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9"/>
  </p:notesMasterIdLst>
  <p:handoutMasterIdLst>
    <p:handoutMasterId r:id="rId40"/>
  </p:handoutMasterIdLst>
  <p:sldIdLst>
    <p:sldId id="259" r:id="rId8"/>
    <p:sldId id="1477" r:id="rId9"/>
    <p:sldId id="1344" r:id="rId10"/>
    <p:sldId id="1342" r:id="rId11"/>
    <p:sldId id="1321" r:id="rId12"/>
    <p:sldId id="1339" r:id="rId13"/>
    <p:sldId id="1347" r:id="rId14"/>
    <p:sldId id="256" r:id="rId15"/>
    <p:sldId id="1338" r:id="rId16"/>
    <p:sldId id="1326" r:id="rId17"/>
    <p:sldId id="1482" r:id="rId18"/>
    <p:sldId id="1470" r:id="rId19"/>
    <p:sldId id="1486" r:id="rId20"/>
    <p:sldId id="1485" r:id="rId21"/>
    <p:sldId id="1406" r:id="rId22"/>
    <p:sldId id="1487" r:id="rId23"/>
    <p:sldId id="1397" r:id="rId24"/>
    <p:sldId id="1333" r:id="rId25"/>
    <p:sldId id="1350" r:id="rId26"/>
    <p:sldId id="1390" r:id="rId27"/>
    <p:sldId id="1395" r:id="rId28"/>
    <p:sldId id="1396" r:id="rId29"/>
    <p:sldId id="1365" r:id="rId30"/>
    <p:sldId id="1488" r:id="rId31"/>
    <p:sldId id="1349" r:id="rId32"/>
    <p:sldId id="1453" r:id="rId33"/>
    <p:sldId id="1484" r:id="rId34"/>
    <p:sldId id="1447" r:id="rId35"/>
    <p:sldId id="1334" r:id="rId36"/>
    <p:sldId id="1489" r:id="rId37"/>
    <p:sldId id="1438" r:id="rId38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259"/>
            <p14:sldId id="1477"/>
            <p14:sldId id="1344"/>
            <p14:sldId id="1342"/>
            <p14:sldId id="1321"/>
            <p14:sldId id="1339"/>
            <p14:sldId id="1347"/>
            <p14:sldId id="256"/>
            <p14:sldId id="1338"/>
            <p14:sldId id="1326"/>
            <p14:sldId id="1482"/>
            <p14:sldId id="1470"/>
            <p14:sldId id="1486"/>
            <p14:sldId id="1485"/>
            <p14:sldId id="1406"/>
            <p14:sldId id="1487"/>
            <p14:sldId id="1397"/>
            <p14:sldId id="1333"/>
            <p14:sldId id="1350"/>
            <p14:sldId id="1390"/>
            <p14:sldId id="1395"/>
            <p14:sldId id="1396"/>
            <p14:sldId id="1365"/>
            <p14:sldId id="1488"/>
            <p14:sldId id="1349"/>
            <p14:sldId id="1453"/>
            <p14:sldId id="1484"/>
            <p14:sldId id="1447"/>
            <p14:sldId id="1334"/>
            <p14:sldId id="1489"/>
            <p14:sldId id="1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Ricardo Provenzi Dias | Núcleo Reestruturação e Performance" initials="RPD|NReP" lastIdx="11" clrIdx="1">
    <p:extLst>
      <p:ext uri="{19B8F6BF-5375-455C-9EA6-DF929625EA0E}">
        <p15:presenceInfo xmlns:p15="http://schemas.microsoft.com/office/powerpoint/2012/main" userId="Ricardo Provenzi Dias | Núcleo Reestruturação e Performa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023"/>
    <a:srgbClr val="33CC33"/>
    <a:srgbClr val="000000"/>
    <a:srgbClr val="FF3300"/>
    <a:srgbClr val="FF0000"/>
    <a:srgbClr val="FFCC66"/>
    <a:srgbClr val="000066"/>
    <a:srgbClr val="FF99FF"/>
    <a:srgbClr val="CC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5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" userId="b5f2d3ef-67d8-471e-b683-51d884bb3d08" providerId="ADAL" clId="{52A34987-120F-4835-913A-3B82E030E0C1}"/>
    <pc:docChg chg="undo custSel modSld">
      <pc:chgData name="Matheus" userId="b5f2d3ef-67d8-471e-b683-51d884bb3d08" providerId="ADAL" clId="{52A34987-120F-4835-913A-3B82E030E0C1}" dt="2021-04-14T21:07:18.119" v="68" actId="20577"/>
      <pc:docMkLst>
        <pc:docMk/>
      </pc:docMkLst>
      <pc:sldChg chg="modSp mod">
        <pc:chgData name="Matheus" userId="b5f2d3ef-67d8-471e-b683-51d884bb3d08" providerId="ADAL" clId="{52A34987-120F-4835-913A-3B82E030E0C1}" dt="2021-04-14T21:04:13.990" v="37" actId="13926"/>
        <pc:sldMkLst>
          <pc:docMk/>
          <pc:sldMk cId="2213664845" sldId="1321"/>
        </pc:sldMkLst>
        <pc:spChg chg="mod">
          <ac:chgData name="Matheus" userId="b5f2d3ef-67d8-471e-b683-51d884bb3d08" providerId="ADAL" clId="{52A34987-120F-4835-913A-3B82E030E0C1}" dt="2021-04-14T21:04:13.990" v="37" actId="13926"/>
          <ac:spMkLst>
            <pc:docMk/>
            <pc:sldMk cId="2213664845" sldId="1321"/>
            <ac:spMk id="2" creationId="{CBFADFC0-A002-834D-BDDC-65D7E0A7F082}"/>
          </ac:spMkLst>
        </pc:spChg>
        <pc:spChg chg="mod">
          <ac:chgData name="Matheus" userId="b5f2d3ef-67d8-471e-b683-51d884bb3d08" providerId="ADAL" clId="{52A34987-120F-4835-913A-3B82E030E0C1}" dt="2021-04-14T21:02:34.943" v="18" actId="20577"/>
          <ac:spMkLst>
            <pc:docMk/>
            <pc:sldMk cId="2213664845" sldId="1321"/>
            <ac:spMk id="123" creationId="{C3C76FB7-F99B-4516-830E-6D86FA41424A}"/>
          </ac:spMkLst>
        </pc:spChg>
        <pc:spChg chg="mod">
          <ac:chgData name="Matheus" userId="b5f2d3ef-67d8-471e-b683-51d884bb3d08" providerId="ADAL" clId="{52A34987-120F-4835-913A-3B82E030E0C1}" dt="2021-04-14T21:03:41.117" v="30" actId="208"/>
          <ac:spMkLst>
            <pc:docMk/>
            <pc:sldMk cId="2213664845" sldId="1321"/>
            <ac:spMk id="137" creationId="{ACCAE7F3-AD1F-465E-AA72-9D31F35965BA}"/>
          </ac:spMkLst>
        </pc:spChg>
        <pc:spChg chg="mod">
          <ac:chgData name="Matheus" userId="b5f2d3ef-67d8-471e-b683-51d884bb3d08" providerId="ADAL" clId="{52A34987-120F-4835-913A-3B82E030E0C1}" dt="2021-04-14T21:03:43.405" v="32" actId="207"/>
          <ac:spMkLst>
            <pc:docMk/>
            <pc:sldMk cId="2213664845" sldId="1321"/>
            <ac:spMk id="150" creationId="{BCABA2C1-4957-4396-9AEE-BA2596547739}"/>
          </ac:spMkLst>
        </pc:spChg>
        <pc:spChg chg="mod">
          <ac:chgData name="Matheus" userId="b5f2d3ef-67d8-471e-b683-51d884bb3d08" providerId="ADAL" clId="{52A34987-120F-4835-913A-3B82E030E0C1}" dt="2021-04-14T21:03:58.176" v="35" actId="208"/>
          <ac:spMkLst>
            <pc:docMk/>
            <pc:sldMk cId="2213664845" sldId="1321"/>
            <ac:spMk id="154" creationId="{188C2EB8-B9BC-43E3-823F-07DD3FD0848B}"/>
          </ac:spMkLst>
        </pc:spChg>
        <pc:spChg chg="mod">
          <ac:chgData name="Matheus" userId="b5f2d3ef-67d8-471e-b683-51d884bb3d08" providerId="ADAL" clId="{52A34987-120F-4835-913A-3B82E030E0C1}" dt="2021-04-14T21:03:09.631" v="28" actId="20577"/>
          <ac:spMkLst>
            <pc:docMk/>
            <pc:sldMk cId="2213664845" sldId="1321"/>
            <ac:spMk id="157" creationId="{78632B88-5F2D-4810-B35E-04D692A928DA}"/>
          </ac:spMkLst>
        </pc:spChg>
        <pc:spChg chg="mod">
          <ac:chgData name="Matheus" userId="b5f2d3ef-67d8-471e-b683-51d884bb3d08" providerId="ADAL" clId="{52A34987-120F-4835-913A-3B82E030E0C1}" dt="2021-04-14T21:02:01.807" v="7" actId="208"/>
          <ac:spMkLst>
            <pc:docMk/>
            <pc:sldMk cId="2213664845" sldId="1321"/>
            <ac:spMk id="199" creationId="{461D42E8-99F9-4872-B4E7-C371ECFFE954}"/>
          </ac:spMkLst>
        </pc:spChg>
        <pc:cxnChg chg="mod">
          <ac:chgData name="Matheus" userId="b5f2d3ef-67d8-471e-b683-51d884bb3d08" providerId="ADAL" clId="{52A34987-120F-4835-913A-3B82E030E0C1}" dt="2021-04-14T21:02:05.323" v="8" actId="208"/>
          <ac:cxnSpMkLst>
            <pc:docMk/>
            <pc:sldMk cId="2213664845" sldId="1321"/>
            <ac:cxnSpMk id="115" creationId="{D2F5E053-9518-41D3-9D14-25023061BE84}"/>
          </ac:cxnSpMkLst>
        </pc:cxnChg>
        <pc:cxnChg chg="mod">
          <ac:chgData name="Matheus" userId="b5f2d3ef-67d8-471e-b683-51d884bb3d08" providerId="ADAL" clId="{52A34987-120F-4835-913A-3B82E030E0C1}" dt="2021-04-14T21:04:01.500" v="36" actId="208"/>
          <ac:cxnSpMkLst>
            <pc:docMk/>
            <pc:sldMk cId="2213664845" sldId="1321"/>
            <ac:cxnSpMk id="155" creationId="{43234712-545D-4643-B50D-A4A00AABDF2E}"/>
          </ac:cxnSpMkLst>
        </pc:cxnChg>
      </pc:sldChg>
      <pc:sldChg chg="modSp mod">
        <pc:chgData name="Matheus" userId="b5f2d3ef-67d8-471e-b683-51d884bb3d08" providerId="ADAL" clId="{52A34987-120F-4835-913A-3B82E030E0C1}" dt="2021-04-14T21:05:32.021" v="65" actId="20577"/>
        <pc:sldMkLst>
          <pc:docMk/>
          <pc:sldMk cId="1487227126" sldId="1339"/>
        </pc:sldMkLst>
        <pc:spChg chg="mod">
          <ac:chgData name="Matheus" userId="b5f2d3ef-67d8-471e-b683-51d884bb3d08" providerId="ADAL" clId="{52A34987-120F-4835-913A-3B82E030E0C1}" dt="2021-04-14T21:04:16.396" v="38" actId="13926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Matheus" userId="b5f2d3ef-67d8-471e-b683-51d884bb3d08" providerId="ADAL" clId="{52A34987-120F-4835-913A-3B82E030E0C1}" dt="2021-04-14T21:04:50.851" v="45" actId="207"/>
          <ac:spMkLst>
            <pc:docMk/>
            <pc:sldMk cId="1487227126" sldId="1339"/>
            <ac:spMk id="135" creationId="{0A59A2E6-FADD-42CD-AF5A-CF214C5AC9D5}"/>
          </ac:spMkLst>
        </pc:spChg>
        <pc:spChg chg="mod">
          <ac:chgData name="Matheus" userId="b5f2d3ef-67d8-471e-b683-51d884bb3d08" providerId="ADAL" clId="{52A34987-120F-4835-913A-3B82E030E0C1}" dt="2021-04-14T21:04:53.301" v="47" actId="208"/>
          <ac:spMkLst>
            <pc:docMk/>
            <pc:sldMk cId="1487227126" sldId="1339"/>
            <ac:spMk id="136" creationId="{61EE9301-87E3-44A1-9DB6-1754FCE40CC4}"/>
          </ac:spMkLst>
        </pc:spChg>
        <pc:spChg chg="mod">
          <ac:chgData name="Matheus" userId="b5f2d3ef-67d8-471e-b683-51d884bb3d08" providerId="ADAL" clId="{52A34987-120F-4835-913A-3B82E030E0C1}" dt="2021-04-14T21:04:31.712" v="40" actId="207"/>
          <ac:spMkLst>
            <pc:docMk/>
            <pc:sldMk cId="1487227126" sldId="1339"/>
            <ac:spMk id="144" creationId="{EB1A0267-6B3A-4E3A-A6FB-73D34CC78AF4}"/>
          </ac:spMkLst>
        </pc:spChg>
        <pc:spChg chg="mod">
          <ac:chgData name="Matheus" userId="b5f2d3ef-67d8-471e-b683-51d884bb3d08" providerId="ADAL" clId="{52A34987-120F-4835-913A-3B82E030E0C1}" dt="2021-04-14T21:04:55.571" v="49" actId="207"/>
          <ac:spMkLst>
            <pc:docMk/>
            <pc:sldMk cId="1487227126" sldId="1339"/>
            <ac:spMk id="149" creationId="{49A16F36-BB7F-47FA-9E55-4B00CC2720B8}"/>
          </ac:spMkLst>
        </pc:spChg>
        <pc:spChg chg="mod">
          <ac:chgData name="Matheus" userId="b5f2d3ef-67d8-471e-b683-51d884bb3d08" providerId="ADAL" clId="{52A34987-120F-4835-913A-3B82E030E0C1}" dt="2021-04-14T21:05:13.352" v="55" actId="208"/>
          <ac:spMkLst>
            <pc:docMk/>
            <pc:sldMk cId="1487227126" sldId="1339"/>
            <ac:spMk id="156" creationId="{D108DF28-DD67-4AEC-96F9-67A70E911478}"/>
          </ac:spMkLst>
        </pc:spChg>
        <pc:spChg chg="mod">
          <ac:chgData name="Matheus" userId="b5f2d3ef-67d8-471e-b683-51d884bb3d08" providerId="ADAL" clId="{52A34987-120F-4835-913A-3B82E030E0C1}" dt="2021-04-14T21:05:32.021" v="65" actId="20577"/>
          <ac:spMkLst>
            <pc:docMk/>
            <pc:sldMk cId="1487227126" sldId="1339"/>
            <ac:spMk id="157" creationId="{83F1E525-97A9-4526-A92A-CFA66A3E5E62}"/>
          </ac:spMkLst>
        </pc:spChg>
        <pc:spChg chg="mod">
          <ac:chgData name="Matheus" userId="b5f2d3ef-67d8-471e-b683-51d884bb3d08" providerId="ADAL" clId="{52A34987-120F-4835-913A-3B82E030E0C1}" dt="2021-04-14T21:04:44.084" v="43" actId="113"/>
          <ac:spMkLst>
            <pc:docMk/>
            <pc:sldMk cId="1487227126" sldId="1339"/>
            <ac:spMk id="161" creationId="{A5C528FE-6F63-4DA7-A682-0DD7D8FF89D5}"/>
          </ac:spMkLst>
        </pc:spChg>
        <pc:cxnChg chg="mod">
          <ac:chgData name="Matheus" userId="b5f2d3ef-67d8-471e-b683-51d884bb3d08" providerId="ADAL" clId="{52A34987-120F-4835-913A-3B82E030E0C1}" dt="2021-04-14T21:04:34.793" v="41" actId="208"/>
          <ac:cxnSpMkLst>
            <pc:docMk/>
            <pc:sldMk cId="1487227126" sldId="1339"/>
            <ac:cxnSpMk id="120" creationId="{557247A2-DC54-449F-BAC5-363D5D24D419}"/>
          </ac:cxnSpMkLst>
        </pc:cxnChg>
        <pc:cxnChg chg="mod">
          <ac:chgData name="Matheus" userId="b5f2d3ef-67d8-471e-b683-51d884bb3d08" providerId="ADAL" clId="{52A34987-120F-4835-913A-3B82E030E0C1}" dt="2021-04-14T21:05:05.355" v="52" actId="208"/>
          <ac:cxnSpMkLst>
            <pc:docMk/>
            <pc:sldMk cId="1487227126" sldId="1339"/>
            <ac:cxnSpMk id="159" creationId="{0AC0E0BB-B5DB-4F87-8A06-8974A1949301}"/>
          </ac:cxnSpMkLst>
        </pc:cxnChg>
      </pc:sldChg>
      <pc:sldChg chg="modSp mod">
        <pc:chgData name="Matheus" userId="b5f2d3ef-67d8-471e-b683-51d884bb3d08" providerId="ADAL" clId="{52A34987-120F-4835-913A-3B82E030E0C1}" dt="2021-04-14T21:07:18.119" v="68" actId="20577"/>
        <pc:sldMkLst>
          <pc:docMk/>
          <pc:sldMk cId="2303788196" sldId="1350"/>
        </pc:sldMkLst>
        <pc:spChg chg="mod">
          <ac:chgData name="Matheus" userId="b5f2d3ef-67d8-471e-b683-51d884bb3d08" providerId="ADAL" clId="{52A34987-120F-4835-913A-3B82E030E0C1}" dt="2021-04-14T21:07:18.119" v="68" actId="20577"/>
          <ac:spMkLst>
            <pc:docMk/>
            <pc:sldMk cId="2303788196" sldId="1350"/>
            <ac:spMk id="6" creationId="{36730777-16F6-489B-A9BC-B18CFC5B9B02}"/>
          </ac:spMkLst>
        </pc:spChg>
      </pc:sldChg>
    </pc:docChg>
  </pc:docChgLst>
  <pc:docChgLst>
    <pc:chgData name="Daniel Kops" userId="89bb4887-0d96-4749-a719-a73ae3625c92" providerId="ADAL" clId="{26BB2611-B454-4DBE-A1E2-14594CE33489}"/>
    <pc:docChg chg="delSld modSld modSection">
      <pc:chgData name="Daniel Kops" userId="89bb4887-0d96-4749-a719-a73ae3625c92" providerId="ADAL" clId="{26BB2611-B454-4DBE-A1E2-14594CE33489}" dt="2021-02-07T23:11:15.049" v="21" actId="20577"/>
      <pc:docMkLst>
        <pc:docMk/>
      </pc:docMkLst>
      <pc:sldChg chg="modSp mod">
        <pc:chgData name="Daniel Kops" userId="89bb4887-0d96-4749-a719-a73ae3625c92" providerId="ADAL" clId="{26BB2611-B454-4DBE-A1E2-14594CE33489}" dt="2021-02-07T23:08:15.501" v="6" actId="13926"/>
        <pc:sldMkLst>
          <pc:docMk/>
          <pc:sldMk cId="2213664845" sldId="1321"/>
        </pc:sldMkLst>
        <pc:spChg chg="mod">
          <ac:chgData name="Daniel Kops" userId="89bb4887-0d96-4749-a719-a73ae3625c92" providerId="ADAL" clId="{26BB2611-B454-4DBE-A1E2-14594CE33489}" dt="2021-02-07T23:08:15.501" v="6" actId="13926"/>
          <ac:spMkLst>
            <pc:docMk/>
            <pc:sldMk cId="2213664845" sldId="1321"/>
            <ac:spMk id="2" creationId="{CBFADFC0-A002-834D-BDDC-65D7E0A7F082}"/>
          </ac:spMkLst>
        </pc:spChg>
      </pc:sldChg>
      <pc:sldChg chg="modSp mod">
        <pc:chgData name="Daniel Kops" userId="89bb4887-0d96-4749-a719-a73ae3625c92" providerId="ADAL" clId="{26BB2611-B454-4DBE-A1E2-14594CE33489}" dt="2021-02-07T23:09:30.586" v="17" actId="20577"/>
        <pc:sldMkLst>
          <pc:docMk/>
          <pc:sldMk cId="3285528555" sldId="1334"/>
        </pc:sldMkLst>
        <pc:spChg chg="mod">
          <ac:chgData name="Daniel Kops" userId="89bb4887-0d96-4749-a719-a73ae3625c92" providerId="ADAL" clId="{26BB2611-B454-4DBE-A1E2-14594CE33489}" dt="2021-02-07T23:09:30.586" v="17" actId="20577"/>
          <ac:spMkLst>
            <pc:docMk/>
            <pc:sldMk cId="3285528555" sldId="1334"/>
            <ac:spMk id="2" creationId="{CBFADFC0-A002-834D-BDDC-65D7E0A7F082}"/>
          </ac:spMkLst>
        </pc:spChg>
      </pc:sldChg>
      <pc:sldChg chg="modSp mod">
        <pc:chgData name="Daniel Kops" userId="89bb4887-0d96-4749-a719-a73ae3625c92" providerId="ADAL" clId="{26BB2611-B454-4DBE-A1E2-14594CE33489}" dt="2021-02-07T23:08:10.907" v="5" actId="13926"/>
        <pc:sldMkLst>
          <pc:docMk/>
          <pc:sldMk cId="1487227126" sldId="1339"/>
        </pc:sldMkLst>
        <pc:spChg chg="mod">
          <ac:chgData name="Daniel Kops" userId="89bb4887-0d96-4749-a719-a73ae3625c92" providerId="ADAL" clId="{26BB2611-B454-4DBE-A1E2-14594CE33489}" dt="2021-02-07T23:08:10.907" v="5" actId="13926"/>
          <ac:spMkLst>
            <pc:docMk/>
            <pc:sldMk cId="1487227126" sldId="1339"/>
            <ac:spMk id="2" creationId="{CBFADFC0-A002-834D-BDDC-65D7E0A7F082}"/>
          </ac:spMkLst>
        </pc:spChg>
      </pc:sldChg>
      <pc:sldChg chg="modSp mod">
        <pc:chgData name="Daniel Kops" userId="89bb4887-0d96-4749-a719-a73ae3625c92" providerId="ADAL" clId="{26BB2611-B454-4DBE-A1E2-14594CE33489}" dt="2021-02-07T23:06:56.056" v="1" actId="13926"/>
        <pc:sldMkLst>
          <pc:docMk/>
          <pc:sldMk cId="1652522170" sldId="1342"/>
        </pc:sldMkLst>
        <pc:spChg chg="mod">
          <ac:chgData name="Daniel Kops" userId="89bb4887-0d96-4749-a719-a73ae3625c92" providerId="ADAL" clId="{26BB2611-B454-4DBE-A1E2-14594CE33489}" dt="2021-02-07T23:06:56.056" v="1" actId="13926"/>
          <ac:spMkLst>
            <pc:docMk/>
            <pc:sldMk cId="1652522170" sldId="1342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6:12.628" v="0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26BB2611-B454-4DBE-A1E2-14594CE33489}" dt="2021-02-07T23:09:14.031" v="13" actId="20577"/>
        <pc:sldMkLst>
          <pc:docMk/>
          <pc:sldMk cId="997149078" sldId="1349"/>
        </pc:sldMkLst>
        <pc:spChg chg="mod">
          <ac:chgData name="Daniel Kops" userId="89bb4887-0d96-4749-a719-a73ae3625c92" providerId="ADAL" clId="{26BB2611-B454-4DBE-A1E2-14594CE33489}" dt="2021-02-07T23:09:14.031" v="13" actId="20577"/>
          <ac:spMkLst>
            <pc:docMk/>
            <pc:sldMk cId="997149078" sldId="1349"/>
            <ac:spMk id="8" creationId="{550DBF0B-AD19-4A05-A2BF-D385D53CA5C7}"/>
          </ac:spMkLst>
        </pc:spChg>
        <pc:spChg chg="mod">
          <ac:chgData name="Daniel Kops" userId="89bb4887-0d96-4749-a719-a73ae3625c92" providerId="ADAL" clId="{26BB2611-B454-4DBE-A1E2-14594CE33489}" dt="2021-02-07T23:09:10.374" v="10" actId="20577"/>
          <ac:spMkLst>
            <pc:docMk/>
            <pc:sldMk cId="997149078" sldId="1349"/>
            <ac:spMk id="15" creationId="{ABBAA79D-36E6-4D7D-92BA-BD9A948C540D}"/>
          </ac:spMkLst>
        </pc:spChg>
      </pc:sldChg>
      <pc:sldChg chg="modSp">
        <pc:chgData name="Daniel Kops" userId="89bb4887-0d96-4749-a719-a73ae3625c92" providerId="ADAL" clId="{26BB2611-B454-4DBE-A1E2-14594CE33489}" dt="2021-02-07T23:11:00.855" v="20" actId="208"/>
        <pc:sldMkLst>
          <pc:docMk/>
          <pc:sldMk cId="3104445173" sldId="1365"/>
        </pc:sldMkLst>
        <pc:graphicFrameChg chg="mod">
          <ac:chgData name="Daniel Kops" userId="89bb4887-0d96-4749-a719-a73ae3625c92" providerId="ADAL" clId="{26BB2611-B454-4DBE-A1E2-14594CE33489}" dt="2021-02-07T23:11:00.855" v="20" actId="208"/>
          <ac:graphicFrameMkLst>
            <pc:docMk/>
            <pc:sldMk cId="3104445173" sldId="1365"/>
            <ac:graphicFrameMk id="6" creationId="{430C901D-215C-4EA9-A8E2-7D1D5224B213}"/>
          </ac:graphicFrameMkLst>
        </pc:graphicFrameChg>
      </pc:sldChg>
      <pc:sldChg chg="del">
        <pc:chgData name="Daniel Kops" userId="89bb4887-0d96-4749-a719-a73ae3625c92" providerId="ADAL" clId="{26BB2611-B454-4DBE-A1E2-14594CE33489}" dt="2021-02-07T23:08:50.241" v="9" actId="47"/>
        <pc:sldMkLst>
          <pc:docMk/>
          <pc:sldMk cId="2110446161" sldId="1407"/>
        </pc:sldMkLst>
      </pc:sldChg>
      <pc:sldChg chg="modSp mod">
        <pc:chgData name="Daniel Kops" userId="89bb4887-0d96-4749-a719-a73ae3625c92" providerId="ADAL" clId="{26BB2611-B454-4DBE-A1E2-14594CE33489}" dt="2021-02-07T23:11:15.049" v="21" actId="20577"/>
        <pc:sldMkLst>
          <pc:docMk/>
          <pc:sldMk cId="3363555294" sldId="1447"/>
        </pc:sldMkLst>
        <pc:spChg chg="mod">
          <ac:chgData name="Daniel Kops" userId="89bb4887-0d96-4749-a719-a73ae3625c92" providerId="ADAL" clId="{26BB2611-B454-4DBE-A1E2-14594CE33489}" dt="2021-02-07T23:11:15.049" v="21" actId="20577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Daniel Kops" userId="89bb4887-0d96-4749-a719-a73ae3625c92" providerId="ADAL" clId="{26BB2611-B454-4DBE-A1E2-14594CE33489}" dt="2021-02-07T23:09:26.515" v="16" actId="20577"/>
          <ac:spMkLst>
            <pc:docMk/>
            <pc:sldMk cId="3363555294" sldId="1447"/>
            <ac:spMk id="15" creationId="{A6AE19AD-7B7E-4F1E-A8D6-F868A0ABCAFD}"/>
          </ac:spMkLst>
        </pc:spChg>
      </pc:sldChg>
      <pc:sldChg chg="modSp mod">
        <pc:chgData name="Daniel Kops" userId="89bb4887-0d96-4749-a719-a73ae3625c92" providerId="ADAL" clId="{26BB2611-B454-4DBE-A1E2-14594CE33489}" dt="2021-02-07T23:09:19.241" v="14" actId="20577"/>
        <pc:sldMkLst>
          <pc:docMk/>
          <pc:sldMk cId="3535918167" sldId="1453"/>
        </pc:sldMkLst>
        <pc:spChg chg="mod">
          <ac:chgData name="Daniel Kops" userId="89bb4887-0d96-4749-a719-a73ae3625c92" providerId="ADAL" clId="{26BB2611-B454-4DBE-A1E2-14594CE33489}" dt="2021-02-07T23:09:19.241" v="14" actId="20577"/>
          <ac:spMkLst>
            <pc:docMk/>
            <pc:sldMk cId="3535918167" sldId="1453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7:18.390" v="2" actId="207"/>
          <ac:spMkLst>
            <pc:docMk/>
            <pc:sldMk cId="3535918167" sldId="1453"/>
            <ac:spMk id="8" creationId="{9F05D06B-EBE1-442A-948D-D757EC5B7D8D}"/>
          </ac:spMkLst>
        </pc:spChg>
      </pc:sldChg>
      <pc:sldChg chg="modSp mod">
        <pc:chgData name="Daniel Kops" userId="89bb4887-0d96-4749-a719-a73ae3625c92" providerId="ADAL" clId="{26BB2611-B454-4DBE-A1E2-14594CE33489}" dt="2021-02-07T23:08:34.792" v="8" actId="13926"/>
        <pc:sldMkLst>
          <pc:docMk/>
          <pc:sldMk cId="3994118873" sldId="1469"/>
        </pc:sldMkLst>
        <pc:spChg chg="mod">
          <ac:chgData name="Daniel Kops" userId="89bb4887-0d96-4749-a719-a73ae3625c92" providerId="ADAL" clId="{26BB2611-B454-4DBE-A1E2-14594CE33489}" dt="2021-02-07T23:08:19.855" v="7" actId="13926"/>
          <ac:spMkLst>
            <pc:docMk/>
            <pc:sldMk cId="3994118873" sldId="1469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8:34.792" v="8" actId="13926"/>
          <ac:spMkLst>
            <pc:docMk/>
            <pc:sldMk cId="3994118873" sldId="1469"/>
            <ac:spMk id="7" creationId="{0388DC30-EE5A-4417-A54E-51A2308C0DD3}"/>
          </ac:spMkLst>
        </pc:spChg>
      </pc:sldChg>
      <pc:sldChg chg="modSp mod">
        <pc:chgData name="Daniel Kops" userId="89bb4887-0d96-4749-a719-a73ae3625c92" providerId="ADAL" clId="{26BB2611-B454-4DBE-A1E2-14594CE33489}" dt="2021-02-07T23:09:23.260" v="15" actId="20577"/>
        <pc:sldMkLst>
          <pc:docMk/>
          <pc:sldMk cId="3498275769" sldId="1484"/>
        </pc:sldMkLst>
        <pc:spChg chg="mod">
          <ac:chgData name="Daniel Kops" userId="89bb4887-0d96-4749-a719-a73ae3625c92" providerId="ADAL" clId="{26BB2611-B454-4DBE-A1E2-14594CE33489}" dt="2021-02-07T23:09:23.260" v="15" actId="20577"/>
          <ac:spMkLst>
            <pc:docMk/>
            <pc:sldMk cId="3498275769" sldId="1484"/>
            <ac:spMk id="2" creationId="{CBFADFC0-A002-834D-BDDC-65D7E0A7F082}"/>
          </ac:spMkLst>
        </pc:spChg>
        <pc:spChg chg="mod">
          <ac:chgData name="Daniel Kops" userId="89bb4887-0d96-4749-a719-a73ae3625c92" providerId="ADAL" clId="{26BB2611-B454-4DBE-A1E2-14594CE33489}" dt="2021-02-07T23:07:27.518" v="4" actId="207"/>
          <ac:spMkLst>
            <pc:docMk/>
            <pc:sldMk cId="3498275769" sldId="1484"/>
            <ac:spMk id="6" creationId="{E8A3AD9D-CB02-42DC-9C5A-3B020B710303}"/>
          </ac:spMkLst>
        </pc:spChg>
      </pc:sldChg>
      <pc:sldChg chg="modSp">
        <pc:chgData name="Daniel Kops" userId="89bb4887-0d96-4749-a719-a73ae3625c92" providerId="ADAL" clId="{26BB2611-B454-4DBE-A1E2-14594CE33489}" dt="2021-02-07T23:09:53.013" v="19" actId="208"/>
        <pc:sldMkLst>
          <pc:docMk/>
          <pc:sldMk cId="511964538" sldId="1488"/>
        </pc:sldMkLst>
        <pc:graphicFrameChg chg="mod">
          <ac:chgData name="Daniel Kops" userId="89bb4887-0d96-4749-a719-a73ae3625c92" providerId="ADAL" clId="{26BB2611-B454-4DBE-A1E2-14594CE33489}" dt="2021-02-07T23:09:53.013" v="19" actId="208"/>
          <ac:graphicFrameMkLst>
            <pc:docMk/>
            <pc:sldMk cId="511964538" sldId="1488"/>
            <ac:graphicFrameMk id="11" creationId="{11CD9FF3-B544-4305-A680-B27479AA709A}"/>
          </ac:graphicFrameMkLst>
        </pc:graphicFrameChg>
      </pc:sldChg>
    </pc:docChg>
  </pc:docChgLst>
  <pc:docChgLst>
    <pc:chgData name="Ricardo Provenzi Dias | Núcleo Reestruturação e Performance" userId="727d21fa-7a23-4a9d-8099-5d1c8a5da9ca" providerId="ADAL" clId="{191DD090-35E6-4F7D-B6B6-964D035E5F2A}"/>
    <pc:docChg chg="undo custSel modSld">
      <pc:chgData name="Ricardo Provenzi Dias | Núcleo Reestruturação e Performance" userId="727d21fa-7a23-4a9d-8099-5d1c8a5da9ca" providerId="ADAL" clId="{191DD090-35E6-4F7D-B6B6-964D035E5F2A}" dt="2021-04-07T21:28:54.758" v="3163" actId="20577"/>
      <pc:docMkLst>
        <pc:docMk/>
      </pc:docMkLst>
      <pc:sldChg chg="modSp mod addCm modCm">
        <pc:chgData name="Ricardo Provenzi Dias | Núcleo Reestruturação e Performance" userId="727d21fa-7a23-4a9d-8099-5d1c8a5da9ca" providerId="ADAL" clId="{191DD090-35E6-4F7D-B6B6-964D035E5F2A}" dt="2021-04-07T18:28:41.491" v="4" actId="5900"/>
        <pc:sldMkLst>
          <pc:docMk/>
          <pc:sldMk cId="2213664845" sldId="1321"/>
        </pc:sldMkLst>
        <pc:spChg chg="mod">
          <ac:chgData name="Ricardo Provenzi Dias | Núcleo Reestruturação e Performance" userId="727d21fa-7a23-4a9d-8099-5d1c8a5da9ca" providerId="ADAL" clId="{191DD090-35E6-4F7D-B6B6-964D035E5F2A}" dt="2021-04-07T18:28:23.478" v="1" actId="790"/>
          <ac:spMkLst>
            <pc:docMk/>
            <pc:sldMk cId="2213664845" sldId="1321"/>
            <ac:spMk id="2" creationId="{CBFADFC0-A002-834D-BDDC-65D7E0A7F082}"/>
          </ac:spMkLst>
        </pc:spChg>
      </pc:sldChg>
      <pc:sldChg chg="delSp modSp mod">
        <pc:chgData name="Ricardo Provenzi Dias | Núcleo Reestruturação e Performance" userId="727d21fa-7a23-4a9d-8099-5d1c8a5da9ca" providerId="ADAL" clId="{191DD090-35E6-4F7D-B6B6-964D035E5F2A}" dt="2021-04-07T20:01:06.637" v="105" actId="1076"/>
        <pc:sldMkLst>
          <pc:docMk/>
          <pc:sldMk cId="3064054227" sldId="1333"/>
        </pc:sldMkLst>
        <pc:spChg chg="mod">
          <ac:chgData name="Ricardo Provenzi Dias | Núcleo Reestruturação e Performance" userId="727d21fa-7a23-4a9d-8099-5d1c8a5da9ca" providerId="ADAL" clId="{191DD090-35E6-4F7D-B6B6-964D035E5F2A}" dt="2021-04-07T19:52:01.164" v="83" actId="6549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Ricardo Provenzi Dias | Núcleo Reestruturação e Performance" userId="727d21fa-7a23-4a9d-8099-5d1c8a5da9ca" providerId="ADAL" clId="{191DD090-35E6-4F7D-B6B6-964D035E5F2A}" dt="2021-04-07T19:51:28.627" v="45" actId="20577"/>
          <ac:spMkLst>
            <pc:docMk/>
            <pc:sldMk cId="3064054227" sldId="1333"/>
            <ac:spMk id="9" creationId="{D8C894B3-2561-4801-A3B8-79D53FCBFE68}"/>
          </ac:spMkLst>
        </pc:spChg>
        <pc:graphicFrameChg chg="del">
          <ac:chgData name="Ricardo Provenzi Dias | Núcleo Reestruturação e Performance" userId="727d21fa-7a23-4a9d-8099-5d1c8a5da9ca" providerId="ADAL" clId="{191DD090-35E6-4F7D-B6B6-964D035E5F2A}" dt="2021-04-07T19:56:54.418" v="93" actId="478"/>
          <ac:graphicFrameMkLst>
            <pc:docMk/>
            <pc:sldMk cId="3064054227" sldId="1333"/>
            <ac:graphicFrameMk id="3" creationId="{D6035B13-491C-411A-99F5-D4BB70CEFF8F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191DD090-35E6-4F7D-B6B6-964D035E5F2A}" dt="2021-04-07T19:57:32.565" v="96" actId="478"/>
          <ac:graphicFrameMkLst>
            <pc:docMk/>
            <pc:sldMk cId="3064054227" sldId="1333"/>
            <ac:graphicFrameMk id="4" creationId="{EC5F5FD1-5110-499B-970E-05D6B44DDB35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191DD090-35E6-4F7D-B6B6-964D035E5F2A}" dt="2021-04-07T20:00:47.653" v="104" actId="478"/>
          <ac:graphicFrameMkLst>
            <pc:docMk/>
            <pc:sldMk cId="3064054227" sldId="1333"/>
            <ac:graphicFrameMk id="6" creationId="{F980FDCA-4FC6-4AC1-B2D8-42EE74A22C7B}"/>
          </ac:graphicFrameMkLst>
        </pc:graphicFrameChg>
        <pc:graphicFrameChg chg="mod">
          <ac:chgData name="Ricardo Provenzi Dias | Núcleo Reestruturação e Performance" userId="727d21fa-7a23-4a9d-8099-5d1c8a5da9ca" providerId="ADAL" clId="{191DD090-35E6-4F7D-B6B6-964D035E5F2A}" dt="2021-04-07T20:01:06.637" v="105" actId="1076"/>
          <ac:graphicFrameMkLst>
            <pc:docMk/>
            <pc:sldMk cId="3064054227" sldId="1333"/>
            <ac:graphicFrameMk id="7" creationId="{4E21527F-A5A5-4475-AC31-3A0636CE62FE}"/>
          </ac:graphicFrameMkLst>
        </pc:graphicFrameChg>
      </pc:sldChg>
      <pc:sldChg chg="modSp mod addCm modCm">
        <pc:chgData name="Ricardo Provenzi Dias | Núcleo Reestruturação e Performance" userId="727d21fa-7a23-4a9d-8099-5d1c8a5da9ca" providerId="ADAL" clId="{191DD090-35E6-4F7D-B6B6-964D035E5F2A}" dt="2021-04-07T20:08:34.694" v="264" actId="5900"/>
        <pc:sldMkLst>
          <pc:docMk/>
          <pc:sldMk cId="3285528555" sldId="1334"/>
        </pc:sldMkLst>
        <pc:spChg chg="mod">
          <ac:chgData name="Ricardo Provenzi Dias | Núcleo Reestruturação e Performance" userId="727d21fa-7a23-4a9d-8099-5d1c8a5da9ca" providerId="ADAL" clId="{191DD090-35E6-4F7D-B6B6-964D035E5F2A}" dt="2021-04-07T20:08:16.129" v="261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Ricardo Provenzi Dias | Núcleo Reestruturação e Performance" userId="727d21fa-7a23-4a9d-8099-5d1c8a5da9ca" providerId="ADAL" clId="{191DD090-35E6-4F7D-B6B6-964D035E5F2A}" dt="2021-04-07T21:02:50.813" v="1976" actId="20577"/>
        <pc:sldMkLst>
          <pc:docMk/>
          <pc:sldMk cId="1414790898" sldId="1343"/>
        </pc:sldMkLst>
        <pc:spChg chg="mod">
          <ac:chgData name="Ricardo Provenzi Dias | Núcleo Reestruturação e Performance" userId="727d21fa-7a23-4a9d-8099-5d1c8a5da9ca" providerId="ADAL" clId="{191DD090-35E6-4F7D-B6B6-964D035E5F2A}" dt="2021-04-07T21:02:50.813" v="1976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addSp delSp modSp mod">
        <pc:chgData name="Ricardo Provenzi Dias | Núcleo Reestruturação e Performance" userId="727d21fa-7a23-4a9d-8099-5d1c8a5da9ca" providerId="ADAL" clId="{191DD090-35E6-4F7D-B6B6-964D035E5F2A}" dt="2021-04-07T21:05:19.854" v="2002" actId="20577"/>
        <pc:sldMkLst>
          <pc:docMk/>
          <pc:sldMk cId="2303788196" sldId="1350"/>
        </pc:sldMkLst>
        <pc:spChg chg="mod">
          <ac:chgData name="Ricardo Provenzi Dias | Núcleo Reestruturação e Performance" userId="727d21fa-7a23-4a9d-8099-5d1c8a5da9ca" providerId="ADAL" clId="{191DD090-35E6-4F7D-B6B6-964D035E5F2A}" dt="2021-04-07T21:05:19.854" v="2002" actId="20577"/>
          <ac:spMkLst>
            <pc:docMk/>
            <pc:sldMk cId="2303788196" sldId="1350"/>
            <ac:spMk id="6" creationId="{36730777-16F6-489B-A9BC-B18CFC5B9B02}"/>
          </ac:spMkLst>
        </pc:spChg>
        <pc:graphicFrameChg chg="add mod">
          <ac:chgData name="Ricardo Provenzi Dias | Núcleo Reestruturação e Performance" userId="727d21fa-7a23-4a9d-8099-5d1c8a5da9ca" providerId="ADAL" clId="{191DD090-35E6-4F7D-B6B6-964D035E5F2A}" dt="2021-04-07T20:20:13.833" v="982" actId="1076"/>
          <ac:graphicFrameMkLst>
            <pc:docMk/>
            <pc:sldMk cId="2303788196" sldId="1350"/>
            <ac:graphicFrameMk id="7" creationId="{8E462C60-92CC-4ED9-B9D7-DDA047911163}"/>
          </ac:graphicFrameMkLst>
        </pc:graphicFrameChg>
        <pc:graphicFrameChg chg="del">
          <ac:chgData name="Ricardo Provenzi Dias | Núcleo Reestruturação e Performance" userId="727d21fa-7a23-4a9d-8099-5d1c8a5da9ca" providerId="ADAL" clId="{191DD090-35E6-4F7D-B6B6-964D035E5F2A}" dt="2021-04-07T20:02:05.069" v="108" actId="478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191DD090-35E6-4F7D-B6B6-964D035E5F2A}" dt="2021-04-07T21:27:34.530" v="3147" actId="255"/>
        <pc:sldMkLst>
          <pc:docMk/>
          <pc:sldMk cId="3104445173" sldId="1365"/>
        </pc:sldMkLst>
        <pc:spChg chg="mod">
          <ac:chgData name="Ricardo Provenzi Dias | Núcleo Reestruturação e Performance" userId="727d21fa-7a23-4a9d-8099-5d1c8a5da9ca" providerId="ADAL" clId="{191DD090-35E6-4F7D-B6B6-964D035E5F2A}" dt="2021-04-07T21:27:34.530" v="3147" actId="255"/>
          <ac:spMkLst>
            <pc:docMk/>
            <pc:sldMk cId="3104445173" sldId="1365"/>
            <ac:spMk id="10" creationId="{6637CF30-4669-4F2E-A775-95F65CE9029F}"/>
          </ac:spMkLst>
        </pc:spChg>
        <pc:spChg chg="mod">
          <ac:chgData name="Ricardo Provenzi Dias | Núcleo Reestruturação e Performance" userId="727d21fa-7a23-4a9d-8099-5d1c8a5da9ca" providerId="ADAL" clId="{191DD090-35E6-4F7D-B6B6-964D035E5F2A}" dt="2021-04-07T21:08:28.785" v="2024" actId="14100"/>
          <ac:spMkLst>
            <pc:docMk/>
            <pc:sldMk cId="3104445173" sldId="1365"/>
            <ac:spMk id="24" creationId="{5CD76AAD-4ABF-4B8A-96C5-FA32E490BEFC}"/>
          </ac:spMkLst>
        </pc:spChg>
        <pc:spChg chg="mod">
          <ac:chgData name="Ricardo Provenzi Dias | Núcleo Reestruturação e Performance" userId="727d21fa-7a23-4a9d-8099-5d1c8a5da9ca" providerId="ADAL" clId="{191DD090-35E6-4F7D-B6B6-964D035E5F2A}" dt="2021-04-07T21:12:32.415" v="2534" actId="108"/>
          <ac:spMkLst>
            <pc:docMk/>
            <pc:sldMk cId="3104445173" sldId="1365"/>
            <ac:spMk id="25" creationId="{16BAE041-1E09-42D1-B4EB-E2AEBA3BFADB}"/>
          </ac:spMkLst>
        </pc:spChg>
        <pc:graphicFrameChg chg="del">
          <ac:chgData name="Ricardo Provenzi Dias | Núcleo Reestruturação e Performance" userId="727d21fa-7a23-4a9d-8099-5d1c8a5da9ca" providerId="ADAL" clId="{191DD090-35E6-4F7D-B6B6-964D035E5F2A}" dt="2021-04-07T21:08:21.107" v="2019" actId="478"/>
          <ac:graphicFrameMkLst>
            <pc:docMk/>
            <pc:sldMk cId="3104445173" sldId="1365"/>
            <ac:graphicFrameMk id="6" creationId="{430C901D-215C-4EA9-A8E2-7D1D5224B213}"/>
          </ac:graphicFrameMkLst>
        </pc:graphicFrameChg>
        <pc:graphicFrameChg chg="add mod">
          <ac:chgData name="Ricardo Provenzi Dias | Núcleo Reestruturação e Performance" userId="727d21fa-7a23-4a9d-8099-5d1c8a5da9ca" providerId="ADAL" clId="{191DD090-35E6-4F7D-B6B6-964D035E5F2A}" dt="2021-04-07T21:12:55.563" v="2535" actId="1076"/>
          <ac:graphicFrameMkLst>
            <pc:docMk/>
            <pc:sldMk cId="3104445173" sldId="1365"/>
            <ac:graphicFrameMk id="7" creationId="{44C34A67-1CED-4944-83AE-54E02B9D1C7B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191DD090-35E6-4F7D-B6B6-964D035E5F2A}" dt="2021-04-07T21:06:25.164" v="2013" actId="14734"/>
        <pc:sldMkLst>
          <pc:docMk/>
          <pc:sldMk cId="1747746632" sldId="1390"/>
        </pc:sldMkLst>
        <pc:spChg chg="add mod">
          <ac:chgData name="Ricardo Provenzi Dias | Núcleo Reestruturação e Performance" userId="727d21fa-7a23-4a9d-8099-5d1c8a5da9ca" providerId="ADAL" clId="{191DD090-35E6-4F7D-B6B6-964D035E5F2A}" dt="2021-04-07T19:52:10.763" v="92" actId="20577"/>
          <ac:spMkLst>
            <pc:docMk/>
            <pc:sldMk cId="1747746632" sldId="1390"/>
            <ac:spMk id="6" creationId="{79E579BB-E11A-4251-BE7E-B739297B36A2}"/>
          </ac:spMkLst>
        </pc:spChg>
        <pc:spChg chg="del">
          <ac:chgData name="Ricardo Provenzi Dias | Núcleo Reestruturação e Performance" userId="727d21fa-7a23-4a9d-8099-5d1c8a5da9ca" providerId="ADAL" clId="{191DD090-35E6-4F7D-B6B6-964D035E5F2A}" dt="2021-04-07T19:52:06.831" v="84" actId="478"/>
          <ac:spMkLst>
            <pc:docMk/>
            <pc:sldMk cId="1747746632" sldId="1390"/>
            <ac:spMk id="8" creationId="{5E1CA2EF-2C90-4F7E-8829-015305AB2F52}"/>
          </ac:spMkLst>
        </pc:spChg>
        <pc:spChg chg="mod">
          <ac:chgData name="Ricardo Provenzi Dias | Núcleo Reestruturação e Performance" userId="727d21fa-7a23-4a9d-8099-5d1c8a5da9ca" providerId="ADAL" clId="{191DD090-35E6-4F7D-B6B6-964D035E5F2A}" dt="2021-04-07T20:05:07.592" v="153"/>
          <ac:spMkLst>
            <pc:docMk/>
            <pc:sldMk cId="1747746632" sldId="1390"/>
            <ac:spMk id="12" creationId="{BDDC6358-C461-4516-A0CF-880C9BA41091}"/>
          </ac:spMkLst>
        </pc:spChg>
        <pc:graphicFrameChg chg="del">
          <ac:chgData name="Ricardo Provenzi Dias | Núcleo Reestruturação e Performance" userId="727d21fa-7a23-4a9d-8099-5d1c8a5da9ca" providerId="ADAL" clId="{191DD090-35E6-4F7D-B6B6-964D035E5F2A}" dt="2021-04-07T20:05:14.295" v="154" actId="478"/>
          <ac:graphicFrameMkLst>
            <pc:docMk/>
            <pc:sldMk cId="1747746632" sldId="1390"/>
            <ac:graphicFrameMk id="3" creationId="{F80CA495-6EB6-4792-B901-23940928A31C}"/>
          </ac:graphicFrameMkLst>
        </pc:graphicFrameChg>
        <pc:graphicFrameChg chg="mod modGraphic">
          <ac:chgData name="Ricardo Provenzi Dias | Núcleo Reestruturação e Performance" userId="727d21fa-7a23-4a9d-8099-5d1c8a5da9ca" providerId="ADAL" clId="{191DD090-35E6-4F7D-B6B6-964D035E5F2A}" dt="2021-04-07T21:06:25.164" v="2013" actId="14734"/>
          <ac:graphicFrameMkLst>
            <pc:docMk/>
            <pc:sldMk cId="1747746632" sldId="1390"/>
            <ac:graphicFrameMk id="4" creationId="{7AAA99DD-4B43-45B8-B2ED-0B81F16F58A7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191DD090-35E6-4F7D-B6B6-964D035E5F2A}" dt="2021-04-07T20:43:45.727" v="1819" actId="20577"/>
        <pc:sldMkLst>
          <pc:docMk/>
          <pc:sldMk cId="2218299428" sldId="1395"/>
        </pc:sldMkLst>
        <pc:spChg chg="mod">
          <ac:chgData name="Ricardo Provenzi Dias | Núcleo Reestruturação e Performance" userId="727d21fa-7a23-4a9d-8099-5d1c8a5da9ca" providerId="ADAL" clId="{191DD090-35E6-4F7D-B6B6-964D035E5F2A}" dt="2021-04-07T20:43:45.727" v="1819" actId="20577"/>
          <ac:spMkLst>
            <pc:docMk/>
            <pc:sldMk cId="2218299428" sldId="1395"/>
            <ac:spMk id="8" creationId="{D9C6E017-7359-4006-B912-AB0A7F3C846F}"/>
          </ac:spMkLst>
        </pc:spChg>
        <pc:graphicFrameChg chg="del">
          <ac:chgData name="Ricardo Provenzi Dias | Núcleo Reestruturação e Performance" userId="727d21fa-7a23-4a9d-8099-5d1c8a5da9ca" providerId="ADAL" clId="{191DD090-35E6-4F7D-B6B6-964D035E5F2A}" dt="2021-04-07T20:31:34.563" v="1227" actId="478"/>
          <ac:graphicFrameMkLst>
            <pc:docMk/>
            <pc:sldMk cId="2218299428" sldId="1395"/>
            <ac:graphicFrameMk id="6" creationId="{7A9EAAC0-83D5-42A0-9F2C-6E558E2FAEB7}"/>
          </ac:graphicFrameMkLst>
        </pc:graphicFrameChg>
        <pc:graphicFrameChg chg="add mod">
          <ac:chgData name="Ricardo Provenzi Dias | Núcleo Reestruturação e Performance" userId="727d21fa-7a23-4a9d-8099-5d1c8a5da9ca" providerId="ADAL" clId="{191DD090-35E6-4F7D-B6B6-964D035E5F2A}" dt="2021-04-07T20:35:46.433" v="1301" actId="207"/>
          <ac:graphicFrameMkLst>
            <pc:docMk/>
            <pc:sldMk cId="2218299428" sldId="1395"/>
            <ac:graphicFrameMk id="7" creationId="{423AD66D-7693-4245-B0BF-E0EDC917AB07}"/>
          </ac:graphicFrameMkLst>
        </pc:graphicFrameChg>
      </pc:sldChg>
      <pc:sldChg chg="delSp modSp mod">
        <pc:chgData name="Ricardo Provenzi Dias | Núcleo Reestruturação e Performance" userId="727d21fa-7a23-4a9d-8099-5d1c8a5da9ca" providerId="ADAL" clId="{191DD090-35E6-4F7D-B6B6-964D035E5F2A}" dt="2021-04-07T21:07:37.629" v="2018" actId="14100"/>
        <pc:sldMkLst>
          <pc:docMk/>
          <pc:sldMk cId="1844770847" sldId="1396"/>
        </pc:sldMkLst>
        <pc:spChg chg="mod">
          <ac:chgData name="Ricardo Provenzi Dias | Núcleo Reestruturação e Performance" userId="727d21fa-7a23-4a9d-8099-5d1c8a5da9ca" providerId="ADAL" clId="{191DD090-35E6-4F7D-B6B6-964D035E5F2A}" dt="2021-04-07T21:07:34.580" v="2017" actId="1076"/>
          <ac:spMkLst>
            <pc:docMk/>
            <pc:sldMk cId="1844770847" sldId="1396"/>
            <ac:spMk id="8" creationId="{CACBC075-0D56-4BDA-AC2E-D3EA16F71DC1}"/>
          </ac:spMkLst>
        </pc:spChg>
        <pc:spChg chg="mod">
          <ac:chgData name="Ricardo Provenzi Dias | Núcleo Reestruturação e Performance" userId="727d21fa-7a23-4a9d-8099-5d1c8a5da9ca" providerId="ADAL" clId="{191DD090-35E6-4F7D-B6B6-964D035E5F2A}" dt="2021-04-07T21:07:29.272" v="2016" actId="255"/>
          <ac:spMkLst>
            <pc:docMk/>
            <pc:sldMk cId="1844770847" sldId="1396"/>
            <ac:spMk id="19" creationId="{4A242DB3-376D-471A-AFD1-4CCDB69C14DB}"/>
          </ac:spMkLst>
        </pc:spChg>
        <pc:graphicFrameChg chg="mod modGraphic">
          <ac:chgData name="Ricardo Provenzi Dias | Núcleo Reestruturação e Performance" userId="727d21fa-7a23-4a9d-8099-5d1c8a5da9ca" providerId="ADAL" clId="{191DD090-35E6-4F7D-B6B6-964D035E5F2A}" dt="2021-04-07T21:07:37.629" v="2018" actId="14100"/>
          <ac:graphicFrameMkLst>
            <pc:docMk/>
            <pc:sldMk cId="1844770847" sldId="1396"/>
            <ac:graphicFrameMk id="2" creationId="{90FBC85E-7AF9-44D4-874D-100A51E92E9A}"/>
          </ac:graphicFrameMkLst>
        </pc:graphicFrameChg>
        <pc:graphicFrameChg chg="del">
          <ac:chgData name="Ricardo Provenzi Dias | Núcleo Reestruturação e Performance" userId="727d21fa-7a23-4a9d-8099-5d1c8a5da9ca" providerId="ADAL" clId="{191DD090-35E6-4F7D-B6B6-964D035E5F2A}" dt="2021-04-07T20:53:40.942" v="1820" actId="478"/>
          <ac:graphicFrameMkLst>
            <pc:docMk/>
            <pc:sldMk cId="1844770847" sldId="1396"/>
            <ac:graphicFrameMk id="4" creationId="{5B6C76BF-976B-45A7-BBAE-CA7FB984DC0A}"/>
          </ac:graphicFrameMkLst>
        </pc:graphicFrameChg>
      </pc:sldChg>
      <pc:sldChg chg="modSp mod addCm modCm">
        <pc:chgData name="Ricardo Provenzi Dias | Núcleo Reestruturação e Performance" userId="727d21fa-7a23-4a9d-8099-5d1c8a5da9ca" providerId="ADAL" clId="{191DD090-35E6-4F7D-B6B6-964D035E5F2A}" dt="2021-04-07T21:26:44.496" v="3141" actId="5900"/>
        <pc:sldMkLst>
          <pc:docMk/>
          <pc:sldMk cId="3363555294" sldId="1447"/>
        </pc:sldMkLst>
        <pc:spChg chg="mod">
          <ac:chgData name="Ricardo Provenzi Dias | Núcleo Reestruturação e Performance" userId="727d21fa-7a23-4a9d-8099-5d1c8a5da9ca" providerId="ADAL" clId="{191DD090-35E6-4F7D-B6B6-964D035E5F2A}" dt="2021-04-07T21:22:51.991" v="2683" actId="20577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Ricardo Provenzi Dias | Núcleo Reestruturação e Performance" userId="727d21fa-7a23-4a9d-8099-5d1c8a5da9ca" providerId="ADAL" clId="{191DD090-35E6-4F7D-B6B6-964D035E5F2A}" dt="2021-04-07T21:26:26.683" v="3138" actId="20577"/>
          <ac:spMkLst>
            <pc:docMk/>
            <pc:sldMk cId="3363555294" sldId="1447"/>
            <ac:spMk id="12" creationId="{D68075BE-7CE4-4818-807D-DA8E9B9F97F5}"/>
          </ac:spMkLst>
        </pc:spChg>
      </pc:sldChg>
      <pc:sldChg chg="addCm modCm">
        <pc:chgData name="Ricardo Provenzi Dias | Núcleo Reestruturação e Performance" userId="727d21fa-7a23-4a9d-8099-5d1c8a5da9ca" providerId="ADAL" clId="{191DD090-35E6-4F7D-B6B6-964D035E5F2A}" dt="2021-04-07T21:03:09.142" v="1979" actId="5900"/>
        <pc:sldMkLst>
          <pc:docMk/>
          <pc:sldMk cId="3994118873" sldId="1469"/>
        </pc:sldMkLst>
      </pc:sldChg>
      <pc:sldChg chg="addCm modCm">
        <pc:chgData name="Ricardo Provenzi Dias | Núcleo Reestruturação e Performance" userId="727d21fa-7a23-4a9d-8099-5d1c8a5da9ca" providerId="ADAL" clId="{191DD090-35E6-4F7D-B6B6-964D035E5F2A}" dt="2021-04-07T19:50:09.146" v="7" actId="5900"/>
        <pc:sldMkLst>
          <pc:docMk/>
          <pc:sldMk cId="3700844582" sldId="1470"/>
        </pc:sldMkLst>
      </pc:sldChg>
      <pc:sldChg chg="modSp mod">
        <pc:chgData name="Ricardo Provenzi Dias | Núcleo Reestruturação e Performance" userId="727d21fa-7a23-4a9d-8099-5d1c8a5da9ca" providerId="ADAL" clId="{191DD090-35E6-4F7D-B6B6-964D035E5F2A}" dt="2021-04-07T21:28:54.758" v="3163" actId="20577"/>
        <pc:sldMkLst>
          <pc:docMk/>
          <pc:sldMk cId="1735171968" sldId="1477"/>
        </pc:sldMkLst>
        <pc:graphicFrameChg chg="modGraphic">
          <ac:chgData name="Ricardo Provenzi Dias | Núcleo Reestruturação e Performance" userId="727d21fa-7a23-4a9d-8099-5d1c8a5da9ca" providerId="ADAL" clId="{191DD090-35E6-4F7D-B6B6-964D035E5F2A}" dt="2021-04-07T21:28:54.758" v="3163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191DD090-35E6-4F7D-B6B6-964D035E5F2A}" dt="2021-04-07T21:17:00.704" v="2557" actId="14100"/>
        <pc:sldMkLst>
          <pc:docMk/>
          <pc:sldMk cId="4107676839" sldId="1482"/>
        </pc:sldMkLst>
        <pc:spChg chg="mod">
          <ac:chgData name="Ricardo Provenzi Dias | Núcleo Reestruturação e Performance" userId="727d21fa-7a23-4a9d-8099-5d1c8a5da9ca" providerId="ADAL" clId="{191DD090-35E6-4F7D-B6B6-964D035E5F2A}" dt="2021-04-07T21:00:53.630" v="1971" actId="6549"/>
          <ac:spMkLst>
            <pc:docMk/>
            <pc:sldMk cId="4107676839" sldId="1482"/>
            <ac:spMk id="388" creationId="{57C0C48F-55D8-42F5-8B24-1F6CBD7CD7E1}"/>
          </ac:spMkLst>
        </pc:spChg>
        <pc:graphicFrameChg chg="del">
          <ac:chgData name="Ricardo Provenzi Dias | Núcleo Reestruturação e Performance" userId="727d21fa-7a23-4a9d-8099-5d1c8a5da9ca" providerId="ADAL" clId="{191DD090-35E6-4F7D-B6B6-964D035E5F2A}" dt="2021-04-07T21:16:14.933" v="2536" actId="478"/>
          <ac:graphicFrameMkLst>
            <pc:docMk/>
            <pc:sldMk cId="4107676839" sldId="1482"/>
            <ac:graphicFrameMk id="6" creationId="{308F54EB-1C84-4AE2-B9BC-795118CB9E18}"/>
          </ac:graphicFrameMkLst>
        </pc:graphicFrameChg>
        <pc:graphicFrameChg chg="add mod">
          <ac:chgData name="Ricardo Provenzi Dias | Núcleo Reestruturação e Performance" userId="727d21fa-7a23-4a9d-8099-5d1c8a5da9ca" providerId="ADAL" clId="{191DD090-35E6-4F7D-B6B6-964D035E5F2A}" dt="2021-04-07T21:16:54.315" v="2554" actId="1076"/>
          <ac:graphicFrameMkLst>
            <pc:docMk/>
            <pc:sldMk cId="4107676839" sldId="1482"/>
            <ac:graphicFrameMk id="7" creationId="{308F54EB-1C84-4AE2-B9BC-795118CB9E18}"/>
          </ac:graphicFrameMkLst>
        </pc:graphicFrameChg>
        <pc:picChg chg="mod">
          <ac:chgData name="Ricardo Provenzi Dias | Núcleo Reestruturação e Performance" userId="727d21fa-7a23-4a9d-8099-5d1c8a5da9ca" providerId="ADAL" clId="{191DD090-35E6-4F7D-B6B6-964D035E5F2A}" dt="2021-04-07T21:17:00.704" v="2557" actId="14100"/>
          <ac:picMkLst>
            <pc:docMk/>
            <pc:sldMk cId="4107676839" sldId="1482"/>
            <ac:picMk id="13" creationId="{32AF505C-D4EA-436E-A8BC-C7D625DB34C9}"/>
          </ac:picMkLst>
        </pc:picChg>
        <pc:picChg chg="mod">
          <ac:chgData name="Ricardo Provenzi Dias | Núcleo Reestruturação e Performance" userId="727d21fa-7a23-4a9d-8099-5d1c8a5da9ca" providerId="ADAL" clId="{191DD090-35E6-4F7D-B6B6-964D035E5F2A}" dt="2021-04-07T21:16:56.486" v="2555" actId="14100"/>
          <ac:picMkLst>
            <pc:docMk/>
            <pc:sldMk cId="4107676839" sldId="1482"/>
            <ac:picMk id="15" creationId="{C745774D-D0B9-4CC2-8829-421E865E8BF5}"/>
          </ac:picMkLst>
        </pc:picChg>
      </pc:sldChg>
      <pc:sldChg chg="modSp mod addCm modCm">
        <pc:chgData name="Ricardo Provenzi Dias | Núcleo Reestruturação e Performance" userId="727d21fa-7a23-4a9d-8099-5d1c8a5da9ca" providerId="ADAL" clId="{191DD090-35E6-4F7D-B6B6-964D035E5F2A}" dt="2021-04-07T21:27:42.218" v="3149" actId="5900"/>
        <pc:sldMkLst>
          <pc:docMk/>
          <pc:sldMk cId="511964538" sldId="1488"/>
        </pc:sldMkLst>
        <pc:spChg chg="mod">
          <ac:chgData name="Ricardo Provenzi Dias | Núcleo Reestruturação e Performance" userId="727d21fa-7a23-4a9d-8099-5d1c8a5da9ca" providerId="ADAL" clId="{191DD090-35E6-4F7D-B6B6-964D035E5F2A}" dt="2021-04-07T21:27:38.478" v="3148" actId="255"/>
          <ac:spMkLst>
            <pc:docMk/>
            <pc:sldMk cId="511964538" sldId="1488"/>
            <ac:spMk id="10" creationId="{6637CF30-4669-4F2E-A775-95F65CE9029F}"/>
          </ac:spMkLst>
        </pc:spChg>
        <pc:picChg chg="mod">
          <ac:chgData name="Ricardo Provenzi Dias | Núcleo Reestruturação e Performance" userId="727d21fa-7a23-4a9d-8099-5d1c8a5da9ca" providerId="ADAL" clId="{191DD090-35E6-4F7D-B6B6-964D035E5F2A}" dt="2021-04-07T18:23:47.942" v="0" actId="1076"/>
          <ac:picMkLst>
            <pc:docMk/>
            <pc:sldMk cId="511964538" sldId="1488"/>
            <ac:picMk id="5" creationId="{4AB878CE-1EE5-4FA5-A1E4-93936439F348}"/>
          </ac:picMkLst>
        </pc:picChg>
      </pc:sldChg>
    </pc:docChg>
  </pc:docChgLst>
  <pc:docChgLst>
    <pc:chgData name="Ricardo Provenzi Dias | Núcleo Reestruturação e Performance" userId="727d21fa-7a23-4a9d-8099-5d1c8a5da9ca" providerId="ADAL" clId="{A66EA3A5-527A-437F-B505-C7F71095F926}"/>
    <pc:docChg chg="undo custSel modSld">
      <pc:chgData name="Ricardo Provenzi Dias | Núcleo Reestruturação e Performance" userId="727d21fa-7a23-4a9d-8099-5d1c8a5da9ca" providerId="ADAL" clId="{A66EA3A5-527A-437F-B505-C7F71095F926}" dt="2021-02-03T20:31:28.887" v="4943" actId="14100"/>
      <pc:docMkLst>
        <pc:docMk/>
      </pc:docMkLst>
      <pc:sldChg chg="modSp mod">
        <pc:chgData name="Ricardo Provenzi Dias | Núcleo Reestruturação e Performance" userId="727d21fa-7a23-4a9d-8099-5d1c8a5da9ca" providerId="ADAL" clId="{A66EA3A5-527A-437F-B505-C7F71095F926}" dt="2021-02-03T19:50:58.786" v="3642" actId="1076"/>
        <pc:sldMkLst>
          <pc:docMk/>
          <pc:sldMk cId="4172328336" sldId="256"/>
        </pc:sldMkLst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27" creationId="{4A9D7E2C-BD70-46F1-A729-F2510B6A93E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28" creationId="{3D0401DC-0256-48E3-AB9E-A200A2B40E3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29" creationId="{9E3900E0-0CC5-4716-AF08-0887F617D04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0" creationId="{3C9E48AF-19E3-4FD7-9047-90CA734C13A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1" creationId="{D6B14EE6-B9E3-408F-AA3D-C9C652FE21D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3.499" v="14" actId="790"/>
          <ac:spMkLst>
            <pc:docMk/>
            <pc:sldMk cId="4172328336" sldId="256"/>
            <ac:spMk id="32" creationId="{E87470C6-B575-4634-9AD4-45174CC4AE1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3" creationId="{5600DFD0-9190-4890-920D-DC1CA7C60BC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50.930" v="16" actId="790"/>
          <ac:spMkLst>
            <pc:docMk/>
            <pc:sldMk cId="4172328336" sldId="256"/>
            <ac:spMk id="35" creationId="{6F09AD6F-E3CC-4718-8529-970FBA6BD0F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6" creationId="{647B8A8C-BC49-4D31-B993-E077E5A4043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7" creationId="{3FDEF1C2-5896-4064-AF0B-875ABED5DAB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8" creationId="{5726B756-BDB7-4F7B-8B69-64F80142AA1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39" creationId="{619A7203-81B9-4A74-9304-67E1A064CC41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37.967" v="15" actId="255"/>
          <ac:spMkLst>
            <pc:docMk/>
            <pc:sldMk cId="4172328336" sldId="256"/>
            <ac:spMk id="41" creationId="{3816792F-7C80-4D34-BFFF-128F2B527D5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9:50:55.765" v="3641" actId="1076"/>
          <ac:spMkLst>
            <pc:docMk/>
            <pc:sldMk cId="4172328336" sldId="256"/>
            <ac:spMk id="43" creationId="{07B7795E-37CA-4119-B8A8-AEC56BBF617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9:50:58.786" v="3642" actId="1076"/>
          <ac:spMkLst>
            <pc:docMk/>
            <pc:sldMk cId="4172328336" sldId="256"/>
            <ac:spMk id="48" creationId="{5F7D1524-D5B6-491B-A545-BCAB136ACAF9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2:52.052" v="8" actId="2711"/>
        <pc:sldMkLst>
          <pc:docMk/>
          <pc:sldMk cId="2213664845" sldId="1321"/>
        </pc:sldMkLst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2" creationId="{DE8D0D0A-5E46-46DE-B784-CB1A5C54A2B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4" creationId="{9B45804C-ED63-4208-858A-362DD94BFA2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6" creationId="{6E9CFFD5-ED10-48F9-9FDF-F050771F09F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18" creationId="{694B03EE-A9C6-4758-9A3C-4F1778A19CA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0" creationId="{4528E113-E4E6-4645-A4F1-F0257904FCE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1" creationId="{6883BF6C-AE94-4961-AB6D-13848E2EF63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2" creationId="{124C5C80-0DF1-4FA8-BF8E-30D97AB3548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3" creationId="{C3C76FB7-F99B-4516-830E-6D86FA41424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4" creationId="{61788B26-3E7C-4177-B81B-7474D99FA6A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5" creationId="{FDB82EF0-2C49-4DE7-99EF-1C3B86BC9D1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7" creationId="{CEA1309C-AF54-4D05-8CDA-75885F57832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8" creationId="{66EA7203-EDA2-4AD2-B8B4-3ECBC5FE0ED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29" creationId="{D46D4F9E-0283-42E8-8EC7-C4B61AFDC29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0" creationId="{D8914B27-E1BC-4DDC-8B12-0772782D7C8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1" creationId="{145E691C-7B76-4806-A7DF-29D4468BBEA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2" creationId="{4E8D5558-590E-4C52-BA08-A168A4243FA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3" creationId="{906A88AF-7692-488B-872D-814D3BFA58A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4" creationId="{C9A6B4DD-98F5-4B62-80FB-609513E2E361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5" creationId="{DD5BF9F0-134E-4670-9061-E93A8F0017E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6" creationId="{D9C757C6-2147-4DCA-B0C5-AC4B5946696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7" creationId="{ACCAE7F3-AD1F-465E-AA72-9D31F35965B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8" creationId="{9EF8F27C-99D0-4C66-875B-A35884B52F7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39" creationId="{3E203B78-A383-4571-96B5-62C510E7C78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0" creationId="{BF847D69-D720-4459-8FBC-C962B1E6D37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1" creationId="{4F039DFF-0463-4B5D-8A56-78947EEB29A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3" creationId="{36731458-F898-441B-9F17-8D08EC1907D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4" creationId="{70B1D009-8627-42AC-8F27-D5E5EDAEC9A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5" creationId="{DCD03A9E-A9DF-42C7-8110-75CF57CBBA0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6" creationId="{E7FA39D4-804B-4DA9-8855-483BC662033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7" creationId="{F1B94790-1537-4C98-9BE2-864AE159F25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8" creationId="{5FD6009B-7704-46AD-AA76-C7EE3BC5C16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49" creationId="{920C7116-B9D8-4BAC-95DA-E6C8E49377E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0" creationId="{BCABA2C1-4957-4396-9AEE-BA259654773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1" creationId="{020612A8-9C1B-4297-9B50-E7EAE046927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2" creationId="{14EF580D-FC83-4AD8-AA85-2F1DF664024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3" creationId="{CECB760B-6692-4E8F-B600-C67CA55F9E8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4" creationId="{188C2EB8-B9BC-43E3-823F-07DD3FD0848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6" creationId="{0C0CD3E5-4D1D-4C61-BB70-D5E92DE5980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7" creationId="{78632B88-5F2D-4810-B35E-04D692A928D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58" creationId="{D502CA8B-B1C0-4469-82F3-3C8378BABB4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0" creationId="{0DD3AE53-7BD6-4993-B256-9CD0DE0454C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1" creationId="{EB05082B-A95C-4662-9DA1-A0B7DBD6021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2" creationId="{5D019C6B-DCD1-49B2-A1E1-3D247F1004A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3" creationId="{BF04FE45-954F-4730-BB81-900C3CCE045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4" creationId="{C6E5C281-B915-4616-A9B8-F7DA0C165A6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5" creationId="{86C81B06-A4AB-45F1-B306-A9FFBD7025A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6" creationId="{70AA2D89-D486-4128-B98E-9CF18A906D1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7" creationId="{56D968E1-A0D4-40CF-AD1B-7F25C398E76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68" creationId="{F29063E6-2457-4B86-827A-FB37DFDD2B8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95" creationId="{AD98B831-DECA-4BDF-8269-8820EB39EFB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199" creationId="{461D42E8-99F9-4872-B4E7-C371ECFFE95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2:52.052" v="8" actId="2711"/>
          <ac:spMkLst>
            <pc:docMk/>
            <pc:sldMk cId="2213664845" sldId="1321"/>
            <ac:spMk id="388" creationId="{57C0C48F-55D8-42F5-8B24-1F6CBD7CD7E1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47:44.964" v="373" actId="2711"/>
        <pc:sldMkLst>
          <pc:docMk/>
          <pc:sldMk cId="3732990745" sldId="1326"/>
        </pc:sldMkLst>
        <pc:spChg chg="mod">
          <ac:chgData name="Ricardo Provenzi Dias | Núcleo Reestruturação e Performance" userId="727d21fa-7a23-4a9d-8099-5d1c8a5da9ca" providerId="ADAL" clId="{A66EA3A5-527A-437F-B505-C7F71095F926}" dt="2021-02-03T12:47:44.964" v="373" actId="2711"/>
          <ac:spMkLst>
            <pc:docMk/>
            <pc:sldMk cId="3732990745" sldId="1326"/>
            <ac:spMk id="14" creationId="{F06B0A35-39D1-42CB-B513-7F07B1DCA6B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47:44.964" v="373" actId="2711"/>
          <ac:spMkLst>
            <pc:docMk/>
            <pc:sldMk cId="3732990745" sldId="1326"/>
            <ac:spMk id="95" creationId="{E49F0BC9-556C-4A55-BBC7-98AC680233E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47:44.964" v="373" actId="2711"/>
          <ac:spMkLst>
            <pc:docMk/>
            <pc:sldMk cId="3732990745" sldId="1326"/>
            <ac:spMk id="97" creationId="{23A627E0-E882-4AE5-86F9-AA6521BAD8F2}"/>
          </ac:spMkLst>
        </pc:spChg>
      </pc:sldChg>
      <pc:sldChg chg="delSp modSp mod">
        <pc:chgData name="Ricardo Provenzi Dias | Núcleo Reestruturação e Performance" userId="727d21fa-7a23-4a9d-8099-5d1c8a5da9ca" providerId="ADAL" clId="{A66EA3A5-527A-437F-B505-C7F71095F926}" dt="2021-02-03T20:31:18.187" v="4942" actId="207"/>
        <pc:sldMkLst>
          <pc:docMk/>
          <pc:sldMk cId="3064054227" sldId="1333"/>
        </pc:sldMkLst>
        <pc:spChg chg="mod">
          <ac:chgData name="Ricardo Provenzi Dias | Núcleo Reestruturação e Performance" userId="727d21fa-7a23-4a9d-8099-5d1c8a5da9ca" providerId="ADAL" clId="{A66EA3A5-527A-437F-B505-C7F71095F926}" dt="2021-02-03T12:32:47.033" v="59" actId="790"/>
          <ac:spMkLst>
            <pc:docMk/>
            <pc:sldMk cId="3064054227" sldId="1333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31:18.187" v="4942" actId="20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8:38:42.752" v="1033" actId="207"/>
          <ac:spMkLst>
            <pc:docMk/>
            <pc:sldMk cId="3064054227" sldId="1333"/>
            <ac:spMk id="9" creationId="{D8C894B3-2561-4801-A3B8-79D53FCBFE68}"/>
          </ac:spMkLst>
        </pc:spChg>
        <pc:graphicFrameChg chg="del">
          <ac:chgData name="Ricardo Provenzi Dias | Núcleo Reestruturação e Performance" userId="727d21fa-7a23-4a9d-8099-5d1c8a5da9ca" providerId="ADAL" clId="{A66EA3A5-527A-437F-B505-C7F71095F926}" dt="2021-02-03T17:06:39.948" v="418" actId="478"/>
          <ac:graphicFrameMkLst>
            <pc:docMk/>
            <pc:sldMk cId="3064054227" sldId="1333"/>
            <ac:graphicFrameMk id="3" creationId="{3915078C-4D1B-4697-8CC9-E36B6580A791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17:07:03.870" v="424" actId="478"/>
          <ac:graphicFrameMkLst>
            <pc:docMk/>
            <pc:sldMk cId="3064054227" sldId="1333"/>
            <ac:graphicFrameMk id="4" creationId="{87395ADF-9F40-4931-B3CF-75C7A79161FB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20:12:11.757" v="4854" actId="478"/>
          <ac:graphicFrameMkLst>
            <pc:docMk/>
            <pc:sldMk cId="3064054227" sldId="1333"/>
            <ac:graphicFrameMk id="6" creationId="{70CDFD3D-60F9-49E3-9FB5-B01B12CF2E5F}"/>
          </ac:graphicFrameMkLst>
        </pc:graphicFrameChg>
        <pc:graphicFrameChg chg="mod modGraphic">
          <ac:chgData name="Ricardo Provenzi Dias | Núcleo Reestruturação e Performance" userId="727d21fa-7a23-4a9d-8099-5d1c8a5da9ca" providerId="ADAL" clId="{A66EA3A5-527A-437F-B505-C7F71095F926}" dt="2021-02-03T20:12:54.427" v="4865" actId="1076"/>
          <ac:graphicFrameMkLst>
            <pc:docMk/>
            <pc:sldMk cId="3064054227" sldId="1333"/>
            <ac:graphicFrameMk id="7" creationId="{81231ACA-3775-4C1A-BED0-33A5CBB54693}"/>
          </ac:graphicFrameMkLst>
        </pc:graphicFrame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04:17.403" v="4847"/>
        <pc:sldMkLst>
          <pc:docMk/>
          <pc:sldMk cId="3285528555" sldId="1334"/>
        </pc:sldMkLst>
        <pc:spChg chg="mod">
          <ac:chgData name="Ricardo Provenzi Dias | Núcleo Reestruturação e Performance" userId="727d21fa-7a23-4a9d-8099-5d1c8a5da9ca" providerId="ADAL" clId="{A66EA3A5-527A-437F-B505-C7F71095F926}" dt="2021-02-03T12:38:06.403" v="370" actId="790"/>
          <ac:spMkLst>
            <pc:docMk/>
            <pc:sldMk cId="3285528555" sldId="1334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47:32.540" v="372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4:32.049" v="22" actId="255"/>
        <pc:sldMkLst>
          <pc:docMk/>
          <pc:sldMk cId="1955048611" sldId="1338"/>
        </pc:sldMkLst>
        <pc:spChg chg="mod">
          <ac:chgData name="Ricardo Provenzi Dias | Núcleo Reestruturação e Performance" userId="727d21fa-7a23-4a9d-8099-5d1c8a5da9ca" providerId="ADAL" clId="{A66EA3A5-527A-437F-B505-C7F71095F926}" dt="2021-02-03T12:23:56.019" v="17" actId="790"/>
          <ac:spMkLst>
            <pc:docMk/>
            <pc:sldMk cId="1955048611" sldId="1338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59.972" v="18" actId="255"/>
          <ac:spMkLst>
            <pc:docMk/>
            <pc:sldMk cId="1955048611" sldId="1338"/>
            <ac:spMk id="22" creationId="{A513C745-5290-4858-9CC6-E24EDCD2988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32.049" v="22" actId="255"/>
          <ac:spMkLst>
            <pc:docMk/>
            <pc:sldMk cId="1955048611" sldId="1338"/>
            <ac:spMk id="30" creationId="{76A20E84-3233-4C02-9A51-F98136DC013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07.820" v="19" actId="255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07.820" v="19" actId="255"/>
          <ac:spMkLst>
            <pc:docMk/>
            <pc:sldMk cId="1955048611" sldId="1338"/>
            <ac:spMk id="34" creationId="{7A02AD72-E610-405C-B161-6FDF23026062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3:14.279" v="11" actId="255"/>
        <pc:sldMkLst>
          <pc:docMk/>
          <pc:sldMk cId="1487227126" sldId="1339"/>
        </pc:sldMkLst>
        <pc:spChg chg="mod">
          <ac:chgData name="Ricardo Provenzi Dias | Núcleo Reestruturação e Performance" userId="727d21fa-7a23-4a9d-8099-5d1c8a5da9ca" providerId="ADAL" clId="{A66EA3A5-527A-437F-B505-C7F71095F926}" dt="2021-02-03T12:22:59.814" v="9" actId="790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15" creationId="{C0C31D02-2710-4954-9B40-CE9531C45D0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17" creationId="{7E217C6C-4CCC-4FC6-BA3D-E0657ED856F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19" creationId="{EE36E50F-12A6-4D76-8539-50E094B38D6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1" creationId="{803E3410-1152-46F6-9F26-30E20F23DDF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2" creationId="{BD67FCD0-BF4A-4A08-9DCD-F25CCC21E9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3" creationId="{26CF014B-AAF6-410F-9442-D23588DF986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4" creationId="{75DCC2CF-DFFA-4EFE-BBFB-D0CF58C99E2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5" creationId="{67EAC2DD-756D-4338-A993-6FCB6AE6531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7" creationId="{2FC68D58-7493-4950-AA19-C2CF3B58F08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8" creationId="{4A309C8E-CCA0-428E-B77A-9056EEB3222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29" creationId="{80A94111-263A-4397-BEDA-7A3EEB645F0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0" creationId="{077BD6C6-F78F-4775-8898-29DA9477B05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1" creationId="{B8FDF4F6-2518-4549-B656-F923D2DB6FB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2" creationId="{DD848E30-433C-4176-A7C0-BC8FB88244D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3" creationId="{A8E5EB51-17F0-4FDF-B20A-7BD3B3BEA20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4" creationId="{19D9D561-FD3C-4727-B28D-136DDA5B135A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5" creationId="{0A59A2E6-FADD-42CD-AF5A-CF214C5AC9D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6" creationId="{61EE9301-87E3-44A1-9DB6-1754FCE40CC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7" creationId="{2641AD24-E59E-4137-8E34-606F7ED6421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8" creationId="{4C3F06FF-CED2-4435-9F8E-AC8561EE2A0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39" creationId="{99434EE7-85D2-4F0B-A729-122C4A7AF0E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1" creationId="{8E0C81F8-ACFB-4D06-AF37-5FA22A448CD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2" creationId="{B38A4117-C665-4F90-AC1A-68C5D6F4962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3" creationId="{6817100E-A0F4-4B5E-BAC4-B21337A6FC90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4" creationId="{EB1A0267-6B3A-4E3A-A6FB-73D34CC78AF4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5" creationId="{C7EB9E9B-B904-4480-8503-1A40AC3A5B0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6" creationId="{7F22D12B-2523-4965-A8DA-F12134B8A01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7" creationId="{8C00CA04-7774-4248-A465-B08FFA0CA1B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8" creationId="{3326BA91-28C8-4DDE-995A-A940E99DA6D9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49" creationId="{49A16F36-BB7F-47FA-9E55-4B00CC2720B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0" creationId="{32569ACB-B6C7-46F2-9FE4-1803F2CF82B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1" creationId="{E8CF713E-0C6A-4162-8180-A4230100002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2" creationId="{6596A962-F3C8-4EA4-84F6-1DDA0000179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3" creationId="{464C77C2-EB12-47AC-9AA5-B4C5D59B4CB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4" creationId="{6079E001-0536-416D-B143-0611115D7A3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5" creationId="{A5EDB7AC-22FA-460B-B649-4F7CE51F2D67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6" creationId="{D108DF28-DD67-4AEC-96F9-67A70E911478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7" creationId="{83F1E525-97A9-4526-A92A-CFA66A3E5E6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58" creationId="{14AB463C-8C19-4A78-B74A-0C9CBC464673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161" creationId="{A5C528FE-6F63-4DA7-A682-0DD7D8FF89D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3:14.279" v="11" actId="255"/>
          <ac:spMkLst>
            <pc:docMk/>
            <pc:sldMk cId="1487227126" sldId="1339"/>
            <ac:spMk id="376" creationId="{BAC6F7F4-7951-4A62-A376-A3902C7F1698}"/>
          </ac:spMkLst>
        </pc:sp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17:26.796" v="4874"/>
        <pc:sldMkLst>
          <pc:docMk/>
          <pc:sldMk cId="1652522170" sldId="1342"/>
        </pc:sldMkLst>
        <pc:spChg chg="mod">
          <ac:chgData name="Ricardo Provenzi Dias | Núcleo Reestruturação e Performance" userId="727d21fa-7a23-4a9d-8099-5d1c8a5da9ca" providerId="ADAL" clId="{A66EA3A5-527A-437F-B505-C7F71095F926}" dt="2021-02-03T12:22:26.464" v="4" actId="255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20:30:07.890" v="4940" actId="1076"/>
        <pc:sldMkLst>
          <pc:docMk/>
          <pc:sldMk cId="1414790898" sldId="1343"/>
        </pc:sldMkLst>
        <pc:spChg chg="mod">
          <ac:chgData name="Ricardo Provenzi Dias | Núcleo Reestruturação e Performance" userId="727d21fa-7a23-4a9d-8099-5d1c8a5da9ca" providerId="ADAL" clId="{A66EA3A5-527A-437F-B505-C7F71095F926}" dt="2021-02-03T20:30:07.890" v="4940" actId="1076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2:10.595" v="2" actId="1076"/>
        <pc:sldMkLst>
          <pc:docMk/>
          <pc:sldMk cId="1932070117" sldId="1344"/>
        </pc:sldMkLst>
        <pc:spChg chg="mod">
          <ac:chgData name="Ricardo Provenzi Dias | Núcleo Reestruturação e Performance" userId="727d21fa-7a23-4a9d-8099-5d1c8a5da9ca" providerId="ADAL" clId="{A66EA3A5-527A-437F-B505-C7F71095F926}" dt="2021-02-03T12:22:10.595" v="2" actId="1076"/>
          <ac:spMkLst>
            <pc:docMk/>
            <pc:sldMk cId="1932070117" sldId="1344"/>
            <ac:spMk id="8" creationId="{550DBF0B-AD19-4A05-A2BF-D385D53CA5C7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3:27.458" v="13" actId="255"/>
        <pc:sldMkLst>
          <pc:docMk/>
          <pc:sldMk cId="409174816" sldId="1347"/>
        </pc:sldMkLst>
        <pc:spChg chg="mod">
          <ac:chgData name="Ricardo Provenzi Dias | Núcleo Reestruturação e Performance" userId="727d21fa-7a23-4a9d-8099-5d1c8a5da9ca" providerId="ADAL" clId="{A66EA3A5-527A-437F-B505-C7F71095F926}" dt="2021-02-03T12:23:27.458" v="13" actId="255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36:30.099" v="289" actId="1076"/>
        <pc:sldMkLst>
          <pc:docMk/>
          <pc:sldMk cId="997149078" sldId="1349"/>
        </pc:sldMkLst>
        <pc:spChg chg="mod">
          <ac:chgData name="Ricardo Provenzi Dias | Núcleo Reestruturação e Performance" userId="727d21fa-7a23-4a9d-8099-5d1c8a5da9ca" providerId="ADAL" clId="{A66EA3A5-527A-437F-B505-C7F71095F926}" dt="2021-02-03T12:36:30.099" v="289" actId="1076"/>
          <ac:spMkLst>
            <pc:docMk/>
            <pc:sldMk cId="997149078" sldId="1349"/>
            <ac:spMk id="8" creationId="{550DBF0B-AD19-4A05-A2BF-D385D53CA5C7}"/>
          </ac:spMkLst>
        </pc:sp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20:10:12.088" v="4853" actId="6549"/>
        <pc:sldMkLst>
          <pc:docMk/>
          <pc:sldMk cId="2303788196" sldId="1350"/>
        </pc:sldMkLst>
        <pc:spChg chg="mod">
          <ac:chgData name="Ricardo Provenzi Dias | Núcleo Reestruturação e Performance" userId="727d21fa-7a23-4a9d-8099-5d1c8a5da9ca" providerId="ADAL" clId="{A66EA3A5-527A-437F-B505-C7F71095F926}" dt="2021-02-03T20:10:12.088" v="4853" actId="6549"/>
          <ac:spMkLst>
            <pc:docMk/>
            <pc:sldMk cId="2303788196" sldId="1350"/>
            <ac:spMk id="6" creationId="{36730777-16F6-489B-A9BC-B18CFC5B9B02}"/>
          </ac:spMkLst>
        </pc:spChg>
        <pc:spChg chg="add del mod">
          <ac:chgData name="Ricardo Provenzi Dias | Núcleo Reestruturação e Performance" userId="727d21fa-7a23-4a9d-8099-5d1c8a5da9ca" providerId="ADAL" clId="{A66EA3A5-527A-437F-B505-C7F71095F926}" dt="2021-02-03T18:38:58.303" v="1034" actId="478"/>
          <ac:spMkLst>
            <pc:docMk/>
            <pc:sldMk cId="2303788196" sldId="1350"/>
            <ac:spMk id="7" creationId="{3892922B-9CF8-4764-A48D-5B89C7980F2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3:32.810" v="104" actId="790"/>
          <ac:spMkLst>
            <pc:docMk/>
            <pc:sldMk cId="2303788196" sldId="1350"/>
            <ac:spMk id="19" creationId="{4A242DB3-376D-471A-AFD1-4CCDB69C14DB}"/>
          </ac:spMkLst>
        </pc:spChg>
        <pc:graphicFrameChg chg="del mod">
          <ac:chgData name="Ricardo Provenzi Dias | Núcleo Reestruturação e Performance" userId="727d21fa-7a23-4a9d-8099-5d1c8a5da9ca" providerId="ADAL" clId="{A66EA3A5-527A-437F-B505-C7F71095F926}" dt="2021-02-03T17:45:29.187" v="779" actId="478"/>
          <ac:graphicFrameMkLst>
            <pc:docMk/>
            <pc:sldMk cId="2303788196" sldId="1350"/>
            <ac:graphicFrameMk id="8" creationId="{8E462C60-92CC-4ED9-B9D7-DDA047911163}"/>
          </ac:graphicFrameMkLst>
        </pc:graphicFrameChg>
        <pc:graphicFrameChg chg="add mod">
          <ac:chgData name="Ricardo Provenzi Dias | Núcleo Reestruturação e Performance" userId="727d21fa-7a23-4a9d-8099-5d1c8a5da9ca" providerId="ADAL" clId="{A66EA3A5-527A-437F-B505-C7F71095F926}" dt="2021-02-03T18:39:01.445" v="1035" actId="1076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20:31:28.887" v="4943" actId="14100"/>
        <pc:sldMkLst>
          <pc:docMk/>
          <pc:sldMk cId="3104445173" sldId="1365"/>
        </pc:sldMkLst>
        <pc:spChg chg="mod">
          <ac:chgData name="Ricardo Provenzi Dias | Núcleo Reestruturação e Performance" userId="727d21fa-7a23-4a9d-8099-5d1c8a5da9ca" providerId="ADAL" clId="{A66EA3A5-527A-437F-B505-C7F71095F926}" dt="2021-02-03T12:36:06.727" v="284" actId="790"/>
          <ac:spMkLst>
            <pc:docMk/>
            <pc:sldMk cId="3104445173" sldId="1365"/>
            <ac:spMk id="10" creationId="{6637CF30-4669-4F2E-A775-95F65CE9029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31:28.887" v="4943" actId="14100"/>
          <ac:spMkLst>
            <pc:docMk/>
            <pc:sldMk cId="3104445173" sldId="1365"/>
            <ac:spMk id="24" creationId="{5CD76AAD-4ABF-4B8A-96C5-FA32E490BEFC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9:56:57.859" v="4080" actId="1076"/>
          <ac:spMkLst>
            <pc:docMk/>
            <pc:sldMk cId="3104445173" sldId="1365"/>
            <ac:spMk id="25" creationId="{16BAE041-1E09-42D1-B4EB-E2AEBA3BFADB}"/>
          </ac:spMkLst>
        </pc:spChg>
        <pc:graphicFrameChg chg="del">
          <ac:chgData name="Ricardo Provenzi Dias | Núcleo Reestruturação e Performance" userId="727d21fa-7a23-4a9d-8099-5d1c8a5da9ca" providerId="ADAL" clId="{A66EA3A5-527A-437F-B505-C7F71095F926}" dt="2021-02-03T18:32:49.642" v="908" actId="478"/>
          <ac:graphicFrameMkLst>
            <pc:docMk/>
            <pc:sldMk cId="3104445173" sldId="1365"/>
            <ac:graphicFrameMk id="2" creationId="{F7CF3728-567E-478B-9100-D1E584F1CB88}"/>
          </ac:graphicFrameMkLst>
        </pc:graphicFrameChg>
        <pc:graphicFrameChg chg="add mod">
          <ac:chgData name="Ricardo Provenzi Dias | Núcleo Reestruturação e Performance" userId="727d21fa-7a23-4a9d-8099-5d1c8a5da9ca" providerId="ADAL" clId="{A66EA3A5-527A-437F-B505-C7F71095F926}" dt="2021-02-03T18:34:28.974" v="982" actId="1076"/>
          <ac:graphicFrameMkLst>
            <pc:docMk/>
            <pc:sldMk cId="3104445173" sldId="1365"/>
            <ac:graphicFrameMk id="6" creationId="{430C901D-215C-4EA9-A8E2-7D1D5224B213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20:31:14.107" v="4941" actId="207"/>
        <pc:sldMkLst>
          <pc:docMk/>
          <pc:sldMk cId="1747746632" sldId="1390"/>
        </pc:sldMkLst>
        <pc:spChg chg="mod">
          <ac:chgData name="Ricardo Provenzi Dias | Núcleo Reestruturação e Performance" userId="727d21fa-7a23-4a9d-8099-5d1c8a5da9ca" providerId="ADAL" clId="{A66EA3A5-527A-437F-B505-C7F71095F926}" dt="2021-02-03T12:34:15.508" v="125" actId="790"/>
          <ac:spMkLst>
            <pc:docMk/>
            <pc:sldMk cId="1747746632" sldId="1390"/>
            <ac:spMk id="2" creationId="{CBFADFC0-A002-834D-BDDC-65D7E0A7F082}"/>
          </ac:spMkLst>
        </pc:spChg>
        <pc:spChg chg="add mod">
          <ac:chgData name="Ricardo Provenzi Dias | Núcleo Reestruturação e Performance" userId="727d21fa-7a23-4a9d-8099-5d1c8a5da9ca" providerId="ADAL" clId="{A66EA3A5-527A-437F-B505-C7F71095F926}" dt="2021-02-03T20:31:14.107" v="4941" actId="207"/>
          <ac:spMkLst>
            <pc:docMk/>
            <pc:sldMk cId="1747746632" sldId="1390"/>
            <ac:spMk id="8" creationId="{5E1CA2EF-2C90-4F7E-8829-015305AB2F52}"/>
          </ac:spMkLst>
        </pc:spChg>
        <pc:spChg chg="del mod">
          <ac:chgData name="Ricardo Provenzi Dias | Núcleo Reestruturação e Performance" userId="727d21fa-7a23-4a9d-8099-5d1c8a5da9ca" providerId="ADAL" clId="{A66EA3A5-527A-437F-B505-C7F71095F926}" dt="2021-02-03T17:21:11.782" v="645" actId="478"/>
          <ac:spMkLst>
            <pc:docMk/>
            <pc:sldMk cId="1747746632" sldId="1390"/>
            <ac:spMk id="10" creationId="{68EC0E38-8D0F-4E35-A20F-7C385A3BACD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8:37:48.219" v="1027" actId="207"/>
          <ac:spMkLst>
            <pc:docMk/>
            <pc:sldMk cId="1747746632" sldId="1390"/>
            <ac:spMk id="12" creationId="{BDDC6358-C461-4516-A0CF-880C9BA41091}"/>
          </ac:spMkLst>
        </pc:spChg>
        <pc:graphicFrameChg chg="del">
          <ac:chgData name="Ricardo Provenzi Dias | Núcleo Reestruturação e Performance" userId="727d21fa-7a23-4a9d-8099-5d1c8a5da9ca" providerId="ADAL" clId="{A66EA3A5-527A-437F-B505-C7F71095F926}" dt="2021-02-03T17:09:15.847" v="450" actId="478"/>
          <ac:graphicFrameMkLst>
            <pc:docMk/>
            <pc:sldMk cId="1747746632" sldId="1390"/>
            <ac:graphicFrameMk id="3" creationId="{73DC004A-C806-4B3B-A50C-C4A1F35714B9}"/>
          </ac:graphicFrameMkLst>
        </pc:graphicFrameChg>
        <pc:graphicFrameChg chg="del mod">
          <ac:chgData name="Ricardo Provenzi Dias | Núcleo Reestruturação e Performance" userId="727d21fa-7a23-4a9d-8099-5d1c8a5da9ca" providerId="ADAL" clId="{A66EA3A5-527A-437F-B505-C7F71095F926}" dt="2021-02-03T17:10:29.969" v="457" actId="478"/>
          <ac:graphicFrameMkLst>
            <pc:docMk/>
            <pc:sldMk cId="1747746632" sldId="1390"/>
            <ac:graphicFrameMk id="4" creationId="{B09FBCCC-259C-4A84-B304-CB7942C69569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17:54:15.384" v="828" actId="478"/>
          <ac:graphicFrameMkLst>
            <pc:docMk/>
            <pc:sldMk cId="1747746632" sldId="1390"/>
            <ac:graphicFrameMk id="5" creationId="{A17FE0CF-6E79-48BC-830B-5732122AEC08}"/>
          </ac:graphicFrameMkLst>
        </pc:graphicFrameChg>
        <pc:graphicFrameChg chg="del mod">
          <ac:chgData name="Ricardo Provenzi Dias | Núcleo Reestruturação e Performance" userId="727d21fa-7a23-4a9d-8099-5d1c8a5da9ca" providerId="ADAL" clId="{A66EA3A5-527A-437F-B505-C7F71095F926}" dt="2021-02-03T17:57:31.451" v="830" actId="478"/>
          <ac:graphicFrameMkLst>
            <pc:docMk/>
            <pc:sldMk cId="1747746632" sldId="1390"/>
            <ac:graphicFrameMk id="6" creationId="{D20EFD3D-9926-4E4A-9192-0C96EFE42084}"/>
          </ac:graphicFrameMkLst>
        </pc:graphicFrameChg>
        <pc:graphicFrameChg chg="del mod modGraphic">
          <ac:chgData name="Ricardo Provenzi Dias | Núcleo Reestruturação e Performance" userId="727d21fa-7a23-4a9d-8099-5d1c8a5da9ca" providerId="ADAL" clId="{A66EA3A5-527A-437F-B505-C7F71095F926}" dt="2021-02-03T20:13:02.290" v="4866" actId="478"/>
          <ac:graphicFrameMkLst>
            <pc:docMk/>
            <pc:sldMk cId="1747746632" sldId="1390"/>
            <ac:graphicFrameMk id="7" creationId="{53E41525-F7AB-41D7-9214-4083B54AF858}"/>
          </ac:graphicFrameMkLst>
        </pc:graphicFrameChg>
        <pc:graphicFrameChg chg="mod modGraphic">
          <ac:chgData name="Ricardo Provenzi Dias | Núcleo Reestruturação e Performance" userId="727d21fa-7a23-4a9d-8099-5d1c8a5da9ca" providerId="ADAL" clId="{A66EA3A5-527A-437F-B505-C7F71095F926}" dt="2021-02-03T20:13:28.680" v="4871"/>
          <ac:graphicFrameMkLst>
            <pc:docMk/>
            <pc:sldMk cId="1747746632" sldId="1390"/>
            <ac:graphicFrameMk id="9" creationId="{5A76864C-CD31-41A1-A6C2-D91DA5F89E23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19:47:20.298" v="3504" actId="20577"/>
        <pc:sldMkLst>
          <pc:docMk/>
          <pc:sldMk cId="2218299428" sldId="1395"/>
        </pc:sldMkLst>
        <pc:spChg chg="mod">
          <ac:chgData name="Ricardo Provenzi Dias | Núcleo Reestruturação e Performance" userId="727d21fa-7a23-4a9d-8099-5d1c8a5da9ca" providerId="ADAL" clId="{A66EA3A5-527A-437F-B505-C7F71095F926}" dt="2021-02-03T19:47:20.298" v="3504" actId="20577"/>
          <ac:spMkLst>
            <pc:docMk/>
            <pc:sldMk cId="2218299428" sldId="1395"/>
            <ac:spMk id="8" creationId="{D9C6E017-7359-4006-B912-AB0A7F3C846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4:58.981" v="157" actId="790"/>
          <ac:spMkLst>
            <pc:docMk/>
            <pc:sldMk cId="2218299428" sldId="1395"/>
            <ac:spMk id="19" creationId="{4A242DB3-376D-471A-AFD1-4CCDB69C14DB}"/>
          </ac:spMkLst>
        </pc:spChg>
        <pc:graphicFrameChg chg="add mod">
          <ac:chgData name="Ricardo Provenzi Dias | Núcleo Reestruturação e Performance" userId="727d21fa-7a23-4a9d-8099-5d1c8a5da9ca" providerId="ADAL" clId="{A66EA3A5-527A-437F-B505-C7F71095F926}" dt="2021-02-03T18:35:19.490" v="991" actId="1076"/>
          <ac:graphicFrameMkLst>
            <pc:docMk/>
            <pc:sldMk cId="2218299428" sldId="1395"/>
            <ac:graphicFrameMk id="6" creationId="{7A9EAAC0-83D5-42A0-9F2C-6E558E2FAEB7}"/>
          </ac:graphicFrameMkLst>
        </pc:graphicFrameChg>
        <pc:picChg chg="del">
          <ac:chgData name="Ricardo Provenzi Dias | Núcleo Reestruturação e Performance" userId="727d21fa-7a23-4a9d-8099-5d1c8a5da9ca" providerId="ADAL" clId="{A66EA3A5-527A-437F-B505-C7F71095F926}" dt="2021-02-03T17:52:18.651" v="827" actId="478"/>
          <ac:picMkLst>
            <pc:docMk/>
            <pc:sldMk cId="2218299428" sldId="1395"/>
            <ac:picMk id="5" creationId="{C066B3EB-0BED-45F1-9C0D-6D816053CA06}"/>
          </ac:picMkLst>
        </pc:pic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18:37:54.290" v="1028" actId="207"/>
        <pc:sldMkLst>
          <pc:docMk/>
          <pc:sldMk cId="1844770847" sldId="1396"/>
        </pc:sldMkLst>
        <pc:spChg chg="add mod">
          <ac:chgData name="Ricardo Provenzi Dias | Núcleo Reestruturação e Performance" userId="727d21fa-7a23-4a9d-8099-5d1c8a5da9ca" providerId="ADAL" clId="{A66EA3A5-527A-437F-B505-C7F71095F926}" dt="2021-02-03T18:37:27.391" v="1025" actId="20577"/>
          <ac:spMkLst>
            <pc:docMk/>
            <pc:sldMk cId="1844770847" sldId="1396"/>
            <ac:spMk id="6" creationId="{149C82C6-F63B-418C-8282-3CE829D71FE6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8:37:54.290" v="1028" actId="207"/>
          <ac:spMkLst>
            <pc:docMk/>
            <pc:sldMk cId="1844770847" sldId="1396"/>
            <ac:spMk id="8" creationId="{CACBC075-0D56-4BDA-AC2E-D3EA16F71DC1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5:07.368" v="159" actId="790"/>
          <ac:spMkLst>
            <pc:docMk/>
            <pc:sldMk cId="1844770847" sldId="1396"/>
            <ac:spMk id="19" creationId="{4A242DB3-376D-471A-AFD1-4CCDB69C14DB}"/>
          </ac:spMkLst>
        </pc:spChg>
        <pc:graphicFrameChg chg="mod modGraphic">
          <ac:chgData name="Ricardo Provenzi Dias | Núcleo Reestruturação e Performance" userId="727d21fa-7a23-4a9d-8099-5d1c8a5da9ca" providerId="ADAL" clId="{A66EA3A5-527A-437F-B505-C7F71095F926}" dt="2021-02-03T17:31:56.758" v="662" actId="1076"/>
          <ac:graphicFrameMkLst>
            <pc:docMk/>
            <pc:sldMk cId="1844770847" sldId="1396"/>
            <ac:graphicFrameMk id="2" creationId="{DE1AB881-C970-487D-A4A5-CAAB92E479C4}"/>
          </ac:graphicFrameMkLst>
        </pc:graphicFrameChg>
        <pc:graphicFrameChg chg="del">
          <ac:chgData name="Ricardo Provenzi Dias | Núcleo Reestruturação e Performance" userId="727d21fa-7a23-4a9d-8099-5d1c8a5da9ca" providerId="ADAL" clId="{A66EA3A5-527A-437F-B505-C7F71095F926}" dt="2021-02-03T17:13:45.063" v="578" actId="478"/>
          <ac:graphicFrameMkLst>
            <pc:docMk/>
            <pc:sldMk cId="1844770847" sldId="1396"/>
            <ac:graphicFrameMk id="3" creationId="{95B73084-8214-4F26-823B-E54BBD09594D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A66EA3A5-527A-437F-B505-C7F71095F926}" dt="2021-02-03T12:32:22.047" v="56" actId="1076"/>
        <pc:sldMkLst>
          <pc:docMk/>
          <pc:sldMk cId="1331689277" sldId="1397"/>
        </pc:sldMkLst>
        <pc:spChg chg="mod">
          <ac:chgData name="Ricardo Provenzi Dias | Núcleo Reestruturação e Performance" userId="727d21fa-7a23-4a9d-8099-5d1c8a5da9ca" providerId="ADAL" clId="{A66EA3A5-527A-437F-B505-C7F71095F926}" dt="2021-02-03T12:32:22.047" v="56" actId="1076"/>
          <ac:spMkLst>
            <pc:docMk/>
            <pc:sldMk cId="1331689277" sldId="1397"/>
            <ac:spMk id="8" creationId="{550DBF0B-AD19-4A05-A2BF-D385D53CA5C7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4:22.674" v="21" actId="255"/>
        <pc:sldMkLst>
          <pc:docMk/>
          <pc:sldMk cId="71707935" sldId="1406"/>
        </pc:sldMkLst>
        <pc:spChg chg="mod">
          <ac:chgData name="Ricardo Provenzi Dias | Núcleo Reestruturação e Performance" userId="727d21fa-7a23-4a9d-8099-5d1c8a5da9ca" providerId="ADAL" clId="{A66EA3A5-527A-437F-B505-C7F71095F926}" dt="2021-02-03T12:24:18.657" v="20" actId="255"/>
          <ac:spMkLst>
            <pc:docMk/>
            <pc:sldMk cId="71707935" sldId="1406"/>
            <ac:spMk id="5" creationId="{E458A749-139D-44F5-8E84-0E3D933CF60D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spMkLst>
            <pc:docMk/>
            <pc:sldMk cId="71707935" sldId="1406"/>
            <ac:spMk id="8" creationId="{C64F4F10-A3CD-4FD4-9F0D-775B759ACEEB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spMkLst>
            <pc:docMk/>
            <pc:sldMk cId="71707935" sldId="1406"/>
            <ac:spMk id="9" creationId="{70579039-4503-450B-BFE4-BC25FB6630A7}"/>
          </ac:spMkLst>
        </pc:spChg>
        <pc:graphicFrame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graphicFrameMkLst>
            <pc:docMk/>
            <pc:sldMk cId="71707935" sldId="1406"/>
            <ac:graphicFrameMk id="3" creationId="{DD14D675-4B76-40D3-8060-B7513D679297}"/>
          </ac:graphicFrameMkLst>
        </pc:graphicFrameChg>
        <pc:graphicFrameChg chg="mod">
          <ac:chgData name="Ricardo Provenzi Dias | Núcleo Reestruturação e Performance" userId="727d21fa-7a23-4a9d-8099-5d1c8a5da9ca" providerId="ADAL" clId="{A66EA3A5-527A-437F-B505-C7F71095F926}" dt="2021-02-03T12:24:22.674" v="21" actId="255"/>
          <ac:graphicFrameMkLst>
            <pc:docMk/>
            <pc:sldMk cId="71707935" sldId="1406"/>
            <ac:graphicFrameMk id="11" creationId="{C0E256F3-9C1A-4F4E-8490-19AE21326D35}"/>
          </ac:graphicFrameMkLst>
        </pc:graphicFrameChg>
      </pc:sldChg>
      <pc:sldChg chg="modSp mod">
        <pc:chgData name="Ricardo Provenzi Dias | Núcleo Reestruturação e Performance" userId="727d21fa-7a23-4a9d-8099-5d1c8a5da9ca" providerId="ADAL" clId="{A66EA3A5-527A-437F-B505-C7F71095F926}" dt="2021-02-03T12:38:10.763" v="371" actId="255"/>
        <pc:sldMkLst>
          <pc:docMk/>
          <pc:sldMk cId="2110446161" sldId="1407"/>
        </pc:sldMkLst>
        <pc:spChg chg="mod">
          <ac:chgData name="Ricardo Provenzi Dias | Núcleo Reestruturação e Performance" userId="727d21fa-7a23-4a9d-8099-5d1c8a5da9ca" providerId="ADAL" clId="{A66EA3A5-527A-437F-B505-C7F71095F926}" dt="2021-02-03T12:38:10.763" v="371" actId="255"/>
          <ac:spMkLst>
            <pc:docMk/>
            <pc:sldMk cId="2110446161" sldId="1407"/>
            <ac:spMk id="8" creationId="{550DBF0B-AD19-4A05-A2BF-D385D53CA5C7}"/>
          </ac:spMkLst>
        </pc:sp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05:01.347" v="4848" actId="20577"/>
        <pc:sldMkLst>
          <pc:docMk/>
          <pc:sldMk cId="3363555294" sldId="1447"/>
        </pc:sldMkLst>
        <pc:spChg chg="mod">
          <ac:chgData name="Ricardo Provenzi Dias | Núcleo Reestruturação e Performance" userId="727d21fa-7a23-4a9d-8099-5d1c8a5da9ca" providerId="ADAL" clId="{A66EA3A5-527A-437F-B505-C7F71095F926}" dt="2021-02-03T20:02:42.056" v="4611" actId="1076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05:01.347" v="4848" actId="20577"/>
          <ac:spMkLst>
            <pc:docMk/>
            <pc:sldMk cId="3363555294" sldId="1447"/>
            <ac:spMk id="12" creationId="{D68075BE-7CE4-4818-807D-DA8E9B9F97F5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03:41.144" v="4844" actId="20577"/>
          <ac:spMkLst>
            <pc:docMk/>
            <pc:sldMk cId="3363555294" sldId="1447"/>
            <ac:spMk id="13" creationId="{22FDD57F-32ED-47E5-809B-451549F887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7:57.789" v="368" actId="255"/>
          <ac:spMkLst>
            <pc:docMk/>
            <pc:sldMk cId="3363555294" sldId="1447"/>
            <ac:spMk id="14" creationId="{963C31D1-667F-4E9B-91DE-386524B06A2E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7:54.569" v="367" actId="255"/>
          <ac:spMkLst>
            <pc:docMk/>
            <pc:sldMk cId="3363555294" sldId="1447"/>
            <ac:spMk id="15" creationId="{A6AE19AD-7B7E-4F1E-A8D6-F868A0ABCAFD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36:49.484" v="296" actId="1076"/>
        <pc:sldMkLst>
          <pc:docMk/>
          <pc:sldMk cId="3535918167" sldId="1453"/>
        </pc:sldMkLst>
        <pc:spChg chg="mod">
          <ac:chgData name="Ricardo Provenzi Dias | Núcleo Reestruturação e Performance" userId="727d21fa-7a23-4a9d-8099-5d1c8a5da9ca" providerId="ADAL" clId="{A66EA3A5-527A-437F-B505-C7F71095F926}" dt="2021-02-03T12:36:41.428" v="292" actId="790"/>
          <ac:spMkLst>
            <pc:docMk/>
            <pc:sldMk cId="3535918167" sldId="1453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6:36.624" v="291" actId="2711"/>
          <ac:spMkLst>
            <pc:docMk/>
            <pc:sldMk cId="3535918167" sldId="1453"/>
            <ac:spMk id="8" creationId="{9F05D06B-EBE1-442A-948D-D757EC5B7D8D}"/>
          </ac:spMkLst>
        </pc:spChg>
        <pc:graphicFrameChg chg="mod modGraphic">
          <ac:chgData name="Ricardo Provenzi Dias | Núcleo Reestruturação e Performance" userId="727d21fa-7a23-4a9d-8099-5d1c8a5da9ca" providerId="ADAL" clId="{A66EA3A5-527A-437F-B505-C7F71095F926}" dt="2021-02-03T12:36:49.484" v="296" actId="1076"/>
          <ac:graphicFrameMkLst>
            <pc:docMk/>
            <pc:sldMk cId="3535918167" sldId="1453"/>
            <ac:graphicFrameMk id="12" creationId="{E46590A1-78CC-4AE2-A9E5-2CB0F44A33F2}"/>
          </ac:graphicFrameMkLst>
        </pc:graphicFrame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20:29:22.329" v="4916"/>
        <pc:sldMkLst>
          <pc:docMk/>
          <pc:sldMk cId="3994118873" sldId="1469"/>
        </pc:sldMkLst>
        <pc:spChg chg="mod">
          <ac:chgData name="Ricardo Provenzi Dias | Núcleo Reestruturação e Performance" userId="727d21fa-7a23-4a9d-8099-5d1c8a5da9ca" providerId="ADAL" clId="{A66EA3A5-527A-437F-B505-C7F71095F926}" dt="2021-02-03T12:22:35.508" v="6" actId="790"/>
          <ac:spMkLst>
            <pc:docMk/>
            <pc:sldMk cId="3994118873" sldId="1469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20:26:31.368" v="4913" actId="20577"/>
          <ac:spMkLst>
            <pc:docMk/>
            <pc:sldMk cId="3994118873" sldId="1469"/>
            <ac:spMk id="7" creationId="{0388DC30-EE5A-4417-A54E-51A2308C0DD3}"/>
          </ac:spMkLst>
        </pc:spChg>
      </pc:sldChg>
      <pc:sldChg chg="modSp mod addCm modCm">
        <pc:chgData name="Ricardo Provenzi Dias | Núcleo Reestruturação e Performance" userId="727d21fa-7a23-4a9d-8099-5d1c8a5da9ca" providerId="ADAL" clId="{A66EA3A5-527A-437F-B505-C7F71095F926}" dt="2021-02-03T12:32:37.599" v="58"/>
        <pc:sldMkLst>
          <pc:docMk/>
          <pc:sldMk cId="3700844582" sldId="1470"/>
        </pc:sldMkLst>
        <pc:spChg chg="mod">
          <ac:chgData name="Ricardo Provenzi Dias | Núcleo Reestruturação e Performance" userId="727d21fa-7a23-4a9d-8099-5d1c8a5da9ca" providerId="ADAL" clId="{A66EA3A5-527A-437F-B505-C7F71095F926}" dt="2021-02-03T12:32:12.009" v="53" actId="255"/>
          <ac:spMkLst>
            <pc:docMk/>
            <pc:sldMk cId="3700844582" sldId="1470"/>
            <ac:spMk id="7" creationId="{F5EF7B66-00F6-4A8A-B0D8-D6952E106290}"/>
          </ac:spMkLst>
        </pc:spChg>
      </pc:sldChg>
      <pc:sldChg chg="modSp mod">
        <pc:chgData name="Ricardo Provenzi Dias | Núcleo Reestruturação e Performance" userId="727d21fa-7a23-4a9d-8099-5d1c8a5da9ca" providerId="ADAL" clId="{A66EA3A5-527A-437F-B505-C7F71095F926}" dt="2021-02-03T12:22:04.793" v="1" actId="1076"/>
        <pc:sldMkLst>
          <pc:docMk/>
          <pc:sldMk cId="1735171968" sldId="1477"/>
        </pc:sldMkLst>
        <pc:graphicFrameChg chg="mod modGraphic">
          <ac:chgData name="Ricardo Provenzi Dias | Núcleo Reestruturação e Performance" userId="727d21fa-7a23-4a9d-8099-5d1c8a5da9ca" providerId="ADAL" clId="{A66EA3A5-527A-437F-B505-C7F71095F926}" dt="2021-02-03T12:22:04.793" v="1" actId="1076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Ricardo Provenzi Dias | Núcleo Reestruturação e Performance" userId="727d21fa-7a23-4a9d-8099-5d1c8a5da9ca" providerId="ADAL" clId="{A66EA3A5-527A-437F-B505-C7F71095F926}" dt="2021-02-03T12:32:01.302" v="52" actId="1036"/>
        <pc:sldMkLst>
          <pc:docMk/>
          <pc:sldMk cId="4107676839" sldId="1482"/>
        </pc:sldMkLst>
        <pc:spChg chg="mod">
          <ac:chgData name="Ricardo Provenzi Dias | Núcleo Reestruturação e Performance" userId="727d21fa-7a23-4a9d-8099-5d1c8a5da9ca" providerId="ADAL" clId="{A66EA3A5-527A-437F-B505-C7F71095F926}" dt="2021-02-03T12:24:48.134" v="24" actId="790"/>
          <ac:spMkLst>
            <pc:docMk/>
            <pc:sldMk cId="4107676839" sldId="1482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1:11.515" v="40" actId="20577"/>
          <ac:spMkLst>
            <pc:docMk/>
            <pc:sldMk cId="4107676839" sldId="1482"/>
            <ac:spMk id="388" creationId="{57C0C48F-55D8-42F5-8B24-1F6CBD7CD7E1}"/>
          </ac:spMkLst>
        </pc:spChg>
        <pc:picChg chg="del mod">
          <ac:chgData name="Ricardo Provenzi Dias | Núcleo Reestruturação e Performance" userId="727d21fa-7a23-4a9d-8099-5d1c8a5da9ca" providerId="ADAL" clId="{A66EA3A5-527A-437F-B505-C7F71095F926}" dt="2021-02-03T12:30:58.005" v="27" actId="478"/>
          <ac:picMkLst>
            <pc:docMk/>
            <pc:sldMk cId="4107676839" sldId="1482"/>
            <ac:picMk id="4" creationId="{6AA4C74A-B4FC-432A-983F-85D683BF8AF5}"/>
          </ac:picMkLst>
        </pc:picChg>
        <pc:picChg chg="add mod">
          <ac:chgData name="Ricardo Provenzi Dias | Núcleo Reestruturação e Performance" userId="727d21fa-7a23-4a9d-8099-5d1c8a5da9ca" providerId="ADAL" clId="{A66EA3A5-527A-437F-B505-C7F71095F926}" dt="2021-02-03T12:31:04.719" v="31" actId="1076"/>
          <ac:picMkLst>
            <pc:docMk/>
            <pc:sldMk cId="4107676839" sldId="1482"/>
            <ac:picMk id="5" creationId="{463C703E-1B1F-4DD6-81F6-FFFB640F49C3}"/>
          </ac:picMkLst>
        </pc:picChg>
        <pc:picChg chg="add mod">
          <ac:chgData name="Ricardo Provenzi Dias | Núcleo Reestruturação e Performance" userId="727d21fa-7a23-4a9d-8099-5d1c8a5da9ca" providerId="ADAL" clId="{A66EA3A5-527A-437F-B505-C7F71095F926}" dt="2021-02-03T12:32:01.302" v="52" actId="1036"/>
          <ac:picMkLst>
            <pc:docMk/>
            <pc:sldMk cId="4107676839" sldId="1482"/>
            <ac:picMk id="7" creationId="{4D000564-ACD7-4CED-8CE4-8A10059BDEA0}"/>
          </ac:picMkLst>
        </pc:picChg>
      </pc:sldChg>
      <pc:sldChg chg="delSp modSp mod">
        <pc:chgData name="Ricardo Provenzi Dias | Núcleo Reestruturação e Performance" userId="727d21fa-7a23-4a9d-8099-5d1c8a5da9ca" providerId="ADAL" clId="{A66EA3A5-527A-437F-B505-C7F71095F926}" dt="2021-02-03T12:37:39.382" v="364" actId="1076"/>
        <pc:sldMkLst>
          <pc:docMk/>
          <pc:sldMk cId="3498275769" sldId="1484"/>
        </pc:sldMkLst>
        <pc:spChg chg="mod">
          <ac:chgData name="Ricardo Provenzi Dias | Núcleo Reestruturação e Performance" userId="727d21fa-7a23-4a9d-8099-5d1c8a5da9ca" providerId="ADAL" clId="{A66EA3A5-527A-437F-B505-C7F71095F926}" dt="2021-02-03T12:36:54.505" v="297" actId="790"/>
          <ac:spMkLst>
            <pc:docMk/>
            <pc:sldMk cId="3498275769" sldId="1484"/>
            <ac:spMk id="2" creationId="{CBFADFC0-A002-834D-BDDC-65D7E0A7F082}"/>
          </ac:spMkLst>
        </pc:spChg>
        <pc:spChg chg="mod">
          <ac:chgData name="Ricardo Provenzi Dias | Núcleo Reestruturação e Performance" userId="727d21fa-7a23-4a9d-8099-5d1c8a5da9ca" providerId="ADAL" clId="{A66EA3A5-527A-437F-B505-C7F71095F926}" dt="2021-02-03T12:37:31.316" v="362" actId="179"/>
          <ac:spMkLst>
            <pc:docMk/>
            <pc:sldMk cId="3498275769" sldId="1484"/>
            <ac:spMk id="6" creationId="{E8A3AD9D-CB02-42DC-9C5A-3B020B710303}"/>
          </ac:spMkLst>
        </pc:spChg>
        <pc:picChg chg="del mod">
          <ac:chgData name="Ricardo Provenzi Dias | Núcleo Reestruturação e Performance" userId="727d21fa-7a23-4a9d-8099-5d1c8a5da9ca" providerId="ADAL" clId="{A66EA3A5-527A-437F-B505-C7F71095F926}" dt="2021-02-03T12:37:05.798" v="302" actId="478"/>
          <ac:picMkLst>
            <pc:docMk/>
            <pc:sldMk cId="3498275769" sldId="1484"/>
            <ac:picMk id="7" creationId="{CBD0C6A1-9F93-4433-89A8-30FB57C53F20}"/>
          </ac:picMkLst>
        </pc:picChg>
        <pc:picChg chg="mod">
          <ac:chgData name="Ricardo Provenzi Dias | Núcleo Reestruturação e Performance" userId="727d21fa-7a23-4a9d-8099-5d1c8a5da9ca" providerId="ADAL" clId="{A66EA3A5-527A-437F-B505-C7F71095F926}" dt="2021-02-03T12:36:56.624" v="298" actId="1076"/>
          <ac:picMkLst>
            <pc:docMk/>
            <pc:sldMk cId="3498275769" sldId="1484"/>
            <ac:picMk id="9" creationId="{FE4CD20D-B70A-4858-81A0-D5F809C93D27}"/>
          </ac:picMkLst>
        </pc:picChg>
        <pc:picChg chg="mod">
          <ac:chgData name="Ricardo Provenzi Dias | Núcleo Reestruturação e Performance" userId="727d21fa-7a23-4a9d-8099-5d1c8a5da9ca" providerId="ADAL" clId="{A66EA3A5-527A-437F-B505-C7F71095F926}" dt="2021-02-03T12:37:35.509" v="363" actId="1076"/>
          <ac:picMkLst>
            <pc:docMk/>
            <pc:sldMk cId="3498275769" sldId="1484"/>
            <ac:picMk id="10" creationId="{72E70DB0-B5BC-45FA-BEC5-1EC6F1F01FE9}"/>
          </ac:picMkLst>
        </pc:picChg>
        <pc:picChg chg="mod">
          <ac:chgData name="Ricardo Provenzi Dias | Núcleo Reestruturação e Performance" userId="727d21fa-7a23-4a9d-8099-5d1c8a5da9ca" providerId="ADAL" clId="{A66EA3A5-527A-437F-B505-C7F71095F926}" dt="2021-02-03T12:37:39.382" v="364" actId="1076"/>
          <ac:picMkLst>
            <pc:docMk/>
            <pc:sldMk cId="3498275769" sldId="1484"/>
            <ac:picMk id="11" creationId="{4321B231-71FF-4009-9A35-3AEAAC3BC672}"/>
          </ac:picMkLst>
        </pc:picChg>
      </pc:sldChg>
    </pc:docChg>
  </pc:docChgLst>
  <pc:docChgLst>
    <pc:chgData name="Daniel Kops" userId="89bb4887-0d96-4749-a719-a73ae3625c92" providerId="ADAL" clId="{B7C58579-54F0-491C-85CB-3B4A77E621B4}"/>
    <pc:docChg chg="undo redo custSel addSld delSld modSld modSection">
      <pc:chgData name="Daniel Kops" userId="89bb4887-0d96-4749-a719-a73ae3625c92" providerId="ADAL" clId="{B7C58579-54F0-491C-85CB-3B4A77E621B4}" dt="2021-04-13T14:10:41.122" v="2056" actId="13926"/>
      <pc:docMkLst>
        <pc:docMk/>
      </pc:docMkLst>
      <pc:sldChg chg="modSp add mod">
        <pc:chgData name="Daniel Kops" userId="89bb4887-0d96-4749-a719-a73ae3625c92" providerId="ADAL" clId="{B7C58579-54F0-491C-85CB-3B4A77E621B4}" dt="2021-04-13T11:47:46.217" v="28" actId="113"/>
        <pc:sldMkLst>
          <pc:docMk/>
          <pc:sldMk cId="785397685" sldId="259"/>
        </pc:sldMkLst>
        <pc:spChg chg="mod">
          <ac:chgData name="Daniel Kops" userId="89bb4887-0d96-4749-a719-a73ae3625c92" providerId="ADAL" clId="{B7C58579-54F0-491C-85CB-3B4A77E621B4}" dt="2021-04-13T11:47:46.217" v="28" actId="113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">
        <pc:chgData name="Daniel Kops" userId="89bb4887-0d96-4749-a719-a73ae3625c92" providerId="ADAL" clId="{B7C58579-54F0-491C-85CB-3B4A77E621B4}" dt="2021-04-13T11:59:12.732" v="176" actId="13926"/>
        <pc:sldMkLst>
          <pc:docMk/>
          <pc:sldMk cId="2213664845" sldId="1321"/>
        </pc:sldMkLst>
        <pc:spChg chg="mod">
          <ac:chgData name="Daniel Kops" userId="89bb4887-0d96-4749-a719-a73ae3625c92" providerId="ADAL" clId="{B7C58579-54F0-491C-85CB-3B4A77E621B4}" dt="2021-04-13T11:59:12.732" v="176" actId="13926"/>
          <ac:spMkLst>
            <pc:docMk/>
            <pc:sldMk cId="2213664845" sldId="1321"/>
            <ac:spMk id="2" creationId="{CBFADFC0-A002-834D-BDDC-65D7E0A7F082}"/>
          </ac:spMkLst>
        </pc:spChg>
        <pc:spChg chg="mod">
          <ac:chgData name="Daniel Kops" userId="89bb4887-0d96-4749-a719-a73ae3625c92" providerId="ADAL" clId="{B7C58579-54F0-491C-85CB-3B4A77E621B4}" dt="2021-04-13T11:55:37.405" v="143" actId="207"/>
          <ac:spMkLst>
            <pc:docMk/>
            <pc:sldMk cId="2213664845" sldId="1321"/>
            <ac:spMk id="388" creationId="{57C0C48F-55D8-42F5-8B24-1F6CBD7CD7E1}"/>
          </ac:spMkLst>
        </pc:spChg>
      </pc:sldChg>
      <pc:sldChg chg="modSp mod">
        <pc:chgData name="Daniel Kops" userId="89bb4887-0d96-4749-a719-a73ae3625c92" providerId="ADAL" clId="{B7C58579-54F0-491C-85CB-3B4A77E621B4}" dt="2021-04-13T11:59:24.659" v="179" actId="2711"/>
        <pc:sldMkLst>
          <pc:docMk/>
          <pc:sldMk cId="3732990745" sldId="1326"/>
        </pc:sldMkLst>
        <pc:spChg chg="mod">
          <ac:chgData name="Daniel Kops" userId="89bb4887-0d96-4749-a719-a73ae3625c92" providerId="ADAL" clId="{B7C58579-54F0-491C-85CB-3B4A77E621B4}" dt="2021-04-13T11:59:24.659" v="179" actId="2711"/>
          <ac:spMkLst>
            <pc:docMk/>
            <pc:sldMk cId="3732990745" sldId="1326"/>
            <ac:spMk id="95" creationId="{E49F0BC9-556C-4A55-BBC7-98AC680233E7}"/>
          </ac:spMkLst>
        </pc:spChg>
      </pc:sldChg>
      <pc:sldChg chg="modSp mod delCm">
        <pc:chgData name="Daniel Kops" userId="89bb4887-0d96-4749-a719-a73ae3625c92" providerId="ADAL" clId="{B7C58579-54F0-491C-85CB-3B4A77E621B4}" dt="2021-04-13T14:09:59.685" v="2055" actId="20577"/>
        <pc:sldMkLst>
          <pc:docMk/>
          <pc:sldMk cId="3285528555" sldId="1334"/>
        </pc:sldMkLst>
        <pc:spChg chg="mod">
          <ac:chgData name="Daniel Kops" userId="89bb4887-0d96-4749-a719-a73ae3625c92" providerId="ADAL" clId="{B7C58579-54F0-491C-85CB-3B4A77E621B4}" dt="2021-04-13T14:09:59.685" v="2055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Daniel Kops" userId="89bb4887-0d96-4749-a719-a73ae3625c92" providerId="ADAL" clId="{B7C58579-54F0-491C-85CB-3B4A77E621B4}" dt="2021-04-13T11:59:15.030" v="177" actId="13926"/>
        <pc:sldMkLst>
          <pc:docMk/>
          <pc:sldMk cId="1487227126" sldId="1339"/>
        </pc:sldMkLst>
        <pc:spChg chg="mod">
          <ac:chgData name="Daniel Kops" userId="89bb4887-0d96-4749-a719-a73ae3625c92" providerId="ADAL" clId="{B7C58579-54F0-491C-85CB-3B4A77E621B4}" dt="2021-04-13T11:59:15.030" v="177" actId="13926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Daniel Kops" userId="89bb4887-0d96-4749-a719-a73ae3625c92" providerId="ADAL" clId="{B7C58579-54F0-491C-85CB-3B4A77E621B4}" dt="2021-04-13T11:55:35.592" v="142" actId="207"/>
          <ac:spMkLst>
            <pc:docMk/>
            <pc:sldMk cId="1487227126" sldId="1339"/>
            <ac:spMk id="376" creationId="{BAC6F7F4-7951-4A62-A376-A3902C7F1698}"/>
          </ac:spMkLst>
        </pc:spChg>
      </pc:sldChg>
      <pc:sldChg chg="modSp mod">
        <pc:chgData name="Daniel Kops" userId="89bb4887-0d96-4749-a719-a73ae3625c92" providerId="ADAL" clId="{B7C58579-54F0-491C-85CB-3B4A77E621B4}" dt="2021-04-13T11:55:47.491" v="147" actId="207"/>
        <pc:sldMkLst>
          <pc:docMk/>
          <pc:sldMk cId="1652522170" sldId="1342"/>
        </pc:sldMkLst>
        <pc:spChg chg="mod">
          <ac:chgData name="Daniel Kops" userId="89bb4887-0d96-4749-a719-a73ae3625c92" providerId="ADAL" clId="{B7C58579-54F0-491C-85CB-3B4A77E621B4}" dt="2021-04-13T11:55:47.491" v="147" actId="207"/>
          <ac:spMkLst>
            <pc:docMk/>
            <pc:sldMk cId="1652522170" sldId="1342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B7C58579-54F0-491C-85CB-3B4A77E621B4}" dt="2021-04-13T11:47:50.627" v="29" actId="47"/>
        <pc:sldMkLst>
          <pc:docMk/>
          <pc:sldMk cId="1414790898" sldId="1343"/>
        </pc:sldMkLst>
      </pc:sldChg>
      <pc:sldChg chg="delSp modSp mod">
        <pc:chgData name="Daniel Kops" userId="89bb4887-0d96-4749-a719-a73ae3625c92" providerId="ADAL" clId="{B7C58579-54F0-491C-85CB-3B4A77E621B4}" dt="2021-04-13T14:10:41.122" v="2056" actId="13926"/>
        <pc:sldMkLst>
          <pc:docMk/>
          <pc:sldMk cId="2303788196" sldId="1350"/>
        </pc:sldMkLst>
        <pc:spChg chg="del">
          <ac:chgData name="Daniel Kops" userId="89bb4887-0d96-4749-a719-a73ae3625c92" providerId="ADAL" clId="{B7C58579-54F0-491C-85CB-3B4A77E621B4}" dt="2021-04-13T13:04:09.579" v="794" actId="478"/>
          <ac:spMkLst>
            <pc:docMk/>
            <pc:sldMk cId="2303788196" sldId="1350"/>
            <ac:spMk id="2" creationId="{87FC7C69-9394-4E9A-ADC5-E92949A08674}"/>
          </ac:spMkLst>
        </pc:spChg>
        <pc:spChg chg="mod">
          <ac:chgData name="Daniel Kops" userId="89bb4887-0d96-4749-a719-a73ae3625c92" providerId="ADAL" clId="{B7C58579-54F0-491C-85CB-3B4A77E621B4}" dt="2021-04-13T14:10:41.122" v="2056" actId="13926"/>
          <ac:spMkLst>
            <pc:docMk/>
            <pc:sldMk cId="2303788196" sldId="1350"/>
            <ac:spMk id="6" creationId="{36730777-16F6-489B-A9BC-B18CFC5B9B02}"/>
          </ac:spMkLst>
        </pc:spChg>
        <pc:graphicFrameChg chg="mod">
          <ac:chgData name="Daniel Kops" userId="89bb4887-0d96-4749-a719-a73ae3625c92" providerId="ADAL" clId="{B7C58579-54F0-491C-85CB-3B4A77E621B4}" dt="2021-04-13T12:26:24.387" v="487"/>
          <ac:graphicFrameMkLst>
            <pc:docMk/>
            <pc:sldMk cId="2303788196" sldId="1350"/>
            <ac:graphicFrameMk id="7" creationId="{8E462C60-92CC-4ED9-B9D7-DDA047911163}"/>
          </ac:graphicFrameMkLst>
        </pc:graphicFrameChg>
      </pc:sldChg>
      <pc:sldChg chg="modSp">
        <pc:chgData name="Daniel Kops" userId="89bb4887-0d96-4749-a719-a73ae3625c92" providerId="ADAL" clId="{B7C58579-54F0-491C-85CB-3B4A77E621B4}" dt="2021-04-13T11:59:44.012" v="181" actId="208"/>
        <pc:sldMkLst>
          <pc:docMk/>
          <pc:sldMk cId="3104445173" sldId="1365"/>
        </pc:sldMkLst>
        <pc:graphicFrameChg chg="mod">
          <ac:chgData name="Daniel Kops" userId="89bb4887-0d96-4749-a719-a73ae3625c92" providerId="ADAL" clId="{B7C58579-54F0-491C-85CB-3B4A77E621B4}" dt="2021-04-13T11:59:44.012" v="181" actId="208"/>
          <ac:graphicFrameMkLst>
            <pc:docMk/>
            <pc:sldMk cId="3104445173" sldId="1365"/>
            <ac:graphicFrameMk id="7" creationId="{44C34A67-1CED-4944-83AE-54E02B9D1C7B}"/>
          </ac:graphicFrameMkLst>
        </pc:graphicFrameChg>
      </pc:sldChg>
      <pc:sldChg chg="modSp mod">
        <pc:chgData name="Daniel Kops" userId="89bb4887-0d96-4749-a719-a73ae3625c92" providerId="ADAL" clId="{B7C58579-54F0-491C-85CB-3B4A77E621B4}" dt="2021-04-13T13:15:46.777" v="1937" actId="20577"/>
        <pc:sldMkLst>
          <pc:docMk/>
          <pc:sldMk cId="1747746632" sldId="1390"/>
        </pc:sldMkLst>
        <pc:graphicFrameChg chg="modGraphic">
          <ac:chgData name="Daniel Kops" userId="89bb4887-0d96-4749-a719-a73ae3625c92" providerId="ADAL" clId="{B7C58579-54F0-491C-85CB-3B4A77E621B4}" dt="2021-04-13T13:15:46.777" v="1937" actId="20577"/>
          <ac:graphicFrameMkLst>
            <pc:docMk/>
            <pc:sldMk cId="1747746632" sldId="1390"/>
            <ac:graphicFrameMk id="4" creationId="{7AAA99DD-4B43-45B8-B2ED-0B81F16F58A7}"/>
          </ac:graphicFrameMkLst>
        </pc:graphicFrameChg>
      </pc:sldChg>
      <pc:sldChg chg="addSp delSp modSp mod">
        <pc:chgData name="Daniel Kops" userId="89bb4887-0d96-4749-a719-a73ae3625c92" providerId="ADAL" clId="{B7C58579-54F0-491C-85CB-3B4A77E621B4}" dt="2021-04-13T13:20:17.647" v="2053" actId="1076"/>
        <pc:sldMkLst>
          <pc:docMk/>
          <pc:sldMk cId="2218299428" sldId="1395"/>
        </pc:sldMkLst>
        <pc:spChg chg="del">
          <ac:chgData name="Daniel Kops" userId="89bb4887-0d96-4749-a719-a73ae3625c92" providerId="ADAL" clId="{B7C58579-54F0-491C-85CB-3B4A77E621B4}" dt="2021-04-13T13:19:08.489" v="1968" actId="478"/>
          <ac:spMkLst>
            <pc:docMk/>
            <pc:sldMk cId="2218299428" sldId="1395"/>
            <ac:spMk id="2" creationId="{ED0AB23A-4DDE-479B-A4C8-26B49C0A5A02}"/>
          </ac:spMkLst>
        </pc:spChg>
        <pc:spChg chg="add mod">
          <ac:chgData name="Daniel Kops" userId="89bb4887-0d96-4749-a719-a73ae3625c92" providerId="ADAL" clId="{B7C58579-54F0-491C-85CB-3B4A77E621B4}" dt="2021-04-13T13:20:17.647" v="2053" actId="1076"/>
          <ac:spMkLst>
            <pc:docMk/>
            <pc:sldMk cId="2218299428" sldId="1395"/>
            <ac:spMk id="6" creationId="{893F4734-6BC0-4F9F-A6A4-FCBC4258EE09}"/>
          </ac:spMkLst>
        </pc:spChg>
        <pc:spChg chg="del mod">
          <ac:chgData name="Daniel Kops" userId="89bb4887-0d96-4749-a719-a73ae3625c92" providerId="ADAL" clId="{B7C58579-54F0-491C-85CB-3B4A77E621B4}" dt="2021-04-13T13:19:05.299" v="1966" actId="478"/>
          <ac:spMkLst>
            <pc:docMk/>
            <pc:sldMk cId="2218299428" sldId="1395"/>
            <ac:spMk id="8" creationId="{D9C6E017-7359-4006-B912-AB0A7F3C846F}"/>
          </ac:spMkLst>
        </pc:spChg>
        <pc:graphicFrameChg chg="mod">
          <ac:chgData name="Daniel Kops" userId="89bb4887-0d96-4749-a719-a73ae3625c92" providerId="ADAL" clId="{B7C58579-54F0-491C-85CB-3B4A77E621B4}" dt="2021-04-13T13:19:13.218" v="1970" actId="1076"/>
          <ac:graphicFrameMkLst>
            <pc:docMk/>
            <pc:sldMk cId="2218299428" sldId="1395"/>
            <ac:graphicFrameMk id="7" creationId="{423AD66D-7693-4245-B0BF-E0EDC917AB07}"/>
          </ac:graphicFrameMkLst>
        </pc:graphicFrameChg>
      </pc:sldChg>
      <pc:sldChg chg="modSp mod">
        <pc:chgData name="Daniel Kops" userId="89bb4887-0d96-4749-a719-a73ae3625c92" providerId="ADAL" clId="{B7C58579-54F0-491C-85CB-3B4A77E621B4}" dt="2021-04-13T12:28:04.401" v="499" actId="20577"/>
        <pc:sldMkLst>
          <pc:docMk/>
          <pc:sldMk cId="1844770847" sldId="1396"/>
        </pc:sldMkLst>
        <pc:graphicFrameChg chg="modGraphic">
          <ac:chgData name="Daniel Kops" userId="89bb4887-0d96-4749-a719-a73ae3625c92" providerId="ADAL" clId="{B7C58579-54F0-491C-85CB-3B4A77E621B4}" dt="2021-04-13T12:28:04.401" v="499" actId="20577"/>
          <ac:graphicFrameMkLst>
            <pc:docMk/>
            <pc:sldMk cId="1844770847" sldId="1396"/>
            <ac:graphicFrameMk id="2" creationId="{90FBC85E-7AF9-44D4-874D-100A51E92E9A}"/>
          </ac:graphicFrameMkLst>
        </pc:graphicFrameChg>
      </pc:sldChg>
      <pc:sldChg chg="addSp delSp modSp mod">
        <pc:chgData name="Daniel Kops" userId="89bb4887-0d96-4749-a719-a73ae3625c92" providerId="ADAL" clId="{B7C58579-54F0-491C-85CB-3B4A77E621B4}" dt="2021-04-13T12:22:58.226" v="469" actId="20577"/>
        <pc:sldMkLst>
          <pc:docMk/>
          <pc:sldMk cId="71707935" sldId="1406"/>
        </pc:sldMkLst>
        <pc:spChg chg="mod">
          <ac:chgData name="Daniel Kops" userId="89bb4887-0d96-4749-a719-a73ae3625c92" providerId="ADAL" clId="{B7C58579-54F0-491C-85CB-3B4A77E621B4}" dt="2021-04-13T12:22:58.226" v="469" actId="20577"/>
          <ac:spMkLst>
            <pc:docMk/>
            <pc:sldMk cId="71707935" sldId="1406"/>
            <ac:spMk id="5" creationId="{E458A749-139D-44F5-8E84-0E3D933CF60D}"/>
          </ac:spMkLst>
        </pc:spChg>
        <pc:graphicFrameChg chg="del">
          <ac:chgData name="Daniel Kops" userId="89bb4887-0d96-4749-a719-a73ae3625c92" providerId="ADAL" clId="{B7C58579-54F0-491C-85CB-3B4A77E621B4}" dt="2021-04-13T12:11:27.862" v="211" actId="478"/>
          <ac:graphicFrameMkLst>
            <pc:docMk/>
            <pc:sldMk cId="71707935" sldId="1406"/>
            <ac:graphicFrameMk id="3" creationId="{DD14D675-4B76-40D3-8060-B7513D679297}"/>
          </ac:graphicFrameMkLst>
        </pc:graphicFrameChg>
        <pc:graphicFrameChg chg="add mod">
          <ac:chgData name="Daniel Kops" userId="89bb4887-0d96-4749-a719-a73ae3625c92" providerId="ADAL" clId="{B7C58579-54F0-491C-85CB-3B4A77E621B4}" dt="2021-04-13T12:22:30.029" v="454" actId="1076"/>
          <ac:graphicFrameMkLst>
            <pc:docMk/>
            <pc:sldMk cId="71707935" sldId="1406"/>
            <ac:graphicFrameMk id="6" creationId="{DD14D675-4B76-40D3-8060-B7513D679297}"/>
          </ac:graphicFrameMkLst>
        </pc:graphicFrameChg>
      </pc:sldChg>
      <pc:sldChg chg="modSp mod">
        <pc:chgData name="Daniel Kops" userId="89bb4887-0d96-4749-a719-a73ae3625c92" providerId="ADAL" clId="{B7C58579-54F0-491C-85CB-3B4A77E621B4}" dt="2021-04-13T11:55:01.671" v="140" actId="207"/>
        <pc:sldMkLst>
          <pc:docMk/>
          <pc:sldMk cId="3363555294" sldId="1447"/>
        </pc:sldMkLst>
        <pc:spChg chg="mod">
          <ac:chgData name="Daniel Kops" userId="89bb4887-0d96-4749-a719-a73ae3625c92" providerId="ADAL" clId="{B7C58579-54F0-491C-85CB-3B4A77E621B4}" dt="2021-04-13T11:55:01.671" v="140" actId="207"/>
          <ac:spMkLst>
            <pc:docMk/>
            <pc:sldMk cId="3363555294" sldId="1447"/>
            <ac:spMk id="11" creationId="{3AC69913-7F7B-48B2-90C6-B6BEDB931FFF}"/>
          </ac:spMkLst>
        </pc:spChg>
      </pc:sldChg>
      <pc:sldChg chg="add del">
        <pc:chgData name="Daniel Kops" userId="89bb4887-0d96-4749-a719-a73ae3625c92" providerId="ADAL" clId="{B7C58579-54F0-491C-85CB-3B4A77E621B4}" dt="2021-04-13T11:53:58.397" v="139" actId="47"/>
        <pc:sldMkLst>
          <pc:docMk/>
          <pc:sldMk cId="3994118873" sldId="1469"/>
        </pc:sldMkLst>
      </pc:sldChg>
      <pc:sldChg chg="modSp mod">
        <pc:chgData name="Daniel Kops" userId="89bb4887-0d96-4749-a719-a73ae3625c92" providerId="ADAL" clId="{B7C58579-54F0-491C-85CB-3B4A77E621B4}" dt="2021-04-13T12:05:48.843" v="209" actId="20577"/>
        <pc:sldMkLst>
          <pc:docMk/>
          <pc:sldMk cId="3700844582" sldId="1470"/>
        </pc:sldMkLst>
        <pc:spChg chg="mod">
          <ac:chgData name="Daniel Kops" userId="89bb4887-0d96-4749-a719-a73ae3625c92" providerId="ADAL" clId="{B7C58579-54F0-491C-85CB-3B4A77E621B4}" dt="2021-04-13T12:05:48.843" v="209" actId="20577"/>
          <ac:spMkLst>
            <pc:docMk/>
            <pc:sldMk cId="3700844582" sldId="1470"/>
            <ac:spMk id="7" creationId="{F5EF7B66-00F6-4A8A-B0D8-D6952E106290}"/>
          </ac:spMkLst>
        </pc:spChg>
      </pc:sldChg>
      <pc:sldChg chg="modSp mod">
        <pc:chgData name="Daniel Kops" userId="89bb4887-0d96-4749-a719-a73ae3625c92" providerId="ADAL" clId="{B7C58579-54F0-491C-85CB-3B4A77E621B4}" dt="2021-04-13T11:57:16.116" v="175" actId="20577"/>
        <pc:sldMkLst>
          <pc:docMk/>
          <pc:sldMk cId="1735171968" sldId="1477"/>
        </pc:sldMkLst>
        <pc:graphicFrameChg chg="mod modGraphic">
          <ac:chgData name="Daniel Kops" userId="89bb4887-0d96-4749-a719-a73ae3625c92" providerId="ADAL" clId="{B7C58579-54F0-491C-85CB-3B4A77E621B4}" dt="2021-04-13T11:57:16.116" v="175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modSp">
        <pc:chgData name="Daniel Kops" userId="89bb4887-0d96-4749-a719-a73ae3625c92" providerId="ADAL" clId="{B7C58579-54F0-491C-85CB-3B4A77E621B4}" dt="2021-04-13T11:59:33.679" v="180" actId="208"/>
        <pc:sldMkLst>
          <pc:docMk/>
          <pc:sldMk cId="4107676839" sldId="1482"/>
        </pc:sldMkLst>
        <pc:graphicFrameChg chg="mod">
          <ac:chgData name="Daniel Kops" userId="89bb4887-0d96-4749-a719-a73ae3625c92" providerId="ADAL" clId="{B7C58579-54F0-491C-85CB-3B4A77E621B4}" dt="2021-04-13T11:59:33.679" v="180" actId="208"/>
          <ac:graphicFrameMkLst>
            <pc:docMk/>
            <pc:sldMk cId="4107676839" sldId="1482"/>
            <ac:graphicFrameMk id="8" creationId="{308F54EB-1C84-4AE2-B9BC-795118CB9E18}"/>
          </ac:graphicFrameMkLst>
        </pc:graphicFrameChg>
      </pc:sldChg>
      <pc:sldChg chg="modSp mod">
        <pc:chgData name="Daniel Kops" userId="89bb4887-0d96-4749-a719-a73ae3625c92" providerId="ADAL" clId="{B7C58579-54F0-491C-85CB-3B4A77E621B4}" dt="2021-04-13T12:05:49.375" v="210" actId="1076"/>
        <pc:sldMkLst>
          <pc:docMk/>
          <pc:sldMk cId="2700202933" sldId="1485"/>
        </pc:sldMkLst>
        <pc:spChg chg="mod">
          <ac:chgData name="Daniel Kops" userId="89bb4887-0d96-4749-a719-a73ae3625c92" providerId="ADAL" clId="{B7C58579-54F0-491C-85CB-3B4A77E621B4}" dt="2021-04-13T12:05:49.375" v="210" actId="1076"/>
          <ac:spMkLst>
            <pc:docMk/>
            <pc:sldMk cId="2700202933" sldId="1485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B7C58579-54F0-491C-85CB-3B4A77E621B4}" dt="2021-04-13T12:05:48.681" v="208" actId="6549"/>
        <pc:sldMkLst>
          <pc:docMk/>
          <pc:sldMk cId="798983673" sldId="1486"/>
        </pc:sldMkLst>
        <pc:spChg chg="mod">
          <ac:chgData name="Daniel Kops" userId="89bb4887-0d96-4749-a719-a73ae3625c92" providerId="ADAL" clId="{B7C58579-54F0-491C-85CB-3B4A77E621B4}" dt="2021-04-13T12:05:48.681" v="208" actId="6549"/>
          <ac:spMkLst>
            <pc:docMk/>
            <pc:sldMk cId="798983673" sldId="1486"/>
            <ac:spMk id="7" creationId="{F5EF7B66-00F6-4A8A-B0D8-D6952E106290}"/>
          </ac:spMkLst>
        </pc:spChg>
      </pc:sldChg>
      <pc:sldChg chg="addSp delSp modSp mod">
        <pc:chgData name="Daniel Kops" userId="89bb4887-0d96-4749-a719-a73ae3625c92" providerId="ADAL" clId="{B7C58579-54F0-491C-85CB-3B4A77E621B4}" dt="2021-04-13T13:06:50.954" v="1184" actId="27918"/>
        <pc:sldMkLst>
          <pc:docMk/>
          <pc:sldMk cId="3284514147" sldId="1487"/>
        </pc:sldMkLst>
        <pc:spChg chg="mod">
          <ac:chgData name="Daniel Kops" userId="89bb4887-0d96-4749-a719-a73ae3625c92" providerId="ADAL" clId="{B7C58579-54F0-491C-85CB-3B4A77E621B4}" dt="2021-04-13T12:23:14.481" v="472" actId="20577"/>
          <ac:spMkLst>
            <pc:docMk/>
            <pc:sldMk cId="3284514147" sldId="1487"/>
            <ac:spMk id="5" creationId="{E458A749-139D-44F5-8E84-0E3D933CF60D}"/>
          </ac:spMkLst>
        </pc:spChg>
        <pc:graphicFrameChg chg="add mod">
          <ac:chgData name="Daniel Kops" userId="89bb4887-0d96-4749-a719-a73ae3625c92" providerId="ADAL" clId="{B7C58579-54F0-491C-85CB-3B4A77E621B4}" dt="2021-04-13T12:22:00.824" v="446" actId="1076"/>
          <ac:graphicFrameMkLst>
            <pc:docMk/>
            <pc:sldMk cId="3284514147" sldId="1487"/>
            <ac:graphicFrameMk id="6" creationId="{C0E256F3-9C1A-4F4E-8490-19AE21326D35}"/>
          </ac:graphicFrameMkLst>
        </pc:graphicFrameChg>
        <pc:graphicFrameChg chg="del">
          <ac:chgData name="Daniel Kops" userId="89bb4887-0d96-4749-a719-a73ae3625c92" providerId="ADAL" clId="{B7C58579-54F0-491C-85CB-3B4A77E621B4}" dt="2021-04-13T12:18:02.681" v="396" actId="478"/>
          <ac:graphicFrameMkLst>
            <pc:docMk/>
            <pc:sldMk cId="3284514147" sldId="1487"/>
            <ac:graphicFrameMk id="11" creationId="{C0E256F3-9C1A-4F4E-8490-19AE21326D35}"/>
          </ac:graphicFrameMkLst>
        </pc:graphicFrameChg>
      </pc:sldChg>
      <pc:sldChg chg="modSp">
        <pc:chgData name="Daniel Kops" userId="89bb4887-0d96-4749-a719-a73ae3625c92" providerId="ADAL" clId="{B7C58579-54F0-491C-85CB-3B4A77E621B4}" dt="2021-04-13T12:00:12.420" v="183" actId="208"/>
        <pc:sldMkLst>
          <pc:docMk/>
          <pc:sldMk cId="511964538" sldId="1488"/>
        </pc:sldMkLst>
        <pc:graphicFrameChg chg="mod">
          <ac:chgData name="Daniel Kops" userId="89bb4887-0d96-4749-a719-a73ae3625c92" providerId="ADAL" clId="{B7C58579-54F0-491C-85CB-3B4A77E621B4}" dt="2021-04-13T12:00:12.420" v="183" actId="208"/>
          <ac:graphicFrameMkLst>
            <pc:docMk/>
            <pc:sldMk cId="511964538" sldId="1488"/>
            <ac:graphicFrameMk id="7" creationId="{11CD9FF3-B544-4305-A680-B27479AA709A}"/>
          </ac:graphicFrameMkLst>
        </pc:graphicFrameChg>
      </pc:sldChg>
    </pc:docChg>
  </pc:docChgLst>
  <pc:docChgLst>
    <pc:chgData name="Daniel Kops" userId="89bb4887-0d96-4749-a719-a73ae3625c92" providerId="ADAL" clId="{14E79CCF-E864-4CD9-9BA5-E49900B199C5}"/>
    <pc:docChg chg="modSld">
      <pc:chgData name="Daniel Kops" userId="89bb4887-0d96-4749-a719-a73ae3625c92" providerId="ADAL" clId="{14E79CCF-E864-4CD9-9BA5-E49900B199C5}" dt="2021-04-19T01:43:55.543" v="224" actId="20577"/>
      <pc:docMkLst>
        <pc:docMk/>
      </pc:docMkLst>
      <pc:sldChg chg="modSp mod">
        <pc:chgData name="Daniel Kops" userId="89bb4887-0d96-4749-a719-a73ae3625c92" providerId="ADAL" clId="{14E79CCF-E864-4CD9-9BA5-E49900B199C5}" dt="2021-04-19T01:43:55.543" v="224" actId="20577"/>
        <pc:sldMkLst>
          <pc:docMk/>
          <pc:sldMk cId="2303788196" sldId="1350"/>
        </pc:sldMkLst>
        <pc:spChg chg="mod">
          <ac:chgData name="Daniel Kops" userId="89bb4887-0d96-4749-a719-a73ae3625c92" providerId="ADAL" clId="{14E79CCF-E864-4CD9-9BA5-E49900B199C5}" dt="2021-04-19T01:43:55.543" v="224" actId="20577"/>
          <ac:spMkLst>
            <pc:docMk/>
            <pc:sldMk cId="2303788196" sldId="1350"/>
            <ac:spMk id="6" creationId="{36730777-16F6-489B-A9BC-B18CFC5B9B02}"/>
          </ac:spMkLst>
        </pc:spChg>
      </pc:sldChg>
    </pc:docChg>
  </pc:docChgLst>
  <pc:docChgLst>
    <pc:chgData name="Geórgya Jacoby" userId="133b2bc2-c5c6-412c-b93f-48a37d1d073a" providerId="ADAL" clId="{45B4A961-0D2D-40B4-9DCC-F55ADDE8C203}"/>
    <pc:docChg chg="undo redo custSel addSld delSld modSld sldOrd modSection">
      <pc:chgData name="Geórgya Jacoby" userId="133b2bc2-c5c6-412c-b93f-48a37d1d073a" providerId="ADAL" clId="{45B4A961-0D2D-40B4-9DCC-F55ADDE8C203}" dt="2021-02-04T21:00:31.222" v="2633" actId="20577"/>
      <pc:docMkLst>
        <pc:docMk/>
      </pc:docMkLst>
      <pc:sldChg chg="addSp delSp modSp mod">
        <pc:chgData name="Geórgya Jacoby" userId="133b2bc2-c5c6-412c-b93f-48a37d1d073a" providerId="ADAL" clId="{45B4A961-0D2D-40B4-9DCC-F55ADDE8C203}" dt="2021-02-04T18:30:59.028" v="1686" actId="207"/>
        <pc:sldMkLst>
          <pc:docMk/>
          <pc:sldMk cId="4172328336" sldId="256"/>
        </pc:sldMkLst>
        <pc:spChg chg="mod">
          <ac:chgData name="Geórgya Jacoby" userId="133b2bc2-c5c6-412c-b93f-48a37d1d073a" providerId="ADAL" clId="{45B4A961-0D2D-40B4-9DCC-F55ADDE8C203}" dt="2021-02-04T16:39:21.574" v="275" actId="1076"/>
          <ac:spMkLst>
            <pc:docMk/>
            <pc:sldMk cId="4172328336" sldId="256"/>
            <ac:spMk id="27" creationId="{4A9D7E2C-BD70-46F1-A729-F2510B6A93E3}"/>
          </ac:spMkLst>
        </pc:spChg>
        <pc:spChg chg="del mod">
          <ac:chgData name="Geórgya Jacoby" userId="133b2bc2-c5c6-412c-b93f-48a37d1d073a" providerId="ADAL" clId="{45B4A961-0D2D-40B4-9DCC-F55ADDE8C203}" dt="2021-02-04T16:37:56.375" v="260" actId="478"/>
          <ac:spMkLst>
            <pc:docMk/>
            <pc:sldMk cId="4172328336" sldId="256"/>
            <ac:spMk id="28" creationId="{3D0401DC-0256-48E3-AB9E-A200A2B40E3B}"/>
          </ac:spMkLst>
        </pc:spChg>
        <pc:spChg chg="mod">
          <ac:chgData name="Geórgya Jacoby" userId="133b2bc2-c5c6-412c-b93f-48a37d1d073a" providerId="ADAL" clId="{45B4A961-0D2D-40B4-9DCC-F55ADDE8C203}" dt="2021-02-04T16:39:05.741" v="273" actId="554"/>
          <ac:spMkLst>
            <pc:docMk/>
            <pc:sldMk cId="4172328336" sldId="256"/>
            <ac:spMk id="29" creationId="{9E3900E0-0CC5-4716-AF08-0887F617D042}"/>
          </ac:spMkLst>
        </pc:spChg>
        <pc:spChg chg="mod">
          <ac:chgData name="Geórgya Jacoby" userId="133b2bc2-c5c6-412c-b93f-48a37d1d073a" providerId="ADAL" clId="{45B4A961-0D2D-40B4-9DCC-F55ADDE8C203}" dt="2021-02-04T16:39:24.677" v="276" actId="1076"/>
          <ac:spMkLst>
            <pc:docMk/>
            <pc:sldMk cId="4172328336" sldId="256"/>
            <ac:spMk id="30" creationId="{3C9E48AF-19E3-4FD7-9047-90CA734C13A8}"/>
          </ac:spMkLst>
        </pc:spChg>
        <pc:spChg chg="mod">
          <ac:chgData name="Geórgya Jacoby" userId="133b2bc2-c5c6-412c-b93f-48a37d1d073a" providerId="ADAL" clId="{45B4A961-0D2D-40B4-9DCC-F55ADDE8C203}" dt="2021-02-04T16:39:05.741" v="273" actId="554"/>
          <ac:spMkLst>
            <pc:docMk/>
            <pc:sldMk cId="4172328336" sldId="256"/>
            <ac:spMk id="31" creationId="{D6B14EE6-B9E3-408F-AA3D-C9C652FE21D3}"/>
          </ac:spMkLst>
        </pc:spChg>
        <pc:spChg chg="mod">
          <ac:chgData name="Geórgya Jacoby" userId="133b2bc2-c5c6-412c-b93f-48a37d1d073a" providerId="ADAL" clId="{45B4A961-0D2D-40B4-9DCC-F55ADDE8C203}" dt="2021-02-04T16:39:40.620" v="287" actId="20577"/>
          <ac:spMkLst>
            <pc:docMk/>
            <pc:sldMk cId="4172328336" sldId="256"/>
            <ac:spMk id="32" creationId="{E87470C6-B575-4634-9AD4-45174CC4AE10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33" creationId="{5600DFD0-9190-4890-920D-DC1CA7C60BC4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35" creationId="{6F09AD6F-E3CC-4718-8529-970FBA6BD0FE}"/>
          </ac:spMkLst>
        </pc:spChg>
        <pc:spChg chg="del mod">
          <ac:chgData name="Geórgya Jacoby" userId="133b2bc2-c5c6-412c-b93f-48a37d1d073a" providerId="ADAL" clId="{45B4A961-0D2D-40B4-9DCC-F55ADDE8C203}" dt="2021-02-04T16:37:49.174" v="258" actId="478"/>
          <ac:spMkLst>
            <pc:docMk/>
            <pc:sldMk cId="4172328336" sldId="256"/>
            <ac:spMk id="36" creationId="{647B8A8C-BC49-4D31-B993-E077E5A4043B}"/>
          </ac:spMkLst>
        </pc:spChg>
        <pc:spChg chg="del mod">
          <ac:chgData name="Geórgya Jacoby" userId="133b2bc2-c5c6-412c-b93f-48a37d1d073a" providerId="ADAL" clId="{45B4A961-0D2D-40B4-9DCC-F55ADDE8C203}" dt="2021-02-04T16:38:07.305" v="265" actId="478"/>
          <ac:spMkLst>
            <pc:docMk/>
            <pc:sldMk cId="4172328336" sldId="256"/>
            <ac:spMk id="37" creationId="{3FDEF1C2-5896-4064-AF0B-875ABED5DAB3}"/>
          </ac:spMkLst>
        </pc:spChg>
        <pc:spChg chg="del mod">
          <ac:chgData name="Geórgya Jacoby" userId="133b2bc2-c5c6-412c-b93f-48a37d1d073a" providerId="ADAL" clId="{45B4A961-0D2D-40B4-9DCC-F55ADDE8C203}" dt="2021-02-04T16:37:47.051" v="257" actId="478"/>
          <ac:spMkLst>
            <pc:docMk/>
            <pc:sldMk cId="4172328336" sldId="256"/>
            <ac:spMk id="38" creationId="{5726B756-BDB7-4F7B-8B69-64F80142AA10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39" creationId="{619A7203-81B9-4A74-9304-67E1A064CC41}"/>
          </ac:spMkLst>
        </pc:spChg>
        <pc:spChg chg="mod">
          <ac:chgData name="Geórgya Jacoby" userId="133b2bc2-c5c6-412c-b93f-48a37d1d073a" providerId="ADAL" clId="{45B4A961-0D2D-40B4-9DCC-F55ADDE8C203}" dt="2021-02-04T16:39:05.741" v="273" actId="554"/>
          <ac:spMkLst>
            <pc:docMk/>
            <pc:sldMk cId="4172328336" sldId="256"/>
            <ac:spMk id="41" creationId="{3816792F-7C80-4D34-BFFF-128F2B527D56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43" creationId="{07B7795E-37CA-4119-B8A8-AEC56BBF617A}"/>
          </ac:spMkLst>
        </pc:spChg>
        <pc:spChg chg="mod">
          <ac:chgData name="Geórgya Jacoby" userId="133b2bc2-c5c6-412c-b93f-48a37d1d073a" providerId="ADAL" clId="{45B4A961-0D2D-40B4-9DCC-F55ADDE8C203}" dt="2021-02-04T18:30:48.299" v="1685" actId="207"/>
          <ac:spMkLst>
            <pc:docMk/>
            <pc:sldMk cId="4172328336" sldId="256"/>
            <ac:spMk id="48" creationId="{5F7D1524-D5B6-491B-A545-BCAB136ACAF9}"/>
          </ac:spMkLst>
        </pc:spChg>
        <pc:picChg chg="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26" creationId="{AF17944E-45FD-4AAC-971C-98AF15767CEF}"/>
          </ac:picMkLst>
        </pc:picChg>
        <pc:picChg chg="mod">
          <ac:chgData name="Geórgya Jacoby" userId="133b2bc2-c5c6-412c-b93f-48a37d1d073a" providerId="ADAL" clId="{45B4A961-0D2D-40B4-9DCC-F55ADDE8C203}" dt="2021-02-04T16:38:35.781" v="270" actId="1076"/>
          <ac:picMkLst>
            <pc:docMk/>
            <pc:sldMk cId="4172328336" sldId="256"/>
            <ac:picMk id="34" creationId="{FBBB9CB5-3790-460D-B12F-982A51B462DA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42" creationId="{122E4C72-225F-46CC-BD09-5F916A1B8E93}"/>
          </ac:picMkLst>
        </pc:picChg>
        <pc:picChg chg="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44" creationId="{8B554E71-70D2-47A3-B837-07761B699290}"/>
          </ac:picMkLst>
        </pc:picChg>
        <pc:picChg chg="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45" creationId="{470EB7AA-5BF3-4B12-982C-5915F95365B3}"/>
          </ac:picMkLst>
        </pc:picChg>
        <pc:picChg chg="add del mod">
          <ac:chgData name="Geórgya Jacoby" userId="133b2bc2-c5c6-412c-b93f-48a37d1d073a" providerId="ADAL" clId="{45B4A961-0D2D-40B4-9DCC-F55ADDE8C203}" dt="2021-02-04T18:30:59.028" v="1686" actId="207"/>
          <ac:picMkLst>
            <pc:docMk/>
            <pc:sldMk cId="4172328336" sldId="256"/>
            <ac:picMk id="46" creationId="{68DA5036-79D8-4FFB-B7C1-56A5D9752806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51" creationId="{9221E0A8-3769-43DF-8DA5-4949F771A510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52" creationId="{BABF6176-A3BE-44EA-B746-91BF93DD1F01}"/>
          </ac:picMkLst>
        </pc:picChg>
        <pc:picChg chg="mod">
          <ac:chgData name="Geórgya Jacoby" userId="133b2bc2-c5c6-412c-b93f-48a37d1d073a" providerId="ADAL" clId="{45B4A961-0D2D-40B4-9DCC-F55ADDE8C203}" dt="2021-02-04T16:38:26.288" v="268" actId="12789"/>
          <ac:picMkLst>
            <pc:docMk/>
            <pc:sldMk cId="4172328336" sldId="256"/>
            <ac:picMk id="54" creationId="{FE45F9C5-833C-43A2-9409-114CF4CE4088}"/>
          </ac:picMkLst>
        </pc:picChg>
      </pc:sldChg>
      <pc:sldChg chg="modSp mod">
        <pc:chgData name="Geórgya Jacoby" userId="133b2bc2-c5c6-412c-b93f-48a37d1d073a" providerId="ADAL" clId="{45B4A961-0D2D-40B4-9DCC-F55ADDE8C203}" dt="2021-02-04T20:49:00.295" v="2508" actId="1076"/>
        <pc:sldMkLst>
          <pc:docMk/>
          <pc:sldMk cId="2213664845" sldId="1321"/>
        </pc:sldMkLst>
        <pc:spChg chg="mod">
          <ac:chgData name="Geórgya Jacoby" userId="133b2bc2-c5c6-412c-b93f-48a37d1d073a" providerId="ADAL" clId="{45B4A961-0D2D-40B4-9DCC-F55ADDE8C203}" dt="2021-02-04T13:28:34.171" v="215"/>
          <ac:spMkLst>
            <pc:docMk/>
            <pc:sldMk cId="2213664845" sldId="1321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20:49:00.295" v="2508" actId="1076"/>
          <ac:spMkLst>
            <pc:docMk/>
            <pc:sldMk cId="2213664845" sldId="1321"/>
            <ac:spMk id="162" creationId="{5D019C6B-DCD1-49B2-A1E1-3D247F1004A6}"/>
          </ac:spMkLst>
        </pc:spChg>
        <pc:spChg chg="mod">
          <ac:chgData name="Geórgya Jacoby" userId="133b2bc2-c5c6-412c-b93f-48a37d1d073a" providerId="ADAL" clId="{45B4A961-0D2D-40B4-9DCC-F55ADDE8C203}" dt="2021-02-04T13:26:33.492" v="211" actId="207"/>
          <ac:spMkLst>
            <pc:docMk/>
            <pc:sldMk cId="2213664845" sldId="1321"/>
            <ac:spMk id="388" creationId="{57C0C48F-55D8-42F5-8B24-1F6CBD7CD7E1}"/>
          </ac:spMkLst>
        </pc:spChg>
      </pc:sldChg>
      <pc:sldChg chg="modSp mod">
        <pc:chgData name="Geórgya Jacoby" userId="133b2bc2-c5c6-412c-b93f-48a37d1d073a" providerId="ADAL" clId="{45B4A961-0D2D-40B4-9DCC-F55ADDE8C203}" dt="2021-02-04T16:40:06.087" v="288" actId="108"/>
        <pc:sldMkLst>
          <pc:docMk/>
          <pc:sldMk cId="3732990745" sldId="1326"/>
        </pc:sldMkLst>
        <pc:spChg chg="mod">
          <ac:chgData name="Geórgya Jacoby" userId="133b2bc2-c5c6-412c-b93f-48a37d1d073a" providerId="ADAL" clId="{45B4A961-0D2D-40B4-9DCC-F55ADDE8C203}" dt="2021-02-04T16:40:06.087" v="288" actId="108"/>
          <ac:spMkLst>
            <pc:docMk/>
            <pc:sldMk cId="3732990745" sldId="1326"/>
            <ac:spMk id="2" creationId="{CBFADFC0-A002-834D-BDDC-65D7E0A7F082}"/>
          </ac:spMkLst>
        </pc:spChg>
      </pc:sldChg>
      <pc:sldChg chg="delSp modSp mod">
        <pc:chgData name="Geórgya Jacoby" userId="133b2bc2-c5c6-412c-b93f-48a37d1d073a" providerId="ADAL" clId="{45B4A961-0D2D-40B4-9DCC-F55ADDE8C203}" dt="2021-02-04T19:07:22.511" v="2032" actId="20577"/>
        <pc:sldMkLst>
          <pc:docMk/>
          <pc:sldMk cId="3064054227" sldId="1333"/>
        </pc:sldMkLst>
        <pc:spChg chg="mod">
          <ac:chgData name="Geórgya Jacoby" userId="133b2bc2-c5c6-412c-b93f-48a37d1d073a" providerId="ADAL" clId="{45B4A961-0D2D-40B4-9DCC-F55ADDE8C203}" dt="2021-02-04T18:22:18.975" v="1618" actId="108"/>
          <ac:spMkLst>
            <pc:docMk/>
            <pc:sldMk cId="3064054227" sldId="1333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9:07:22.511" v="203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Geórgya Jacoby" userId="133b2bc2-c5c6-412c-b93f-48a37d1d073a" providerId="ADAL" clId="{45B4A961-0D2D-40B4-9DCC-F55ADDE8C203}" dt="2021-02-04T18:30:26.574" v="1684" actId="207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Geórgya Jacoby" userId="133b2bc2-c5c6-412c-b93f-48a37d1d073a" providerId="ADAL" clId="{45B4A961-0D2D-40B4-9DCC-F55ADDE8C203}" dt="2021-02-04T18:21:09.992" v="1617" actId="14734"/>
          <ac:graphicFrameMkLst>
            <pc:docMk/>
            <pc:sldMk cId="3064054227" sldId="1333"/>
            <ac:graphicFrameMk id="3" creationId="{D6035B13-491C-411A-99F5-D4BB70CEFF8F}"/>
          </ac:graphicFrameMkLst>
        </pc:graphicFrameChg>
        <pc:graphicFrameChg chg="del">
          <ac:chgData name="Geórgya Jacoby" userId="133b2bc2-c5c6-412c-b93f-48a37d1d073a" providerId="ADAL" clId="{45B4A961-0D2D-40B4-9DCC-F55ADDE8C203}" dt="2021-02-04T18:19:49.643" v="1596" actId="478"/>
          <ac:graphicFrameMkLst>
            <pc:docMk/>
            <pc:sldMk cId="3064054227" sldId="1333"/>
            <ac:graphicFrameMk id="7" creationId="{81231ACA-3775-4C1A-BED0-33A5CBB54693}"/>
          </ac:graphicFrameMkLst>
        </pc:graphicFrameChg>
      </pc:sldChg>
      <pc:sldChg chg="modSp mod delCm">
        <pc:chgData name="Geórgya Jacoby" userId="133b2bc2-c5c6-412c-b93f-48a37d1d073a" providerId="ADAL" clId="{45B4A961-0D2D-40B4-9DCC-F55ADDE8C203}" dt="2021-02-04T20:16:40.145" v="2437" actId="1076"/>
        <pc:sldMkLst>
          <pc:docMk/>
          <pc:sldMk cId="3285528555" sldId="1334"/>
        </pc:sldMkLst>
        <pc:spChg chg="mod">
          <ac:chgData name="Geórgya Jacoby" userId="133b2bc2-c5c6-412c-b93f-48a37d1d073a" providerId="ADAL" clId="{45B4A961-0D2D-40B4-9DCC-F55ADDE8C203}" dt="2021-02-04T19:14:13.197" v="2099" actId="108"/>
          <ac:spMkLst>
            <pc:docMk/>
            <pc:sldMk cId="3285528555" sldId="1334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20:16:40.145" v="2437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Geórgya Jacoby" userId="133b2bc2-c5c6-412c-b93f-48a37d1d073a" providerId="ADAL" clId="{45B4A961-0D2D-40B4-9DCC-F55ADDE8C203}" dt="2021-02-04T13:32:38.411" v="250" actId="108"/>
        <pc:sldMkLst>
          <pc:docMk/>
          <pc:sldMk cId="1955048611" sldId="1338"/>
        </pc:sldMkLst>
        <pc:spChg chg="mod">
          <ac:chgData name="Geórgya Jacoby" userId="133b2bc2-c5c6-412c-b93f-48a37d1d073a" providerId="ADAL" clId="{45B4A961-0D2D-40B4-9DCC-F55ADDE8C203}" dt="2021-02-04T13:32:38.411" v="250" actId="108"/>
          <ac:spMkLst>
            <pc:docMk/>
            <pc:sldMk cId="1955048611" sldId="1338"/>
            <ac:spMk id="2" creationId="{CBFADFC0-A002-834D-BDDC-65D7E0A7F082}"/>
          </ac:spMkLst>
        </pc:spChg>
      </pc:sldChg>
      <pc:sldChg chg="delSp modSp mod">
        <pc:chgData name="Geórgya Jacoby" userId="133b2bc2-c5c6-412c-b93f-48a37d1d073a" providerId="ADAL" clId="{45B4A961-0D2D-40B4-9DCC-F55ADDE8C203}" dt="2021-02-04T20:45:02.768" v="2507" actId="478"/>
        <pc:sldMkLst>
          <pc:docMk/>
          <pc:sldMk cId="1487227126" sldId="1339"/>
        </pc:sldMkLst>
        <pc:spChg chg="mod">
          <ac:chgData name="Geórgya Jacoby" userId="133b2bc2-c5c6-412c-b93f-48a37d1d073a" providerId="ADAL" clId="{45B4A961-0D2D-40B4-9DCC-F55ADDE8C203}" dt="2021-02-04T13:28:27.210" v="214" actId="13926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3:27:44.263" v="212" actId="207"/>
          <ac:spMkLst>
            <pc:docMk/>
            <pc:sldMk cId="1487227126" sldId="1339"/>
            <ac:spMk id="376" creationId="{BAC6F7F4-7951-4A62-A376-A3902C7F1698}"/>
          </ac:spMkLst>
        </pc:spChg>
        <pc:graphicFrameChg chg="del">
          <ac:chgData name="Geórgya Jacoby" userId="133b2bc2-c5c6-412c-b93f-48a37d1d073a" providerId="ADAL" clId="{45B4A961-0D2D-40B4-9DCC-F55ADDE8C203}" dt="2021-02-04T20:45:02.768" v="2507" actId="478"/>
          <ac:graphicFrameMkLst>
            <pc:docMk/>
            <pc:sldMk cId="1487227126" sldId="1339"/>
            <ac:graphicFrameMk id="162" creationId="{D4DEDD78-AA88-42DA-8247-C641E8303268}"/>
          </ac:graphicFrameMkLst>
        </pc:graphicFrameChg>
      </pc:sldChg>
      <pc:sldChg chg="modSp mod delCm">
        <pc:chgData name="Geórgya Jacoby" userId="133b2bc2-c5c6-412c-b93f-48a37d1d073a" providerId="ADAL" clId="{45B4A961-0D2D-40B4-9DCC-F55ADDE8C203}" dt="2021-02-04T13:28:44.861" v="229" actId="20577"/>
        <pc:sldMkLst>
          <pc:docMk/>
          <pc:sldMk cId="1652522170" sldId="1342"/>
        </pc:sldMkLst>
        <pc:spChg chg="mod">
          <ac:chgData name="Geórgya Jacoby" userId="133b2bc2-c5c6-412c-b93f-48a37d1d073a" providerId="ADAL" clId="{45B4A961-0D2D-40B4-9DCC-F55ADDE8C203}" dt="2021-02-04T13:28:44.861" v="229" actId="20577"/>
          <ac:spMkLst>
            <pc:docMk/>
            <pc:sldMk cId="1652522170" sldId="1342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3:20:47.310" v="205" actId="13926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Geórgya Jacoby" userId="133b2bc2-c5c6-412c-b93f-48a37d1d073a" providerId="ADAL" clId="{45B4A961-0D2D-40B4-9DCC-F55ADDE8C203}" dt="2021-02-04T16:42:40.272" v="373" actId="20577"/>
        <pc:sldMkLst>
          <pc:docMk/>
          <pc:sldMk cId="409174816" sldId="1347"/>
        </pc:sldMkLst>
        <pc:spChg chg="mod">
          <ac:chgData name="Geórgya Jacoby" userId="133b2bc2-c5c6-412c-b93f-48a37d1d073a" providerId="ADAL" clId="{45B4A961-0D2D-40B4-9DCC-F55ADDE8C203}" dt="2021-02-04T16:42:40.272" v="373" actId="20577"/>
          <ac:spMkLst>
            <pc:docMk/>
            <pc:sldMk cId="409174816" sldId="1347"/>
            <ac:spMk id="8" creationId="{550DBF0B-AD19-4A05-A2BF-D385D53CA5C7}"/>
          </ac:spMkLst>
        </pc:spChg>
      </pc:sldChg>
      <pc:sldChg chg="addSp modSp mod modTransition">
        <pc:chgData name="Geórgya Jacoby" userId="133b2bc2-c5c6-412c-b93f-48a37d1d073a" providerId="ADAL" clId="{45B4A961-0D2D-40B4-9DCC-F55ADDE8C203}" dt="2021-02-04T19:33:39.106" v="2260" actId="207"/>
        <pc:sldMkLst>
          <pc:docMk/>
          <pc:sldMk cId="2303788196" sldId="1350"/>
        </pc:sldMkLst>
        <pc:spChg chg="add mod">
          <ac:chgData name="Geórgya Jacoby" userId="133b2bc2-c5c6-412c-b93f-48a37d1d073a" providerId="ADAL" clId="{45B4A961-0D2D-40B4-9DCC-F55ADDE8C203}" dt="2021-02-04T18:38:32.950" v="1707" actId="20577"/>
          <ac:spMkLst>
            <pc:docMk/>
            <pc:sldMk cId="2303788196" sldId="1350"/>
            <ac:spMk id="2" creationId="{87FC7C69-9394-4E9A-ADC5-E92949A08674}"/>
          </ac:spMkLst>
        </pc:spChg>
        <pc:spChg chg="mod">
          <ac:chgData name="Geórgya Jacoby" userId="133b2bc2-c5c6-412c-b93f-48a37d1d073a" providerId="ADAL" clId="{45B4A961-0D2D-40B4-9DCC-F55ADDE8C203}" dt="2021-02-04T19:06:22.026" v="2001" actId="1076"/>
          <ac:spMkLst>
            <pc:docMk/>
            <pc:sldMk cId="2303788196" sldId="1350"/>
            <ac:spMk id="6" creationId="{36730777-16F6-489B-A9BC-B18CFC5B9B02}"/>
          </ac:spMkLst>
        </pc:spChg>
        <pc:spChg chg="mod">
          <ac:chgData name="Geórgya Jacoby" userId="133b2bc2-c5c6-412c-b93f-48a37d1d073a" providerId="ADAL" clId="{45B4A961-0D2D-40B4-9DCC-F55ADDE8C203}" dt="2021-02-04T19:13:40.155" v="2091" actId="108"/>
          <ac:spMkLst>
            <pc:docMk/>
            <pc:sldMk cId="2303788196" sldId="1350"/>
            <ac:spMk id="19" creationId="{4A242DB3-376D-471A-AFD1-4CCDB69C14DB}"/>
          </ac:spMkLst>
        </pc:spChg>
        <pc:graphicFrameChg chg="mod">
          <ac:chgData name="Geórgya Jacoby" userId="133b2bc2-c5c6-412c-b93f-48a37d1d073a" providerId="ADAL" clId="{45B4A961-0D2D-40B4-9DCC-F55ADDE8C203}" dt="2021-02-04T19:33:39.106" v="2260" actId="207"/>
          <ac:graphicFrameMkLst>
            <pc:docMk/>
            <pc:sldMk cId="2303788196" sldId="1350"/>
            <ac:graphicFrameMk id="9" creationId="{8E462C60-92CC-4ED9-B9D7-DDA047911163}"/>
          </ac:graphicFrameMkLst>
        </pc:graphicFrameChg>
      </pc:sldChg>
      <pc:sldChg chg="modSp mod">
        <pc:chgData name="Geórgya Jacoby" userId="133b2bc2-c5c6-412c-b93f-48a37d1d073a" providerId="ADAL" clId="{45B4A961-0D2D-40B4-9DCC-F55ADDE8C203}" dt="2021-02-04T20:42:27.036" v="2474" actId="20577"/>
        <pc:sldMkLst>
          <pc:docMk/>
          <pc:sldMk cId="3104445173" sldId="1365"/>
        </pc:sldMkLst>
        <pc:spChg chg="mod">
          <ac:chgData name="Geórgya Jacoby" userId="133b2bc2-c5c6-412c-b93f-48a37d1d073a" providerId="ADAL" clId="{45B4A961-0D2D-40B4-9DCC-F55ADDE8C203}" dt="2021-02-04T20:42:27.036" v="2474" actId="20577"/>
          <ac:spMkLst>
            <pc:docMk/>
            <pc:sldMk cId="3104445173" sldId="1365"/>
            <ac:spMk id="10" creationId="{6637CF30-4669-4F2E-A775-95F65CE9029F}"/>
          </ac:spMkLst>
        </pc:spChg>
        <pc:spChg chg="mod">
          <ac:chgData name="Geórgya Jacoby" userId="133b2bc2-c5c6-412c-b93f-48a37d1d073a" providerId="ADAL" clId="{45B4A961-0D2D-40B4-9DCC-F55ADDE8C203}" dt="2021-02-04T20:09:10.902" v="2390" actId="20577"/>
          <ac:spMkLst>
            <pc:docMk/>
            <pc:sldMk cId="3104445173" sldId="1365"/>
            <ac:spMk id="24" creationId="{5CD76AAD-4ABF-4B8A-96C5-FA32E490BEFC}"/>
          </ac:spMkLst>
        </pc:spChg>
        <pc:spChg chg="mod">
          <ac:chgData name="Geórgya Jacoby" userId="133b2bc2-c5c6-412c-b93f-48a37d1d073a" providerId="ADAL" clId="{45B4A961-0D2D-40B4-9DCC-F55ADDE8C203}" dt="2021-02-04T20:04:29.653" v="2381" actId="207"/>
          <ac:spMkLst>
            <pc:docMk/>
            <pc:sldMk cId="3104445173" sldId="1365"/>
            <ac:spMk id="25" creationId="{16BAE041-1E09-42D1-B4EB-E2AEBA3BFADB}"/>
          </ac:spMkLst>
        </pc:spChg>
        <pc:graphicFrameChg chg="mod">
          <ac:chgData name="Geórgya Jacoby" userId="133b2bc2-c5c6-412c-b93f-48a37d1d073a" providerId="ADAL" clId="{45B4A961-0D2D-40B4-9DCC-F55ADDE8C203}" dt="2021-02-04T20:05:07" v="2384" actId="207"/>
          <ac:graphicFrameMkLst>
            <pc:docMk/>
            <pc:sldMk cId="3104445173" sldId="1365"/>
            <ac:graphicFrameMk id="6" creationId="{430C901D-215C-4EA9-A8E2-7D1D5224B213}"/>
          </ac:graphicFrameMkLst>
        </pc:graphicFrameChg>
      </pc:sldChg>
      <pc:sldChg chg="delSp modSp mod">
        <pc:chgData name="Geórgya Jacoby" userId="133b2bc2-c5c6-412c-b93f-48a37d1d073a" providerId="ADAL" clId="{45B4A961-0D2D-40B4-9DCC-F55ADDE8C203}" dt="2021-02-04T19:13:43.903" v="2092" actId="108"/>
        <pc:sldMkLst>
          <pc:docMk/>
          <pc:sldMk cId="1747746632" sldId="1390"/>
        </pc:sldMkLst>
        <pc:spChg chg="mod">
          <ac:chgData name="Geórgya Jacoby" userId="133b2bc2-c5c6-412c-b93f-48a37d1d073a" providerId="ADAL" clId="{45B4A961-0D2D-40B4-9DCC-F55ADDE8C203}" dt="2021-02-04T19:13:43.903" v="2092" actId="108"/>
          <ac:spMkLst>
            <pc:docMk/>
            <pc:sldMk cId="1747746632" sldId="1390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9:07:43.771" v="2069" actId="20577"/>
          <ac:spMkLst>
            <pc:docMk/>
            <pc:sldMk cId="1747746632" sldId="1390"/>
            <ac:spMk id="8" creationId="{5E1CA2EF-2C90-4F7E-8829-015305AB2F52}"/>
          </ac:spMkLst>
        </pc:spChg>
        <pc:spChg chg="mod">
          <ac:chgData name="Geórgya Jacoby" userId="133b2bc2-c5c6-412c-b93f-48a37d1d073a" providerId="ADAL" clId="{45B4A961-0D2D-40B4-9DCC-F55ADDE8C203}" dt="2021-02-04T18:30:18.721" v="1683" actId="207"/>
          <ac:spMkLst>
            <pc:docMk/>
            <pc:sldMk cId="1747746632" sldId="1390"/>
            <ac:spMk id="12" creationId="{BDDC6358-C461-4516-A0CF-880C9BA41091}"/>
          </ac:spMkLst>
        </pc:spChg>
        <pc:graphicFrameChg chg="mod modGraphic">
          <ac:chgData name="Geórgya Jacoby" userId="133b2bc2-c5c6-412c-b93f-48a37d1d073a" providerId="ADAL" clId="{45B4A961-0D2D-40B4-9DCC-F55ADDE8C203}" dt="2021-02-04T19:07:32.230" v="2035" actId="20577"/>
          <ac:graphicFrameMkLst>
            <pc:docMk/>
            <pc:sldMk cId="1747746632" sldId="1390"/>
            <ac:graphicFrameMk id="3" creationId="{F80CA495-6EB6-4792-B901-23940928A31C}"/>
          </ac:graphicFrameMkLst>
        </pc:graphicFrameChg>
        <pc:graphicFrameChg chg="del">
          <ac:chgData name="Geórgya Jacoby" userId="133b2bc2-c5c6-412c-b93f-48a37d1d073a" providerId="ADAL" clId="{45B4A961-0D2D-40B4-9DCC-F55ADDE8C203}" dt="2021-02-04T18:29:25.968" v="1665" actId="478"/>
          <ac:graphicFrameMkLst>
            <pc:docMk/>
            <pc:sldMk cId="1747746632" sldId="1390"/>
            <ac:graphicFrameMk id="9" creationId="{5A76864C-CD31-41A1-A6C2-D91DA5F89E23}"/>
          </ac:graphicFrameMkLst>
        </pc:graphicFrameChg>
      </pc:sldChg>
      <pc:sldChg chg="addSp modSp mod">
        <pc:chgData name="Geórgya Jacoby" userId="133b2bc2-c5c6-412c-b93f-48a37d1d073a" providerId="ADAL" clId="{45B4A961-0D2D-40B4-9DCC-F55ADDE8C203}" dt="2021-02-04T19:42:23.991" v="2302"/>
        <pc:sldMkLst>
          <pc:docMk/>
          <pc:sldMk cId="2218299428" sldId="1395"/>
        </pc:sldMkLst>
        <pc:spChg chg="add mod">
          <ac:chgData name="Geórgya Jacoby" userId="133b2bc2-c5c6-412c-b93f-48a37d1d073a" providerId="ADAL" clId="{45B4A961-0D2D-40B4-9DCC-F55ADDE8C203}" dt="2021-02-04T19:15:02.973" v="2112" actId="20577"/>
          <ac:spMkLst>
            <pc:docMk/>
            <pc:sldMk cId="2218299428" sldId="1395"/>
            <ac:spMk id="2" creationId="{ED0AB23A-4DDE-479B-A4C8-26B49C0A5A02}"/>
          </ac:spMkLst>
        </pc:spChg>
        <pc:spChg chg="mod">
          <ac:chgData name="Geórgya Jacoby" userId="133b2bc2-c5c6-412c-b93f-48a37d1d073a" providerId="ADAL" clId="{45B4A961-0D2D-40B4-9DCC-F55ADDE8C203}" dt="2021-02-04T19:33:04.905" v="2256" actId="20577"/>
          <ac:spMkLst>
            <pc:docMk/>
            <pc:sldMk cId="2218299428" sldId="1395"/>
            <ac:spMk id="8" creationId="{D9C6E017-7359-4006-B912-AB0A7F3C846F}"/>
          </ac:spMkLst>
        </pc:spChg>
        <pc:spChg chg="mod">
          <ac:chgData name="Geórgya Jacoby" userId="133b2bc2-c5c6-412c-b93f-48a37d1d073a" providerId="ADAL" clId="{45B4A961-0D2D-40B4-9DCC-F55ADDE8C203}" dt="2021-02-04T19:13:46.222" v="2093" actId="108"/>
          <ac:spMkLst>
            <pc:docMk/>
            <pc:sldMk cId="2218299428" sldId="1395"/>
            <ac:spMk id="19" creationId="{4A242DB3-376D-471A-AFD1-4CCDB69C14DB}"/>
          </ac:spMkLst>
        </pc:spChg>
        <pc:graphicFrameChg chg="mod">
          <ac:chgData name="Geórgya Jacoby" userId="133b2bc2-c5c6-412c-b93f-48a37d1d073a" providerId="ADAL" clId="{45B4A961-0D2D-40B4-9DCC-F55ADDE8C203}" dt="2021-02-04T19:42:23.991" v="2302"/>
          <ac:graphicFrameMkLst>
            <pc:docMk/>
            <pc:sldMk cId="2218299428" sldId="1395"/>
            <ac:graphicFrameMk id="6" creationId="{7A9EAAC0-83D5-42A0-9F2C-6E558E2FAEB7}"/>
          </ac:graphicFrameMkLst>
        </pc:graphicFrameChg>
      </pc:sldChg>
      <pc:sldChg chg="delSp modSp mod">
        <pc:chgData name="Geórgya Jacoby" userId="133b2bc2-c5c6-412c-b93f-48a37d1d073a" providerId="ADAL" clId="{45B4A961-0D2D-40B4-9DCC-F55ADDE8C203}" dt="2021-02-04T20:42:24.566" v="2472" actId="20577"/>
        <pc:sldMkLst>
          <pc:docMk/>
          <pc:sldMk cId="1844770847" sldId="1396"/>
        </pc:sldMkLst>
        <pc:spChg chg="mod">
          <ac:chgData name="Geórgya Jacoby" userId="133b2bc2-c5c6-412c-b93f-48a37d1d073a" providerId="ADAL" clId="{45B4A961-0D2D-40B4-9DCC-F55ADDE8C203}" dt="2021-02-04T20:03:45.729" v="2378" actId="1076"/>
          <ac:spMkLst>
            <pc:docMk/>
            <pc:sldMk cId="1844770847" sldId="1396"/>
            <ac:spMk id="6" creationId="{149C82C6-F63B-418C-8282-3CE829D71FE6}"/>
          </ac:spMkLst>
        </pc:spChg>
        <pc:spChg chg="mod">
          <ac:chgData name="Geórgya Jacoby" userId="133b2bc2-c5c6-412c-b93f-48a37d1d073a" providerId="ADAL" clId="{45B4A961-0D2D-40B4-9DCC-F55ADDE8C203}" dt="2021-02-04T20:03:42.705" v="2377" actId="207"/>
          <ac:spMkLst>
            <pc:docMk/>
            <pc:sldMk cId="1844770847" sldId="1396"/>
            <ac:spMk id="8" creationId="{CACBC075-0D56-4BDA-AC2E-D3EA16F71DC1}"/>
          </ac:spMkLst>
        </pc:spChg>
        <pc:spChg chg="mod">
          <ac:chgData name="Geórgya Jacoby" userId="133b2bc2-c5c6-412c-b93f-48a37d1d073a" providerId="ADAL" clId="{45B4A961-0D2D-40B4-9DCC-F55ADDE8C203}" dt="2021-02-04T20:42:24.566" v="2472" actId="20577"/>
          <ac:spMkLst>
            <pc:docMk/>
            <pc:sldMk cId="1844770847" sldId="1396"/>
            <ac:spMk id="19" creationId="{4A242DB3-376D-471A-AFD1-4CCDB69C14DB}"/>
          </ac:spMkLst>
        </pc:spChg>
        <pc:graphicFrameChg chg="del">
          <ac:chgData name="Geórgya Jacoby" userId="133b2bc2-c5c6-412c-b93f-48a37d1d073a" providerId="ADAL" clId="{45B4A961-0D2D-40B4-9DCC-F55ADDE8C203}" dt="2021-02-04T19:45:10.209" v="2337" actId="478"/>
          <ac:graphicFrameMkLst>
            <pc:docMk/>
            <pc:sldMk cId="1844770847" sldId="1396"/>
            <ac:graphicFrameMk id="2" creationId="{DE1AB881-C970-487D-A4A5-CAAB92E479C4}"/>
          </ac:graphicFrameMkLst>
        </pc:graphicFrameChg>
        <pc:graphicFrameChg chg="del mod modGraphic">
          <ac:chgData name="Geórgya Jacoby" userId="133b2bc2-c5c6-412c-b93f-48a37d1d073a" providerId="ADAL" clId="{45B4A961-0D2D-40B4-9DCC-F55ADDE8C203}" dt="2021-02-04T19:50:57.326" v="2348" actId="478"/>
          <ac:graphicFrameMkLst>
            <pc:docMk/>
            <pc:sldMk cId="1844770847" sldId="1396"/>
            <ac:graphicFrameMk id="3" creationId="{BFCBFF57-899E-4A7B-A199-76E12EF87649}"/>
          </ac:graphicFrameMkLst>
        </pc:graphicFrameChg>
        <pc:graphicFrameChg chg="mod modGraphic">
          <ac:chgData name="Geórgya Jacoby" userId="133b2bc2-c5c6-412c-b93f-48a37d1d073a" providerId="ADAL" clId="{45B4A961-0D2D-40B4-9DCC-F55ADDE8C203}" dt="2021-02-04T20:03:54.969" v="2380" actId="255"/>
          <ac:graphicFrameMkLst>
            <pc:docMk/>
            <pc:sldMk cId="1844770847" sldId="1396"/>
            <ac:graphicFrameMk id="4" creationId="{5B6C76BF-976B-45A7-BBAE-CA7FB984DC0A}"/>
          </ac:graphicFrameMkLst>
        </pc:graphicFrameChg>
      </pc:sldChg>
      <pc:sldChg chg="modSp mod">
        <pc:chgData name="Geórgya Jacoby" userId="133b2bc2-c5c6-412c-b93f-48a37d1d073a" providerId="ADAL" clId="{45B4A961-0D2D-40B4-9DCC-F55ADDE8C203}" dt="2021-02-04T16:41:50.176" v="311" actId="20577"/>
        <pc:sldMkLst>
          <pc:docMk/>
          <pc:sldMk cId="1331689277" sldId="1397"/>
        </pc:sldMkLst>
        <pc:spChg chg="mod">
          <ac:chgData name="Geórgya Jacoby" userId="133b2bc2-c5c6-412c-b93f-48a37d1d073a" providerId="ADAL" clId="{45B4A961-0D2D-40B4-9DCC-F55ADDE8C203}" dt="2021-02-04T16:41:50.176" v="311" actId="20577"/>
          <ac:spMkLst>
            <pc:docMk/>
            <pc:sldMk cId="1331689277" sldId="1397"/>
            <ac:spMk id="8" creationId="{550DBF0B-AD19-4A05-A2BF-D385D53CA5C7}"/>
          </ac:spMkLst>
        </pc:spChg>
        <pc:spChg chg="mod">
          <ac:chgData name="Geórgya Jacoby" userId="133b2bc2-c5c6-412c-b93f-48a37d1d073a" providerId="ADAL" clId="{45B4A961-0D2D-40B4-9DCC-F55ADDE8C203}" dt="2021-02-04T16:41:44.112" v="305" actId="20577"/>
          <ac:spMkLst>
            <pc:docMk/>
            <pc:sldMk cId="1331689277" sldId="1397"/>
            <ac:spMk id="15" creationId="{ABBAA79D-36E6-4D7D-92BA-BD9A948C540D}"/>
          </ac:spMkLst>
        </pc:spChg>
      </pc:sldChg>
      <pc:sldChg chg="delSp modSp mod ord">
        <pc:chgData name="Geórgya Jacoby" userId="133b2bc2-c5c6-412c-b93f-48a37d1d073a" providerId="ADAL" clId="{45B4A961-0D2D-40B4-9DCC-F55ADDE8C203}" dt="2021-02-04T18:28:39.916" v="1664" actId="207"/>
        <pc:sldMkLst>
          <pc:docMk/>
          <pc:sldMk cId="71707935" sldId="1406"/>
        </pc:sldMkLst>
        <pc:spChg chg="mod">
          <ac:chgData name="Geórgya Jacoby" userId="133b2bc2-c5c6-412c-b93f-48a37d1d073a" providerId="ADAL" clId="{45B4A961-0D2D-40B4-9DCC-F55ADDE8C203}" dt="2021-02-04T17:34:02.366" v="910" actId="108"/>
          <ac:spMkLst>
            <pc:docMk/>
            <pc:sldMk cId="71707935" sldId="1406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7:39:16.825" v="1024" actId="20577"/>
          <ac:spMkLst>
            <pc:docMk/>
            <pc:sldMk cId="71707935" sldId="1406"/>
            <ac:spMk id="5" creationId="{E458A749-139D-44F5-8E84-0E3D933CF60D}"/>
          </ac:spMkLst>
        </pc:spChg>
        <pc:spChg chg="del">
          <ac:chgData name="Geórgya Jacoby" userId="133b2bc2-c5c6-412c-b93f-48a37d1d073a" providerId="ADAL" clId="{45B4A961-0D2D-40B4-9DCC-F55ADDE8C203}" dt="2021-02-04T17:36:19.580" v="959" actId="478"/>
          <ac:spMkLst>
            <pc:docMk/>
            <pc:sldMk cId="71707935" sldId="1406"/>
            <ac:spMk id="8" creationId="{C64F4F10-A3CD-4FD4-9F0D-775B759ACEEB}"/>
          </ac:spMkLst>
        </pc:spChg>
        <pc:spChg chg="del mod">
          <ac:chgData name="Geórgya Jacoby" userId="133b2bc2-c5c6-412c-b93f-48a37d1d073a" providerId="ADAL" clId="{45B4A961-0D2D-40B4-9DCC-F55ADDE8C203}" dt="2021-02-04T17:38:32.218" v="984" actId="478"/>
          <ac:spMkLst>
            <pc:docMk/>
            <pc:sldMk cId="71707935" sldId="1406"/>
            <ac:spMk id="9" creationId="{70579039-4503-450B-BFE4-BC25FB6630A7}"/>
          </ac:spMkLst>
        </pc:spChg>
        <pc:graphicFrameChg chg="mod">
          <ac:chgData name="Geórgya Jacoby" userId="133b2bc2-c5c6-412c-b93f-48a37d1d073a" providerId="ADAL" clId="{45B4A961-0D2D-40B4-9DCC-F55ADDE8C203}" dt="2021-02-04T18:28:39.916" v="1664" actId="207"/>
          <ac:graphicFrameMkLst>
            <pc:docMk/>
            <pc:sldMk cId="71707935" sldId="1406"/>
            <ac:graphicFrameMk id="3" creationId="{DD14D675-4B76-40D3-8060-B7513D679297}"/>
          </ac:graphicFrameMkLst>
        </pc:graphicFrameChg>
        <pc:graphicFrameChg chg="del">
          <ac:chgData name="Geórgya Jacoby" userId="133b2bc2-c5c6-412c-b93f-48a37d1d073a" providerId="ADAL" clId="{45B4A961-0D2D-40B4-9DCC-F55ADDE8C203}" dt="2021-02-04T17:36:18.042" v="958" actId="478"/>
          <ac:graphicFrameMkLst>
            <pc:docMk/>
            <pc:sldMk cId="71707935" sldId="1406"/>
            <ac:graphicFrameMk id="11" creationId="{C0E256F3-9C1A-4F4E-8490-19AE21326D35}"/>
          </ac:graphicFrameMkLst>
        </pc:graphicFrameChg>
      </pc:sldChg>
      <pc:sldChg chg="modSp mod delCm">
        <pc:chgData name="Geórgya Jacoby" userId="133b2bc2-c5c6-412c-b93f-48a37d1d073a" providerId="ADAL" clId="{45B4A961-0D2D-40B4-9DCC-F55ADDE8C203}" dt="2021-02-04T20:51:36.044" v="2509" actId="13926"/>
        <pc:sldMkLst>
          <pc:docMk/>
          <pc:sldMk cId="3363555294" sldId="1447"/>
        </pc:sldMkLst>
        <pc:spChg chg="mod">
          <ac:chgData name="Geórgya Jacoby" userId="133b2bc2-c5c6-412c-b93f-48a37d1d073a" providerId="ADAL" clId="{45B4A961-0D2D-40B4-9DCC-F55ADDE8C203}" dt="2021-02-04T20:15:40.841" v="2430" actId="1076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Geórgya Jacoby" userId="133b2bc2-c5c6-412c-b93f-48a37d1d073a" providerId="ADAL" clId="{45B4A961-0D2D-40B4-9DCC-F55ADDE8C203}" dt="2021-02-04T20:15:49.562" v="2431" actId="1076"/>
          <ac:spMkLst>
            <pc:docMk/>
            <pc:sldMk cId="3363555294" sldId="1447"/>
            <ac:spMk id="12" creationId="{D68075BE-7CE4-4818-807D-DA8E9B9F97F5}"/>
          </ac:spMkLst>
        </pc:spChg>
        <pc:spChg chg="mod">
          <ac:chgData name="Geórgya Jacoby" userId="133b2bc2-c5c6-412c-b93f-48a37d1d073a" providerId="ADAL" clId="{45B4A961-0D2D-40B4-9DCC-F55ADDE8C203}" dt="2021-02-04T20:13:05.121" v="2423" actId="1036"/>
          <ac:spMkLst>
            <pc:docMk/>
            <pc:sldMk cId="3363555294" sldId="1447"/>
            <ac:spMk id="13" creationId="{22FDD57F-32ED-47E5-809B-451549F88782}"/>
          </ac:spMkLst>
        </pc:spChg>
        <pc:spChg chg="mod">
          <ac:chgData name="Geórgya Jacoby" userId="133b2bc2-c5c6-412c-b93f-48a37d1d073a" providerId="ADAL" clId="{45B4A961-0D2D-40B4-9DCC-F55ADDE8C203}" dt="2021-02-04T20:51:36.044" v="2509" actId="13926"/>
          <ac:spMkLst>
            <pc:docMk/>
            <pc:sldMk cId="3363555294" sldId="1447"/>
            <ac:spMk id="14" creationId="{963C31D1-667F-4E9B-91DE-386524B06A2E}"/>
          </ac:spMkLst>
        </pc:spChg>
        <pc:spChg chg="mod">
          <ac:chgData name="Geórgya Jacoby" userId="133b2bc2-c5c6-412c-b93f-48a37d1d073a" providerId="ADAL" clId="{45B4A961-0D2D-40B4-9DCC-F55ADDE8C203}" dt="2021-02-04T19:14:09.956" v="2098" actId="108"/>
          <ac:spMkLst>
            <pc:docMk/>
            <pc:sldMk cId="3363555294" sldId="1447"/>
            <ac:spMk id="15" creationId="{A6AE19AD-7B7E-4F1E-A8D6-F868A0ABCAFD}"/>
          </ac:spMkLst>
        </pc:sp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5" creationId="{D4EF6706-180B-4C5D-B53C-94E64A7DA503}"/>
          </ac:picMkLst>
        </pc:pic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24" creationId="{236DB7E2-39C5-4ADE-97FB-45E34D5DD931}"/>
          </ac:picMkLst>
        </pc:pic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26" creationId="{EAC3433F-CECE-4FCF-9797-79DE03600853}"/>
          </ac:picMkLst>
        </pc:picChg>
        <pc:picChg chg="mod">
          <ac:chgData name="Geórgya Jacoby" userId="133b2bc2-c5c6-412c-b93f-48a37d1d073a" providerId="ADAL" clId="{45B4A961-0D2D-40B4-9DCC-F55ADDE8C203}" dt="2021-02-04T20:13:10.493" v="2429" actId="1036"/>
          <ac:picMkLst>
            <pc:docMk/>
            <pc:sldMk cId="3363555294" sldId="1447"/>
            <ac:picMk id="27" creationId="{CFC5FFBE-B778-4AA8-9E11-C2EA69682986}"/>
          </ac:picMkLst>
        </pc:picChg>
      </pc:sldChg>
      <pc:sldChg chg="modSp mod">
        <pc:chgData name="Geórgya Jacoby" userId="133b2bc2-c5c6-412c-b93f-48a37d1d073a" providerId="ADAL" clId="{45B4A961-0D2D-40B4-9DCC-F55ADDE8C203}" dt="2021-02-04T20:10:41.094" v="2391" actId="207"/>
        <pc:sldMkLst>
          <pc:docMk/>
          <pc:sldMk cId="3535918167" sldId="1453"/>
        </pc:sldMkLst>
        <pc:spChg chg="mod">
          <ac:chgData name="Geórgya Jacoby" userId="133b2bc2-c5c6-412c-b93f-48a37d1d073a" providerId="ADAL" clId="{45B4A961-0D2D-40B4-9DCC-F55ADDE8C203}" dt="2021-02-04T19:14:02.459" v="2096" actId="108"/>
          <ac:spMkLst>
            <pc:docMk/>
            <pc:sldMk cId="3535918167" sldId="1453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20:10:41.094" v="2391" actId="207"/>
          <ac:spMkLst>
            <pc:docMk/>
            <pc:sldMk cId="3535918167" sldId="1453"/>
            <ac:spMk id="8" creationId="{9F05D06B-EBE1-442A-948D-D757EC5B7D8D}"/>
          </ac:spMkLst>
        </pc:spChg>
      </pc:sldChg>
      <pc:sldChg chg="modSp mod delCm">
        <pc:chgData name="Geórgya Jacoby" userId="133b2bc2-c5c6-412c-b93f-48a37d1d073a" providerId="ADAL" clId="{45B4A961-0D2D-40B4-9DCC-F55ADDE8C203}" dt="2021-02-04T13:28:37.872" v="216"/>
        <pc:sldMkLst>
          <pc:docMk/>
          <pc:sldMk cId="3994118873" sldId="1469"/>
        </pc:sldMkLst>
        <pc:spChg chg="mod">
          <ac:chgData name="Geórgya Jacoby" userId="133b2bc2-c5c6-412c-b93f-48a37d1d073a" providerId="ADAL" clId="{45B4A961-0D2D-40B4-9DCC-F55ADDE8C203}" dt="2021-02-04T13:28:37.872" v="216"/>
          <ac:spMkLst>
            <pc:docMk/>
            <pc:sldMk cId="3994118873" sldId="1469"/>
            <ac:spMk id="2" creationId="{CBFADFC0-A002-834D-BDDC-65D7E0A7F082}"/>
          </ac:spMkLst>
        </pc:spChg>
      </pc:sldChg>
      <pc:sldChg chg="addSp modSp mod delCm">
        <pc:chgData name="Geórgya Jacoby" userId="133b2bc2-c5c6-412c-b93f-48a37d1d073a" providerId="ADAL" clId="{45B4A961-0D2D-40B4-9DCC-F55ADDE8C203}" dt="2021-02-04T17:23:00.914" v="846" actId="1076"/>
        <pc:sldMkLst>
          <pc:docMk/>
          <pc:sldMk cId="3700844582" sldId="1470"/>
        </pc:sldMkLst>
        <pc:spChg chg="mod">
          <ac:chgData name="Geórgya Jacoby" userId="133b2bc2-c5c6-412c-b93f-48a37d1d073a" providerId="ADAL" clId="{45B4A961-0D2D-40B4-9DCC-F55ADDE8C203}" dt="2021-02-04T16:43:02.155" v="379" actId="108"/>
          <ac:spMkLst>
            <pc:docMk/>
            <pc:sldMk cId="3700844582" sldId="1470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7:21:13.582" v="837" actId="20577"/>
          <ac:spMkLst>
            <pc:docMk/>
            <pc:sldMk cId="3700844582" sldId="1470"/>
            <ac:spMk id="7" creationId="{F5EF7B66-00F6-4A8A-B0D8-D6952E106290}"/>
          </ac:spMkLst>
        </pc:spChg>
        <pc:picChg chg="add mod">
          <ac:chgData name="Geórgya Jacoby" userId="133b2bc2-c5c6-412c-b93f-48a37d1d073a" providerId="ADAL" clId="{45B4A961-0D2D-40B4-9DCC-F55ADDE8C203}" dt="2021-02-04T17:23:00.914" v="846" actId="1076"/>
          <ac:picMkLst>
            <pc:docMk/>
            <pc:sldMk cId="3700844582" sldId="1470"/>
            <ac:picMk id="4" creationId="{CDBBCB6E-1E5A-41DE-87FC-C9C41F849B03}"/>
          </ac:picMkLst>
        </pc:picChg>
      </pc:sldChg>
      <pc:sldChg chg="modSp mod">
        <pc:chgData name="Geórgya Jacoby" userId="133b2bc2-c5c6-412c-b93f-48a37d1d073a" providerId="ADAL" clId="{45B4A961-0D2D-40B4-9DCC-F55ADDE8C203}" dt="2021-02-04T21:00:31.222" v="2633" actId="20577"/>
        <pc:sldMkLst>
          <pc:docMk/>
          <pc:sldMk cId="1735171968" sldId="1477"/>
        </pc:sldMkLst>
        <pc:graphicFrameChg chg="mod modGraphic">
          <ac:chgData name="Geórgya Jacoby" userId="133b2bc2-c5c6-412c-b93f-48a37d1d073a" providerId="ADAL" clId="{45B4A961-0D2D-40B4-9DCC-F55ADDE8C203}" dt="2021-02-04T21:00:31.222" v="2633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Geórgya Jacoby" userId="133b2bc2-c5c6-412c-b93f-48a37d1d073a" providerId="ADAL" clId="{45B4A961-0D2D-40B4-9DCC-F55ADDE8C203}" dt="2021-02-04T16:59:04.503" v="654" actId="207"/>
        <pc:sldMkLst>
          <pc:docMk/>
          <pc:sldMk cId="4107676839" sldId="1482"/>
        </pc:sldMkLst>
        <pc:spChg chg="mod">
          <ac:chgData name="Geórgya Jacoby" userId="133b2bc2-c5c6-412c-b93f-48a37d1d073a" providerId="ADAL" clId="{45B4A961-0D2D-40B4-9DCC-F55ADDE8C203}" dt="2021-02-04T16:42:58.627" v="378" actId="108"/>
          <ac:spMkLst>
            <pc:docMk/>
            <pc:sldMk cId="4107676839" sldId="1482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6:45:38.639" v="404" actId="20577"/>
          <ac:spMkLst>
            <pc:docMk/>
            <pc:sldMk cId="4107676839" sldId="1482"/>
            <ac:spMk id="388" creationId="{57C0C48F-55D8-42F5-8B24-1F6CBD7CD7E1}"/>
          </ac:spMkLst>
        </pc:spChg>
        <pc:graphicFrameChg chg="add mod">
          <ac:chgData name="Geórgya Jacoby" userId="133b2bc2-c5c6-412c-b93f-48a37d1d073a" providerId="ADAL" clId="{45B4A961-0D2D-40B4-9DCC-F55ADDE8C203}" dt="2021-02-04T16:58:08.279" v="638" actId="1076"/>
          <ac:graphicFrameMkLst>
            <pc:docMk/>
            <pc:sldMk cId="4107676839" sldId="1482"/>
            <ac:graphicFrameMk id="6" creationId="{308F54EB-1C84-4AE2-B9BC-795118CB9E18}"/>
          </ac:graphicFrameMkLst>
        </pc:graphicFrameChg>
        <pc:picChg chg="add del mod">
          <ac:chgData name="Geórgya Jacoby" userId="133b2bc2-c5c6-412c-b93f-48a37d1d073a" providerId="ADAL" clId="{45B4A961-0D2D-40B4-9DCC-F55ADDE8C203}" dt="2021-02-04T16:57:29.072" v="634" actId="478"/>
          <ac:picMkLst>
            <pc:docMk/>
            <pc:sldMk cId="4107676839" sldId="1482"/>
            <ac:picMk id="4" creationId="{2B08E5F4-8E61-4B4D-B5AB-984703E77449}"/>
          </ac:picMkLst>
        </pc:picChg>
        <pc:picChg chg="del">
          <ac:chgData name="Geórgya Jacoby" userId="133b2bc2-c5c6-412c-b93f-48a37d1d073a" providerId="ADAL" clId="{45B4A961-0D2D-40B4-9DCC-F55ADDE8C203}" dt="2021-02-04T16:45:15.317" v="380" actId="478"/>
          <ac:picMkLst>
            <pc:docMk/>
            <pc:sldMk cId="4107676839" sldId="1482"/>
            <ac:picMk id="5" creationId="{463C703E-1B1F-4DD6-81F6-FFFB640F49C3}"/>
          </ac:picMkLst>
        </pc:picChg>
        <pc:picChg chg="del">
          <ac:chgData name="Geórgya Jacoby" userId="133b2bc2-c5c6-412c-b93f-48a37d1d073a" providerId="ADAL" clId="{45B4A961-0D2D-40B4-9DCC-F55ADDE8C203}" dt="2021-02-04T16:45:17.556" v="381" actId="478"/>
          <ac:picMkLst>
            <pc:docMk/>
            <pc:sldMk cId="4107676839" sldId="1482"/>
            <ac:picMk id="7" creationId="{4D000564-ACD7-4CED-8CE4-8A10059BDEA0}"/>
          </ac:picMkLst>
        </pc:picChg>
        <pc:picChg chg="add del mod">
          <ac:chgData name="Geórgya Jacoby" userId="133b2bc2-c5c6-412c-b93f-48a37d1d073a" providerId="ADAL" clId="{45B4A961-0D2D-40B4-9DCC-F55ADDE8C203}" dt="2021-02-04T16:54:50.714" v="521" actId="478"/>
          <ac:picMkLst>
            <pc:docMk/>
            <pc:sldMk cId="4107676839" sldId="1482"/>
            <ac:picMk id="9" creationId="{DB33DE56-4C5D-47E8-B914-74D6CBC9ED36}"/>
          </ac:picMkLst>
        </pc:picChg>
        <pc:picChg chg="add del mod">
          <ac:chgData name="Geórgya Jacoby" userId="133b2bc2-c5c6-412c-b93f-48a37d1d073a" providerId="ADAL" clId="{45B4A961-0D2D-40B4-9DCC-F55ADDE8C203}" dt="2021-02-04T16:54:26.684" v="473" actId="478"/>
          <ac:picMkLst>
            <pc:docMk/>
            <pc:sldMk cId="4107676839" sldId="1482"/>
            <ac:picMk id="11" creationId="{13108388-D6C1-4EBD-9886-9B09075A0889}"/>
          </ac:picMkLst>
        </pc:picChg>
        <pc:picChg chg="add mod">
          <ac:chgData name="Geórgya Jacoby" userId="133b2bc2-c5c6-412c-b93f-48a37d1d073a" providerId="ADAL" clId="{45B4A961-0D2D-40B4-9DCC-F55ADDE8C203}" dt="2021-02-04T16:58:51.099" v="650" actId="1076"/>
          <ac:picMkLst>
            <pc:docMk/>
            <pc:sldMk cId="4107676839" sldId="1482"/>
            <ac:picMk id="13" creationId="{32AF505C-D4EA-436E-A8BC-C7D625DB34C9}"/>
          </ac:picMkLst>
        </pc:picChg>
        <pc:picChg chg="add mod">
          <ac:chgData name="Geórgya Jacoby" userId="133b2bc2-c5c6-412c-b93f-48a37d1d073a" providerId="ADAL" clId="{45B4A961-0D2D-40B4-9DCC-F55ADDE8C203}" dt="2021-02-04T16:59:04.503" v="654" actId="207"/>
          <ac:picMkLst>
            <pc:docMk/>
            <pc:sldMk cId="4107676839" sldId="1482"/>
            <ac:picMk id="15" creationId="{C745774D-D0B9-4CC2-8829-421E865E8BF5}"/>
          </ac:picMkLst>
        </pc:picChg>
      </pc:sldChg>
      <pc:sldChg chg="modSp mod">
        <pc:chgData name="Geórgya Jacoby" userId="133b2bc2-c5c6-412c-b93f-48a37d1d073a" providerId="ADAL" clId="{45B4A961-0D2D-40B4-9DCC-F55ADDE8C203}" dt="2021-02-04T19:14:05.556" v="2097" actId="108"/>
        <pc:sldMkLst>
          <pc:docMk/>
          <pc:sldMk cId="3498275769" sldId="1484"/>
        </pc:sldMkLst>
        <pc:spChg chg="mod">
          <ac:chgData name="Geórgya Jacoby" userId="133b2bc2-c5c6-412c-b93f-48a37d1d073a" providerId="ADAL" clId="{45B4A961-0D2D-40B4-9DCC-F55ADDE8C203}" dt="2021-02-04T19:14:05.556" v="2097" actId="108"/>
          <ac:spMkLst>
            <pc:docMk/>
            <pc:sldMk cId="3498275769" sldId="1484"/>
            <ac:spMk id="2" creationId="{CBFADFC0-A002-834D-BDDC-65D7E0A7F082}"/>
          </ac:spMkLst>
        </pc:spChg>
      </pc:sldChg>
      <pc:sldChg chg="modSp add mod">
        <pc:chgData name="Geórgya Jacoby" userId="133b2bc2-c5c6-412c-b93f-48a37d1d073a" providerId="ADAL" clId="{45B4A961-0D2D-40B4-9DCC-F55ADDE8C203}" dt="2021-02-04T16:42:27.696" v="368" actId="1076"/>
        <pc:sldMkLst>
          <pc:docMk/>
          <pc:sldMk cId="2700202933" sldId="1485"/>
        </pc:sldMkLst>
        <pc:spChg chg="mod">
          <ac:chgData name="Geórgya Jacoby" userId="133b2bc2-c5c6-412c-b93f-48a37d1d073a" providerId="ADAL" clId="{45B4A961-0D2D-40B4-9DCC-F55ADDE8C203}" dt="2021-02-04T16:42:24.923" v="367" actId="5793"/>
          <ac:spMkLst>
            <pc:docMk/>
            <pc:sldMk cId="2700202933" sldId="1485"/>
            <ac:spMk id="8" creationId="{550DBF0B-AD19-4A05-A2BF-D385D53CA5C7}"/>
          </ac:spMkLst>
        </pc:spChg>
        <pc:spChg chg="mod">
          <ac:chgData name="Geórgya Jacoby" userId="133b2bc2-c5c6-412c-b93f-48a37d1d073a" providerId="ADAL" clId="{45B4A961-0D2D-40B4-9DCC-F55ADDE8C203}" dt="2021-02-04T16:42:27.696" v="368" actId="1076"/>
          <ac:spMkLst>
            <pc:docMk/>
            <pc:sldMk cId="2700202933" sldId="1485"/>
            <ac:spMk id="15" creationId="{ABBAA79D-36E6-4D7D-92BA-BD9A948C540D}"/>
          </ac:spMkLst>
        </pc:spChg>
      </pc:sldChg>
      <pc:sldChg chg="addSp delSp modSp add mod">
        <pc:chgData name="Geórgya Jacoby" userId="133b2bc2-c5c6-412c-b93f-48a37d1d073a" providerId="ADAL" clId="{45B4A961-0D2D-40B4-9DCC-F55ADDE8C203}" dt="2021-02-04T17:30:37.690" v="893" actId="20577"/>
        <pc:sldMkLst>
          <pc:docMk/>
          <pc:sldMk cId="798983673" sldId="1486"/>
        </pc:sldMkLst>
        <pc:spChg chg="mod">
          <ac:chgData name="Geórgya Jacoby" userId="133b2bc2-c5c6-412c-b93f-48a37d1d073a" providerId="ADAL" clId="{45B4A961-0D2D-40B4-9DCC-F55ADDE8C203}" dt="2021-02-04T17:30:37.690" v="893" actId="20577"/>
          <ac:spMkLst>
            <pc:docMk/>
            <pc:sldMk cId="798983673" sldId="1486"/>
            <ac:spMk id="7" creationId="{F5EF7B66-00F6-4A8A-B0D8-D6952E106290}"/>
          </ac:spMkLst>
        </pc:spChg>
        <pc:picChg chg="del">
          <ac:chgData name="Geórgya Jacoby" userId="133b2bc2-c5c6-412c-b93f-48a37d1d073a" providerId="ADAL" clId="{45B4A961-0D2D-40B4-9DCC-F55ADDE8C203}" dt="2021-02-04T17:16:34.626" v="815" actId="478"/>
          <ac:picMkLst>
            <pc:docMk/>
            <pc:sldMk cId="798983673" sldId="1486"/>
            <ac:picMk id="4" creationId="{CDBBCB6E-1E5A-41DE-87FC-C9C41F849B03}"/>
          </ac:picMkLst>
        </pc:picChg>
        <pc:picChg chg="add mod">
          <ac:chgData name="Geórgya Jacoby" userId="133b2bc2-c5c6-412c-b93f-48a37d1d073a" providerId="ADAL" clId="{45B4A961-0D2D-40B4-9DCC-F55ADDE8C203}" dt="2021-02-04T17:19:35.524" v="832" actId="14100"/>
          <ac:picMkLst>
            <pc:docMk/>
            <pc:sldMk cId="798983673" sldId="1486"/>
            <ac:picMk id="5" creationId="{558AFC7D-1BC6-40E2-A0F9-FD94816AAC74}"/>
          </ac:picMkLst>
        </pc:picChg>
        <pc:picChg chg="add mod">
          <ac:chgData name="Geórgya Jacoby" userId="133b2bc2-c5c6-412c-b93f-48a37d1d073a" providerId="ADAL" clId="{45B4A961-0D2D-40B4-9DCC-F55ADDE8C203}" dt="2021-02-04T17:20:00.636" v="836" actId="1076"/>
          <ac:picMkLst>
            <pc:docMk/>
            <pc:sldMk cId="798983673" sldId="1486"/>
            <ac:picMk id="8" creationId="{ABEB25E6-69EB-491F-AE88-DF4A73FF82C6}"/>
          </ac:picMkLst>
        </pc:picChg>
      </pc:sldChg>
      <pc:sldChg chg="delSp modSp add mod">
        <pc:chgData name="Geórgya Jacoby" userId="133b2bc2-c5c6-412c-b93f-48a37d1d073a" providerId="ADAL" clId="{45B4A961-0D2D-40B4-9DCC-F55ADDE8C203}" dt="2021-02-04T18:32:00.617" v="1689" actId="207"/>
        <pc:sldMkLst>
          <pc:docMk/>
          <pc:sldMk cId="3284514147" sldId="1487"/>
        </pc:sldMkLst>
        <pc:spChg chg="mod">
          <ac:chgData name="Geórgya Jacoby" userId="133b2bc2-c5c6-412c-b93f-48a37d1d073a" providerId="ADAL" clId="{45B4A961-0D2D-40B4-9DCC-F55ADDE8C203}" dt="2021-02-04T17:34:26.386" v="946" actId="20577"/>
          <ac:spMkLst>
            <pc:docMk/>
            <pc:sldMk cId="3284514147" sldId="1487"/>
            <ac:spMk id="2" creationId="{CBFADFC0-A002-834D-BDDC-65D7E0A7F082}"/>
          </ac:spMkLst>
        </pc:spChg>
        <pc:spChg chg="mod">
          <ac:chgData name="Geórgya Jacoby" userId="133b2bc2-c5c6-412c-b93f-48a37d1d073a" providerId="ADAL" clId="{45B4A961-0D2D-40B4-9DCC-F55ADDE8C203}" dt="2021-02-04T17:45:26.677" v="1551" actId="20577"/>
          <ac:spMkLst>
            <pc:docMk/>
            <pc:sldMk cId="3284514147" sldId="1487"/>
            <ac:spMk id="5" creationId="{E458A749-139D-44F5-8E84-0E3D933CF60D}"/>
          </ac:spMkLst>
        </pc:spChg>
        <pc:spChg chg="del mod">
          <ac:chgData name="Geórgya Jacoby" userId="133b2bc2-c5c6-412c-b93f-48a37d1d073a" providerId="ADAL" clId="{45B4A961-0D2D-40B4-9DCC-F55ADDE8C203}" dt="2021-02-04T17:38:23.317" v="981" actId="478"/>
          <ac:spMkLst>
            <pc:docMk/>
            <pc:sldMk cId="3284514147" sldId="1487"/>
            <ac:spMk id="8" creationId="{C64F4F10-A3CD-4FD4-9F0D-775B759ACEEB}"/>
          </ac:spMkLst>
        </pc:spChg>
        <pc:spChg chg="del">
          <ac:chgData name="Geórgya Jacoby" userId="133b2bc2-c5c6-412c-b93f-48a37d1d073a" providerId="ADAL" clId="{45B4A961-0D2D-40B4-9DCC-F55ADDE8C203}" dt="2021-02-04T17:34:31.052" v="948" actId="478"/>
          <ac:spMkLst>
            <pc:docMk/>
            <pc:sldMk cId="3284514147" sldId="1487"/>
            <ac:spMk id="9" creationId="{70579039-4503-450B-BFE4-BC25FB6630A7}"/>
          </ac:spMkLst>
        </pc:spChg>
        <pc:graphicFrameChg chg="del">
          <ac:chgData name="Geórgya Jacoby" userId="133b2bc2-c5c6-412c-b93f-48a37d1d073a" providerId="ADAL" clId="{45B4A961-0D2D-40B4-9DCC-F55ADDE8C203}" dt="2021-02-04T17:34:29.658" v="947" actId="478"/>
          <ac:graphicFrameMkLst>
            <pc:docMk/>
            <pc:sldMk cId="3284514147" sldId="1487"/>
            <ac:graphicFrameMk id="3" creationId="{DD14D675-4B76-40D3-8060-B7513D679297}"/>
          </ac:graphicFrameMkLst>
        </pc:graphicFrameChg>
        <pc:graphicFrameChg chg="mod">
          <ac:chgData name="Geórgya Jacoby" userId="133b2bc2-c5c6-412c-b93f-48a37d1d073a" providerId="ADAL" clId="{45B4A961-0D2D-40B4-9DCC-F55ADDE8C203}" dt="2021-02-04T18:32:00.617" v="1689" actId="207"/>
          <ac:graphicFrameMkLst>
            <pc:docMk/>
            <pc:sldMk cId="3284514147" sldId="1487"/>
            <ac:graphicFrameMk id="11" creationId="{C0E256F3-9C1A-4F4E-8490-19AE21326D35}"/>
          </ac:graphicFrameMkLst>
        </pc:graphicFrameChg>
      </pc:sldChg>
      <pc:sldChg chg="addSp delSp modSp add del mod">
        <pc:chgData name="Geórgya Jacoby" userId="133b2bc2-c5c6-412c-b93f-48a37d1d073a" providerId="ADAL" clId="{45B4A961-0D2D-40B4-9DCC-F55ADDE8C203}" dt="2021-02-04T20:43:20.624" v="2506" actId="113"/>
        <pc:sldMkLst>
          <pc:docMk/>
          <pc:sldMk cId="511964538" sldId="1488"/>
        </pc:sldMkLst>
        <pc:spChg chg="mod">
          <ac:chgData name="Geórgya Jacoby" userId="133b2bc2-c5c6-412c-b93f-48a37d1d073a" providerId="ADAL" clId="{45B4A961-0D2D-40B4-9DCC-F55ADDE8C203}" dt="2021-02-04T20:42:49.870" v="2503" actId="20577"/>
          <ac:spMkLst>
            <pc:docMk/>
            <pc:sldMk cId="511964538" sldId="1488"/>
            <ac:spMk id="10" creationId="{6637CF30-4669-4F2E-A775-95F65CE9029F}"/>
          </ac:spMkLst>
        </pc:spChg>
        <pc:spChg chg="del">
          <ac:chgData name="Geórgya Jacoby" userId="133b2bc2-c5c6-412c-b93f-48a37d1d073a" providerId="ADAL" clId="{45B4A961-0D2D-40B4-9DCC-F55ADDE8C203}" dt="2021-02-04T20:40:59.385" v="2462" actId="478"/>
          <ac:spMkLst>
            <pc:docMk/>
            <pc:sldMk cId="511964538" sldId="1488"/>
            <ac:spMk id="24" creationId="{5CD76AAD-4ABF-4B8A-96C5-FA32E490BEFC}"/>
          </ac:spMkLst>
        </pc:spChg>
        <pc:spChg chg="del">
          <ac:chgData name="Geórgya Jacoby" userId="133b2bc2-c5c6-412c-b93f-48a37d1d073a" providerId="ADAL" clId="{45B4A961-0D2D-40B4-9DCC-F55ADDE8C203}" dt="2021-02-04T20:40:37.914" v="2457" actId="478"/>
          <ac:spMkLst>
            <pc:docMk/>
            <pc:sldMk cId="511964538" sldId="1488"/>
            <ac:spMk id="25" creationId="{16BAE041-1E09-42D1-B4EB-E2AEBA3BFADB}"/>
          </ac:spMkLst>
        </pc:spChg>
        <pc:graphicFrameChg chg="del">
          <ac:chgData name="Geórgya Jacoby" userId="133b2bc2-c5c6-412c-b93f-48a37d1d073a" providerId="ADAL" clId="{45B4A961-0D2D-40B4-9DCC-F55ADDE8C203}" dt="2021-02-04T20:39:38.775" v="2441" actId="478"/>
          <ac:graphicFrameMkLst>
            <pc:docMk/>
            <pc:sldMk cId="511964538" sldId="1488"/>
            <ac:graphicFrameMk id="6" creationId="{430C901D-215C-4EA9-A8E2-7D1D5224B213}"/>
          </ac:graphicFrameMkLst>
        </pc:graphicFrameChg>
        <pc:graphicFrameChg chg="add mod">
          <ac:chgData name="Geórgya Jacoby" userId="133b2bc2-c5c6-412c-b93f-48a37d1d073a" providerId="ADAL" clId="{45B4A961-0D2D-40B4-9DCC-F55ADDE8C203}" dt="2021-02-04T20:43:20.624" v="2506" actId="113"/>
          <ac:graphicFrameMkLst>
            <pc:docMk/>
            <pc:sldMk cId="511964538" sldId="1488"/>
            <ac:graphicFrameMk id="11" creationId="{11CD9FF3-B544-4305-A680-B27479AA709A}"/>
          </ac:graphicFrameMkLst>
        </pc:graphicFrameChg>
        <pc:picChg chg="add del mod">
          <ac:chgData name="Geórgya Jacoby" userId="133b2bc2-c5c6-412c-b93f-48a37d1d073a" providerId="ADAL" clId="{45B4A961-0D2D-40B4-9DCC-F55ADDE8C203}" dt="2021-02-04T20:39:47.450" v="2447" actId="478"/>
          <ac:picMkLst>
            <pc:docMk/>
            <pc:sldMk cId="511964538" sldId="1488"/>
            <ac:picMk id="3" creationId="{37C7DD68-EF91-4E8A-A106-37121A246505}"/>
          </ac:picMkLst>
        </pc:picChg>
        <pc:picChg chg="add mod">
          <ac:chgData name="Geórgya Jacoby" userId="133b2bc2-c5c6-412c-b93f-48a37d1d073a" providerId="ADAL" clId="{45B4A961-0D2D-40B4-9DCC-F55ADDE8C203}" dt="2021-02-04T20:41:02.086" v="2463" actId="1076"/>
          <ac:picMkLst>
            <pc:docMk/>
            <pc:sldMk cId="511964538" sldId="1488"/>
            <ac:picMk id="5" creationId="{4AB878CE-1EE5-4FA5-A1E4-93936439F348}"/>
          </ac:picMkLst>
        </pc:picChg>
      </pc:sldChg>
    </pc:docChg>
  </pc:docChgLst>
  <pc:docChgLst>
    <pc:chgData name="Matheus" userId="b5f2d3ef-67d8-471e-b683-51d884bb3d08" providerId="ADAL" clId="{4E4BA07B-50A7-453A-887C-4D5AFBD80A1E}"/>
    <pc:docChg chg="modSld">
      <pc:chgData name="Matheus" userId="b5f2d3ef-67d8-471e-b683-51d884bb3d08" providerId="ADAL" clId="{4E4BA07B-50A7-453A-887C-4D5AFBD80A1E}" dt="2020-09-11T14:24:43.251" v="1" actId="20577"/>
      <pc:docMkLst>
        <pc:docMk/>
      </pc:docMkLst>
      <pc:sldChg chg="modSp mod">
        <pc:chgData name="Matheus" userId="b5f2d3ef-67d8-471e-b683-51d884bb3d08" providerId="ADAL" clId="{4E4BA07B-50A7-453A-887C-4D5AFBD80A1E}" dt="2020-09-11T14:24:43.251" v="1" actId="20577"/>
        <pc:sldMkLst>
          <pc:docMk/>
          <pc:sldMk cId="3104445173" sldId="1365"/>
        </pc:sldMkLst>
        <pc:spChg chg="mod">
          <ac:chgData name="Matheus" userId="b5f2d3ef-67d8-471e-b683-51d884bb3d08" providerId="ADAL" clId="{4E4BA07B-50A7-453A-887C-4D5AFBD80A1E}" dt="2020-09-11T14:24:43.251" v="1" actId="20577"/>
          <ac:spMkLst>
            <pc:docMk/>
            <pc:sldMk cId="3104445173" sldId="1365"/>
            <ac:spMk id="25" creationId="{16BAE041-1E09-42D1-B4EB-E2AEBA3BFADB}"/>
          </ac:spMkLst>
        </pc:spChg>
      </pc:sldChg>
    </pc:docChg>
  </pc:docChgLst>
  <pc:docChgLst>
    <pc:chgData name="Geórgya Jacoby" userId="133b2bc2-c5c6-412c-b93f-48a37d1d073a" providerId="ADAL" clId="{58A11080-AE7C-45AF-907B-B6E7CCAFFF99}"/>
    <pc:docChg chg="custSel modSld">
      <pc:chgData name="Geórgya Jacoby" userId="133b2bc2-c5c6-412c-b93f-48a37d1d073a" providerId="ADAL" clId="{58A11080-AE7C-45AF-907B-B6E7CCAFFF99}" dt="2021-04-09T19:29:25.986" v="1726" actId="20577"/>
      <pc:docMkLst>
        <pc:docMk/>
      </pc:docMkLst>
      <pc:sldChg chg="delCm">
        <pc:chgData name="Geórgya Jacoby" userId="133b2bc2-c5c6-412c-b93f-48a37d1d073a" providerId="ADAL" clId="{58A11080-AE7C-45AF-907B-B6E7CCAFFF99}" dt="2021-04-08T19:52:59.155" v="239" actId="1592"/>
        <pc:sldMkLst>
          <pc:docMk/>
          <pc:sldMk cId="2213664845" sldId="1321"/>
        </pc:sldMkLst>
      </pc:sldChg>
      <pc:sldChg chg="modSp mod">
        <pc:chgData name="Geórgya Jacoby" userId="133b2bc2-c5c6-412c-b93f-48a37d1d073a" providerId="ADAL" clId="{58A11080-AE7C-45AF-907B-B6E7CCAFFF99}" dt="2021-04-08T18:52:31.468" v="0" actId="14734"/>
        <pc:sldMkLst>
          <pc:docMk/>
          <pc:sldMk cId="1747746632" sldId="1390"/>
        </pc:sldMkLst>
        <pc:graphicFrameChg chg="modGraphic">
          <ac:chgData name="Geórgya Jacoby" userId="133b2bc2-c5c6-412c-b93f-48a37d1d073a" providerId="ADAL" clId="{58A11080-AE7C-45AF-907B-B6E7CCAFFF99}" dt="2021-04-08T18:52:31.468" v="0" actId="14734"/>
          <ac:graphicFrameMkLst>
            <pc:docMk/>
            <pc:sldMk cId="1747746632" sldId="1390"/>
            <ac:graphicFrameMk id="4" creationId="{7AAA99DD-4B43-45B8-B2ED-0B81F16F58A7}"/>
          </ac:graphicFrameMkLst>
        </pc:graphicFrameChg>
      </pc:sldChg>
      <pc:sldChg chg="modSp mod delCm">
        <pc:chgData name="Geórgya Jacoby" userId="133b2bc2-c5c6-412c-b93f-48a37d1d073a" providerId="ADAL" clId="{58A11080-AE7C-45AF-907B-B6E7CCAFFF99}" dt="2021-04-08T20:02:38.808" v="525" actId="6549"/>
        <pc:sldMkLst>
          <pc:docMk/>
          <pc:sldMk cId="3363555294" sldId="1447"/>
        </pc:sldMkLst>
        <pc:spChg chg="mod">
          <ac:chgData name="Geórgya Jacoby" userId="133b2bc2-c5c6-412c-b93f-48a37d1d073a" providerId="ADAL" clId="{58A11080-AE7C-45AF-907B-B6E7CCAFFF99}" dt="2021-04-08T20:02:38.808" v="525" actId="6549"/>
          <ac:spMkLst>
            <pc:docMk/>
            <pc:sldMk cId="3363555294" sldId="1447"/>
            <ac:spMk id="11" creationId="{3AC69913-7F7B-48B2-90C6-B6BEDB931FFF}"/>
          </ac:spMkLst>
        </pc:spChg>
        <pc:spChg chg="mod">
          <ac:chgData name="Geórgya Jacoby" userId="133b2bc2-c5c6-412c-b93f-48a37d1d073a" providerId="ADAL" clId="{58A11080-AE7C-45AF-907B-B6E7CCAFFF99}" dt="2021-04-08T19:50:06.153" v="219" actId="207"/>
          <ac:spMkLst>
            <pc:docMk/>
            <pc:sldMk cId="3363555294" sldId="1447"/>
            <ac:spMk id="12" creationId="{D68075BE-7CE4-4818-807D-DA8E9B9F97F5}"/>
          </ac:spMkLst>
        </pc:spChg>
        <pc:spChg chg="mod">
          <ac:chgData name="Geórgya Jacoby" userId="133b2bc2-c5c6-412c-b93f-48a37d1d073a" providerId="ADAL" clId="{58A11080-AE7C-45AF-907B-B6E7CCAFFF99}" dt="2021-04-08T19:50:01.183" v="217" actId="207"/>
          <ac:spMkLst>
            <pc:docMk/>
            <pc:sldMk cId="3363555294" sldId="1447"/>
            <ac:spMk id="13" creationId="{22FDD57F-32ED-47E5-809B-451549F88782}"/>
          </ac:spMkLst>
        </pc:spChg>
        <pc:spChg chg="mod">
          <ac:chgData name="Geórgya Jacoby" userId="133b2bc2-c5c6-412c-b93f-48a37d1d073a" providerId="ADAL" clId="{58A11080-AE7C-45AF-907B-B6E7CCAFFF99}" dt="2021-04-08T19:49:44.902" v="213" actId="207"/>
          <ac:spMkLst>
            <pc:docMk/>
            <pc:sldMk cId="3363555294" sldId="1447"/>
            <ac:spMk id="14" creationId="{963C31D1-667F-4E9B-91DE-386524B06A2E}"/>
          </ac:spMkLst>
        </pc:spChg>
      </pc:sldChg>
      <pc:sldChg chg="addSp delSp modSp mod delCm">
        <pc:chgData name="Geórgya Jacoby" userId="133b2bc2-c5c6-412c-b93f-48a37d1d073a" providerId="ADAL" clId="{58A11080-AE7C-45AF-907B-B6E7CCAFFF99}" dt="2021-04-09T19:23:38.385" v="1463" actId="6549"/>
        <pc:sldMkLst>
          <pc:docMk/>
          <pc:sldMk cId="3700844582" sldId="1470"/>
        </pc:sldMkLst>
        <pc:spChg chg="mod">
          <ac:chgData name="Geórgya Jacoby" userId="133b2bc2-c5c6-412c-b93f-48a37d1d073a" providerId="ADAL" clId="{58A11080-AE7C-45AF-907B-B6E7CCAFFF99}" dt="2021-04-09T19:23:38.385" v="1463" actId="6549"/>
          <ac:spMkLst>
            <pc:docMk/>
            <pc:sldMk cId="3700844582" sldId="1470"/>
            <ac:spMk id="7" creationId="{F5EF7B66-00F6-4A8A-B0D8-D6952E106290}"/>
          </ac:spMkLst>
        </pc:spChg>
        <pc:picChg chg="del">
          <ac:chgData name="Geórgya Jacoby" userId="133b2bc2-c5c6-412c-b93f-48a37d1d073a" providerId="ADAL" clId="{58A11080-AE7C-45AF-907B-B6E7CCAFFF99}" dt="2021-04-08T19:51:51.090" v="221" actId="478"/>
          <ac:picMkLst>
            <pc:docMk/>
            <pc:sldMk cId="3700844582" sldId="1470"/>
            <ac:picMk id="4" creationId="{CDBBCB6E-1E5A-41DE-87FC-C9C41F849B03}"/>
          </ac:picMkLst>
        </pc:picChg>
        <pc:picChg chg="add mod">
          <ac:chgData name="Geórgya Jacoby" userId="133b2bc2-c5c6-412c-b93f-48a37d1d073a" providerId="ADAL" clId="{58A11080-AE7C-45AF-907B-B6E7CCAFFF99}" dt="2021-04-09T19:06:47.769" v="1181" actId="1076"/>
          <ac:picMkLst>
            <pc:docMk/>
            <pc:sldMk cId="3700844582" sldId="1470"/>
            <ac:picMk id="5" creationId="{A71CB6BD-CC54-4BDA-A2CE-67D9EBFDE2BA}"/>
          </ac:picMkLst>
        </pc:picChg>
      </pc:sldChg>
      <pc:sldChg chg="addSp delSp modSp mod modTransition">
        <pc:chgData name="Geórgya Jacoby" userId="133b2bc2-c5c6-412c-b93f-48a37d1d073a" providerId="ADAL" clId="{58A11080-AE7C-45AF-907B-B6E7CCAFFF99}" dt="2021-04-08T20:20:16.638" v="1086" actId="1076"/>
        <pc:sldMkLst>
          <pc:docMk/>
          <pc:sldMk cId="4107676839" sldId="1482"/>
        </pc:sldMkLst>
        <pc:spChg chg="add mod">
          <ac:chgData name="Geórgya Jacoby" userId="133b2bc2-c5c6-412c-b93f-48a37d1d073a" providerId="ADAL" clId="{58A11080-AE7C-45AF-907B-B6E7CCAFFF99}" dt="2021-04-08T20:20:13.814" v="1085" actId="1076"/>
          <ac:spMkLst>
            <pc:docMk/>
            <pc:sldMk cId="4107676839" sldId="1482"/>
            <ac:spMk id="9" creationId="{6648A5A7-8A38-4384-96B1-65AAD1237926}"/>
          </ac:spMkLst>
        </pc:spChg>
        <pc:spChg chg="mod">
          <ac:chgData name="Geórgya Jacoby" userId="133b2bc2-c5c6-412c-b93f-48a37d1d073a" providerId="ADAL" clId="{58A11080-AE7C-45AF-907B-B6E7CCAFFF99}" dt="2021-04-08T20:10:25.604" v="664" actId="20577"/>
          <ac:spMkLst>
            <pc:docMk/>
            <pc:sldMk cId="4107676839" sldId="1482"/>
            <ac:spMk id="388" creationId="{57C0C48F-55D8-42F5-8B24-1F6CBD7CD7E1}"/>
          </ac:spMkLst>
        </pc:spChg>
        <pc:graphicFrameChg chg="del">
          <ac:chgData name="Geórgya Jacoby" userId="133b2bc2-c5c6-412c-b93f-48a37d1d073a" providerId="ADAL" clId="{58A11080-AE7C-45AF-907B-B6E7CCAFFF99}" dt="2021-04-08T20:08:34.733" v="526" actId="478"/>
          <ac:graphicFrameMkLst>
            <pc:docMk/>
            <pc:sldMk cId="4107676839" sldId="1482"/>
            <ac:graphicFrameMk id="7" creationId="{308F54EB-1C84-4AE2-B9BC-795118CB9E18}"/>
          </ac:graphicFrameMkLst>
        </pc:graphicFrameChg>
        <pc:graphicFrameChg chg="add mod">
          <ac:chgData name="Geórgya Jacoby" userId="133b2bc2-c5c6-412c-b93f-48a37d1d073a" providerId="ADAL" clId="{58A11080-AE7C-45AF-907B-B6E7CCAFFF99}" dt="2021-04-08T20:20:16.638" v="1086" actId="1076"/>
          <ac:graphicFrameMkLst>
            <pc:docMk/>
            <pc:sldMk cId="4107676839" sldId="1482"/>
            <ac:graphicFrameMk id="8" creationId="{308F54EB-1C84-4AE2-B9BC-795118CB9E18}"/>
          </ac:graphicFrameMkLst>
        </pc:graphicFrameChg>
        <pc:picChg chg="mod">
          <ac:chgData name="Geórgya Jacoby" userId="133b2bc2-c5c6-412c-b93f-48a37d1d073a" providerId="ADAL" clId="{58A11080-AE7C-45AF-907B-B6E7CCAFFF99}" dt="2021-04-08T19:52:42.601" v="238" actId="1037"/>
          <ac:picMkLst>
            <pc:docMk/>
            <pc:sldMk cId="4107676839" sldId="1482"/>
            <ac:picMk id="13" creationId="{32AF505C-D4EA-436E-A8BC-C7D625DB34C9}"/>
          </ac:picMkLst>
        </pc:picChg>
      </pc:sldChg>
      <pc:sldChg chg="modSp mod">
        <pc:chgData name="Geórgya Jacoby" userId="133b2bc2-c5c6-412c-b93f-48a37d1d073a" providerId="ADAL" clId="{58A11080-AE7C-45AF-907B-B6E7CCAFFF99}" dt="2021-04-09T19:29:25.986" v="1726" actId="20577"/>
        <pc:sldMkLst>
          <pc:docMk/>
          <pc:sldMk cId="798983673" sldId="1486"/>
        </pc:sldMkLst>
        <pc:spChg chg="mod">
          <ac:chgData name="Geórgya Jacoby" userId="133b2bc2-c5c6-412c-b93f-48a37d1d073a" providerId="ADAL" clId="{58A11080-AE7C-45AF-907B-B6E7CCAFFF99}" dt="2021-04-09T19:29:25.986" v="1726" actId="20577"/>
          <ac:spMkLst>
            <pc:docMk/>
            <pc:sldMk cId="798983673" sldId="1486"/>
            <ac:spMk id="7" creationId="{F5EF7B66-00F6-4A8A-B0D8-D6952E106290}"/>
          </ac:spMkLst>
        </pc:spChg>
      </pc:sldChg>
      <pc:sldChg chg="addSp delSp modSp mod delCm">
        <pc:chgData name="Geórgya Jacoby" userId="133b2bc2-c5c6-412c-b93f-48a37d1d073a" providerId="ADAL" clId="{58A11080-AE7C-45AF-907B-B6E7CCAFFF99}" dt="2021-04-08T19:48:01.749" v="209" actId="1076"/>
        <pc:sldMkLst>
          <pc:docMk/>
          <pc:sldMk cId="511964538" sldId="1488"/>
        </pc:sldMkLst>
        <pc:spChg chg="add del">
          <ac:chgData name="Geórgya Jacoby" userId="133b2bc2-c5c6-412c-b93f-48a37d1d073a" providerId="ADAL" clId="{58A11080-AE7C-45AF-907B-B6E7CCAFFF99}" dt="2021-04-08T19:32:04.551" v="3"/>
          <ac:spMkLst>
            <pc:docMk/>
            <pc:sldMk cId="511964538" sldId="1488"/>
            <ac:spMk id="2" creationId="{796B95C4-F089-46FE-B27D-DCDAE0B0D6C1}"/>
          </ac:spMkLst>
        </pc:spChg>
        <pc:graphicFrameChg chg="add mod">
          <ac:chgData name="Geórgya Jacoby" userId="133b2bc2-c5c6-412c-b93f-48a37d1d073a" providerId="ADAL" clId="{58A11080-AE7C-45AF-907B-B6E7CCAFFF99}" dt="2021-04-08T19:48:00.265" v="208" actId="1076"/>
          <ac:graphicFrameMkLst>
            <pc:docMk/>
            <pc:sldMk cId="511964538" sldId="1488"/>
            <ac:graphicFrameMk id="7" creationId="{11CD9FF3-B544-4305-A680-B27479AA709A}"/>
          </ac:graphicFrameMkLst>
        </pc:graphicFrameChg>
        <pc:graphicFrameChg chg="del mod">
          <ac:chgData name="Geórgya Jacoby" userId="133b2bc2-c5c6-412c-b93f-48a37d1d073a" providerId="ADAL" clId="{58A11080-AE7C-45AF-907B-B6E7CCAFFF99}" dt="2021-04-08T19:47:22.964" v="193" actId="478"/>
          <ac:graphicFrameMkLst>
            <pc:docMk/>
            <pc:sldMk cId="511964538" sldId="1488"/>
            <ac:graphicFrameMk id="11" creationId="{11CD9FF3-B544-4305-A680-B27479AA709A}"/>
          </ac:graphicFrameMkLst>
        </pc:graphicFrameChg>
        <pc:picChg chg="add mod modCrop">
          <ac:chgData name="Geórgya Jacoby" userId="133b2bc2-c5c6-412c-b93f-48a37d1d073a" providerId="ADAL" clId="{58A11080-AE7C-45AF-907B-B6E7CCAFFF99}" dt="2021-04-08T19:48:01.749" v="209" actId="1076"/>
          <ac:picMkLst>
            <pc:docMk/>
            <pc:sldMk cId="511964538" sldId="1488"/>
            <ac:picMk id="3" creationId="{D86A3C57-F217-43B4-94F5-1CBF5726237A}"/>
          </ac:picMkLst>
        </pc:picChg>
        <pc:picChg chg="del">
          <ac:chgData name="Geórgya Jacoby" userId="133b2bc2-c5c6-412c-b93f-48a37d1d073a" providerId="ADAL" clId="{58A11080-AE7C-45AF-907B-B6E7CCAFFF99}" dt="2021-04-08T19:32:01.805" v="1" actId="478"/>
          <ac:picMkLst>
            <pc:docMk/>
            <pc:sldMk cId="511964538" sldId="1488"/>
            <ac:picMk id="5" creationId="{4AB878CE-1EE5-4FA5-A1E4-93936439F348}"/>
          </ac:picMkLst>
        </pc:picChg>
      </pc:sldChg>
    </pc:docChg>
  </pc:docChgLst>
  <pc:docChgLst>
    <pc:chgData name="Matheus Mombach" userId="b5f2d3ef-67d8-471e-b683-51d884bb3d08" providerId="ADAL" clId="{A8F4D324-AB32-4274-9423-8DEC03C1938A}"/>
    <pc:docChg chg="undo custSel modSld">
      <pc:chgData name="Matheus Mombach" userId="b5f2d3ef-67d8-471e-b683-51d884bb3d08" providerId="ADAL" clId="{A8F4D324-AB32-4274-9423-8DEC03C1938A}" dt="2021-02-08T17:29:45.551" v="815" actId="1076"/>
      <pc:docMkLst>
        <pc:docMk/>
      </pc:docMkLst>
      <pc:sldChg chg="modSp mod">
        <pc:chgData name="Matheus Mombach" userId="b5f2d3ef-67d8-471e-b683-51d884bb3d08" providerId="ADAL" clId="{A8F4D324-AB32-4274-9423-8DEC03C1938A}" dt="2021-02-08T17:21:46.308" v="2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A8F4D324-AB32-4274-9423-8DEC03C1938A}" dt="2021-02-08T17:21:46.308" v="2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addSp delSp modSp mod">
        <pc:chgData name="Matheus Mombach" userId="b5f2d3ef-67d8-471e-b683-51d884bb3d08" providerId="ADAL" clId="{A8F4D324-AB32-4274-9423-8DEC03C1938A}" dt="2021-02-08T17:29:45.551" v="815" actId="1076"/>
        <pc:sldMkLst>
          <pc:docMk/>
          <pc:sldMk cId="3994118873" sldId="1469"/>
        </pc:sldMkLst>
        <pc:spChg chg="mod">
          <ac:chgData name="Matheus Mombach" userId="b5f2d3ef-67d8-471e-b683-51d884bb3d08" providerId="ADAL" clId="{A8F4D324-AB32-4274-9423-8DEC03C1938A}" dt="2021-02-08T17:26:47.380" v="759" actId="1076"/>
          <ac:spMkLst>
            <pc:docMk/>
            <pc:sldMk cId="3994118873" sldId="1469"/>
            <ac:spMk id="2" creationId="{CBFADFC0-A002-834D-BDDC-65D7E0A7F082}"/>
          </ac:spMkLst>
        </pc:spChg>
        <pc:spChg chg="mod">
          <ac:chgData name="Matheus Mombach" userId="b5f2d3ef-67d8-471e-b683-51d884bb3d08" providerId="ADAL" clId="{A8F4D324-AB32-4274-9423-8DEC03C1938A}" dt="2021-02-08T17:29:06.407" v="811" actId="1076"/>
          <ac:spMkLst>
            <pc:docMk/>
            <pc:sldMk cId="3994118873" sldId="1469"/>
            <ac:spMk id="7" creationId="{0388DC30-EE5A-4417-A54E-51A2308C0DD3}"/>
          </ac:spMkLst>
        </pc:spChg>
        <pc:picChg chg="del">
          <ac:chgData name="Matheus Mombach" userId="b5f2d3ef-67d8-471e-b683-51d884bb3d08" providerId="ADAL" clId="{A8F4D324-AB32-4274-9423-8DEC03C1938A}" dt="2021-02-08T17:24:48.415" v="713" actId="478"/>
          <ac:picMkLst>
            <pc:docMk/>
            <pc:sldMk cId="3994118873" sldId="1469"/>
            <ac:picMk id="5" creationId="{0C3E82A1-D610-48AE-8CBB-850DBE1E9968}"/>
          </ac:picMkLst>
        </pc:picChg>
        <pc:picChg chg="add mod">
          <ac:chgData name="Matheus Mombach" userId="b5f2d3ef-67d8-471e-b683-51d884bb3d08" providerId="ADAL" clId="{A8F4D324-AB32-4274-9423-8DEC03C1938A}" dt="2021-02-08T17:29:45.551" v="815" actId="1076"/>
          <ac:picMkLst>
            <pc:docMk/>
            <pc:sldMk cId="3994118873" sldId="1469"/>
            <ac:picMk id="6" creationId="{B2B69743-9AE4-4458-8A83-15C4B59E8470}"/>
          </ac:picMkLst>
        </pc:picChg>
      </pc:sldChg>
    </pc:docChg>
  </pc:docChgLst>
  <pc:docChgLst>
    <pc:chgData name="Geórgya Jacoby" userId="133b2bc2-c5c6-412c-b93f-48a37d1d073a" providerId="ADAL" clId="{57E534F0-2AE4-4B5C-BBEC-48C0FD0791D6}"/>
    <pc:docChg chg="undo custSel modSld">
      <pc:chgData name="Geórgya Jacoby" userId="133b2bc2-c5c6-412c-b93f-48a37d1d073a" providerId="ADAL" clId="{57E534F0-2AE4-4B5C-BBEC-48C0FD0791D6}" dt="2021-06-14T13:41:35.901" v="3" actId="207"/>
      <pc:docMkLst>
        <pc:docMk/>
      </pc:docMkLst>
      <pc:sldChg chg="modSp mod">
        <pc:chgData name="Geórgya Jacoby" userId="133b2bc2-c5c6-412c-b93f-48a37d1d073a" providerId="ADAL" clId="{57E534F0-2AE4-4B5C-BBEC-48C0FD0791D6}" dt="2021-06-14T13:41:35.901" v="3" actId="207"/>
        <pc:sldMkLst>
          <pc:docMk/>
          <pc:sldMk cId="1735171968" sldId="1477"/>
        </pc:sldMkLst>
        <pc:spChg chg="mod">
          <ac:chgData name="Geórgya Jacoby" userId="133b2bc2-c5c6-412c-b93f-48a37d1d073a" providerId="ADAL" clId="{57E534F0-2AE4-4B5C-BBEC-48C0FD0791D6}" dt="2021-06-14T13:41:35.901" v="3" actId="207"/>
          <ac:spMkLst>
            <pc:docMk/>
            <pc:sldMk cId="1735171968" sldId="1477"/>
            <ac:spMk id="7" creationId="{C09FA500-C896-4387-90EA-A768A2A6DB9D}"/>
          </ac:spMkLst>
        </pc:spChg>
        <pc:graphicFrameChg chg="modGraphic">
          <ac:chgData name="Geórgya Jacoby" userId="133b2bc2-c5c6-412c-b93f-48a37d1d073a" providerId="ADAL" clId="{57E534F0-2AE4-4B5C-BBEC-48C0FD0791D6}" dt="2021-06-14T13:40:52.643" v="2" actId="14734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</pc:docChg>
  </pc:docChgLst>
  <pc:docChgLst>
    <pc:chgData name="Daniel Kops" userId="89bb4887-0d96-4749-a719-a73ae3625c92" providerId="ADAL" clId="{DE9D98A5-68BD-4313-9D0B-15DF1C6910E1}"/>
    <pc:docChg chg="undo custSel addSld delSld modSld modSection">
      <pc:chgData name="Daniel Kops" userId="89bb4887-0d96-4749-a719-a73ae3625c92" providerId="ADAL" clId="{DE9D98A5-68BD-4313-9D0B-15DF1C6910E1}" dt="2021-02-07T23:35:24.778" v="78" actId="1037"/>
      <pc:docMkLst>
        <pc:docMk/>
      </pc:docMkLst>
      <pc:sldChg chg="modSp mod">
        <pc:chgData name="Daniel Kops" userId="89bb4887-0d96-4749-a719-a73ae3625c92" providerId="ADAL" clId="{DE9D98A5-68BD-4313-9D0B-15DF1C6910E1}" dt="2021-02-07T23:30:57.410" v="3" actId="207"/>
        <pc:sldMkLst>
          <pc:docMk/>
          <pc:sldMk cId="3285528555" sldId="1334"/>
        </pc:sldMkLst>
        <pc:spChg chg="mod">
          <ac:chgData name="Daniel Kops" userId="89bb4887-0d96-4749-a719-a73ae3625c92" providerId="ADAL" clId="{DE9D98A5-68BD-4313-9D0B-15DF1C6910E1}" dt="2021-02-07T23:30:57.410" v="3" actId="207"/>
          <ac:spMkLst>
            <pc:docMk/>
            <pc:sldMk cId="3285528555" sldId="1334"/>
            <ac:spMk id="7" creationId="{B5F23FB8-A076-4C30-838D-1E703B5A22E6}"/>
          </ac:spMkLst>
        </pc:spChg>
      </pc:sldChg>
      <pc:sldChg chg="addSp delSp modSp add del mod">
        <pc:chgData name="Daniel Kops" userId="89bb4887-0d96-4749-a719-a73ae3625c92" providerId="ADAL" clId="{DE9D98A5-68BD-4313-9D0B-15DF1C6910E1}" dt="2021-02-07T23:33:25.805" v="10" actId="47"/>
        <pc:sldMkLst>
          <pc:docMk/>
          <pc:sldMk cId="915357410" sldId="1436"/>
        </pc:sldMkLst>
        <pc:spChg chg="mod">
          <ac:chgData name="Daniel Kops" userId="89bb4887-0d96-4749-a719-a73ae3625c92" providerId="ADAL" clId="{DE9D98A5-68BD-4313-9D0B-15DF1C6910E1}" dt="2021-02-07T23:31:04.496" v="6" actId="207"/>
          <ac:spMkLst>
            <pc:docMk/>
            <pc:sldMk cId="915357410" sldId="1436"/>
            <ac:spMk id="4" creationId="{5E32D751-5B3E-4FF2-807F-D082B5D9A348}"/>
          </ac:spMkLst>
        </pc:spChg>
        <pc:spChg chg="add mod">
          <ac:chgData name="Daniel Kops" userId="89bb4887-0d96-4749-a719-a73ae3625c92" providerId="ADAL" clId="{DE9D98A5-68BD-4313-9D0B-15DF1C6910E1}" dt="2021-02-07T23:33:02.612" v="7"/>
          <ac:spMkLst>
            <pc:docMk/>
            <pc:sldMk cId="915357410" sldId="1436"/>
            <ac:spMk id="14" creationId="{2DE3015B-2EDA-45D7-80AD-75110DFA847B}"/>
          </ac:spMkLst>
        </pc:spChg>
        <pc:spChg chg="del">
          <ac:chgData name="Daniel Kops" userId="89bb4887-0d96-4749-a719-a73ae3625c92" providerId="ADAL" clId="{DE9D98A5-68BD-4313-9D0B-15DF1C6910E1}" dt="2021-02-07T23:30:49.828" v="2" actId="478"/>
          <ac:spMkLst>
            <pc:docMk/>
            <pc:sldMk cId="915357410" sldId="1436"/>
            <ac:spMk id="16" creationId="{35393C9B-302B-4FBA-B6A8-DF3FE650C086}"/>
          </ac:spMkLst>
        </pc:spChg>
        <pc:picChg chg="add mod">
          <ac:chgData name="Daniel Kops" userId="89bb4887-0d96-4749-a719-a73ae3625c92" providerId="ADAL" clId="{DE9D98A5-68BD-4313-9D0B-15DF1C6910E1}" dt="2021-02-07T23:33:02.612" v="7"/>
          <ac:picMkLst>
            <pc:docMk/>
            <pc:sldMk cId="915357410" sldId="1436"/>
            <ac:picMk id="15" creationId="{6215307D-7450-4C7B-B948-EEDA15CAA4E8}"/>
          </ac:picMkLst>
        </pc:picChg>
        <pc:picChg chg="del">
          <ac:chgData name="Daniel Kops" userId="89bb4887-0d96-4749-a719-a73ae3625c92" providerId="ADAL" clId="{DE9D98A5-68BD-4313-9D0B-15DF1C6910E1}" dt="2021-02-07T23:30:46.095" v="1" actId="478"/>
          <ac:picMkLst>
            <pc:docMk/>
            <pc:sldMk cId="915357410" sldId="1436"/>
            <ac:picMk id="20" creationId="{732099D5-0EB4-4A4D-A14D-B76D6ABA3E7C}"/>
          </ac:picMkLst>
        </pc:picChg>
      </pc:sldChg>
      <pc:sldChg chg="add">
        <pc:chgData name="Daniel Kops" userId="89bb4887-0d96-4749-a719-a73ae3625c92" providerId="ADAL" clId="{DE9D98A5-68BD-4313-9D0B-15DF1C6910E1}" dt="2021-02-07T23:30:31.744" v="0"/>
        <pc:sldMkLst>
          <pc:docMk/>
          <pc:sldMk cId="760014135" sldId="1438"/>
        </pc:sldMkLst>
      </pc:sldChg>
      <pc:sldChg chg="addSp delSp modSp add mod">
        <pc:chgData name="Daniel Kops" userId="89bb4887-0d96-4749-a719-a73ae3625c92" providerId="ADAL" clId="{DE9D98A5-68BD-4313-9D0B-15DF1C6910E1}" dt="2021-02-07T23:35:24.778" v="78" actId="1037"/>
        <pc:sldMkLst>
          <pc:docMk/>
          <pc:sldMk cId="770592396" sldId="1489"/>
        </pc:sldMkLst>
        <pc:spChg chg="mod">
          <ac:chgData name="Daniel Kops" userId="89bb4887-0d96-4749-a719-a73ae3625c92" providerId="ADAL" clId="{DE9D98A5-68BD-4313-9D0B-15DF1C6910E1}" dt="2021-02-07T23:35:18.019" v="66" actId="1037"/>
          <ac:spMkLst>
            <pc:docMk/>
            <pc:sldMk cId="770592396" sldId="1489"/>
            <ac:spMk id="9" creationId="{383153AD-1C9F-4BAB-9D81-45A689230308}"/>
          </ac:spMkLst>
        </pc:spChg>
        <pc:spChg chg="mod">
          <ac:chgData name="Daniel Kops" userId="89bb4887-0d96-4749-a719-a73ae3625c92" providerId="ADAL" clId="{DE9D98A5-68BD-4313-9D0B-15DF1C6910E1}" dt="2021-02-07T23:35:24.778" v="78" actId="1037"/>
          <ac:spMkLst>
            <pc:docMk/>
            <pc:sldMk cId="770592396" sldId="1489"/>
            <ac:spMk id="10" creationId="{999A5E06-D040-452B-B16F-641D04330750}"/>
          </ac:spMkLst>
        </pc:spChg>
        <pc:spChg chg="add del mod">
          <ac:chgData name="Daniel Kops" userId="89bb4887-0d96-4749-a719-a73ae3625c92" providerId="ADAL" clId="{DE9D98A5-68BD-4313-9D0B-15DF1C6910E1}" dt="2021-02-07T23:34:36.266" v="24" actId="478"/>
          <ac:spMkLst>
            <pc:docMk/>
            <pc:sldMk cId="770592396" sldId="1489"/>
            <ac:spMk id="14" creationId="{C4D7B133-1A78-48D9-9795-3ECA61D4CBC6}"/>
          </ac:spMkLst>
        </pc:spChg>
        <pc:picChg chg="del">
          <ac:chgData name="Daniel Kops" userId="89bb4887-0d96-4749-a719-a73ae3625c92" providerId="ADAL" clId="{DE9D98A5-68BD-4313-9D0B-15DF1C6910E1}" dt="2021-02-07T23:33:43.992" v="15" actId="478"/>
          <ac:picMkLst>
            <pc:docMk/>
            <pc:sldMk cId="770592396" sldId="1489"/>
            <ac:picMk id="8" creationId="{68707A0A-B783-469B-BF1E-8B355B8071B2}"/>
          </ac:picMkLst>
        </pc:picChg>
        <pc:picChg chg="add mod">
          <ac:chgData name="Daniel Kops" userId="89bb4887-0d96-4749-a719-a73ae3625c92" providerId="ADAL" clId="{DE9D98A5-68BD-4313-9D0B-15DF1C6910E1}" dt="2021-02-07T23:33:56.337" v="18" actId="1076"/>
          <ac:picMkLst>
            <pc:docMk/>
            <pc:sldMk cId="770592396" sldId="1489"/>
            <ac:picMk id="15" creationId="{3E2F3BDE-1C78-46A4-9B32-90D9D31B2B7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RMA%204/MESTRA%20BARTZ.vNC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MESTRA%20BARTZ.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MESTRA%20BARTZ.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8&#170;%20empreitada/1.BARTZ/Atualiza&#231;&#227;o%20N&#250;cleo/MESTRA%20BARTZ.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8&#170;%20empreitada/1.BARTZ/Atualiza&#231;&#227;o%20N&#250;cleo/MESTRA%20BARTZ.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NUCLEO/8&#170;%20empreitada/1.BARTZ/Atualiza&#231;&#227;o%20N&#250;cleo/MESTRA%20BARTZ.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BARTZ%20e%20CIA/RMA/RMA%204/MESTRA%20BARTZ.vNC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Funcionários!$B$17:$B$29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Funcionários!$C$17:$C$29</c:f>
              <c:numCache>
                <c:formatCode>General</c:formatCode>
                <c:ptCount val="13"/>
                <c:pt idx="0">
                  <c:v>25</c:v>
                </c:pt>
                <c:pt idx="1">
                  <c:v>25</c:v>
                </c:pt>
                <c:pt idx="2">
                  <c:v>24</c:v>
                </c:pt>
                <c:pt idx="3">
                  <c:v>22</c:v>
                </c:pt>
                <c:pt idx="4">
                  <c:v>25</c:v>
                </c:pt>
                <c:pt idx="5">
                  <c:v>24</c:v>
                </c:pt>
                <c:pt idx="6">
                  <c:v>23</c:v>
                </c:pt>
                <c:pt idx="7">
                  <c:v>23</c:v>
                </c:pt>
                <c:pt idx="8">
                  <c:v>24</c:v>
                </c:pt>
                <c:pt idx="9">
                  <c:v>24</c:v>
                </c:pt>
                <c:pt idx="10">
                  <c:v>18</c:v>
                </c:pt>
                <c:pt idx="11">
                  <c:v>18</c:v>
                </c:pt>
                <c:pt idx="1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BB-46B5-B926-36C8BEE90A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7414655"/>
        <c:axId val="767415071"/>
      </c:lineChart>
      <c:dateAx>
        <c:axId val="76741465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767415071"/>
        <c:crosses val="autoZero"/>
        <c:auto val="1"/>
        <c:lblOffset val="100"/>
        <c:baseTimeUnit val="months"/>
      </c:dateAx>
      <c:valAx>
        <c:axId val="7674150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741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73112020648173E-2"/>
          <c:y val="0"/>
          <c:w val="0.9396537759587037"/>
          <c:h val="0.912145479649936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DB-4E89-A392-D0DB42E0BA33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5862482654548"/>
                      <c:h val="9.4198717948717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FDB-4E89-A392-D0DB42E0BA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Créditos!$F$2:$F$3</c:f>
              <c:strCache>
                <c:ptCount val="2"/>
                <c:pt idx="0">
                  <c:v>CLASSE III</c:v>
                </c:pt>
                <c:pt idx="1">
                  <c:v>CLASSE IV</c:v>
                </c:pt>
              </c:strCache>
            </c:strRef>
          </c:cat>
          <c:val>
            <c:numRef>
              <c:f>Créditos!$G$2:$G$3</c:f>
              <c:numCache>
                <c:formatCode>_("R$"* #,##0.00_);_("R$"* \(#,##0.00\);_("R$"* "-"??_);_(@_)</c:formatCode>
                <c:ptCount val="2"/>
                <c:pt idx="0">
                  <c:v>3681803.4799999995</c:v>
                </c:pt>
                <c:pt idx="1">
                  <c:v>7948.5300000000007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B-4E89-A392-D0DB42E0B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96291183"/>
        <c:axId val="400895279"/>
      </c:barChart>
      <c:catAx>
        <c:axId val="39629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400895279"/>
        <c:crosses val="autoZero"/>
        <c:auto val="1"/>
        <c:lblAlgn val="ctr"/>
        <c:lblOffset val="100"/>
        <c:noMultiLvlLbl val="0"/>
      </c:catAx>
      <c:valAx>
        <c:axId val="4008952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39629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1277973107251"/>
          <c:y val="9.4382196328953644E-2"/>
          <c:w val="0.54615019514805385"/>
          <c:h val="0.721385620533175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27-439E-BB86-859D7D8B470D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7-439E-BB86-859D7D8B47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27-439E-BB86-859D7D8B470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27-439E-BB86-859D7D8B470D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27-439E-BB86-859D7D8B470D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27-439E-BB86-859D7D8B470D}"/>
              </c:ext>
            </c:extLst>
          </c:dPt>
          <c:dLbls>
            <c:dLbl>
              <c:idx val="0"/>
              <c:layout>
                <c:manualLayout>
                  <c:x val="0.111910571065286"/>
                  <c:y val="-5.9911179387224352E-2"/>
                </c:manualLayout>
              </c:layout>
              <c:tx>
                <c:rich>
                  <a:bodyPr/>
                  <a:lstStyle/>
                  <a:p>
                    <a:fld id="{76627738-3884-44B1-B4FB-45B03FDDAD03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fld id="{30AABE0F-6997-4B4E-9AFB-8CF62A1CE977}" type="VALUE">
                      <a:rPr lang="pt-BR" baseline="0"/>
                      <a:pPr/>
                      <a:t>[VALOR]</a:t>
                    </a:fld>
                    <a:r>
                      <a:rPr lang="pt-BR" baseline="0" dirty="0"/>
                      <a:t>
</a:t>
                    </a:r>
                    <a:fld id="{B8FAAEFA-C7C5-481C-8AD7-BC6107071F2E}" type="PERCENTAGE">
                      <a:rPr lang="pt-BR" baseline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rPr>
                      <a:pPr/>
                      <a:t>[PORCENTAGEM]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27-439E-BB86-859D7D8B470D}"/>
                </c:ext>
              </c:extLst>
            </c:dLbl>
            <c:dLbl>
              <c:idx val="1"/>
              <c:layout>
                <c:manualLayout>
                  <c:x val="0.10313327137389103"/>
                  <c:y val="-6.4609349044881393E-17"/>
                </c:manualLayout>
              </c:layout>
              <c:tx>
                <c:rich>
                  <a:bodyPr/>
                  <a:lstStyle/>
                  <a:p>
                    <a:fld id="{16536069-840E-466C-9B88-F26F9B3C786D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fld id="{1C18EBA3-40F1-4113-A141-FFA75F8732C1}" type="VALUE">
                      <a:rPr lang="pt-BR" baseline="0"/>
                      <a:pPr/>
                      <a:t>[VALOR]</a:t>
                    </a:fld>
                    <a:r>
                      <a:rPr lang="pt-BR" baseline="0" dirty="0"/>
                      <a:t>
</a:t>
                    </a:r>
                    <a:fld id="{CF65585B-428D-4FA6-9DEF-FC32DE4E7852}" type="PERCENTAGE">
                      <a:rPr lang="pt-BR" baseline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rPr>
                      <a:pPr/>
                      <a:t>[PORCENTAGEM]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27-439E-BB86-859D7D8B470D}"/>
                </c:ext>
              </c:extLst>
            </c:dLbl>
            <c:dLbl>
              <c:idx val="2"/>
              <c:layout>
                <c:manualLayout>
                  <c:x val="-1.3165949537092471E-2"/>
                  <c:y val="0.1894280547397979"/>
                </c:manualLayout>
              </c:layout>
              <c:tx>
                <c:rich>
                  <a:bodyPr/>
                  <a:lstStyle/>
                  <a:p>
                    <a:fld id="{1E3C773A-A29C-4F94-9E4F-20673E4CC5BD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fld id="{EEDDA526-4F79-4C39-BC6B-6C121000CBDB}" type="VALUE">
                      <a:rPr lang="pt-BR" baseline="0"/>
                      <a:pPr/>
                      <a:t>[VALOR]</a:t>
                    </a:fld>
                    <a:r>
                      <a:rPr lang="pt-BR" baseline="0" dirty="0"/>
                      <a:t>
</a:t>
                    </a:r>
                    <a:fld id="{F9D245B6-2326-45C5-942A-050F3E5F04BB}" type="PERCENTAGE">
                      <a:rPr lang="pt-BR" baseline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rPr>
                      <a:pPr/>
                      <a:t>[PORCENTAGEM]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27-439E-BB86-859D7D8B470D}"/>
                </c:ext>
              </c:extLst>
            </c:dLbl>
            <c:dLbl>
              <c:idx val="3"/>
              <c:layout>
                <c:manualLayout>
                  <c:x val="-0.11739638337240789"/>
                  <c:y val="8.8104675569447566E-2"/>
                </c:manualLayout>
              </c:layout>
              <c:tx>
                <c:rich>
                  <a:bodyPr/>
                  <a:lstStyle/>
                  <a:p>
                    <a:fld id="{FF27C658-C867-440B-B23A-DC09739C3E1F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fld id="{293F06BA-451F-4BD4-BF8B-13B2A3150E9D}" type="VALUE">
                      <a:rPr lang="pt-BR" baseline="0"/>
                      <a:pPr/>
                      <a:t>[VALOR]</a:t>
                    </a:fld>
                    <a:r>
                      <a:rPr lang="pt-BR" baseline="0" dirty="0"/>
                      <a:t>
</a:t>
                    </a:r>
                    <a:fld id="{6EC86787-47FB-49D7-AC54-71C8FD8E8D9F}" type="PERCENTAGE">
                      <a:rPr lang="pt-BR" baseline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rPr>
                      <a:pPr/>
                      <a:t>[PORCENTAGEM]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99689511662492"/>
                      <c:h val="0.20911859833107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827-439E-BB86-859D7D8B470D}"/>
                </c:ext>
              </c:extLst>
            </c:dLbl>
            <c:dLbl>
              <c:idx val="4"/>
              <c:layout>
                <c:manualLayout>
                  <c:x val="-0.13824247013947097"/>
                  <c:y val="-2.8193496182223256E-2"/>
                </c:manualLayout>
              </c:layout>
              <c:tx>
                <c:rich>
                  <a:bodyPr/>
                  <a:lstStyle/>
                  <a:p>
                    <a:fld id="{02210CDA-0E96-456B-9A16-1CAC51C16098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fld id="{B35893AB-7DF6-455E-8A4D-3882B961871D}" type="VALUE">
                      <a:rPr lang="pt-BR" baseline="0"/>
                      <a:pPr/>
                      <a:t>[VALOR]</a:t>
                    </a:fld>
                    <a:r>
                      <a:rPr lang="pt-BR" baseline="0" dirty="0"/>
                      <a:t>
</a:t>
                    </a:r>
                    <a:fld id="{BBDA464E-5AF8-4EAD-B02E-EAAF1ED8134B}" type="PERCENTAGE">
                      <a:rPr lang="pt-BR" baseline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rPr>
                      <a:pPr/>
                      <a:t>[PORCENTAGEM]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827-439E-BB86-859D7D8B470D}"/>
                </c:ext>
              </c:extLst>
            </c:dLbl>
            <c:dLbl>
              <c:idx val="5"/>
              <c:layout>
                <c:manualLayout>
                  <c:x val="-0.10093877366955228"/>
                  <c:y val="-6.9612961016386643E-2"/>
                </c:manualLayout>
              </c:layout>
              <c:tx>
                <c:rich>
                  <a:bodyPr/>
                  <a:lstStyle/>
                  <a:p>
                    <a:fld id="{889648D8-B2DB-4F5B-A169-44B80214134E}" type="CATEGORYNAME">
                      <a:rPr lang="pt-BR"/>
                      <a:pPr/>
                      <a:t>[NOME DA CATEGORIA]</a:t>
                    </a:fld>
                    <a:r>
                      <a:rPr lang="pt-BR" baseline="0" dirty="0"/>
                      <a:t>
</a:t>
                    </a:r>
                    <a:fld id="{35C867E0-4D81-42A9-A803-7D41ED07E98D}" type="VALUE">
                      <a:rPr lang="pt-BR" baseline="0"/>
                      <a:pPr/>
                      <a:t>[VALOR]</a:t>
                    </a:fld>
                    <a:r>
                      <a:rPr lang="pt-BR" baseline="0" dirty="0"/>
                      <a:t>
</a:t>
                    </a:r>
                    <a:fld id="{0D2B2B28-1637-4194-97A3-01EF3BECBDB8}" type="PERCENTAGE">
                      <a:rPr lang="pt-BR" baseline="0">
                        <a:solidFill>
                          <a:schemeClr val="bg1"/>
                        </a:solidFill>
                        <a:highlight>
                          <a:srgbClr val="008000"/>
                        </a:highlight>
                      </a:rPr>
                      <a:pPr/>
                      <a:t>[PORCENTAGEM]</a:t>
                    </a:fld>
                    <a:endParaRPr lang="pt-BR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357840832654733"/>
                      <c:h val="0.20553058716840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827-439E-BB86-859D7D8B470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Créditos!$A$34:$A$39</c:f>
              <c:strCache>
                <c:ptCount val="6"/>
                <c:pt idx="0">
                  <c:v>BANCO BRADESCO</c:v>
                </c:pt>
                <c:pt idx="1">
                  <c:v>BANCO SANTANDER</c:v>
                </c:pt>
                <c:pt idx="2">
                  <c:v>CAIXA ECONÔMICA FEDERAL</c:v>
                </c:pt>
                <c:pt idx="3">
                  <c:v>IPIRANGA PROD DE PETROLEO LTDA</c:v>
                </c:pt>
                <c:pt idx="4">
                  <c:v>PETROBRAS DISTRIBUIDORA</c:v>
                </c:pt>
                <c:pt idx="5">
                  <c:v>DEMAIS CREDORES</c:v>
                </c:pt>
              </c:strCache>
            </c:strRef>
          </c:cat>
          <c:val>
            <c:numRef>
              <c:f>Créditos!$B$34:$B$39</c:f>
              <c:numCache>
                <c:formatCode>_("R$"* #,##0.00_);_("R$"* \(#,##0.00\);_("R$"* "-"??_);_(@_)</c:formatCode>
                <c:ptCount val="6"/>
                <c:pt idx="0">
                  <c:v>822644.49</c:v>
                </c:pt>
                <c:pt idx="1">
                  <c:v>656382.65</c:v>
                </c:pt>
                <c:pt idx="2">
                  <c:v>628005.04</c:v>
                </c:pt>
                <c:pt idx="3">
                  <c:v>601257.18000000005</c:v>
                </c:pt>
                <c:pt idx="4">
                  <c:v>569239.59</c:v>
                </c:pt>
                <c:pt idx="5">
                  <c:v>412223.06000000006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27-439E-BB86-859D7D8B47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3618876588226"/>
          <c:y val="0.1164734024425492"/>
          <c:w val="0.73013872007416902"/>
          <c:h val="0.69035145616827787"/>
        </c:manualLayout>
      </c:layout>
      <c:pieChart>
        <c:varyColors val="1"/>
        <c:ser>
          <c:idx val="0"/>
          <c:order val="0"/>
          <c:tx>
            <c:strRef>
              <c:f>'ATIVO E PASSIVO'!$W$6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00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FC-4DC8-8792-85AF203EF2E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C-4DC8-8792-85AF203EF2E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C-4DC8-8792-85AF203EF2EB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FC-4DC8-8792-85AF203EF2EB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FC-4DC8-8792-85AF203EF2EB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FC-4DC8-8792-85AF203EF2EB}"/>
              </c:ext>
            </c:extLst>
          </c:dPt>
          <c:dLbls>
            <c:dLbl>
              <c:idx val="0"/>
              <c:layout>
                <c:manualLayout>
                  <c:x val="-3.6762599053177657E-2"/>
                  <c:y val="8.74132922109911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05569608240349"/>
                      <c:h val="0.16679004516688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FC-4DC8-8792-85AF203EF2EB}"/>
                </c:ext>
              </c:extLst>
            </c:dLbl>
            <c:dLbl>
              <c:idx val="1"/>
              <c:layout>
                <c:manualLayout>
                  <c:x val="2.3405932788016164E-4"/>
                  <c:y val="-0.12421865965876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FC-4DC8-8792-85AF203EF2EB}"/>
                </c:ext>
              </c:extLst>
            </c:dLbl>
            <c:dLbl>
              <c:idx val="2"/>
              <c:layout>
                <c:manualLayout>
                  <c:x val="8.594813646799454E-2"/>
                  <c:y val="-1.92811470852401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87429943557294"/>
                      <c:h val="0.127237487096617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FC-4DC8-8792-85AF203EF2EB}"/>
                </c:ext>
              </c:extLst>
            </c:dLbl>
            <c:dLbl>
              <c:idx val="3"/>
              <c:layout>
                <c:manualLayout>
                  <c:x val="0"/>
                  <c:y val="-4.65689129318786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FC-4DC8-8792-85AF203EF2EB}"/>
                </c:ext>
              </c:extLst>
            </c:dLbl>
            <c:dLbl>
              <c:idx val="4"/>
              <c:layout>
                <c:manualLayout>
                  <c:x val="7.3464059802386406E-2"/>
                  <c:y val="5.240922405276803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3318660140381"/>
                      <c:h val="0.12233927361986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FC-4DC8-8792-85AF203EF2EB}"/>
                </c:ext>
              </c:extLst>
            </c:dLbl>
            <c:dLbl>
              <c:idx val="5"/>
              <c:layout>
                <c:manualLayout>
                  <c:x val="5.6800678178918054E-2"/>
                  <c:y val="1.76029286204214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00033692688881"/>
                      <c:h val="0.132653304797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2FC-4DC8-8792-85AF203EF2E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'ATIVO E PASSIVO'!$V$7:$V$12</c:f>
              <c:strCache>
                <c:ptCount val="6"/>
                <c:pt idx="0">
                  <c:v>   Caixa e equivalentes de caixa</c:v>
                </c:pt>
                <c:pt idx="1">
                  <c:v>   Clientes</c:v>
                </c:pt>
                <c:pt idx="2">
                  <c:v>   Empréstimos</c:v>
                </c:pt>
                <c:pt idx="3">
                  <c:v>   Estoques</c:v>
                </c:pt>
                <c:pt idx="4">
                  <c:v>   Imobilizado</c:v>
                </c:pt>
                <c:pt idx="5">
                  <c:v>   Outros Ativos</c:v>
                </c:pt>
              </c:strCache>
            </c:strRef>
          </c:cat>
          <c:val>
            <c:numRef>
              <c:f>'ATIVO E PASSIVO'!$W$7:$W$12</c:f>
              <c:numCache>
                <c:formatCode>0%</c:formatCode>
                <c:ptCount val="6"/>
                <c:pt idx="0">
                  <c:v>0.13006298460978963</c:v>
                </c:pt>
                <c:pt idx="1">
                  <c:v>0.35961308741097947</c:v>
                </c:pt>
                <c:pt idx="2">
                  <c:v>0.22331785910408802</c:v>
                </c:pt>
                <c:pt idx="3">
                  <c:v>9.073712429502799E-2</c:v>
                </c:pt>
                <c:pt idx="4">
                  <c:v>0.16008055465143034</c:v>
                </c:pt>
                <c:pt idx="5">
                  <c:v>3.6188389928684589E-2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FC-4DC8-8792-85AF203EF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2716755822062"/>
          <c:y val="0.12097268542008006"/>
          <c:w val="0.65582708003614931"/>
          <c:h val="0.72409584780861447"/>
        </c:manualLayout>
      </c:layout>
      <c:pieChart>
        <c:varyColors val="1"/>
        <c:ser>
          <c:idx val="0"/>
          <c:order val="0"/>
          <c:tx>
            <c:strRef>
              <c:f>'ATIVO E PASSIVO'!$W$6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E0-49DD-A2FB-D44323155C43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0-49DD-A2FB-D44323155C43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E0-49DD-A2FB-D44323155C43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E0-49DD-A2FB-D44323155C43}"/>
              </c:ext>
            </c:extLst>
          </c:dPt>
          <c:dLbls>
            <c:dLbl>
              <c:idx val="0"/>
              <c:layout>
                <c:manualLayout>
                  <c:x val="-0.11957240393970514"/>
                  <c:y val="3.93887527217645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4086570550971"/>
                      <c:h val="0.12688691153817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E0-49DD-A2FB-D44323155C43}"/>
                </c:ext>
              </c:extLst>
            </c:dLbl>
            <c:dLbl>
              <c:idx val="1"/>
              <c:layout>
                <c:manualLayout>
                  <c:x val="-1.7119555672227241E-2"/>
                  <c:y val="5.824210934636148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0000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465645637294299"/>
                      <c:h val="0.22007508140078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E0-49DD-A2FB-D44323155C43}"/>
                </c:ext>
              </c:extLst>
            </c:dLbl>
            <c:dLbl>
              <c:idx val="2"/>
              <c:layout>
                <c:manualLayout>
                  <c:x val="-1.173215209521570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6084810452563"/>
                      <c:h val="0.16355512357176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E0-49DD-A2FB-D44323155C43}"/>
                </c:ext>
              </c:extLst>
            </c:dLbl>
            <c:dLbl>
              <c:idx val="3"/>
              <c:layout>
                <c:manualLayout>
                  <c:x val="0.13059413375767448"/>
                  <c:y val="4.03070403130687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3053035765366"/>
                      <c:h val="0.126787977155070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E0-49DD-A2FB-D44323155C4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'ATIVO E PASSIVO'!$V$27:$V$30</c:f>
              <c:strCache>
                <c:ptCount val="4"/>
                <c:pt idx="0">
                  <c:v>Fornecedores</c:v>
                </c:pt>
                <c:pt idx="1">
                  <c:v>Empréstimos/Financiamentos  CP</c:v>
                </c:pt>
                <c:pt idx="2">
                  <c:v>Empréstimos/Financiamentos  LP</c:v>
                </c:pt>
                <c:pt idx="3">
                  <c:v>Outras Obrigações</c:v>
                </c:pt>
              </c:strCache>
            </c:strRef>
          </c:cat>
          <c:val>
            <c:numRef>
              <c:f>'ATIVO E PASSIVO'!$W$27:$W$30</c:f>
              <c:numCache>
                <c:formatCode>0.00%</c:formatCode>
                <c:ptCount val="4"/>
                <c:pt idx="0">
                  <c:v>0.17358041769903967</c:v>
                </c:pt>
                <c:pt idx="1">
                  <c:v>3.7295153462315218E-2</c:v>
                </c:pt>
                <c:pt idx="2">
                  <c:v>0.72089449520252236</c:v>
                </c:pt>
                <c:pt idx="3">
                  <c:v>6.8229933636122786E-2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E0-49DD-A2FB-D44323155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DRE!$X$7</c:f>
              <c:strCache>
                <c:ptCount val="1"/>
                <c:pt idx="0">
                  <c:v>Jan-Fev/2020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DRE!$W$8:$W$10</c:f>
              <c:strCache>
                <c:ptCount val="3"/>
                <c:pt idx="0">
                  <c:v>RECEITA LÍQUIDA DE VENDAS</c:v>
                </c:pt>
                <c:pt idx="1">
                  <c:v>LUCRO BRUTO</c:v>
                </c:pt>
                <c:pt idx="2">
                  <c:v>RESULTADO DO EXERCÍCIO</c:v>
                </c:pt>
              </c:strCache>
            </c:strRef>
          </c:cat>
          <c:val>
            <c:numRef>
              <c:f>DRE!$X$8:$X$10</c:f>
              <c:numCache>
                <c:formatCode>_-* #,##0_-;\-* #,##0_-;_-* "-"??_-;_-@_-</c:formatCode>
                <c:ptCount val="3"/>
                <c:pt idx="0">
                  <c:v>3042.8338100000001</c:v>
                </c:pt>
                <c:pt idx="1">
                  <c:v>405.95478999999978</c:v>
                </c:pt>
                <c:pt idx="2">
                  <c:v>102.46194999999977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8-4007-86FA-4E902BFBD942}"/>
            </c:ext>
          </c:extLst>
        </c:ser>
        <c:ser>
          <c:idx val="1"/>
          <c:order val="1"/>
          <c:tx>
            <c:strRef>
              <c:f>DRE!$Y$7</c:f>
              <c:strCache>
                <c:ptCount val="1"/>
                <c:pt idx="0">
                  <c:v>Jan-Fev/2021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DRE!$W$8:$W$10</c:f>
              <c:strCache>
                <c:ptCount val="3"/>
                <c:pt idx="0">
                  <c:v>RECEITA LÍQUIDA DE VENDAS</c:v>
                </c:pt>
                <c:pt idx="1">
                  <c:v>LUCRO BRUTO</c:v>
                </c:pt>
                <c:pt idx="2">
                  <c:v>RESULTADO DO EXERCÍCIO</c:v>
                </c:pt>
              </c:strCache>
            </c:strRef>
          </c:cat>
          <c:val>
            <c:numRef>
              <c:f>DRE!$Y$8:$Y$10</c:f>
              <c:numCache>
                <c:formatCode>_-* #,##0_-;\-* #,##0_-;_-* "-"??_-;_-@_-</c:formatCode>
                <c:ptCount val="3"/>
                <c:pt idx="0">
                  <c:v>2124.2256700000003</c:v>
                </c:pt>
                <c:pt idx="1">
                  <c:v>-48.608689999999569</c:v>
                </c:pt>
                <c:pt idx="2">
                  <c:v>-231.08752999999956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8-4007-86FA-4E902BFBD9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201488"/>
        <c:axId val="409191920"/>
      </c:barChart>
      <c:catAx>
        <c:axId val="40920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409191920"/>
        <c:crosses val="autoZero"/>
        <c:auto val="1"/>
        <c:lblAlgn val="ctr"/>
        <c:lblOffset val="100"/>
        <c:noMultiLvlLbl val="0"/>
      </c:catAx>
      <c:valAx>
        <c:axId val="40919192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40920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r>
              <a:rPr lang="pt-BR" sz="1200" b="1" i="0" baseline="0" dirty="0">
                <a:effectLst/>
              </a:rPr>
              <a:t>Composição do Faturamento por Combustível – 1º Trimestre/2021</a:t>
            </a:r>
            <a:endParaRPr lang="pt-BR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Planilha2!$R$6</c:f>
              <c:strCache>
                <c:ptCount val="1"/>
                <c:pt idx="0">
                  <c:v>Vendas (L)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Planilha2!$Q$33:$Q$37</c:f>
              <c:strCache>
                <c:ptCount val="5"/>
                <c:pt idx="0">
                  <c:v>Gasolina Comum</c:v>
                </c:pt>
                <c:pt idx="1">
                  <c:v>Óleo Diesel S500</c:v>
                </c:pt>
                <c:pt idx="2">
                  <c:v>Óleo Diesel S10</c:v>
                </c:pt>
                <c:pt idx="3">
                  <c:v>Gasolina Aditivada </c:v>
                </c:pt>
                <c:pt idx="4">
                  <c:v>Etanol </c:v>
                </c:pt>
              </c:strCache>
            </c:strRef>
          </c:cat>
          <c:val>
            <c:numRef>
              <c:f>Planilha2!$R$33:$R$37</c:f>
              <c:numCache>
                <c:formatCode>_-* #,##0_-;\-* #,##0_-;_-* "-"??_-;_-@_-</c:formatCode>
                <c:ptCount val="5"/>
                <c:pt idx="0">
                  <c:v>229065</c:v>
                </c:pt>
                <c:pt idx="1">
                  <c:v>270368</c:v>
                </c:pt>
                <c:pt idx="2">
                  <c:v>71193</c:v>
                </c:pt>
                <c:pt idx="3">
                  <c:v>43917</c:v>
                </c:pt>
                <c:pt idx="4">
                  <c:v>6134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2-4D53-A0D0-0070736B2DA7}"/>
            </c:ext>
          </c:extLst>
        </c:ser>
        <c:ser>
          <c:idx val="1"/>
          <c:order val="1"/>
          <c:tx>
            <c:strRef>
              <c:f>Planilha2!$S$6</c:f>
              <c:strCache>
                <c:ptCount val="1"/>
                <c:pt idx="0">
                  <c:v>Resultado Financeiro 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Planilha2!$Q$33:$Q$37</c:f>
              <c:strCache>
                <c:ptCount val="5"/>
                <c:pt idx="0">
                  <c:v>Gasolina Comum</c:v>
                </c:pt>
                <c:pt idx="1">
                  <c:v>Óleo Diesel S500</c:v>
                </c:pt>
                <c:pt idx="2">
                  <c:v>Óleo Diesel S10</c:v>
                </c:pt>
                <c:pt idx="3">
                  <c:v>Gasolina Aditivada </c:v>
                </c:pt>
                <c:pt idx="4">
                  <c:v>Etanol </c:v>
                </c:pt>
              </c:strCache>
            </c:strRef>
          </c:cat>
          <c:val>
            <c:numRef>
              <c:f>Planilha2!$S$33:$S$37</c:f>
              <c:numCache>
                <c:formatCode>_(* #,##0.00_);_(* \(#,##0.00\);_(* "-"??_);_(@_)</c:formatCode>
                <c:ptCount val="5"/>
                <c:pt idx="0">
                  <c:v>169491.87</c:v>
                </c:pt>
                <c:pt idx="1">
                  <c:v>125661.44</c:v>
                </c:pt>
                <c:pt idx="2">
                  <c:v>44554.14</c:v>
                </c:pt>
                <c:pt idx="3">
                  <c:v>45673.84</c:v>
                </c:pt>
                <c:pt idx="4">
                  <c:v>4558.03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22-4D53-A0D0-0070736B2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8735295"/>
        <c:axId val="1028734879"/>
      </c:barChart>
      <c:catAx>
        <c:axId val="1028735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028734879"/>
        <c:crosses val="autoZero"/>
        <c:auto val="1"/>
        <c:lblAlgn val="ctr"/>
        <c:lblOffset val="100"/>
        <c:noMultiLvlLbl val="0"/>
      </c:catAx>
      <c:valAx>
        <c:axId val="1028734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02873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81113"/>
            <a:ext cx="4984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0575" y="860425"/>
            <a:ext cx="3359150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35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6" y="6324703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8" y="6056589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7992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049650175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25291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  <p:sldLayoutId id="2147483727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728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reservacaodeempresas.com.br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Recuperação Judicial nº 5000313-09.2020.8.21.0067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2ª Vara da Comarca de São Lourenço do Sul - 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endParaRPr lang="pt-BR" sz="1300" dirty="0">
              <a:solidFill>
                <a:srgbClr val="17365D"/>
              </a:solidFill>
              <a:effectLst/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Bartz &amp; Cia Ltda.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Abril de 2021</a:t>
            </a:r>
          </a:p>
        </p:txBody>
      </p:sp>
    </p:spTree>
    <p:extLst>
      <p:ext uri="{BB962C8B-B14F-4D97-AF65-F5344CB8AC3E}">
        <p14:creationId xmlns:p14="http://schemas.microsoft.com/office/powerpoint/2010/main" val="78539768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996085" y="3056007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2.3 Estrutura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Societária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>
            <a:cxnSpLocks/>
          </p:cNvCxnSpPr>
          <p:nvPr/>
        </p:nvCxnSpPr>
        <p:spPr>
          <a:xfrm flipV="1">
            <a:off x="4808188" y="3806586"/>
            <a:ext cx="0" cy="10387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178335" y="4117454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Bartz &amp; Cia </a:t>
            </a:r>
            <a:r>
              <a:rPr lang="fr-FR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Ltda</a:t>
            </a: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3A627E0-E882-4AE5-86F9-AA6521BAD8F2}"/>
              </a:ext>
            </a:extLst>
          </p:cNvPr>
          <p:cNvSpPr/>
          <p:nvPr/>
        </p:nvSpPr>
        <p:spPr>
          <a:xfrm>
            <a:off x="2219346" y="2349868"/>
            <a:ext cx="1549329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Danilo de Oliveira Elias</a:t>
            </a: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(97,5%) </a:t>
            </a:r>
            <a:endParaRPr lang="pt-BR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Roboto" panose="020000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9B1E3-33BD-40F1-8F6F-3657CFB1FAED}"/>
              </a:ext>
            </a:extLst>
          </p:cNvPr>
          <p:cNvCxnSpPr>
            <a:cxnSpLocks/>
          </p:cNvCxnSpPr>
          <p:nvPr/>
        </p:nvCxnSpPr>
        <p:spPr>
          <a:xfrm>
            <a:off x="4953000" y="3816973"/>
            <a:ext cx="2189" cy="2988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994011" y="3805583"/>
            <a:ext cx="3917978" cy="3311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6894787" y="3388272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6B0A35-39D1-42CB-B513-7F07B1DCA6B0}"/>
              </a:ext>
            </a:extLst>
          </p:cNvPr>
          <p:cNvSpPr/>
          <p:nvPr/>
        </p:nvSpPr>
        <p:spPr>
          <a:xfrm>
            <a:off x="6111579" y="2349868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Erminda</a:t>
            </a:r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Perleberg</a:t>
            </a:r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Bartz</a:t>
            </a: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(2,5%)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2.4 Quadro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Funcional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710079" y="1315373"/>
            <a:ext cx="8416167" cy="5734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Apresentamos abaixo a evolução do quadro funcional da </a:t>
            </a:r>
            <a:r>
              <a:rPr lang="pt-BR" sz="1100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período entre março de 2020 a março de 2021, conforme informações encaminhadas pela administração da Empresa:</a:t>
            </a:r>
          </a:p>
        </p:txBody>
      </p:sp>
      <p:pic>
        <p:nvPicPr>
          <p:cNvPr id="13" name="Gráfico 12" descr="Crachá de funcionário estrutura de tópicos">
            <a:extLst>
              <a:ext uri="{FF2B5EF4-FFF2-40B4-BE49-F238E27FC236}">
                <a16:creationId xmlns:a16="http://schemas.microsoft.com/office/drawing/2014/main" id="{32AF505C-D4EA-436E-A8BC-C7D625DB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95913">
            <a:off x="175864" y="5552379"/>
            <a:ext cx="1186230" cy="1173823"/>
          </a:xfrm>
          <a:prstGeom prst="rect">
            <a:avLst/>
          </a:prstGeom>
        </p:spPr>
      </p:pic>
      <p:pic>
        <p:nvPicPr>
          <p:cNvPr id="15" name="Gráfico 14" descr="Crachá de funcionário com preenchimento sólido">
            <a:extLst>
              <a:ext uri="{FF2B5EF4-FFF2-40B4-BE49-F238E27FC236}">
                <a16:creationId xmlns:a16="http://schemas.microsoft.com/office/drawing/2014/main" id="{C745774D-D0B9-4CC2-8829-421E865E8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93067">
            <a:off x="728300" y="5089060"/>
            <a:ext cx="913676" cy="913676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08F54EB-1C84-4AE2-B9BC-795118CB9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595218"/>
              </p:ext>
            </p:extLst>
          </p:nvPr>
        </p:nvGraphicFramePr>
        <p:xfrm>
          <a:off x="957466" y="2057879"/>
          <a:ext cx="7991061" cy="308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146">
            <a:extLst>
              <a:ext uri="{FF2B5EF4-FFF2-40B4-BE49-F238E27FC236}">
                <a16:creationId xmlns:a16="http://schemas.microsoft.com/office/drawing/2014/main" id="{6648A5A7-8A38-4384-96B1-65AAD1237926}"/>
              </a:ext>
            </a:extLst>
          </p:cNvPr>
          <p:cNvSpPr/>
          <p:nvPr/>
        </p:nvSpPr>
        <p:spPr>
          <a:xfrm>
            <a:off x="1805286" y="5542627"/>
            <a:ext cx="6295423" cy="827406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txBody>
          <a:bodyPr wrap="square" numCol="1" spcCol="180000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Quanto às alterações verificadas no quadro laboral da Empresa, observa-se principalmente a redução havida no primeiro trimestre de 2021, em decorrência da paralisação do serviço de transporte de combustíveis. Atualmente, são 11 funcionários celetistas e 4 em experiência.</a:t>
            </a:r>
          </a:p>
        </p:txBody>
      </p:sp>
    </p:spTree>
    <p:extLst>
      <p:ext uri="{BB962C8B-B14F-4D97-AF65-F5344CB8AC3E}">
        <p14:creationId xmlns:p14="http://schemas.microsoft.com/office/powerpoint/2010/main" val="4107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2.5 Reunião com 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Administração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EF7B66-00F6-4A8A-B0D8-D6952E106290}"/>
              </a:ext>
            </a:extLst>
          </p:cNvPr>
          <p:cNvSpPr/>
          <p:nvPr/>
        </p:nvSpPr>
        <p:spPr>
          <a:xfrm>
            <a:off x="620543" y="1277257"/>
            <a:ext cx="8664913" cy="5582554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No dia 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08 de abril de 2021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a Administração Judicial realizou nova reunião virtual com a </a:t>
            </a:r>
            <a:r>
              <a:rPr lang="pt-BR" sz="1100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de modo a inteirar-se do andamento das atividades empresariais durante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o primeiro trimestre de 2021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. A reunião foi realizada com o representante da </a:t>
            </a:r>
            <a:r>
              <a:rPr lang="pt-BR" sz="1100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, o Sr. Roni. Abaixo segue imagem da videoconferência:</a:t>
            </a: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Segoe UI" panose="020B0502040204020203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Segoe UI" panose="020B0502040204020203" pitchFamily="34" charset="0"/>
              </a:rPr>
              <a:t> 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Inicialmente, quanto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serviço de transporte de combustíveis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se encontrava paralisado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 Sr. Roni informou que, em decisão proferida pelo Tribunal de Justiça do Estado de São Paulo, decidiu-se pela manutenção do recolhimento dos caminhões. Em decorrência do resultado da decisão, a Recuperanda irá recorrer objetivando sua alteração.</a:t>
            </a: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</a:t>
            </a:r>
            <a:r>
              <a:rPr lang="pt-BR" sz="1100" b="1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relação ao estoque de combustíveis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o Sr. Roni relatou dificuldades em seu mantimento, mas de qualquer forma está sempre conseguindo manter o “tanque cheio”. A dificuldade decorre, segundo Sr. Roni, do aumento expressivo do preço do litro do combustível.  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Por consequência da referida alta, acrescentado com a situação causada pela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pandemia do coronavírus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(COVID-19), informou o Sr. Roni que a manutenção de capital de giro está complicada, tendo em vista que o baixo lucro por litro dos combustíveis e o alto volume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financeiro da operação.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Entretanto, visando equilibrar a situação do caixa, e considerando a época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colheita da safra 2020/2021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está realizando a entrega de combustíveis em granjas. A referida atividade vem gerando lucro de 10% sobre cada venda, tratando-se de pagamentos antecipados, não sobrecarregando, por conseguinte, o caixa.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Em relação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repasse do contrato com a Petrobrás a terceiros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 prazo previsto para sua conclusão era no dia 15 de fevereiro de 2021. Nesse sentido, relatou o Sr. Roni que estão, atualmente, em fase de negociação, estando somente pendente a renovação do contrato para retirar os seus bens pessoais em garantia.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1CB6BD-CC54-4BDA-A2CE-67D9EBFDE2BA}"/>
              </a:ext>
            </a:extLst>
          </p:cNvPr>
          <p:cNvPicPr/>
          <p:nvPr/>
        </p:nvPicPr>
        <p:blipFill rotWithShape="1">
          <a:blip r:embed="rId3"/>
          <a:srcRect l="-1" t="3152" r="23595" b="13477"/>
          <a:stretch/>
        </p:blipFill>
        <p:spPr bwMode="auto">
          <a:xfrm>
            <a:off x="1191127" y="2610852"/>
            <a:ext cx="3453034" cy="220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08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2.5 Reunião com 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Administração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EF7B66-00F6-4A8A-B0D8-D6952E106290}"/>
              </a:ext>
            </a:extLst>
          </p:cNvPr>
          <p:cNvSpPr/>
          <p:nvPr/>
        </p:nvSpPr>
        <p:spPr>
          <a:xfrm>
            <a:off x="620543" y="1277257"/>
            <a:ext cx="8664913" cy="5378395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tocante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 funcional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houve redução, encontrando-se 15 colaboradores, 11 em regime celetista e o restante em período de experiência.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A referida redução decorre da diminuição da sua frota de caminhões e, da mesma forma, das restrições de horários por condutor, portanto, dois colaboradores estão realizando um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rodízio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na condução do único caminhão restante.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Ademais, informou o Sr. Roni que o referido caminhão esteve inutilizável por 12 dias em decorrências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falhas no motor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causando uma perda de faturamento de R$ 24.000,00 em média, considerando que o caminhão fatura cerca de R$ 2.000,00 diariamente com suas viagens.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 No que diz respeito às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 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(água, luz, 13º salário), a </a:t>
            </a:r>
            <a:r>
              <a:rPr lang="pt-BR" sz="1100" dirty="0" err="1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está adimplindo tempestivamente. </a:t>
            </a: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Quanto ao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imobilizado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 Sr. Roni informou que realizou um investimento aproximado ao valor de R$ 8.000,00 (oito mil) em um novo sistema de computação e duas novas CPUs. </a:t>
            </a:r>
            <a:endParaRPr lang="pt-BR" sz="11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216000" algn="just" fontAlgn="base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 Referente aos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informou o Sr. Roni que também estão sendo adimplidos tempestivamente, entretanto, estão se organizando para recorrer a uma ação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restituição de ICMS</a:t>
            </a:r>
            <a:r>
              <a:rPr lang="pt-BR" sz="11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rgbClr val="FF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5" name="Gráfico 4" descr="Combustível com preenchimento sólido">
            <a:extLst>
              <a:ext uri="{FF2B5EF4-FFF2-40B4-BE49-F238E27FC236}">
                <a16:creationId xmlns:a16="http://schemas.microsoft.com/office/drawing/2014/main" id="{558AFC7D-1BC6-40E2-A0F9-FD94816AA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1056" y="5373858"/>
            <a:ext cx="914400" cy="981071"/>
          </a:xfrm>
          <a:prstGeom prst="rect">
            <a:avLst/>
          </a:prstGeom>
        </p:spPr>
      </p:pic>
      <p:pic>
        <p:nvPicPr>
          <p:cNvPr id="8" name="Gráfico 7" descr="Homem com preenchimento sólido">
            <a:extLst>
              <a:ext uri="{FF2B5EF4-FFF2-40B4-BE49-F238E27FC236}">
                <a16:creationId xmlns:a16="http://schemas.microsoft.com/office/drawing/2014/main" id="{ABEB25E6-69EB-491F-AE88-DF4A73FF8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1293" y="4847261"/>
            <a:ext cx="1466963" cy="14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08536" y="3213788"/>
            <a:ext cx="398830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887776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3.1. Créditos por Classe</a:t>
            </a:r>
          </a:p>
          <a:p>
            <a:r>
              <a:rPr lang="pt-BR" sz="1900" dirty="0"/>
              <a:t>3.2. Principais Credores</a:t>
            </a:r>
          </a:p>
          <a:p>
            <a:pPr marL="0" indent="0">
              <a:buNone/>
            </a:pPr>
            <a:endParaRPr lang="pt-BR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7002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pt-BR" dirty="0"/>
              <a:t>Créditos por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Classe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8A749-139D-44F5-8E84-0E3D933CF60D}"/>
              </a:ext>
            </a:extLst>
          </p:cNvPr>
          <p:cNvSpPr/>
          <p:nvPr/>
        </p:nvSpPr>
        <p:spPr>
          <a:xfrm>
            <a:off x="5551710" y="2733888"/>
            <a:ext cx="3232726" cy="184306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100" algn="just" defTabSz="2925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atinge a monta de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R$ 3.689.752,01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 lista de credores da Recuperanda é composta pela Classe III – Quirografários (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25 credores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e Classe IV – ME e EPP (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 credores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). Ao lado representamos o perfil da dívida da Recuperanda através do gráfico de créditos por classe: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14D675-4B76-40D3-8060-B7513D679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136365"/>
              </p:ext>
            </p:extLst>
          </p:nvPr>
        </p:nvGraphicFramePr>
        <p:xfrm>
          <a:off x="710079" y="1881051"/>
          <a:ext cx="438443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Principais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8A749-139D-44F5-8E84-0E3D933CF60D}"/>
              </a:ext>
            </a:extLst>
          </p:cNvPr>
          <p:cNvSpPr/>
          <p:nvPr/>
        </p:nvSpPr>
        <p:spPr>
          <a:xfrm>
            <a:off x="710078" y="1306367"/>
            <a:ext cx="8640415" cy="57349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100" algn="just" defTabSz="292500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principais credores da Recuperanda são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casas bancárias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 de combustíveis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Apresenta-se abaixo os 5 principais credores sujeitos ao presente processo recuperatório: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E256F3-9C1A-4F4E-8490-19AE21326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910085"/>
              </p:ext>
            </p:extLst>
          </p:nvPr>
        </p:nvGraphicFramePr>
        <p:xfrm>
          <a:off x="2405575" y="2080013"/>
          <a:ext cx="5787657" cy="438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5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" y="3213788"/>
            <a:ext cx="4178030" cy="1322701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ECONÔMICO-FINANCEIRA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19544" y="2963060"/>
            <a:ext cx="4554999" cy="236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4.1. Ativo</a:t>
            </a:r>
          </a:p>
          <a:p>
            <a:r>
              <a:rPr lang="pt-BR" sz="1900" dirty="0"/>
              <a:t>4.2. Passivo</a:t>
            </a:r>
          </a:p>
          <a:p>
            <a:r>
              <a:rPr lang="pt-BR" sz="1900" dirty="0"/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4.1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Ativo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10079" y="1409100"/>
            <a:ext cx="849542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dezembro de 2020 a fevereiro de 2021.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Apresenta-se abaixo o resumo do seu balanço patrimonial, referente às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475646" y="5600175"/>
            <a:ext cx="7952018" cy="46692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Análise vertical. Representa o percentual de cada rubrica perante o saldo total do </a:t>
            </a:r>
            <a:r>
              <a:rPr lang="pt-BR" sz="1100" b="1" i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mês de fevereiro/21.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meses de dezembro/20 a fevereiro/21.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E21527F-A5A5-4475-AC31-3A0636CE6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67788"/>
              </p:ext>
            </p:extLst>
          </p:nvPr>
        </p:nvGraphicFramePr>
        <p:xfrm>
          <a:off x="710079" y="2094858"/>
          <a:ext cx="8543924" cy="3312070"/>
        </p:xfrm>
        <a:graphic>
          <a:graphicData uri="http://schemas.openxmlformats.org/drawingml/2006/table">
            <a:tbl>
              <a:tblPr/>
              <a:tblGrid>
                <a:gridCol w="3032459">
                  <a:extLst>
                    <a:ext uri="{9D8B030D-6E8A-4147-A177-3AD203B41FA5}">
                      <a16:colId xmlns:a16="http://schemas.microsoft.com/office/drawing/2014/main" val="684371586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2552732675"/>
                    </a:ext>
                  </a:extLst>
                </a:gridCol>
                <a:gridCol w="957012">
                  <a:extLst>
                    <a:ext uri="{9D8B030D-6E8A-4147-A177-3AD203B41FA5}">
                      <a16:colId xmlns:a16="http://schemas.microsoft.com/office/drawing/2014/main" val="1780090060"/>
                    </a:ext>
                  </a:extLst>
                </a:gridCol>
                <a:gridCol w="957012">
                  <a:extLst>
                    <a:ext uri="{9D8B030D-6E8A-4147-A177-3AD203B41FA5}">
                      <a16:colId xmlns:a16="http://schemas.microsoft.com/office/drawing/2014/main" val="2243974612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2907549902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1657875534"/>
                    </a:ext>
                  </a:extLst>
                </a:gridCol>
              </a:tblGrid>
              <a:tr h="17295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(Valores em R$ mil)</a:t>
                      </a:r>
                    </a:p>
                  </a:txBody>
                  <a:tcPr marL="8648" marR="8648" marT="8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884992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972299"/>
                  </a:ext>
                </a:extLst>
              </a:tr>
              <a:tr h="1816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2.812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83,81%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2.788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3.023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92318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Caixa e equivalentes de caixa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436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13,01%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-26,04%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419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590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21779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Clientes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1.206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35,96%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-1,90%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1.280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1.230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73694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Adiantamentos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90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2,68%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-54,70%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84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199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039927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749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22,33%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31,67%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571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569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43199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Estoques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304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9,07%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-25,09%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406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406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928530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Impostos a Recuperar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16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0,48%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-5,47%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16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17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4652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Antecipadas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0,28%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-25,51%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11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13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787629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55010"/>
                  </a:ext>
                </a:extLst>
              </a:tr>
              <a:tr h="1816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543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16,19%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-4,48%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556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568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77583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Direitos realizáveis a longo prazo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0,05%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6,92%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973637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Imobilizado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537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16,01%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-4,55%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550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563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87570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Imobilizado</a:t>
                      </a:r>
                    </a:p>
                  </a:txBody>
                  <a:tcPr marL="103772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1.261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37,58%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1.261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1.261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28208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Depreciações, amortizações e exaustão acumulada</a:t>
                      </a:r>
                    </a:p>
                  </a:txBody>
                  <a:tcPr marL="103772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               724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-21,58%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3,67%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               711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40404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               698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333030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Intangível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4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0,13%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4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4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99414"/>
                  </a:ext>
                </a:extLst>
              </a:tr>
              <a:tr h="172954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75531"/>
                  </a:ext>
                </a:extLst>
              </a:tr>
              <a:tr h="18160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3.355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-6,60%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3.343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3.592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83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4.1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Ativo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30777-16F6-489B-A9BC-B18CFC5B9B02}"/>
              </a:ext>
            </a:extLst>
          </p:cNvPr>
          <p:cNvSpPr/>
          <p:nvPr/>
        </p:nvSpPr>
        <p:spPr>
          <a:xfrm>
            <a:off x="594987" y="1648998"/>
            <a:ext cx="4827913" cy="486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Fatos que esta Equipe entendem ser merecedores de destaque, no que diz respeito aos saldos e as movimentações das rubricas de ativo: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Circulante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todas as contas (exceto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que compõem o ativo circulante apresentaram redução de saldo entre os meses de dez/ 2020 e fev/ 2021. Tal fator evidencia as dificuldades enfrentadas atualmente pela Recuperanda e vão ao encontro dos relatos do sócio-administrador Roni Bartz, conforme discriminado nas páginas  12 e 13 deste Relatório;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a rubrica apresentou relevante aumento nos dois primeiros meses de 2021. Tal movimentação se deve, principalmente, aos valores vertidos 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JOEL SENECIO GOMES DA CUNHA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(pessoa jurídica que representa o outro posto de gasolina em que Roni Bartz é sócio).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 esta operação, não pode ser ignorado que também há um saldo no polo passivo em favor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JOEL SENECIO GOMES DA CUNHA.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fev/2021, a Recuperanda dispunha de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R$ 165.172,70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 receber desta pessoa jurídica e R$ 106.298,64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pagar. Esta Equipe questionou os representantes acerca das movimentações observadas. </a:t>
            </a:r>
            <a:r>
              <a:rPr lang="pt-B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esclarecimentos serão destacados no próximo relatório de atividades.</a:t>
            </a: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não Circulante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flutuações de saldo resumem-se a depreciação mensal dos ativos imobilizados.</a:t>
            </a:r>
            <a:endParaRPr lang="pt-BR" sz="1100" b="1" u="sng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E462C60-92CC-4ED9-B9D7-DDA047911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502447"/>
              </p:ext>
            </p:extLst>
          </p:nvPr>
        </p:nvGraphicFramePr>
        <p:xfrm>
          <a:off x="5422900" y="1850747"/>
          <a:ext cx="4383504" cy="505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C446CB-3DF2-403E-9388-C16756789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40006"/>
              </p:ext>
            </p:extLst>
          </p:nvPr>
        </p:nvGraphicFramePr>
        <p:xfrm>
          <a:off x="4600516" y="950174"/>
          <a:ext cx="4200428" cy="4734993"/>
        </p:xfrm>
        <a:graphic>
          <a:graphicData uri="http://schemas.openxmlformats.org/drawingml/2006/table">
            <a:tbl>
              <a:tblPr/>
              <a:tblGrid>
                <a:gridCol w="333054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600931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66443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</a:t>
                      </a:r>
                      <a:r>
                        <a:rPr lang="pt-BR" sz="1100" b="1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;</a:t>
                      </a: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da </a:t>
                      </a:r>
                      <a:r>
                        <a:rPr lang="pt-BR" sz="1100" b="0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Estrutura Societária..........................................................................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73207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Quadro Funcional.............................................................................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Reunião com a Administração.......................................................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853467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Créditos..........................................................................................................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2130679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3.1. Histórico da </a:t>
                      </a:r>
                      <a:r>
                        <a:rPr lang="pt-BR" sz="1100" b="0" i="0" u="none" strike="noStrike" dirty="0" err="1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Recuperanda</a:t>
                      </a: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...............................................................</a:t>
                      </a:r>
                    </a:p>
                  </a:txBody>
                  <a:tcPr marL="4209" marR="4209" marT="420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6631494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3.2. Informações Gerais...........................................................................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</a:t>
                      </a:r>
                    </a:p>
                  </a:txBody>
                  <a:tcPr marL="4209" marR="4209" marT="420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5067582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Análise Econômico-Financeira.................................................................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278529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5. Informações Adicionais..............................................................................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5.1. Plano de Recuperação Judicial.....................................................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5.2. Informações Adicionais...................................................................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44916"/>
                  </a:ext>
                </a:extLst>
              </a:tr>
              <a:tr h="27852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5.3. Cumprimento das Obrigações.......................................................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rgbClr val="3B3838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</a:t>
                      </a:r>
                    </a:p>
                  </a:txBody>
                  <a:tcPr marL="4209" marR="4209" marT="420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54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1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4.2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Passivo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DC6358-C461-4516-A0CF-880C9BA41091}"/>
              </a:ext>
            </a:extLst>
          </p:cNvPr>
          <p:cNvSpPr/>
          <p:nvPr/>
        </p:nvSpPr>
        <p:spPr>
          <a:xfrm>
            <a:off x="729535" y="1419825"/>
            <a:ext cx="8557950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aos meses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dezembro de 2020 a fevereiro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Apresenta-se abaixo o resumo do seu balanço patrimonial, referente às contas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E579BB-E11A-4251-BE7E-B739297B36A2}"/>
              </a:ext>
            </a:extLst>
          </p:cNvPr>
          <p:cNvSpPr/>
          <p:nvPr/>
        </p:nvSpPr>
        <p:spPr>
          <a:xfrm>
            <a:off x="475646" y="5600175"/>
            <a:ext cx="7952018" cy="46692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Análise vertical. Representa o percentual de cada rubrica perante o saldo total do </a:t>
            </a:r>
            <a:r>
              <a:rPr lang="pt-BR" sz="1100" b="1" i="1" dirty="0">
                <a:solidFill>
                  <a:srgbClr val="377023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mês de fevereiro/21.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meses de dezembro/20 a fevereiro/21.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AAA99DD-4B43-45B8-B2ED-0B81F16F5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75373"/>
              </p:ext>
            </p:extLst>
          </p:nvPr>
        </p:nvGraphicFramePr>
        <p:xfrm>
          <a:off x="681038" y="2197615"/>
          <a:ext cx="8543924" cy="3178849"/>
        </p:xfrm>
        <a:graphic>
          <a:graphicData uri="http://schemas.openxmlformats.org/drawingml/2006/table">
            <a:tbl>
              <a:tblPr/>
              <a:tblGrid>
                <a:gridCol w="3032459">
                  <a:extLst>
                    <a:ext uri="{9D8B030D-6E8A-4147-A177-3AD203B41FA5}">
                      <a16:colId xmlns:a16="http://schemas.microsoft.com/office/drawing/2014/main" val="2296926120"/>
                    </a:ext>
                  </a:extLst>
                </a:gridCol>
                <a:gridCol w="1341103">
                  <a:extLst>
                    <a:ext uri="{9D8B030D-6E8A-4147-A177-3AD203B41FA5}">
                      <a16:colId xmlns:a16="http://schemas.microsoft.com/office/drawing/2014/main" val="158391075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400957607"/>
                    </a:ext>
                  </a:extLst>
                </a:gridCol>
                <a:gridCol w="895768">
                  <a:extLst>
                    <a:ext uri="{9D8B030D-6E8A-4147-A177-3AD203B41FA5}">
                      <a16:colId xmlns:a16="http://schemas.microsoft.com/office/drawing/2014/main" val="385407778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659682598"/>
                    </a:ext>
                  </a:extLst>
                </a:gridCol>
                <a:gridCol w="1199147">
                  <a:extLst>
                    <a:ext uri="{9D8B030D-6E8A-4147-A177-3AD203B41FA5}">
                      <a16:colId xmlns:a16="http://schemas.microsoft.com/office/drawing/2014/main" val="2939075409"/>
                    </a:ext>
                  </a:extLst>
                </a:gridCol>
              </a:tblGrid>
              <a:tr h="18545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(Valores em R$ mil)</a:t>
                      </a:r>
                    </a:p>
                  </a:txBody>
                  <a:tcPr marL="8648" marR="8648" marT="8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716357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870501"/>
                  </a:ext>
                </a:extLst>
              </a:tr>
              <a:tr h="1947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1.648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45,97%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0,72%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1.669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1.636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47937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Fornecedores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1.277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35,61%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-0,92%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1.279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1.289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66386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e financiamentos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274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7,65%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25,46%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242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219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93567"/>
                  </a:ext>
                </a:extLst>
              </a:tr>
              <a:tr h="1745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trabalhistas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45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1,26%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-11,89%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81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51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495482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tributárias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45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1,25%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-11,95%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45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51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52253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obrigações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 7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-73,01%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23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27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91848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546139"/>
                  </a:ext>
                </a:extLst>
              </a:tr>
              <a:tr h="1947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5.707 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159,17%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-0,31%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5.716 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5.725 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47934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Empréstimos a longo prazo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5.303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147,88%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5.303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5.303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913187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Obrigações tributárias a longo prazo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-  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-  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    -  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28360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Resultado de Exercícios Futuros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405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11,29%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-4,14%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413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     422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836782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328405"/>
                  </a:ext>
                </a:extLst>
              </a:tr>
              <a:tr h="1947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-3.770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-105,14%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-6,67%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   3.770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                      4.039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28179"/>
                  </a:ext>
                </a:extLst>
              </a:tr>
              <a:tr h="185451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48" marR="8648" marT="86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96698"/>
                  </a:ext>
                </a:extLst>
              </a:tr>
              <a:tr h="1947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 E DO PATRIMÔNIO LÍQUIDO</a:t>
                      </a:r>
                    </a:p>
                  </a:txBody>
                  <a:tcPr marL="8648" marR="8648" marT="864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3.586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4,81%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3.615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3.322 </a:t>
                      </a:r>
                    </a:p>
                  </a:txBody>
                  <a:tcPr marL="8648" marR="8648" marT="864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4.2 Análise Financeira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Passivo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23AD66D-7693-4245-B0BF-E0EDC917A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615315"/>
              </p:ext>
            </p:extLst>
          </p:nvPr>
        </p:nvGraphicFramePr>
        <p:xfrm>
          <a:off x="125087" y="1659315"/>
          <a:ext cx="4811223" cy="431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3F4734-6BC0-4F9F-A6A4-FCBC4258EE09}"/>
              </a:ext>
            </a:extLst>
          </p:cNvPr>
          <p:cNvSpPr/>
          <p:nvPr/>
        </p:nvSpPr>
        <p:spPr>
          <a:xfrm>
            <a:off x="4936310" y="1890118"/>
            <a:ext cx="4364444" cy="385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Fatos que esta Equipe entendem ser merecedores de destaque, no que diz respeito aos saldos e as movimentações das rubricas de passivo: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um aumento de cerca de 25% no saldo de Empréstimos e Financiamentos de Curto Prazo (CP), relacionados a pessoas físicas e/ou ligadas, totalizando em fevereiro cerca de R$ 274 mil. Além disso, houve uma reclassificação dos empréstimos e financiamentos de curto prazo para o longo (ainda em maio/20), caracterizados no gráfico pela nomenclatura “Empréstimos e Financiamentos LP”, que não apresentou variação entre dezembro/20 e fevereiro/21;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uma das rubricas mais representativas do passivo, totalizou R$ 1.276.768,15 em fevereiro de 2021, breve redução ante dezembro de 2020, de 0,92%;</a:t>
            </a: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b="1" u="sng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Demais rubricas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apresentaram significativas movimentações.</a:t>
            </a:r>
            <a:endParaRPr lang="pt-BR" sz="1100" b="1" u="sng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040222" cy="486355"/>
          </a:xfrm>
        </p:spPr>
        <p:txBody>
          <a:bodyPr/>
          <a:lstStyle/>
          <a:p>
            <a:r>
              <a:rPr lang="pt-BR" sz="2500" dirty="0"/>
              <a:t>4.3 Análise Financeira – </a:t>
            </a:r>
            <a:r>
              <a:rPr lang="pt-BR" sz="25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Demonstração de Resultado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BC075-0D56-4BDA-AC2E-D3EA16F71DC1}"/>
              </a:ext>
            </a:extLst>
          </p:cNvPr>
          <p:cNvSpPr/>
          <p:nvPr/>
        </p:nvSpPr>
        <p:spPr>
          <a:xfrm>
            <a:off x="530209" y="1302606"/>
            <a:ext cx="8632242" cy="65992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Foram encaminhadas à Administração Judicial as demonstrações contábeis da Recuperanda referentes ao período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janeiro e fevereiro de 2021 e janeiro e fevereiro de 2020.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Apresenta-se abaixo um resumo comparativo sobre o seu desempenho entre os períodos supracitados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(Valores em R$ Mil)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9C82C6-F63B-418C-8282-3CE829D71FE6}"/>
              </a:ext>
            </a:extLst>
          </p:cNvPr>
          <p:cNvSpPr txBox="1"/>
          <p:nvPr/>
        </p:nvSpPr>
        <p:spPr>
          <a:xfrm>
            <a:off x="604501" y="5872857"/>
            <a:ext cx="855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AV%¹: Análise vertical. Apresenta a representatividade de cada rubrica perante a receita líquida.</a:t>
            </a:r>
          </a:p>
          <a:p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AH%²: Análise horizontal. Apresenta a variação de cada rubrica entre os períodos.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0FBC85E-7AF9-44D4-874D-100A51E92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43517"/>
              </p:ext>
            </p:extLst>
          </p:nvPr>
        </p:nvGraphicFramePr>
        <p:xfrm>
          <a:off x="604500" y="2150806"/>
          <a:ext cx="8557949" cy="3533775"/>
        </p:xfrm>
        <a:graphic>
          <a:graphicData uri="http://schemas.openxmlformats.org/drawingml/2006/table">
            <a:tbl>
              <a:tblPr/>
              <a:tblGrid>
                <a:gridCol w="3404916">
                  <a:extLst>
                    <a:ext uri="{9D8B030D-6E8A-4147-A177-3AD203B41FA5}">
                      <a16:colId xmlns:a16="http://schemas.microsoft.com/office/drawing/2014/main" val="457190294"/>
                    </a:ext>
                  </a:extLst>
                </a:gridCol>
                <a:gridCol w="1408931">
                  <a:extLst>
                    <a:ext uri="{9D8B030D-6E8A-4147-A177-3AD203B41FA5}">
                      <a16:colId xmlns:a16="http://schemas.microsoft.com/office/drawing/2014/main" val="3748830085"/>
                    </a:ext>
                  </a:extLst>
                </a:gridCol>
                <a:gridCol w="1161063">
                  <a:extLst>
                    <a:ext uri="{9D8B030D-6E8A-4147-A177-3AD203B41FA5}">
                      <a16:colId xmlns:a16="http://schemas.microsoft.com/office/drawing/2014/main" val="1793243699"/>
                    </a:ext>
                  </a:extLst>
                </a:gridCol>
                <a:gridCol w="1161063">
                  <a:extLst>
                    <a:ext uri="{9D8B030D-6E8A-4147-A177-3AD203B41FA5}">
                      <a16:colId xmlns:a16="http://schemas.microsoft.com/office/drawing/2014/main" val="2000337288"/>
                    </a:ext>
                  </a:extLst>
                </a:gridCol>
                <a:gridCol w="1421976">
                  <a:extLst>
                    <a:ext uri="{9D8B030D-6E8A-4147-A177-3AD203B41FA5}">
                      <a16:colId xmlns:a16="http://schemas.microsoft.com/office/drawing/2014/main" val="10476301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(Valores em R$ mil)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Jan-Fev/2021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Jan-Fev/2020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61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343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2.124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-30,19%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3.043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465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Custo dos produtos e serviços vendidos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-2.173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-102,29%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-2.637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61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840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-111,97%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406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221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6703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-0,29%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-38,80%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2925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pessoal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-23,07%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961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administrativas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-3,09%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-43,48%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9945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receitas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267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5517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ANTES DO RESULTADO FINANCEIRO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-11,18%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-294,53%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576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836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Receitas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3409,37%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8684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financeiras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-66,33%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98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FD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632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EXERCÍCIO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-10,88%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-325,53%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16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680502" cy="486355"/>
          </a:xfrm>
        </p:spPr>
        <p:txBody>
          <a:bodyPr/>
          <a:lstStyle/>
          <a:p>
            <a:r>
              <a:rPr lang="pt-BR" sz="2500" dirty="0"/>
              <a:t>4.3 Análise Financeira – </a:t>
            </a:r>
            <a:r>
              <a:rPr lang="pt-BR" sz="25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Demonstração de Resultado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76AAD-4ABF-4B8A-96C5-FA32E490BEFC}"/>
              </a:ext>
            </a:extLst>
          </p:cNvPr>
          <p:cNvSpPr/>
          <p:nvPr/>
        </p:nvSpPr>
        <p:spPr>
          <a:xfrm>
            <a:off x="710076" y="1344738"/>
            <a:ext cx="8680502" cy="46692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podemos observar as principais variações econômico-financeiras pertinentes ao resultado acumulado de janeiro e fevereiro de 2021 frente a igual período de 2020 (os valores estão expressos em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mil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BAE041-1E09-42D1-B4EB-E2AEBA3BFADB}"/>
              </a:ext>
            </a:extLst>
          </p:cNvPr>
          <p:cNvSpPr/>
          <p:nvPr/>
        </p:nvSpPr>
        <p:spPr>
          <a:xfrm>
            <a:off x="710075" y="5145228"/>
            <a:ext cx="8593411" cy="14319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Observa-se, pelo gráfico acima, que a receita líquida de vendas da Empresa reduziu-se em cerca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30,19%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primeiro bimestre de 2021 ante igual período de 2020, totalizando, entre janeiro e fevereiro do corrente ano,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R$ 2.124.225,67.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lucro bruto foi negativo no cômputo acumulado de janeiro e fevereiro de 2021, evidenciando a dificuldade da Recuperanda em gerar resultados suficientes para cobertura de custos e despesas fixas.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Contrastando com 2020, a Bartz registrou prejuízo líquido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R$ 231.087,53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nos primeiros dois meses de 2021.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4C34A67-1CED-4944-83AE-54E02B9D1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754495"/>
              </p:ext>
            </p:extLst>
          </p:nvPr>
        </p:nvGraphicFramePr>
        <p:xfrm>
          <a:off x="710075" y="2066920"/>
          <a:ext cx="8680504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8680502" cy="486355"/>
          </a:xfrm>
        </p:spPr>
        <p:txBody>
          <a:bodyPr/>
          <a:lstStyle/>
          <a:p>
            <a:r>
              <a:rPr lang="pt-BR" sz="2500" dirty="0"/>
              <a:t>4.3 Análise Financeira – </a:t>
            </a:r>
            <a:r>
              <a:rPr lang="pt-BR" sz="25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Faturamento por Combustível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6A3C57-F217-43B4-94F5-1CBF57262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23"/>
          <a:stretch/>
        </p:blipFill>
        <p:spPr>
          <a:xfrm>
            <a:off x="612749" y="1367494"/>
            <a:ext cx="8680502" cy="236888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1CD9FF3-B544-4305-A680-B27479AA7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940121"/>
              </p:ext>
            </p:extLst>
          </p:nvPr>
        </p:nvGraphicFramePr>
        <p:xfrm>
          <a:off x="612749" y="3826620"/>
          <a:ext cx="86805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9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64516" y="2887313"/>
            <a:ext cx="4812621" cy="21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5.1. Plano de Recuperação Judicial</a:t>
            </a:r>
          </a:p>
          <a:p>
            <a:r>
              <a:rPr lang="pt-BR" sz="1900" dirty="0"/>
              <a:t>5.2. Informações adicionais</a:t>
            </a:r>
          </a:p>
          <a:p>
            <a:r>
              <a:rPr lang="pt-BR" sz="1900" dirty="0"/>
              <a:t>5.3. Cumprimento das Obrigações</a:t>
            </a:r>
          </a:p>
          <a:p>
            <a:endParaRPr lang="pt-BR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5.1 Plano de Recuperação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Judicial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5D06B-EBE1-442A-948D-D757EC5B7D8D}"/>
              </a:ext>
            </a:extLst>
          </p:cNvPr>
          <p:cNvSpPr/>
          <p:nvPr/>
        </p:nvSpPr>
        <p:spPr>
          <a:xfrm>
            <a:off x="710079" y="1344605"/>
            <a:ext cx="8485842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um quadro resumo referente à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forma de pagamento</a:t>
            </a:r>
            <a:r>
              <a:rPr lang="pt-BR" sz="1100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credores prevista no Modificativo ao Plano de Recuperação proposto e pendente de aprovação em Assembleia Geral de Credores: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6590A1-78CC-4AE2-A9E5-2CB0F44A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34854"/>
              </p:ext>
            </p:extLst>
          </p:nvPr>
        </p:nvGraphicFramePr>
        <p:xfrm>
          <a:off x="1043459" y="2365566"/>
          <a:ext cx="7819081" cy="2356336"/>
        </p:xfrm>
        <a:graphic>
          <a:graphicData uri="http://schemas.openxmlformats.org/drawingml/2006/table">
            <a:tbl>
              <a:tblPr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082854">
                  <a:extLst>
                    <a:ext uri="{9D8B030D-6E8A-4147-A177-3AD203B41FA5}">
                      <a16:colId xmlns:a16="http://schemas.microsoft.com/office/drawing/2014/main" val="4278292313"/>
                    </a:ext>
                  </a:extLst>
                </a:gridCol>
                <a:gridCol w="930109">
                  <a:extLst>
                    <a:ext uri="{9D8B030D-6E8A-4147-A177-3AD203B41FA5}">
                      <a16:colId xmlns:a16="http://schemas.microsoft.com/office/drawing/2014/main" val="4013428803"/>
                    </a:ext>
                  </a:extLst>
                </a:gridCol>
                <a:gridCol w="1036407">
                  <a:extLst>
                    <a:ext uri="{9D8B030D-6E8A-4147-A177-3AD203B41FA5}">
                      <a16:colId xmlns:a16="http://schemas.microsoft.com/office/drawing/2014/main" val="759811087"/>
                    </a:ext>
                  </a:extLst>
                </a:gridCol>
                <a:gridCol w="1195855">
                  <a:extLst>
                    <a:ext uri="{9D8B030D-6E8A-4147-A177-3AD203B41FA5}">
                      <a16:colId xmlns:a16="http://schemas.microsoft.com/office/drawing/2014/main" val="1088681700"/>
                    </a:ext>
                  </a:extLst>
                </a:gridCol>
                <a:gridCol w="1456752">
                  <a:extLst>
                    <a:ext uri="{9D8B030D-6E8A-4147-A177-3AD203B41FA5}">
                      <a16:colId xmlns:a16="http://schemas.microsoft.com/office/drawing/2014/main" val="3566185248"/>
                    </a:ext>
                  </a:extLst>
                </a:gridCol>
                <a:gridCol w="2117104">
                  <a:extLst>
                    <a:ext uri="{9D8B030D-6E8A-4147-A177-3AD203B41FA5}">
                      <a16:colId xmlns:a16="http://schemas.microsoft.com/office/drawing/2014/main" val="59296338"/>
                    </a:ext>
                  </a:extLst>
                </a:gridCol>
              </a:tblGrid>
              <a:tr h="5890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PRAZO</a:t>
                      </a:r>
                      <a:endParaRPr lang="pt-B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PARCELAS</a:t>
                      </a:r>
                      <a:endParaRPr lang="pt-BR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5331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6676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III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93135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lvl="0" indent="0" algn="ctr" defTabSz="7429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7E6E6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CLASSE IV</a:t>
                      </a: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1ª parcela em janeiro/2021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 anos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IGPM</a:t>
                      </a: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  <a:cs typeface="+mn-cs"/>
                        </a:rPr>
                        <a:t>120 mensais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5274" marR="5274" marT="5274" marB="0" anchor="ctr">
                    <a:lnL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5D6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5.1 Plano de Recuperação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Judicial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3AD9D-CB02-42DC-9C5A-3B020B710303}"/>
              </a:ext>
            </a:extLst>
          </p:cNvPr>
          <p:cNvSpPr/>
          <p:nvPr/>
        </p:nvSpPr>
        <p:spPr>
          <a:xfrm>
            <a:off x="784916" y="1314944"/>
            <a:ext cx="7765425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endParaRPr lang="pt-BR" sz="1100" b="1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b="1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Plano de Recuperação Judicial acostado aos autos pode ser consultado em sua integralidade, através do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site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</a:t>
            </a: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19250" defTabSz="237668">
              <a:lnSpc>
                <a:spcPct val="150000"/>
              </a:lnSpc>
            </a:pPr>
            <a:r>
              <a:rPr lang="pt-BR" sz="1100" b="1" i="1" dirty="0">
                <a:solidFill>
                  <a:srgbClr val="0563C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https://preservacaodeempresas.com.br/</a:t>
            </a:r>
            <a:endParaRPr lang="pt-BR" sz="1100" b="1" i="1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 </a:t>
            </a:r>
            <a:r>
              <a:rPr lang="pt-BR" sz="1100" b="1" i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aplicativo</a:t>
            </a: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  <a:p>
            <a:pPr defTabSz="237668">
              <a:lnSpc>
                <a:spcPct val="150000"/>
              </a:lnSpc>
            </a:pPr>
            <a:endParaRPr lang="pt-BR" sz="1100" i="1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9" name="Graphic 8" descr="Line arrow: Counter-clockwise curve">
            <a:extLst>
              <a:ext uri="{FF2B5EF4-FFF2-40B4-BE49-F238E27FC236}">
                <a16:creationId xmlns:a16="http://schemas.microsoft.com/office/drawing/2014/main" id="{FE4CD20D-B70A-4858-81A0-D5F809C9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9181">
            <a:off x="1523827" y="2325358"/>
            <a:ext cx="914400" cy="914400"/>
          </a:xfrm>
          <a:prstGeom prst="rect">
            <a:avLst/>
          </a:prstGeom>
        </p:spPr>
      </p:pic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72E70DB0-B5BC-45FA-BEC5-1EC6F1F01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9181">
            <a:off x="1523825" y="4008079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1B231-71FF-4009-9A35-3AEAAC3BC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320" y="4009343"/>
            <a:ext cx="3870512" cy="15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6AE19AD-7B7E-4F1E-A8D6-F868A0ABCAFD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5.2 Informações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Adicionais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AC69913-7F7B-48B2-90C6-B6BEDB931FFF}"/>
              </a:ext>
            </a:extLst>
          </p:cNvPr>
          <p:cNvSpPr txBox="1">
            <a:spLocks/>
          </p:cNvSpPr>
          <p:nvPr/>
        </p:nvSpPr>
        <p:spPr>
          <a:xfrm>
            <a:off x="361888" y="2807513"/>
            <a:ext cx="2425101" cy="4048604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certidões positivas com efeitos de negativa disponibilizadas pela Receita Estadual, tanto da Matriz quanto da Filial, foi constatado que a Empresa possui pendências parceladas em nível administrativo;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valores retirados do balancete contábil de fevereiro/2021, há os seguintes valores em aberto: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PIS e COFINS: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R$2.795,37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IRRF: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R$ 645,64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Contribuições Sociais: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R$ 14.702,55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8075BE-7CE4-4818-807D-DA8E9B9F97F5}"/>
              </a:ext>
            </a:extLst>
          </p:cNvPr>
          <p:cNvSpPr txBox="1">
            <a:spLocks/>
          </p:cNvSpPr>
          <p:nvPr/>
        </p:nvSpPr>
        <p:spPr>
          <a:xfrm>
            <a:off x="2825211" y="2807513"/>
            <a:ext cx="2052000" cy="239796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acumulado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aproximadamente R$ 231 mil entre janeiro e fevereiro de 2021, relacionada principalmente à queda de receitas e da margem bruta, uma vez que as despesas de caráter fixo sofreram redução ante igual período de 2020.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2FDD57F-32ED-47E5-809B-451549F88782}"/>
              </a:ext>
            </a:extLst>
          </p:cNvPr>
          <p:cNvSpPr txBox="1">
            <a:spLocks/>
          </p:cNvSpPr>
          <p:nvPr/>
        </p:nvSpPr>
        <p:spPr>
          <a:xfrm>
            <a:off x="5071183" y="2807513"/>
            <a:ext cx="2088000" cy="223518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exceção da regularidade no recolhimento dos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a Recuperanda vem conseguindo cumprir os prazos de pagamentos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gerais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incorridas após o ajuizamento da Recuperação Judicial, tais como salários e fornecedores.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63C31D1-667F-4E9B-91DE-386524B06A2E}"/>
              </a:ext>
            </a:extLst>
          </p:cNvPr>
          <p:cNvSpPr txBox="1">
            <a:spLocks/>
          </p:cNvSpPr>
          <p:nvPr/>
        </p:nvSpPr>
        <p:spPr>
          <a:xfrm>
            <a:off x="7379784" y="2807513"/>
            <a:ext cx="2006998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Administração Judicial aguarda fixação do valor dos seus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honorários.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236DB7E2-39C5-4ADE-97FB-45E34D5D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77875" y="1673289"/>
            <a:ext cx="993128" cy="930944"/>
          </a:xfrm>
          <a:prstGeom prst="rect">
            <a:avLst/>
          </a:prstGeom>
        </p:spPr>
      </p:pic>
      <p:pic>
        <p:nvPicPr>
          <p:cNvPr id="26" name="Picture Placeholder 27" descr="Stopwatch">
            <a:extLst>
              <a:ext uri="{FF2B5EF4-FFF2-40B4-BE49-F238E27FC236}">
                <a16:creationId xmlns:a16="http://schemas.microsoft.com/office/drawing/2014/main" id="{EAC3433F-CECE-4FCF-9797-79DE03600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5620649" y="1673012"/>
            <a:ext cx="993128" cy="931498"/>
          </a:xfrm>
          <a:prstGeom prst="rect">
            <a:avLst/>
          </a:prstGeom>
        </p:spPr>
      </p:pic>
      <p:pic>
        <p:nvPicPr>
          <p:cNvPr id="27" name="Picture Placeholder 29" descr="Daily Calendar">
            <a:extLst>
              <a:ext uri="{FF2B5EF4-FFF2-40B4-BE49-F238E27FC236}">
                <a16:creationId xmlns:a16="http://schemas.microsoft.com/office/drawing/2014/main" id="{CFC5FFBE-B778-4AA8-9E11-C2EA69682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7886719" y="1673012"/>
            <a:ext cx="993128" cy="931498"/>
          </a:xfrm>
          <a:prstGeom prst="rect">
            <a:avLst/>
          </a:prstGeom>
        </p:spPr>
      </p:pic>
      <p:pic>
        <p:nvPicPr>
          <p:cNvPr id="5" name="Gráfico 4" descr="Gráfico de barras">
            <a:extLst>
              <a:ext uri="{FF2B5EF4-FFF2-40B4-BE49-F238E27FC236}">
                <a16:creationId xmlns:a16="http://schemas.microsoft.com/office/drawing/2014/main" id="{D4EF6706-180B-4C5D-B53C-94E64A7DA5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5211" y="1652761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5.3 Cumprimento das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Obrigações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5041230" y="2053016"/>
            <a:ext cx="3817979" cy="311264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</a:t>
            </a:r>
            <a:r>
              <a:rPr lang="pt-BR" sz="1100" dirty="0" err="1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da Administração Judicial é fiscalizar as atividades empresariais da Devedora, especialmente no que tange ao cumprimento das obrigações que lhes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Esta Equipe Técnica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interagiu via teleconferência com o representante da Recuperanda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conforme mencionado na página 12 deste relatório, momento no qual se verificou que as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atividades operacionais estavam sendo realizadas normalmente.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727200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851669" y="2701685"/>
            <a:ext cx="4380691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6096002" y="1038806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656744" y="359299"/>
            <a:ext cx="6592510" cy="80432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05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05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233837" y="2675768"/>
            <a:ext cx="2061526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4110783" y="5257238"/>
            <a:ext cx="156033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19" y="3817004"/>
            <a:ext cx="1467276" cy="1467276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757" y="1222720"/>
            <a:ext cx="1469455" cy="1468800"/>
          </a:xfrm>
          <a:prstGeom prst="ellipse">
            <a:avLst/>
          </a:prstGeom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40" y="3817003"/>
            <a:ext cx="1467277" cy="1467277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1188883" y="5257238"/>
            <a:ext cx="1490045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60C3D-0111-41AE-A375-A282AE79BACF}"/>
              </a:ext>
            </a:extLst>
          </p:cNvPr>
          <p:cNvSpPr/>
          <p:nvPr/>
        </p:nvSpPr>
        <p:spPr>
          <a:xfrm>
            <a:off x="6976969" y="5257238"/>
            <a:ext cx="1512815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Geórgya Jacoby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3153AD-1C9F-4BAB-9D81-45A689230308}"/>
              </a:ext>
            </a:extLst>
          </p:cNvPr>
          <p:cNvSpPr/>
          <p:nvPr/>
        </p:nvSpPr>
        <p:spPr>
          <a:xfrm>
            <a:off x="5124397" y="2697540"/>
            <a:ext cx="277651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pic>
        <p:nvPicPr>
          <p:cNvPr id="11" name="Imagem 10" descr="Imagem em preto e branco de mulher sorrindo&#10;&#10;Descrição gerada automaticamente">
            <a:extLst>
              <a:ext uri="{FF2B5EF4-FFF2-40B4-BE49-F238E27FC236}">
                <a16:creationId xmlns:a16="http://schemas.microsoft.com/office/drawing/2014/main" id="{29332312-1FD5-47E5-8F69-CFD5C3C1B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608" y="3816242"/>
            <a:ext cx="1468800" cy="1468800"/>
          </a:xfrm>
          <a:prstGeom prst="rect">
            <a:avLst/>
          </a:prstGeom>
        </p:spPr>
      </p:pic>
      <p:pic>
        <p:nvPicPr>
          <p:cNvPr id="15" name="Imagem 26">
            <a:extLst>
              <a:ext uri="{FF2B5EF4-FFF2-40B4-BE49-F238E27FC236}">
                <a16:creationId xmlns:a16="http://schemas.microsoft.com/office/drawing/2014/main" id="{3E2F3BDE-1C78-46A4-9B32-90D9D31B2B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54216" y="1221632"/>
            <a:ext cx="1467276" cy="14672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0592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A0B156B0-275C-48D6-BE96-49C712984F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33" y="2439281"/>
            <a:ext cx="4085935" cy="154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01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1.1 Considerações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591806" y="1382188"/>
            <a:ext cx="8604115" cy="5040000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primeiro lugar, cumpre referir as premissas que embasaram este relatório, bem como destacar alguns pontos que julgamos pertinentes para uma melhor compreensão do trabalho desenvolvido.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chegarmos às conclusões apresentadas no presente relatório, entre outros aspectos: (i) tomamos como boas e válidas as informações contidas nas demonstrações contábeis da BARTZ &amp; CIA LTDA., as quais foram fornecidas por seus administradores;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conduzimos discussões com membros integrantes da administração da BARTZ &amp; CIA LTDA. sobre os negócios e as operações da referida empresa.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 A administração da BARTZ &amp; CIA LTDA. e seus sócios não impuseram qualquer restrição a: (i) obter todas as informações solicitadas para produzir este relatório; e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chegar de forma independente às conclusões aqui contidas.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Este relatório e as opiniões aqui contidas têm a finalidade de informar a todos os interessados no presente processo, observando o fato de que qualquer leitor deste relatório deve estar ciente das condições que nortearam este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Acordou-se com os representantes da Recuperanda que a apresentação de contas demonstrativas mensais (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art. 52, inciso IV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deverá ocorrer por meio da disponibilização de informações contábeis e financeiras até 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 de cada mês subsequente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tocante ao presente Relatório, as informações utilizadas foram entregues à Administração Judicial até o dia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 de março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Exceto quando expressamente mencionado, os valores indicados neste relatório estão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expressos em reais (R$)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1.3 </a:t>
            </a:r>
            <a:r>
              <a:rPr lang="pt-BR" dirty="0"/>
              <a:t>Cronograma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36">
            <a:extLst>
              <a:ext uri="{FF2B5EF4-FFF2-40B4-BE49-F238E27FC236}">
                <a16:creationId xmlns:a16="http://schemas.microsoft.com/office/drawing/2014/main" id="{2703F8D3-EE63-4E53-904F-304AAB01A073}"/>
              </a:ext>
            </a:extLst>
          </p:cNvPr>
          <p:cNvCxnSpPr>
            <a:cxnSpLocks/>
          </p:cNvCxnSpPr>
          <p:nvPr/>
        </p:nvCxnSpPr>
        <p:spPr>
          <a:xfrm flipV="1">
            <a:off x="1687133" y="2348011"/>
            <a:ext cx="9232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E8D0D0A-5E46-46DE-B784-CB1A5C54A2B8}"/>
              </a:ext>
            </a:extLst>
          </p:cNvPr>
          <p:cNvSpPr txBox="1"/>
          <p:nvPr/>
        </p:nvSpPr>
        <p:spPr>
          <a:xfrm>
            <a:off x="1712603" y="2313393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Connector 42">
            <a:extLst>
              <a:ext uri="{FF2B5EF4-FFF2-40B4-BE49-F238E27FC236}">
                <a16:creationId xmlns:a16="http://schemas.microsoft.com/office/drawing/2014/main" id="{56F3035F-556D-46F7-A23B-3044CC2E58B8}"/>
              </a:ext>
            </a:extLst>
          </p:cNvPr>
          <p:cNvCxnSpPr/>
          <p:nvPr/>
        </p:nvCxnSpPr>
        <p:spPr>
          <a:xfrm flipV="1">
            <a:off x="3197667" y="2330909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B45804C-ED63-4208-858A-362DD94BFA26}"/>
              </a:ext>
            </a:extLst>
          </p:cNvPr>
          <p:cNvSpPr txBox="1"/>
          <p:nvPr/>
        </p:nvSpPr>
        <p:spPr>
          <a:xfrm>
            <a:off x="3206820" y="2313393"/>
            <a:ext cx="10592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do art. 52, § 1º, da LRF</a:t>
            </a:r>
          </a:p>
        </p:txBody>
      </p:sp>
      <p:cxnSp>
        <p:nvCxnSpPr>
          <p:cNvPr id="115" name="Straight Connector 46">
            <a:extLst>
              <a:ext uri="{FF2B5EF4-FFF2-40B4-BE49-F238E27FC236}">
                <a16:creationId xmlns:a16="http://schemas.microsoft.com/office/drawing/2014/main" id="{D2F5E053-9518-41D3-9D14-25023061BE84}"/>
              </a:ext>
            </a:extLst>
          </p:cNvPr>
          <p:cNvCxnSpPr>
            <a:cxnSpLocks/>
            <a:endCxn id="199" idx="0"/>
          </p:cNvCxnSpPr>
          <p:nvPr/>
        </p:nvCxnSpPr>
        <p:spPr>
          <a:xfrm>
            <a:off x="4696570" y="2330909"/>
            <a:ext cx="0" cy="1465703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6E9CFFD5-ED10-48F9-9FDF-F050771F09F4}"/>
              </a:ext>
            </a:extLst>
          </p:cNvPr>
          <p:cNvSpPr txBox="1"/>
          <p:nvPr/>
        </p:nvSpPr>
        <p:spPr>
          <a:xfrm>
            <a:off x="4730189" y="2298005"/>
            <a:ext cx="142973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Aviso de recebimento do PRJ (art. 53, parágrafo único, da LRF)</a:t>
            </a:r>
          </a:p>
        </p:txBody>
      </p:sp>
      <p:cxnSp>
        <p:nvCxnSpPr>
          <p:cNvPr id="117" name="Straight Connector 52">
            <a:extLst>
              <a:ext uri="{FF2B5EF4-FFF2-40B4-BE49-F238E27FC236}">
                <a16:creationId xmlns:a16="http://schemas.microsoft.com/office/drawing/2014/main" id="{59E1FA33-F262-44AC-A606-8FBA4025433A}"/>
              </a:ext>
            </a:extLst>
          </p:cNvPr>
          <p:cNvCxnSpPr/>
          <p:nvPr/>
        </p:nvCxnSpPr>
        <p:spPr>
          <a:xfrm flipV="1">
            <a:off x="2442164" y="4063200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94B03EE-A9C6-4758-9A3C-4F1778A19CAE}"/>
              </a:ext>
            </a:extLst>
          </p:cNvPr>
          <p:cNvSpPr txBox="1"/>
          <p:nvPr/>
        </p:nvSpPr>
        <p:spPr>
          <a:xfrm>
            <a:off x="2450314" y="5078171"/>
            <a:ext cx="1133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Straight Connector 56">
            <a:extLst>
              <a:ext uri="{FF2B5EF4-FFF2-40B4-BE49-F238E27FC236}">
                <a16:creationId xmlns:a16="http://schemas.microsoft.com/office/drawing/2014/main" id="{303605D0-1240-420B-9D7F-EDE069B9F55E}"/>
              </a:ext>
            </a:extLst>
          </p:cNvPr>
          <p:cNvCxnSpPr/>
          <p:nvPr/>
        </p:nvCxnSpPr>
        <p:spPr>
          <a:xfrm flipV="1">
            <a:off x="3932508" y="4067008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528E113-E4E6-4645-A4F1-F0257904FCEB}"/>
              </a:ext>
            </a:extLst>
          </p:cNvPr>
          <p:cNvSpPr txBox="1"/>
          <p:nvPr/>
        </p:nvSpPr>
        <p:spPr>
          <a:xfrm>
            <a:off x="3949206" y="5078171"/>
            <a:ext cx="1342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Entrega do plano de recuperação judicial </a:t>
            </a:r>
            <a:r>
              <a:rPr lang="en-US" altLang="ko-KR" sz="1100" b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53 LRF)</a:t>
            </a:r>
            <a:endParaRPr lang="ko-KR" altLang="en-US" sz="1100" b="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83BF6C-AE94-4961-AB6D-13848E2EF63E}"/>
              </a:ext>
            </a:extLst>
          </p:cNvPr>
          <p:cNvSpPr txBox="1"/>
          <p:nvPr/>
        </p:nvSpPr>
        <p:spPr>
          <a:xfrm>
            <a:off x="890280" y="4078310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24C5C80-0DF1-4FA8-BF8E-30D97AB35485}"/>
              </a:ext>
            </a:extLst>
          </p:cNvPr>
          <p:cNvSpPr txBox="1"/>
          <p:nvPr/>
        </p:nvSpPr>
        <p:spPr>
          <a:xfrm>
            <a:off x="2705544" y="4078310"/>
            <a:ext cx="100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06/03/2020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3C76FB7-F99B-4516-830E-6D86FA41424A}"/>
              </a:ext>
            </a:extLst>
          </p:cNvPr>
          <p:cNvSpPr txBox="1"/>
          <p:nvPr/>
        </p:nvSpPr>
        <p:spPr>
          <a:xfrm>
            <a:off x="4158601" y="4074463"/>
            <a:ext cx="112459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15/04/2021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1788B26-3E7C-4177-B81B-7474D99FA6AA}"/>
              </a:ext>
            </a:extLst>
          </p:cNvPr>
          <p:cNvSpPr txBox="1"/>
          <p:nvPr/>
        </p:nvSpPr>
        <p:spPr>
          <a:xfrm>
            <a:off x="1862346" y="3569929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12/08/2019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DB82EF0-2C49-4DE7-99EF-1C3B86BC9D16}"/>
              </a:ext>
            </a:extLst>
          </p:cNvPr>
          <p:cNvSpPr txBox="1"/>
          <p:nvPr/>
        </p:nvSpPr>
        <p:spPr>
          <a:xfrm>
            <a:off x="3436560" y="3566082"/>
            <a:ext cx="100331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FF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16/10/2019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</a:endParaRP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71FE5CD4-AECF-4350-80C8-E36F66A1E0FF}"/>
              </a:ext>
            </a:extLst>
          </p:cNvPr>
          <p:cNvGrpSpPr/>
          <p:nvPr/>
        </p:nvGrpSpPr>
        <p:grpSpPr>
          <a:xfrm>
            <a:off x="1067514" y="3702563"/>
            <a:ext cx="7693140" cy="447181"/>
            <a:chOff x="940255" y="3599568"/>
            <a:chExt cx="9517039" cy="550376"/>
          </a:xfrm>
          <a:solidFill>
            <a:srgbClr val="33CC33"/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CEA1309C-AF54-4D05-8CDA-75885F57832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66EA7203-EDA2-4AD2-B8B4-3ECBC5FE0ED7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D46D4F9E-0283-42E8-8EC7-C4B61AFDC29D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6">
              <a:extLst>
                <a:ext uri="{FF2B5EF4-FFF2-40B4-BE49-F238E27FC236}">
                  <a16:creationId xmlns:a16="http://schemas.microsoft.com/office/drawing/2014/main" id="{D8914B27-E1BC-4DDC-8B12-0772782D7C8B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7">
              <a:extLst>
                <a:ext uri="{FF2B5EF4-FFF2-40B4-BE49-F238E27FC236}">
                  <a16:creationId xmlns:a16="http://schemas.microsoft.com/office/drawing/2014/main" id="{145E691C-7B76-4806-A7DF-29D4468BBEAE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8">
              <a:extLst>
                <a:ext uri="{FF2B5EF4-FFF2-40B4-BE49-F238E27FC236}">
                  <a16:creationId xmlns:a16="http://schemas.microsoft.com/office/drawing/2014/main" id="{4E8D5558-590E-4C52-BA08-A168A4243FA2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9">
              <a:extLst>
                <a:ext uri="{FF2B5EF4-FFF2-40B4-BE49-F238E27FC236}">
                  <a16:creationId xmlns:a16="http://schemas.microsoft.com/office/drawing/2014/main" id="{906A88AF-7692-488B-872D-814D3BFA58A0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0">
              <a:extLst>
                <a:ext uri="{FF2B5EF4-FFF2-40B4-BE49-F238E27FC236}">
                  <a16:creationId xmlns:a16="http://schemas.microsoft.com/office/drawing/2014/main" id="{C9A6B4DD-98F5-4B62-80FB-609513E2E361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1">
              <a:extLst>
                <a:ext uri="{FF2B5EF4-FFF2-40B4-BE49-F238E27FC236}">
                  <a16:creationId xmlns:a16="http://schemas.microsoft.com/office/drawing/2014/main" id="{DD5BF9F0-134E-4670-9061-E93A8F0017E4}"/>
                </a:ext>
              </a:extLst>
            </p:cNvPr>
            <p:cNvSpPr/>
            <p:nvPr/>
          </p:nvSpPr>
          <p:spPr>
            <a:xfrm>
              <a:off x="471339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2">
              <a:extLst>
                <a:ext uri="{FF2B5EF4-FFF2-40B4-BE49-F238E27FC236}">
                  <a16:creationId xmlns:a16="http://schemas.microsoft.com/office/drawing/2014/main" id="{D9C757C6-2147-4DCA-B0C5-AC4B5946696C}"/>
                </a:ext>
              </a:extLst>
            </p:cNvPr>
            <p:cNvSpPr/>
            <p:nvPr/>
          </p:nvSpPr>
          <p:spPr>
            <a:xfrm>
              <a:off x="4988057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3">
              <a:extLst>
                <a:ext uri="{FF2B5EF4-FFF2-40B4-BE49-F238E27FC236}">
                  <a16:creationId xmlns:a16="http://schemas.microsoft.com/office/drawing/2014/main" id="{ACCAE7F3-AD1F-465E-AA72-9D31F35965BA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5">
              <a:extLst>
                <a:ext uri="{FF2B5EF4-FFF2-40B4-BE49-F238E27FC236}">
                  <a16:creationId xmlns:a16="http://schemas.microsoft.com/office/drawing/2014/main" id="{9EF8F27C-99D0-4C66-875B-A35884B52F78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16">
              <a:extLst>
                <a:ext uri="{FF2B5EF4-FFF2-40B4-BE49-F238E27FC236}">
                  <a16:creationId xmlns:a16="http://schemas.microsoft.com/office/drawing/2014/main" id="{3E203B78-A383-4571-96B5-62C510E7C788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20">
              <a:extLst>
                <a:ext uri="{FF2B5EF4-FFF2-40B4-BE49-F238E27FC236}">
                  <a16:creationId xmlns:a16="http://schemas.microsoft.com/office/drawing/2014/main" id="{BF847D69-D720-4459-8FBC-C962B1E6D379}"/>
                </a:ext>
              </a:extLst>
            </p:cNvPr>
            <p:cNvSpPr/>
            <p:nvPr/>
          </p:nvSpPr>
          <p:spPr>
            <a:xfrm>
              <a:off x="8520955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21">
              <a:extLst>
                <a:ext uri="{FF2B5EF4-FFF2-40B4-BE49-F238E27FC236}">
                  <a16:creationId xmlns:a16="http://schemas.microsoft.com/office/drawing/2014/main" id="{4F039DFF-0463-4B5D-8A56-78947EEB29AA}"/>
                </a:ext>
              </a:extLst>
            </p:cNvPr>
            <p:cNvSpPr/>
            <p:nvPr/>
          </p:nvSpPr>
          <p:spPr>
            <a:xfrm>
              <a:off x="8790814" y="3810545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2" name="Group 27">
              <a:extLst>
                <a:ext uri="{FF2B5EF4-FFF2-40B4-BE49-F238E27FC236}">
                  <a16:creationId xmlns:a16="http://schemas.microsoft.com/office/drawing/2014/main" id="{131BBEDE-E326-45BC-8CCF-64C0A9B3C6AA}"/>
                </a:ext>
              </a:extLst>
            </p:cNvPr>
            <p:cNvGrpSpPr/>
            <p:nvPr/>
          </p:nvGrpSpPr>
          <p:grpSpPr>
            <a:xfrm>
              <a:off x="9752467" y="3599568"/>
              <a:ext cx="704827" cy="550376"/>
              <a:chOff x="5658548" y="4422832"/>
              <a:chExt cx="704827" cy="550376"/>
            </a:xfrm>
            <a:grpFill/>
          </p:grpSpPr>
          <p:sp>
            <p:nvSpPr>
              <p:cNvPr id="152" name="Rounded Rectangle 25">
                <a:extLst>
                  <a:ext uri="{FF2B5EF4-FFF2-40B4-BE49-F238E27FC236}">
                    <a16:creationId xmlns:a16="http://schemas.microsoft.com/office/drawing/2014/main" id="{14EF580D-FC83-4AD8-AA85-2F1DF6640240}"/>
                  </a:ext>
                </a:extLst>
              </p:cNvPr>
              <p:cNvSpPr/>
              <p:nvPr/>
            </p:nvSpPr>
            <p:spPr>
              <a:xfrm rot="2624939">
                <a:off x="5658548" y="4422832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ounded Rectangle 26">
                <a:extLst>
                  <a:ext uri="{FF2B5EF4-FFF2-40B4-BE49-F238E27FC236}">
                    <a16:creationId xmlns:a16="http://schemas.microsoft.com/office/drawing/2014/main" id="{CECB760B-6692-4E8F-B600-C67CA55F9E85}"/>
                  </a:ext>
                </a:extLst>
              </p:cNvPr>
              <p:cNvSpPr/>
              <p:nvPr/>
            </p:nvSpPr>
            <p:spPr>
              <a:xfrm rot="18900000">
                <a:off x="5680530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rgbClr val="000000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36731458-F898-441B-9F17-8D08EC1907DE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70B1D009-8627-42AC-8F27-D5E5EDAEC9A6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DCD03A9E-A9DF-42C7-8110-75CF57CBBA03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FA39D4-804B-4DA9-8855-483BC662033E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75">
              <a:extLst>
                <a:ext uri="{FF2B5EF4-FFF2-40B4-BE49-F238E27FC236}">
                  <a16:creationId xmlns:a16="http://schemas.microsoft.com/office/drawing/2014/main" id="{F1B94790-1537-4C98-9BE2-864AE159F25C}"/>
                </a:ext>
              </a:extLst>
            </p:cNvPr>
            <p:cNvSpPr/>
            <p:nvPr/>
          </p:nvSpPr>
          <p:spPr>
            <a:xfrm>
              <a:off x="9743929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5">
              <a:extLst>
                <a:ext uri="{FF2B5EF4-FFF2-40B4-BE49-F238E27FC236}">
                  <a16:creationId xmlns:a16="http://schemas.microsoft.com/office/drawing/2014/main" id="{5FD6009B-7704-46AD-AA76-C7EE3BC5C164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9">
              <a:extLst>
                <a:ext uri="{FF2B5EF4-FFF2-40B4-BE49-F238E27FC236}">
                  <a16:creationId xmlns:a16="http://schemas.microsoft.com/office/drawing/2014/main" id="{920C7116-B9D8-4BAC-95DA-E6C8E49377E3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val 13">
              <a:extLst>
                <a:ext uri="{FF2B5EF4-FFF2-40B4-BE49-F238E27FC236}">
                  <a16:creationId xmlns:a16="http://schemas.microsoft.com/office/drawing/2014/main" id="{BCABA2C1-4957-4396-9AEE-BA2596547739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1">
              <a:extLst>
                <a:ext uri="{FF2B5EF4-FFF2-40B4-BE49-F238E27FC236}">
                  <a16:creationId xmlns:a16="http://schemas.microsoft.com/office/drawing/2014/main" id="{020612A8-9C1B-4297-9B50-E7EAE0469278}"/>
                </a:ext>
              </a:extLst>
            </p:cNvPr>
            <p:cNvSpPr/>
            <p:nvPr/>
          </p:nvSpPr>
          <p:spPr>
            <a:xfrm>
              <a:off x="9460531" y="377656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000000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" name="Oval 33">
            <a:extLst>
              <a:ext uri="{FF2B5EF4-FFF2-40B4-BE49-F238E27FC236}">
                <a16:creationId xmlns:a16="http://schemas.microsoft.com/office/drawing/2014/main" id="{188C2EB8-B9BC-43E3-823F-07DD3FD0848B}"/>
              </a:ext>
            </a:extLst>
          </p:cNvPr>
          <p:cNvSpPr/>
          <p:nvPr/>
        </p:nvSpPr>
        <p:spPr>
          <a:xfrm>
            <a:off x="5317639" y="3784175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Straight Connector 56">
            <a:extLst>
              <a:ext uri="{FF2B5EF4-FFF2-40B4-BE49-F238E27FC236}">
                <a16:creationId xmlns:a16="http://schemas.microsoft.com/office/drawing/2014/main" id="{43234712-545D-4643-B50D-A4A00AABDF2E}"/>
              </a:ext>
            </a:extLst>
          </p:cNvPr>
          <p:cNvCxnSpPr/>
          <p:nvPr/>
        </p:nvCxnSpPr>
        <p:spPr>
          <a:xfrm flipV="1">
            <a:off x="5467958" y="4077907"/>
            <a:ext cx="0" cy="1462500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0C0CD3E5-4D1D-4C61-BB70-D5E92DE59803}"/>
              </a:ext>
            </a:extLst>
          </p:cNvPr>
          <p:cNvSpPr txBox="1"/>
          <p:nvPr/>
        </p:nvSpPr>
        <p:spPr>
          <a:xfrm>
            <a:off x="5467583" y="5239754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55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8632B88-5F2D-4810-B35E-04D692A928DA}"/>
              </a:ext>
            </a:extLst>
          </p:cNvPr>
          <p:cNvSpPr txBox="1"/>
          <p:nvPr/>
        </p:nvSpPr>
        <p:spPr>
          <a:xfrm>
            <a:off x="4991413" y="3569929"/>
            <a:ext cx="1003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15/05/2021</a:t>
            </a:r>
          </a:p>
        </p:txBody>
      </p:sp>
      <p:sp>
        <p:nvSpPr>
          <p:cNvPr id="158" name="Oval 33">
            <a:extLst>
              <a:ext uri="{FF2B5EF4-FFF2-40B4-BE49-F238E27FC236}">
                <a16:creationId xmlns:a16="http://schemas.microsoft.com/office/drawing/2014/main" id="{D502CA8B-B1C0-4469-82F3-3C8378BABB47}"/>
              </a:ext>
            </a:extLst>
          </p:cNvPr>
          <p:cNvSpPr/>
          <p:nvPr/>
        </p:nvSpPr>
        <p:spPr>
          <a:xfrm>
            <a:off x="6064325" y="3805058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56">
            <a:extLst>
              <a:ext uri="{FF2B5EF4-FFF2-40B4-BE49-F238E27FC236}">
                <a16:creationId xmlns:a16="http://schemas.microsoft.com/office/drawing/2014/main" id="{2A942840-940C-48C8-9B23-97627C132576}"/>
              </a:ext>
            </a:extLst>
          </p:cNvPr>
          <p:cNvCxnSpPr>
            <a:cxnSpLocks/>
          </p:cNvCxnSpPr>
          <p:nvPr/>
        </p:nvCxnSpPr>
        <p:spPr>
          <a:xfrm>
            <a:off x="7007209" y="4052501"/>
            <a:ext cx="0" cy="1483359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33">
            <a:extLst>
              <a:ext uri="{FF2B5EF4-FFF2-40B4-BE49-F238E27FC236}">
                <a16:creationId xmlns:a16="http://schemas.microsoft.com/office/drawing/2014/main" id="{0DD3AE53-7BD6-4993-B256-9CD0DE0454C6}"/>
              </a:ext>
            </a:extLst>
          </p:cNvPr>
          <p:cNvSpPr/>
          <p:nvPr/>
        </p:nvSpPr>
        <p:spPr>
          <a:xfrm>
            <a:off x="7630456" y="3806144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05082B-A95C-4662-9DA1-A0B7DBD60213}"/>
              </a:ext>
            </a:extLst>
          </p:cNvPr>
          <p:cNvSpPr txBox="1"/>
          <p:nvPr/>
        </p:nvSpPr>
        <p:spPr>
          <a:xfrm>
            <a:off x="6203611" y="2313393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D019C6B-DCD1-49B2-A1E1-3D247F1004A6}"/>
              </a:ext>
            </a:extLst>
          </p:cNvPr>
          <p:cNvSpPr txBox="1"/>
          <p:nvPr/>
        </p:nvSpPr>
        <p:spPr>
          <a:xfrm>
            <a:off x="7758064" y="2313393"/>
            <a:ext cx="1417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04FE45-954F-4730-BB81-900C3CCE0452}"/>
              </a:ext>
            </a:extLst>
          </p:cNvPr>
          <p:cNvSpPr txBox="1"/>
          <p:nvPr/>
        </p:nvSpPr>
        <p:spPr>
          <a:xfrm>
            <a:off x="7219080" y="4078310"/>
            <a:ext cx="1021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9">
            <a:extLst>
              <a:ext uri="{FF2B5EF4-FFF2-40B4-BE49-F238E27FC236}">
                <a16:creationId xmlns:a16="http://schemas.microsoft.com/office/drawing/2014/main" id="{C6E5C281-B915-4616-A9B8-F7DA0C165A62}"/>
              </a:ext>
            </a:extLst>
          </p:cNvPr>
          <p:cNvSpPr/>
          <p:nvPr/>
        </p:nvSpPr>
        <p:spPr>
          <a:xfrm>
            <a:off x="6633650" y="3879319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9">
            <a:extLst>
              <a:ext uri="{FF2B5EF4-FFF2-40B4-BE49-F238E27FC236}">
                <a16:creationId xmlns:a16="http://schemas.microsoft.com/office/drawing/2014/main" id="{86C81B06-A4AB-45F1-B306-A9FFBD7025A2}"/>
              </a:ext>
            </a:extLst>
          </p:cNvPr>
          <p:cNvSpPr/>
          <p:nvPr/>
        </p:nvSpPr>
        <p:spPr>
          <a:xfrm>
            <a:off x="6408380" y="3875887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33">
            <a:extLst>
              <a:ext uri="{FF2B5EF4-FFF2-40B4-BE49-F238E27FC236}">
                <a16:creationId xmlns:a16="http://schemas.microsoft.com/office/drawing/2014/main" id="{70AA2D89-D486-4128-B98E-9CF18A906D10}"/>
              </a:ext>
            </a:extLst>
          </p:cNvPr>
          <p:cNvSpPr/>
          <p:nvPr/>
        </p:nvSpPr>
        <p:spPr>
          <a:xfrm>
            <a:off x="6858301" y="3819055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n>
                <a:solidFill>
                  <a:srgbClr val="5F5F5F"/>
                </a:solidFill>
              </a:ln>
              <a:solidFill>
                <a:srgbClr val="000000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6D968E1-A0D4-40CF-AD1B-7F25C398E76A}"/>
              </a:ext>
            </a:extLst>
          </p:cNvPr>
          <p:cNvSpPr txBox="1"/>
          <p:nvPr/>
        </p:nvSpPr>
        <p:spPr>
          <a:xfrm>
            <a:off x="6449239" y="3569929"/>
            <a:ext cx="1065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29063E6-2457-4B86-827A-FB37DFDD2B8B}"/>
              </a:ext>
            </a:extLst>
          </p:cNvPr>
          <p:cNvSpPr/>
          <p:nvPr/>
        </p:nvSpPr>
        <p:spPr>
          <a:xfrm>
            <a:off x="7016540" y="5078171"/>
            <a:ext cx="13806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Recuperação Judicial (art. 58 LRF)</a:t>
            </a:r>
            <a:endParaRPr lang="pt-BR" altLang="ko-KR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Straight Connector 42">
            <a:extLst>
              <a:ext uri="{FF2B5EF4-FFF2-40B4-BE49-F238E27FC236}">
                <a16:creationId xmlns:a16="http://schemas.microsoft.com/office/drawing/2014/main" id="{FD9B6A1C-2177-4F2E-AAFF-FF43593BADB5}"/>
              </a:ext>
            </a:extLst>
          </p:cNvPr>
          <p:cNvCxnSpPr>
            <a:cxnSpLocks/>
          </p:cNvCxnSpPr>
          <p:nvPr/>
        </p:nvCxnSpPr>
        <p:spPr>
          <a:xfrm flipV="1">
            <a:off x="7779365" y="2376815"/>
            <a:ext cx="0" cy="1434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AD98B831-DECA-4BDF-8269-8820EB39EFB6}"/>
              </a:ext>
            </a:extLst>
          </p:cNvPr>
          <p:cNvSpPr txBox="1"/>
          <p:nvPr/>
        </p:nvSpPr>
        <p:spPr>
          <a:xfrm>
            <a:off x="5524703" y="4078310"/>
            <a:ext cx="135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cxnSp>
        <p:nvCxnSpPr>
          <p:cNvPr id="196" name="Straight Connector 46">
            <a:extLst>
              <a:ext uri="{FF2B5EF4-FFF2-40B4-BE49-F238E27FC236}">
                <a16:creationId xmlns:a16="http://schemas.microsoft.com/office/drawing/2014/main" id="{1651B44A-135C-4496-B9D4-3ED7069C6E71}"/>
              </a:ext>
            </a:extLst>
          </p:cNvPr>
          <p:cNvCxnSpPr/>
          <p:nvPr/>
        </p:nvCxnSpPr>
        <p:spPr>
          <a:xfrm flipH="1" flipV="1">
            <a:off x="6202146" y="2361118"/>
            <a:ext cx="132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33">
            <a:extLst>
              <a:ext uri="{FF2B5EF4-FFF2-40B4-BE49-F238E27FC236}">
                <a16:creationId xmlns:a16="http://schemas.microsoft.com/office/drawing/2014/main" id="{461D42E8-99F9-4872-B4E7-C371ECFFE954}"/>
              </a:ext>
            </a:extLst>
          </p:cNvPr>
          <p:cNvSpPr/>
          <p:nvPr/>
        </p:nvSpPr>
        <p:spPr>
          <a:xfrm>
            <a:off x="4547661" y="3796612"/>
            <a:ext cx="297817" cy="299345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000000"/>
              </a:solidFill>
              <a:highlight>
                <a:srgbClr val="000080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1.3 Cronograma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36">
            <a:extLst>
              <a:ext uri="{FF2B5EF4-FFF2-40B4-BE49-F238E27FC236}">
                <a16:creationId xmlns:a16="http://schemas.microsoft.com/office/drawing/2014/main" id="{735FD5DE-F7D4-4CE6-BCC8-E5E953E5D2A8}"/>
              </a:ext>
            </a:extLst>
          </p:cNvPr>
          <p:cNvCxnSpPr>
            <a:cxnSpLocks/>
          </p:cNvCxnSpPr>
          <p:nvPr/>
        </p:nvCxnSpPr>
        <p:spPr>
          <a:xfrm flipV="1">
            <a:off x="2226464" y="2199884"/>
            <a:ext cx="9232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0C31D02-2710-4954-9B40-CE9531C45D04}"/>
              </a:ext>
            </a:extLst>
          </p:cNvPr>
          <p:cNvSpPr txBox="1"/>
          <p:nvPr/>
        </p:nvSpPr>
        <p:spPr>
          <a:xfrm>
            <a:off x="2262357" y="2145874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Straight Connector 42">
            <a:extLst>
              <a:ext uri="{FF2B5EF4-FFF2-40B4-BE49-F238E27FC236}">
                <a16:creationId xmlns:a16="http://schemas.microsoft.com/office/drawing/2014/main" id="{DF1D4FC5-F881-4836-B308-4F4A43ED2343}"/>
              </a:ext>
            </a:extLst>
          </p:cNvPr>
          <p:cNvCxnSpPr/>
          <p:nvPr/>
        </p:nvCxnSpPr>
        <p:spPr>
          <a:xfrm flipV="1">
            <a:off x="4252412" y="2202143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7E217C6C-4CCC-4FC6-BA3D-E0657ED856F0}"/>
              </a:ext>
            </a:extLst>
          </p:cNvPr>
          <p:cNvSpPr txBox="1"/>
          <p:nvPr/>
        </p:nvSpPr>
        <p:spPr>
          <a:xfrm>
            <a:off x="4287786" y="2145874"/>
            <a:ext cx="1478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Hab. e Div.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LRF)*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52">
            <a:extLst>
              <a:ext uri="{FF2B5EF4-FFF2-40B4-BE49-F238E27FC236}">
                <a16:creationId xmlns:a16="http://schemas.microsoft.com/office/drawing/2014/main" id="{D1A7B780-D92D-46BE-AE35-29A961F2B2C3}"/>
              </a:ext>
            </a:extLst>
          </p:cNvPr>
          <p:cNvCxnSpPr/>
          <p:nvPr/>
        </p:nvCxnSpPr>
        <p:spPr>
          <a:xfrm flipV="1">
            <a:off x="3265453" y="3945913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E36E50F-12A6-4D76-8539-50E094B38D6C}"/>
              </a:ext>
            </a:extLst>
          </p:cNvPr>
          <p:cNvSpPr txBox="1"/>
          <p:nvPr/>
        </p:nvSpPr>
        <p:spPr>
          <a:xfrm>
            <a:off x="3272123" y="4793374"/>
            <a:ext cx="153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(art. 52, § 1º LRF) – relação de credores da Recuperanda</a:t>
            </a:r>
          </a:p>
        </p:txBody>
      </p:sp>
      <p:cxnSp>
        <p:nvCxnSpPr>
          <p:cNvPr id="120" name="Straight Connector 56">
            <a:extLst>
              <a:ext uri="{FF2B5EF4-FFF2-40B4-BE49-F238E27FC236}">
                <a16:creationId xmlns:a16="http://schemas.microsoft.com/office/drawing/2014/main" id="{557247A2-DC54-449F-BAC5-363D5D24D419}"/>
              </a:ext>
            </a:extLst>
          </p:cNvPr>
          <p:cNvCxnSpPr/>
          <p:nvPr/>
        </p:nvCxnSpPr>
        <p:spPr>
          <a:xfrm flipV="1">
            <a:off x="5228209" y="3953827"/>
            <a:ext cx="0" cy="1462500"/>
          </a:xfrm>
          <a:prstGeom prst="line">
            <a:avLst/>
          </a:prstGeom>
          <a:ln w="25400">
            <a:solidFill>
              <a:srgbClr val="33CC3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03E3410-1152-46F6-9F26-30E20F23DDF2}"/>
              </a:ext>
            </a:extLst>
          </p:cNvPr>
          <p:cNvSpPr txBox="1"/>
          <p:nvPr/>
        </p:nvSpPr>
        <p:spPr>
          <a:xfrm>
            <a:off x="5239971" y="4793374"/>
            <a:ext cx="1817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(art. 7º, § 2º, LRF) – relação de credores elaborada pela Administração Judicial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D67FCD0-BF4A-4A08-9DCD-F25CCC21E982}"/>
              </a:ext>
            </a:extLst>
          </p:cNvPr>
          <p:cNvSpPr txBox="1"/>
          <p:nvPr/>
        </p:nvSpPr>
        <p:spPr>
          <a:xfrm>
            <a:off x="1436719" y="3956362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75" b="1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15/05/2019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6CF014B-AAF6-410F-9442-D23588DF9867}"/>
              </a:ext>
            </a:extLst>
          </p:cNvPr>
          <p:cNvSpPr txBox="1"/>
          <p:nvPr/>
        </p:nvSpPr>
        <p:spPr>
          <a:xfrm>
            <a:off x="3762864" y="3956362"/>
            <a:ext cx="100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21/07/2020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5DCC2CF-DFFA-4EFE-BBFB-D0CF58C99E25}"/>
              </a:ext>
            </a:extLst>
          </p:cNvPr>
          <p:cNvSpPr txBox="1"/>
          <p:nvPr/>
        </p:nvSpPr>
        <p:spPr>
          <a:xfrm>
            <a:off x="2613262" y="3404289"/>
            <a:ext cx="13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06/03/2020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7EAC2DD-756D-4338-A993-6FCB6AE6531A}"/>
              </a:ext>
            </a:extLst>
          </p:cNvPr>
          <p:cNvSpPr txBox="1"/>
          <p:nvPr/>
        </p:nvSpPr>
        <p:spPr>
          <a:xfrm>
            <a:off x="6670797" y="3404289"/>
            <a:ext cx="1070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</a:p>
        </p:txBody>
      </p:sp>
      <p:grpSp>
        <p:nvGrpSpPr>
          <p:cNvPr id="126" name="그룹 1">
            <a:extLst>
              <a:ext uri="{FF2B5EF4-FFF2-40B4-BE49-F238E27FC236}">
                <a16:creationId xmlns:a16="http://schemas.microsoft.com/office/drawing/2014/main" id="{BB2EA187-D4AB-4F00-B1BB-83463B8685A6}"/>
              </a:ext>
            </a:extLst>
          </p:cNvPr>
          <p:cNvGrpSpPr/>
          <p:nvPr/>
        </p:nvGrpSpPr>
        <p:grpSpPr>
          <a:xfrm>
            <a:off x="1602765" y="3554733"/>
            <a:ext cx="6761417" cy="458375"/>
            <a:chOff x="940255" y="3599071"/>
            <a:chExt cx="8364431" cy="564154"/>
          </a:xfrm>
          <a:solidFill>
            <a:srgbClr val="B2B2B2"/>
          </a:solidFill>
        </p:grpSpPr>
        <p:sp>
          <p:nvSpPr>
            <p:cNvPr id="127" name="Oval 2">
              <a:extLst>
                <a:ext uri="{FF2B5EF4-FFF2-40B4-BE49-F238E27FC236}">
                  <a16:creationId xmlns:a16="http://schemas.microsoft.com/office/drawing/2014/main" id="{2FC68D58-7493-4950-AA19-C2CF3B58F087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4">
              <a:extLst>
                <a:ext uri="{FF2B5EF4-FFF2-40B4-BE49-F238E27FC236}">
                  <a16:creationId xmlns:a16="http://schemas.microsoft.com/office/drawing/2014/main" id="{4A309C8E-CCA0-428E-B77A-9056EEB3222E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5">
              <a:extLst>
                <a:ext uri="{FF2B5EF4-FFF2-40B4-BE49-F238E27FC236}">
                  <a16:creationId xmlns:a16="http://schemas.microsoft.com/office/drawing/2014/main" id="{80A94111-263A-4397-BEDA-7A3EEB645F00}"/>
                </a:ext>
              </a:extLst>
            </p:cNvPr>
            <p:cNvSpPr/>
            <p:nvPr/>
          </p:nvSpPr>
          <p:spPr>
            <a:xfrm>
              <a:off x="1969166" y="3810546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077BD6C6-F78F-4775-8898-29DA9477B056}"/>
                </a:ext>
              </a:extLst>
            </p:cNvPr>
            <p:cNvSpPr/>
            <p:nvPr/>
          </p:nvSpPr>
          <p:spPr>
            <a:xfrm>
              <a:off x="2550533" y="3808683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B8FDF4F6-2518-4549-B656-F923D2DB6FBD}"/>
                </a:ext>
              </a:extLst>
            </p:cNvPr>
            <p:cNvSpPr/>
            <p:nvPr/>
          </p:nvSpPr>
          <p:spPr>
            <a:xfrm>
              <a:off x="3227110" y="3810112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DD848E30-433C-4176-A7C0-BC8FB88244D3}"/>
                </a:ext>
              </a:extLst>
            </p:cNvPr>
            <p:cNvSpPr/>
            <p:nvPr/>
          </p:nvSpPr>
          <p:spPr>
            <a:xfrm>
              <a:off x="3767183" y="3808683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2">
              <a:extLst>
                <a:ext uri="{FF2B5EF4-FFF2-40B4-BE49-F238E27FC236}">
                  <a16:creationId xmlns:a16="http://schemas.microsoft.com/office/drawing/2014/main" id="{A8E5EB51-17F0-4FDF-B20A-7BD3B3BEA20A}"/>
                </a:ext>
              </a:extLst>
            </p:cNvPr>
            <p:cNvSpPr/>
            <p:nvPr/>
          </p:nvSpPr>
          <p:spPr>
            <a:xfrm>
              <a:off x="4450571" y="3812358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">
              <a:extLst>
                <a:ext uri="{FF2B5EF4-FFF2-40B4-BE49-F238E27FC236}">
                  <a16:creationId xmlns:a16="http://schemas.microsoft.com/office/drawing/2014/main" id="{19D9D561-FD3C-4727-B28D-136DDA5B135A}"/>
                </a:ext>
              </a:extLst>
            </p:cNvPr>
            <p:cNvSpPr/>
            <p:nvPr/>
          </p:nvSpPr>
          <p:spPr>
            <a:xfrm>
              <a:off x="4703694" y="3808683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6">
              <a:extLst>
                <a:ext uri="{FF2B5EF4-FFF2-40B4-BE49-F238E27FC236}">
                  <a16:creationId xmlns:a16="http://schemas.microsoft.com/office/drawing/2014/main" id="{0A59A2E6-FADD-42CD-AF5A-CF214C5AC9D5}"/>
                </a:ext>
              </a:extLst>
            </p:cNvPr>
            <p:cNvSpPr/>
            <p:nvPr/>
          </p:nvSpPr>
          <p:spPr>
            <a:xfrm>
              <a:off x="5670735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7">
              <a:extLst>
                <a:ext uri="{FF2B5EF4-FFF2-40B4-BE49-F238E27FC236}">
                  <a16:creationId xmlns:a16="http://schemas.microsoft.com/office/drawing/2014/main" id="{61EE9301-87E3-44A1-9DB6-1754FCE40CC4}"/>
                </a:ext>
              </a:extLst>
            </p:cNvPr>
            <p:cNvSpPr/>
            <p:nvPr/>
          </p:nvSpPr>
          <p:spPr>
            <a:xfrm>
              <a:off x="5935777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19">
              <a:extLst>
                <a:ext uri="{FF2B5EF4-FFF2-40B4-BE49-F238E27FC236}">
                  <a16:creationId xmlns:a16="http://schemas.microsoft.com/office/drawing/2014/main" id="{2641AD24-E59E-4137-8E34-606F7ED64219}"/>
                </a:ext>
              </a:extLst>
            </p:cNvPr>
            <p:cNvSpPr/>
            <p:nvPr/>
          </p:nvSpPr>
          <p:spPr>
            <a:xfrm>
              <a:off x="6862739" y="3810112"/>
              <a:ext cx="216024" cy="2160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20">
              <a:extLst>
                <a:ext uri="{FF2B5EF4-FFF2-40B4-BE49-F238E27FC236}">
                  <a16:creationId xmlns:a16="http://schemas.microsoft.com/office/drawing/2014/main" id="{4C3F06FF-CED2-4435-9F8E-AC8561EE2A0B}"/>
                </a:ext>
              </a:extLst>
            </p:cNvPr>
            <p:cNvSpPr/>
            <p:nvPr/>
          </p:nvSpPr>
          <p:spPr>
            <a:xfrm>
              <a:off x="7108782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Oval 21">
              <a:extLst>
                <a:ext uri="{FF2B5EF4-FFF2-40B4-BE49-F238E27FC236}">
                  <a16:creationId xmlns:a16="http://schemas.microsoft.com/office/drawing/2014/main" id="{99434EE7-85D2-4F0B-A729-122C4A7AF0EF}"/>
                </a:ext>
              </a:extLst>
            </p:cNvPr>
            <p:cNvSpPr/>
            <p:nvPr/>
          </p:nvSpPr>
          <p:spPr>
            <a:xfrm>
              <a:off x="7383463" y="3810112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0" name="Group 27">
              <a:extLst>
                <a:ext uri="{FF2B5EF4-FFF2-40B4-BE49-F238E27FC236}">
                  <a16:creationId xmlns:a16="http://schemas.microsoft.com/office/drawing/2014/main" id="{88051205-68E6-459F-A590-63C3E671E94A}"/>
                </a:ext>
              </a:extLst>
            </p:cNvPr>
            <p:cNvGrpSpPr/>
            <p:nvPr/>
          </p:nvGrpSpPr>
          <p:grpSpPr>
            <a:xfrm>
              <a:off x="8618043" y="3599071"/>
              <a:ext cx="686643" cy="564154"/>
              <a:chOff x="4524124" y="4422335"/>
              <a:chExt cx="686643" cy="564154"/>
            </a:xfrm>
            <a:grpFill/>
          </p:grpSpPr>
          <p:sp>
            <p:nvSpPr>
              <p:cNvPr id="150" name="Rounded Rectangle 25">
                <a:extLst>
                  <a:ext uri="{FF2B5EF4-FFF2-40B4-BE49-F238E27FC236}">
                    <a16:creationId xmlns:a16="http://schemas.microsoft.com/office/drawing/2014/main" id="{32569ACB-B6C7-46F2-9FE4-1803F2CF82BE}"/>
                  </a:ext>
                </a:extLst>
              </p:cNvPr>
              <p:cNvSpPr/>
              <p:nvPr/>
            </p:nvSpPr>
            <p:spPr>
              <a:xfrm rot="2624939">
                <a:off x="4524124" y="4422335"/>
                <a:ext cx="68284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Rounded Rectangle 26">
                <a:extLst>
                  <a:ext uri="{FF2B5EF4-FFF2-40B4-BE49-F238E27FC236}">
                    <a16:creationId xmlns:a16="http://schemas.microsoft.com/office/drawing/2014/main" id="{E8CF713E-0C6A-4162-8180-A4230100002D}"/>
                  </a:ext>
                </a:extLst>
              </p:cNvPr>
              <p:cNvSpPr/>
              <p:nvPr/>
            </p:nvSpPr>
            <p:spPr>
              <a:xfrm rot="18900000">
                <a:off x="4527926" y="4806489"/>
                <a:ext cx="682841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" name="Oval 29">
              <a:extLst>
                <a:ext uri="{FF2B5EF4-FFF2-40B4-BE49-F238E27FC236}">
                  <a16:creationId xmlns:a16="http://schemas.microsoft.com/office/drawing/2014/main" id="{8E0C81F8-ACFB-4D06-AF37-5FA22A448CD2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30">
              <a:extLst>
                <a:ext uri="{FF2B5EF4-FFF2-40B4-BE49-F238E27FC236}">
                  <a16:creationId xmlns:a16="http://schemas.microsoft.com/office/drawing/2014/main" id="{B38A4117-C665-4F90-AC1A-68C5D6F49620}"/>
                </a:ext>
              </a:extLst>
            </p:cNvPr>
            <p:cNvSpPr/>
            <p:nvPr/>
          </p:nvSpPr>
          <p:spPr>
            <a:xfrm>
              <a:off x="2812925" y="3737769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31">
              <a:extLst>
                <a:ext uri="{FF2B5EF4-FFF2-40B4-BE49-F238E27FC236}">
                  <a16:creationId xmlns:a16="http://schemas.microsoft.com/office/drawing/2014/main" id="{6817100E-A0F4-4B5E-BAC4-B21337A6FC90}"/>
                </a:ext>
              </a:extLst>
            </p:cNvPr>
            <p:cNvSpPr/>
            <p:nvPr/>
          </p:nvSpPr>
          <p:spPr>
            <a:xfrm>
              <a:off x="4033873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2">
              <a:extLst>
                <a:ext uri="{FF2B5EF4-FFF2-40B4-BE49-F238E27FC236}">
                  <a16:creationId xmlns:a16="http://schemas.microsoft.com/office/drawing/2014/main" id="{EB1A0267-6B3A-4E3A-A6FB-73D34CC78AF4}"/>
                </a:ext>
              </a:extLst>
            </p:cNvPr>
            <p:cNvSpPr/>
            <p:nvPr/>
          </p:nvSpPr>
          <p:spPr>
            <a:xfrm>
              <a:off x="5253581" y="3734345"/>
              <a:ext cx="368424" cy="3684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Oval 76">
              <a:extLst>
                <a:ext uri="{FF2B5EF4-FFF2-40B4-BE49-F238E27FC236}">
                  <a16:creationId xmlns:a16="http://schemas.microsoft.com/office/drawing/2014/main" id="{C7EB9E9B-B904-4480-8503-1A40AC3A5B0C}"/>
                </a:ext>
              </a:extLst>
            </p:cNvPr>
            <p:cNvSpPr/>
            <p:nvPr/>
          </p:nvSpPr>
          <p:spPr>
            <a:xfrm>
              <a:off x="8674799" y="3769396"/>
              <a:ext cx="216024" cy="21602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5">
              <a:extLst>
                <a:ext uri="{FF2B5EF4-FFF2-40B4-BE49-F238E27FC236}">
                  <a16:creationId xmlns:a16="http://schemas.microsoft.com/office/drawing/2014/main" id="{7F22D12B-2523-4965-A8DA-F12134B8A013}"/>
                </a:ext>
              </a:extLst>
            </p:cNvPr>
            <p:cNvSpPr/>
            <p:nvPr/>
          </p:nvSpPr>
          <p:spPr>
            <a:xfrm>
              <a:off x="2257148" y="3810546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9">
              <a:extLst>
                <a:ext uri="{FF2B5EF4-FFF2-40B4-BE49-F238E27FC236}">
                  <a16:creationId xmlns:a16="http://schemas.microsoft.com/office/drawing/2014/main" id="{8C00CA04-7774-4248-A465-B08FFA0CA1B5}"/>
                </a:ext>
              </a:extLst>
            </p:cNvPr>
            <p:cNvSpPr/>
            <p:nvPr/>
          </p:nvSpPr>
          <p:spPr>
            <a:xfrm>
              <a:off x="3489307" y="3810112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3326BA91-28C8-4DDE-995A-A940E99DA6D9}"/>
                </a:ext>
              </a:extLst>
            </p:cNvPr>
            <p:cNvSpPr/>
            <p:nvPr/>
          </p:nvSpPr>
          <p:spPr>
            <a:xfrm>
              <a:off x="4963736" y="3809797"/>
              <a:ext cx="216024" cy="216023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Oval 17">
              <a:extLst>
                <a:ext uri="{FF2B5EF4-FFF2-40B4-BE49-F238E27FC236}">
                  <a16:creationId xmlns:a16="http://schemas.microsoft.com/office/drawing/2014/main" id="{49A16F36-BB7F-47FA-9E55-4B00CC2720B8}"/>
                </a:ext>
              </a:extLst>
            </p:cNvPr>
            <p:cNvSpPr/>
            <p:nvPr/>
          </p:nvSpPr>
          <p:spPr>
            <a:xfrm>
              <a:off x="6208069" y="3810545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2" name="Oval 33">
            <a:extLst>
              <a:ext uri="{FF2B5EF4-FFF2-40B4-BE49-F238E27FC236}">
                <a16:creationId xmlns:a16="http://schemas.microsoft.com/office/drawing/2014/main" id="{6596A962-F3C8-4EA4-84F6-1DDA00001798}"/>
              </a:ext>
            </a:extLst>
          </p:cNvPr>
          <p:cNvSpPr/>
          <p:nvPr/>
        </p:nvSpPr>
        <p:spPr>
          <a:xfrm>
            <a:off x="7049000" y="3652363"/>
            <a:ext cx="297817" cy="29934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75">
            <a:extLst>
              <a:ext uri="{FF2B5EF4-FFF2-40B4-BE49-F238E27FC236}">
                <a16:creationId xmlns:a16="http://schemas.microsoft.com/office/drawing/2014/main" id="{464C77C2-EB12-47AC-9AA5-B4C5D59B4CB6}"/>
              </a:ext>
            </a:extLst>
          </p:cNvPr>
          <p:cNvSpPr/>
          <p:nvPr/>
        </p:nvSpPr>
        <p:spPr>
          <a:xfrm>
            <a:off x="7382844" y="3702398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75">
            <a:extLst>
              <a:ext uri="{FF2B5EF4-FFF2-40B4-BE49-F238E27FC236}">
                <a16:creationId xmlns:a16="http://schemas.microsoft.com/office/drawing/2014/main" id="{6079E001-0536-416D-B143-0611115D7A3B}"/>
              </a:ext>
            </a:extLst>
          </p:cNvPr>
          <p:cNvSpPr/>
          <p:nvPr/>
        </p:nvSpPr>
        <p:spPr>
          <a:xfrm>
            <a:off x="7603085" y="3693287"/>
            <a:ext cx="174624" cy="175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5EDB7AC-22FA-460B-B649-4F7CE51F2D67}"/>
              </a:ext>
            </a:extLst>
          </p:cNvPr>
          <p:cNvSpPr/>
          <p:nvPr/>
        </p:nvSpPr>
        <p:spPr>
          <a:xfrm>
            <a:off x="7208069" y="5093456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156" name="Oval 33">
            <a:extLst>
              <a:ext uri="{FF2B5EF4-FFF2-40B4-BE49-F238E27FC236}">
                <a16:creationId xmlns:a16="http://schemas.microsoft.com/office/drawing/2014/main" id="{D108DF28-DD67-4AEC-96F9-67A70E911478}"/>
              </a:ext>
            </a:extLst>
          </p:cNvPr>
          <p:cNvSpPr/>
          <p:nvPr/>
        </p:nvSpPr>
        <p:spPr>
          <a:xfrm>
            <a:off x="6072855" y="3666328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3F1E525-97A9-4526-A92A-CFA66A3E5E62}"/>
              </a:ext>
            </a:extLst>
          </p:cNvPr>
          <p:cNvSpPr txBox="1"/>
          <p:nvPr/>
        </p:nvSpPr>
        <p:spPr>
          <a:xfrm>
            <a:off x="5659468" y="3956362"/>
            <a:ext cx="112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25/04/2021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AB463C-8C19-4A78-B74A-0C9CBC464673}"/>
              </a:ext>
            </a:extLst>
          </p:cNvPr>
          <p:cNvSpPr/>
          <p:nvPr/>
        </p:nvSpPr>
        <p:spPr>
          <a:xfrm>
            <a:off x="6256580" y="2145874"/>
            <a:ext cx="1156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0AC0E0BB-B5DB-4F87-8A06-8974A1949301}"/>
              </a:ext>
            </a:extLst>
          </p:cNvPr>
          <p:cNvCxnSpPr>
            <a:cxnSpLocks/>
          </p:cNvCxnSpPr>
          <p:nvPr/>
        </p:nvCxnSpPr>
        <p:spPr>
          <a:xfrm>
            <a:off x="6221764" y="2122201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6">
            <a:extLst>
              <a:ext uri="{FF2B5EF4-FFF2-40B4-BE49-F238E27FC236}">
                <a16:creationId xmlns:a16="http://schemas.microsoft.com/office/drawing/2014/main" id="{1C75B4C3-E0C1-4516-BF54-67E79509E285}"/>
              </a:ext>
            </a:extLst>
          </p:cNvPr>
          <p:cNvCxnSpPr/>
          <p:nvPr/>
        </p:nvCxnSpPr>
        <p:spPr>
          <a:xfrm flipV="1">
            <a:off x="7199249" y="3923347"/>
            <a:ext cx="0" cy="14625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A5C528FE-6F63-4DA7-A682-0DD7D8FF89D5}"/>
              </a:ext>
            </a:extLst>
          </p:cNvPr>
          <p:cNvSpPr txBox="1"/>
          <p:nvPr/>
        </p:nvSpPr>
        <p:spPr>
          <a:xfrm>
            <a:off x="4709917" y="3404289"/>
            <a:ext cx="1070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15/04/2021</a:t>
            </a:r>
            <a:endParaRPr lang="pt-BR" altLang="ko-K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189730" y="3213788"/>
            <a:ext cx="398830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016919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2.1. Histórico da Recuperanda</a:t>
            </a:r>
          </a:p>
          <a:p>
            <a:r>
              <a:rPr lang="pt-BR" sz="1900" dirty="0"/>
              <a:t>2.2. Informações Gerais</a:t>
            </a:r>
          </a:p>
          <a:p>
            <a:r>
              <a:rPr lang="pt-BR" sz="1900" dirty="0"/>
              <a:t>2.3. Estrutura Societária</a:t>
            </a:r>
          </a:p>
          <a:p>
            <a:r>
              <a:rPr lang="pt-BR" sz="1900" dirty="0"/>
              <a:t>2.4. Quadro Funcional</a:t>
            </a:r>
          </a:p>
          <a:p>
            <a:r>
              <a:rPr lang="pt-BR" sz="1900" dirty="0"/>
              <a:t>2.5. Reunião com a Administração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E87470C6-B575-4634-9AD4-45174CC4AE10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>
                <a:latin typeface="Roboto Black"/>
              </a:rPr>
              <a:t>2.1 Histórico da </a:t>
            </a:r>
            <a:r>
              <a:rPr lang="pt-BR" sz="26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</a:rPr>
              <a:t>Recuperanda</a:t>
            </a:r>
            <a:endParaRPr lang="pt-BR" sz="2600" dirty="0">
              <a:latin typeface="Roboto Black" panose="0200000000000000000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3900E0-0CC5-4716-AF08-0887F617D042}"/>
              </a:ext>
            </a:extLst>
          </p:cNvPr>
          <p:cNvSpPr/>
          <p:nvPr/>
        </p:nvSpPr>
        <p:spPr>
          <a:xfrm>
            <a:off x="137188" y="5203880"/>
            <a:ext cx="1936155" cy="8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Fundação em 29 de julho de 2004, ainda como </a:t>
            </a:r>
            <a:r>
              <a:rPr lang="pt-BR" sz="1100" i="1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“Roni Bartz &amp; Cia LTDA”.</a:t>
            </a:r>
            <a:endParaRPr lang="pt-BR" sz="1100" spc="-19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9E48AF-19E3-4FD7-9047-90CA734C13A8}"/>
              </a:ext>
            </a:extLst>
          </p:cNvPr>
          <p:cNvSpPr/>
          <p:nvPr/>
        </p:nvSpPr>
        <p:spPr>
          <a:xfrm>
            <a:off x="1565804" y="1414352"/>
            <a:ext cx="242042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Comercialização de combustíveis, lubrificantes e gás liquefeito de petróleo (GLP) para veículos automotores.</a:t>
            </a:r>
            <a:endParaRPr lang="pt-BR" sz="1100" spc="-19" dirty="0">
              <a:solidFill>
                <a:srgbClr val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B14EE6-B9E3-408F-AA3D-C9C652FE21D3}"/>
              </a:ext>
            </a:extLst>
          </p:cNvPr>
          <p:cNvSpPr/>
          <p:nvPr/>
        </p:nvSpPr>
        <p:spPr>
          <a:xfrm>
            <a:off x="3453681" y="5203880"/>
            <a:ext cx="2245735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 econômica brasileira e setorial com aumento significativo do preço dos combustíveis, acarretando a diminuição do consumo.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00DFD0-9190-4890-920D-DC1CA7C60BC4}"/>
              </a:ext>
            </a:extLst>
          </p:cNvPr>
          <p:cNvSpPr txBox="1"/>
          <p:nvPr/>
        </p:nvSpPr>
        <p:spPr>
          <a:xfrm>
            <a:off x="592571" y="4978484"/>
            <a:ext cx="98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2004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phic 33" descr="Group brainstorm">
            <a:extLst>
              <a:ext uri="{FF2B5EF4-FFF2-40B4-BE49-F238E27FC236}">
                <a16:creationId xmlns:a16="http://schemas.microsoft.com/office/drawing/2014/main" id="{FBBB9CB5-3790-460D-B12F-982A51B46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26" y="3429000"/>
            <a:ext cx="790534" cy="79053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F09AD6F-E3CC-4718-8529-970FBA6BD0FE}"/>
              </a:ext>
            </a:extLst>
          </p:cNvPr>
          <p:cNvSpPr txBox="1"/>
          <p:nvPr/>
        </p:nvSpPr>
        <p:spPr>
          <a:xfrm>
            <a:off x="3763022" y="4978484"/>
            <a:ext cx="1627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Crise Setorial</a:t>
            </a:r>
            <a:endParaRPr lang="pt-BR" sz="110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9A7203-81B9-4A74-9304-67E1A064CC41}"/>
              </a:ext>
            </a:extLst>
          </p:cNvPr>
          <p:cNvSpPr txBox="1"/>
          <p:nvPr/>
        </p:nvSpPr>
        <p:spPr>
          <a:xfrm>
            <a:off x="8150751" y="4978484"/>
            <a:ext cx="98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15/05/2019</a:t>
            </a:r>
            <a:endParaRPr lang="en-US" sz="110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23D948-FB30-4708-9011-1F988C93EBAE}"/>
              </a:ext>
            </a:extLst>
          </p:cNvPr>
          <p:cNvCxnSpPr>
            <a:cxnSpLocks/>
          </p:cNvCxnSpPr>
          <p:nvPr/>
        </p:nvCxnSpPr>
        <p:spPr>
          <a:xfrm>
            <a:off x="1057491" y="4092991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816792F-7C80-4D34-BFFF-128F2B527D56}"/>
              </a:ext>
            </a:extLst>
          </p:cNvPr>
          <p:cNvSpPr/>
          <p:nvPr/>
        </p:nvSpPr>
        <p:spPr>
          <a:xfrm>
            <a:off x="7649802" y="5203880"/>
            <a:ext cx="1936155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 do pedido de Recuperação Judicial.</a:t>
            </a:r>
          </a:p>
        </p:txBody>
      </p:sp>
      <p:pic>
        <p:nvPicPr>
          <p:cNvPr id="42" name="Graphic 41" descr="Scales of justice">
            <a:extLst>
              <a:ext uri="{FF2B5EF4-FFF2-40B4-BE49-F238E27FC236}">
                <a16:creationId xmlns:a16="http://schemas.microsoft.com/office/drawing/2014/main" id="{122E4C72-225F-46CC-BD09-5F916A1B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1805" y="3550090"/>
            <a:ext cx="645914" cy="64591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B7795E-37CA-4119-B8A8-AEC56BBF617A}"/>
              </a:ext>
            </a:extLst>
          </p:cNvPr>
          <p:cNvSpPr txBox="1"/>
          <p:nvPr/>
        </p:nvSpPr>
        <p:spPr>
          <a:xfrm>
            <a:off x="1971698" y="2492411"/>
            <a:ext cx="160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Anos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2000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 descr="Arrow: Slight curve">
            <a:extLst>
              <a:ext uri="{FF2B5EF4-FFF2-40B4-BE49-F238E27FC236}">
                <a16:creationId xmlns:a16="http://schemas.microsoft.com/office/drawing/2014/main" id="{8B554E71-70D2-47A3-B837-07761B699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5788" y="3514866"/>
            <a:ext cx="716362" cy="716362"/>
          </a:xfrm>
          <a:prstGeom prst="rect">
            <a:avLst/>
          </a:prstGeom>
        </p:spPr>
      </p:pic>
      <p:pic>
        <p:nvPicPr>
          <p:cNvPr id="45" name="Graphic 44" descr="Arrow: Slight curve">
            <a:extLst>
              <a:ext uri="{FF2B5EF4-FFF2-40B4-BE49-F238E27FC236}">
                <a16:creationId xmlns:a16="http://schemas.microsoft.com/office/drawing/2014/main" id="{470EB7AA-5BF3-4B12-982C-5915F95365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06659" y="3514866"/>
            <a:ext cx="716362" cy="716362"/>
          </a:xfrm>
          <a:prstGeom prst="rect">
            <a:avLst/>
          </a:prstGeom>
        </p:spPr>
      </p:pic>
      <p:pic>
        <p:nvPicPr>
          <p:cNvPr id="46" name="Graphic 45" descr="Arrow: Slight curve">
            <a:extLst>
              <a:ext uri="{FF2B5EF4-FFF2-40B4-BE49-F238E27FC236}">
                <a16:creationId xmlns:a16="http://schemas.microsoft.com/office/drawing/2014/main" id="{68DA5036-79D8-4FFB-B7C1-56A5D9752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2218" y="3514866"/>
            <a:ext cx="716362" cy="71636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92694B-09B8-4A83-A1A3-49F85C40DA7C}"/>
              </a:ext>
            </a:extLst>
          </p:cNvPr>
          <p:cNvCxnSpPr>
            <a:cxnSpLocks/>
          </p:cNvCxnSpPr>
          <p:nvPr/>
        </p:nvCxnSpPr>
        <p:spPr>
          <a:xfrm>
            <a:off x="4576549" y="4189658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BC1F83-6196-4DCB-BF77-482E51E62C45}"/>
              </a:ext>
            </a:extLst>
          </p:cNvPr>
          <p:cNvCxnSpPr>
            <a:cxnSpLocks/>
          </p:cNvCxnSpPr>
          <p:nvPr/>
        </p:nvCxnSpPr>
        <p:spPr>
          <a:xfrm>
            <a:off x="2767003" y="2796484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1" name="Graphic 50" descr="Database">
            <a:extLst>
              <a:ext uri="{FF2B5EF4-FFF2-40B4-BE49-F238E27FC236}">
                <a16:creationId xmlns:a16="http://schemas.microsoft.com/office/drawing/2014/main" id="{9221E0A8-3769-43DF-8DA5-4949F771A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1294" y="3468326"/>
            <a:ext cx="809442" cy="809442"/>
          </a:xfrm>
          <a:prstGeom prst="rect">
            <a:avLst/>
          </a:prstGeom>
        </p:spPr>
      </p:pic>
      <p:pic>
        <p:nvPicPr>
          <p:cNvPr id="54" name="Graphic 53" descr="Downward trend">
            <a:extLst>
              <a:ext uri="{FF2B5EF4-FFF2-40B4-BE49-F238E27FC236}">
                <a16:creationId xmlns:a16="http://schemas.microsoft.com/office/drawing/2014/main" id="{FE45F9C5-833C-43A2-9409-114CF4CE4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28314" y="3415847"/>
            <a:ext cx="914400" cy="9144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B4372D-FFF8-464E-A795-6FB4A6DA5D06}"/>
              </a:ext>
            </a:extLst>
          </p:cNvPr>
          <p:cNvCxnSpPr>
            <a:cxnSpLocks/>
          </p:cNvCxnSpPr>
          <p:nvPr/>
        </p:nvCxnSpPr>
        <p:spPr>
          <a:xfrm>
            <a:off x="6772163" y="2740958"/>
            <a:ext cx="3651" cy="847379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Graphic 25" descr="Arrow: Slight curve">
            <a:extLst>
              <a:ext uri="{FF2B5EF4-FFF2-40B4-BE49-F238E27FC236}">
                <a16:creationId xmlns:a16="http://schemas.microsoft.com/office/drawing/2014/main" id="{AF17944E-45FD-4AAC-971C-98AF15767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4389" y="3514866"/>
            <a:ext cx="716362" cy="71636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9D7E2C-BD70-46F1-A729-F2510B6A93E3}"/>
              </a:ext>
            </a:extLst>
          </p:cNvPr>
          <p:cNvSpPr/>
          <p:nvPr/>
        </p:nvSpPr>
        <p:spPr>
          <a:xfrm>
            <a:off x="5804085" y="1625535"/>
            <a:ext cx="1936155" cy="8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Fernanda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Boesche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Reissig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Nickel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cede suas cotas para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Erminda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spc="-19" dirty="0" err="1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Perleberg</a:t>
            </a:r>
            <a:r>
              <a:rPr lang="pt-BR" sz="1100" spc="-19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Bartz.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7D1524-D5B6-491B-A545-BCAB136ACAF9}"/>
              </a:ext>
            </a:extLst>
          </p:cNvPr>
          <p:cNvSpPr txBox="1"/>
          <p:nvPr/>
        </p:nvSpPr>
        <p:spPr>
          <a:xfrm>
            <a:off x="5967598" y="2492411"/>
            <a:ext cx="1627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11/04/2019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A3B2A5-B8DC-44E1-8004-25643046F9EF}"/>
              </a:ext>
            </a:extLst>
          </p:cNvPr>
          <p:cNvCxnSpPr>
            <a:cxnSpLocks/>
          </p:cNvCxnSpPr>
          <p:nvPr/>
        </p:nvCxnSpPr>
        <p:spPr>
          <a:xfrm>
            <a:off x="8626843" y="4227349"/>
            <a:ext cx="0" cy="750712"/>
          </a:xfrm>
          <a:prstGeom prst="line">
            <a:avLst/>
          </a:prstGeom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2" name="Graphic 51" descr="Boardroom">
            <a:extLst>
              <a:ext uri="{FF2B5EF4-FFF2-40B4-BE49-F238E27FC236}">
                <a16:creationId xmlns:a16="http://schemas.microsoft.com/office/drawing/2014/main" id="{BABF6176-A3BE-44EA-B746-91BF93DD1F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323928" y="34158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latin typeface="Roboto Black"/>
              </a:rPr>
              <a:t>2.2 Informações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+mn-ea"/>
                <a:cs typeface="+mn-cs"/>
              </a:rPr>
              <a:t>Gerais</a:t>
            </a:r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6" y="2888483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048880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fr-FR" sz="13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Bartz &amp; Cia Ltda</a:t>
            </a: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98430" y="2349507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1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06.907.568/0001-77</a:t>
            </a: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344972" y="3016819"/>
            <a:ext cx="5281131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 principal:   Comércio varejista de combustíveis</a:t>
            </a:r>
          </a:p>
          <a:p>
            <a:endParaRPr lang="pt-BR" sz="1100" dirty="0">
              <a:solidFill>
                <a:schemeClr val="bg1"/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Sede: </a:t>
            </a:r>
            <a:r>
              <a:rPr lang="it-IT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Av Cel Nono Centeno, 579, São Lourenço do Sul (RS)</a:t>
            </a: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i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Nome Fantasia: Posto Renascer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R$ 200.000,00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2" spcCol="360000" rtlCol="0">
        <a:spAutoFit/>
      </a:bodyPr>
      <a:lstStyle>
        <a:defPPr indent="237668" algn="l" defTabSz="237668">
          <a:lnSpc>
            <a:spcPct val="150000"/>
          </a:lnSpc>
          <a:defRPr sz="1050" dirty="0" smtClean="0">
            <a:solidFill>
              <a:schemeClr val="bg2">
                <a:lumMod val="10000"/>
              </a:schemeClr>
            </a:solidFill>
            <a:latin typeface="Source Sans Pro Light" panose="020B0403030403020204" pitchFamily="34" charset="0"/>
            <a:ea typeface="Source Sans Pro Light" panose="020B0403030403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10f10aa4-5702-47bb-b7f6-1e31cf998bd6"/>
    <ds:schemaRef ds:uri="http://schemas.openxmlformats.org/package/2006/metadata/core-properties"/>
    <ds:schemaRef ds:uri="http://schemas.microsoft.com/office/infopath/2007/PartnerControls"/>
    <ds:schemaRef ds:uri="428182ff-5b7c-42a0-853e-d54b6befd95f"/>
  </ds:schemaRefs>
</ds:datastoreItem>
</file>

<file path=customXml/itemProps3.xml><?xml version="1.0" encoding="utf-8"?>
<ds:datastoreItem xmlns:ds="http://schemas.openxmlformats.org/officeDocument/2006/customXml" ds:itemID="{4F95F2AB-9C7E-4442-8F2A-37CD7BADD530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2346</TotalTime>
  <Words>3593</Words>
  <Application>Microsoft Office PowerPoint</Application>
  <PresentationFormat>Papel A4 (210 x 297 mm)</PresentationFormat>
  <Paragraphs>575</Paragraphs>
  <Slides>31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Geórgya Jacoby</cp:lastModifiedBy>
  <cp:revision>15</cp:revision>
  <cp:lastPrinted>2020-07-27T22:26:31Z</cp:lastPrinted>
  <dcterms:created xsi:type="dcterms:W3CDTF">2019-11-30T16:43:25Z</dcterms:created>
  <dcterms:modified xsi:type="dcterms:W3CDTF">2021-06-14T13:41:38Z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