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3" r:id="rId4"/>
    <p:sldMasterId id="2147483648" r:id="rId5"/>
    <p:sldMasterId id="2147483696" r:id="rId6"/>
    <p:sldMasterId id="2147483711" r:id="rId7"/>
  </p:sldMasterIdLst>
  <p:notesMasterIdLst>
    <p:notesMasterId r:id="rId40"/>
  </p:notesMasterIdLst>
  <p:handoutMasterIdLst>
    <p:handoutMasterId r:id="rId41"/>
  </p:handoutMasterIdLst>
  <p:sldIdLst>
    <p:sldId id="259" r:id="rId8"/>
    <p:sldId id="749" r:id="rId9"/>
    <p:sldId id="1344" r:id="rId10"/>
    <p:sldId id="1342" r:id="rId11"/>
    <p:sldId id="1339" r:id="rId12"/>
    <p:sldId id="1321" r:id="rId13"/>
    <p:sldId id="1347" r:id="rId14"/>
    <p:sldId id="1324" r:id="rId15"/>
    <p:sldId id="1467" r:id="rId16"/>
    <p:sldId id="1456" r:id="rId17"/>
    <p:sldId id="1468" r:id="rId18"/>
    <p:sldId id="1437" r:id="rId19"/>
    <p:sldId id="1438" r:id="rId20"/>
    <p:sldId id="1439" r:id="rId21"/>
    <p:sldId id="1442" r:id="rId22"/>
    <p:sldId id="1443" r:id="rId23"/>
    <p:sldId id="1444" r:id="rId24"/>
    <p:sldId id="1445" r:id="rId25"/>
    <p:sldId id="1446" r:id="rId26"/>
    <p:sldId id="1447" r:id="rId27"/>
    <p:sldId id="1349" r:id="rId28"/>
    <p:sldId id="1334" r:id="rId29"/>
    <p:sldId id="1360" r:id="rId30"/>
    <p:sldId id="1464" r:id="rId31"/>
    <p:sldId id="1462" r:id="rId32"/>
    <p:sldId id="311" r:id="rId33"/>
    <p:sldId id="1469" r:id="rId34"/>
    <p:sldId id="1470" r:id="rId35"/>
    <p:sldId id="1378" r:id="rId36"/>
    <p:sldId id="1465" r:id="rId37"/>
    <p:sldId id="1436" r:id="rId38"/>
    <p:sldId id="275" r:id="rId39"/>
  </p:sldIdLst>
  <p:sldSz cx="9906000" cy="6858000" type="A4"/>
  <p:notesSz cx="6858000" cy="99456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Logotipo" id="{91D89390-D174-415C-ACB1-9BCBCDAC7AD5}">
          <p14:sldIdLst>
            <p14:sldId id="259"/>
            <p14:sldId id="749"/>
            <p14:sldId id="1344"/>
            <p14:sldId id="1342"/>
            <p14:sldId id="1339"/>
            <p14:sldId id="1321"/>
            <p14:sldId id="1347"/>
            <p14:sldId id="1324"/>
            <p14:sldId id="1467"/>
            <p14:sldId id="1456"/>
            <p14:sldId id="1468"/>
            <p14:sldId id="1437"/>
            <p14:sldId id="1438"/>
            <p14:sldId id="1439"/>
            <p14:sldId id="1442"/>
            <p14:sldId id="1443"/>
            <p14:sldId id="1444"/>
            <p14:sldId id="1445"/>
            <p14:sldId id="1446"/>
            <p14:sldId id="1447"/>
            <p14:sldId id="1349"/>
            <p14:sldId id="1334"/>
            <p14:sldId id="1360"/>
            <p14:sldId id="1464"/>
            <p14:sldId id="1462"/>
            <p14:sldId id="311"/>
            <p14:sldId id="1469"/>
            <p14:sldId id="1470"/>
            <p14:sldId id="1378"/>
            <p14:sldId id="1465"/>
            <p14:sldId id="1436"/>
            <p14:sldId id="275"/>
          </p14:sldIdLst>
        </p14:section>
      </p14:sectionLst>
    </p:ex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elipe Camardelli" initials="FC" lastIdx="1" clrIdx="0">
    <p:extLst>
      <p:ext uri="{19B8F6BF-5375-455C-9EA6-DF929625EA0E}">
        <p15:presenceInfo xmlns:p15="http://schemas.microsoft.com/office/powerpoint/2012/main" userId="Felipe Camardelli" providerId="None"/>
      </p:ext>
    </p:extLst>
  </p:cmAuthor>
  <p:cmAuthor id="2" name="Daniel Kops" initials="DK" lastIdx="10" clrIdx="1">
    <p:extLst>
      <p:ext uri="{19B8F6BF-5375-455C-9EA6-DF929625EA0E}">
        <p15:presenceInfo xmlns:p15="http://schemas.microsoft.com/office/powerpoint/2012/main" userId="S::daniel@preservacaodeempresas.com.br::89bb4887-0d96-4749-a719-a73ae3625c92" providerId="AD"/>
      </p:ext>
    </p:extLst>
  </p:cmAuthor>
  <p:cmAuthor id="3" name="Fernanda Casia Dal Pupo Fior" initials="FCDPF" lastIdx="2" clrIdx="2">
    <p:extLst>
      <p:ext uri="{19B8F6BF-5375-455C-9EA6-DF929625EA0E}">
        <p15:presenceInfo xmlns:p15="http://schemas.microsoft.com/office/powerpoint/2012/main" userId="S::fernandac@preservacaodeempresas.com.br::72e6e82d-e426-4b5d-92dc-5dcd598147b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C641"/>
    <a:srgbClr val="A7A7A7"/>
    <a:srgbClr val="377023"/>
    <a:srgbClr val="000099"/>
    <a:srgbClr val="7CB342"/>
    <a:srgbClr val="0033CC"/>
    <a:srgbClr val="F4C85A"/>
    <a:srgbClr val="8BC944"/>
    <a:srgbClr val="F9EBB9"/>
    <a:srgbClr val="C2C2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088394-6A31-4E8E-9EA4-D0F016D242DD}" v="31" dt="2021-11-09T18:14:31.4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54" autoAdjust="0"/>
    <p:restoredTop sz="94660"/>
  </p:normalViewPr>
  <p:slideViewPr>
    <p:cSldViewPr snapToGrid="0">
      <p:cViewPr varScale="1">
        <p:scale>
          <a:sx n="81" d="100"/>
          <a:sy n="81" d="100"/>
        </p:scale>
        <p:origin x="108" y="2622"/>
      </p:cViewPr>
      <p:guideLst>
        <p:guide orient="horz" pos="2160"/>
        <p:guide pos="312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commentAuthors" Target="commentAuthors.xml"/><Relationship Id="rId47"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oleObject" Target="https://preservacaodeempresas.sharepoint.com/Shared%20Documents/BRIZOLA%20E%20JAPUR%20ADMINISTRA&#199;&#195;O%20JUDICIAL/SR%20ORTH/RMA/RMA%201/Balan&#231;os%20Mirna%20%20RMA%2001%20-%20SR%20ORTH.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preservacaodeempresas.sharepoint.com/Shared%20Documents/BRIZOLA%20E%20JAPUR%20ADMINISTRA&#199;&#195;O%20JUDICIAL/SR%20ORTH/Lista%20de%20Credores%20-%20Daniel%20-%202&#186;%20Edital.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preservacaodeempresas.sharepoint.com/Shared%20Documents/BRIZOLA%20E%20JAPUR%20ADMINISTRA&#199;&#195;O%20JUDICIAL/SR%20ORTH/RMA/RMA%207%20-%20Fernanda/MESTRA%20SR%20ORTH%20E%20INDUSTRIA.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preservacaodeempresas.sharepoint.com/Shared%20Documents/BRIZOLA%20E%20JAPUR%20ADMINISTRA&#199;&#195;O%20JUDICIAL/SR%20ORTH/RMA/RMA%207%20-%20Fernanda/MESTRA%20SR%20ORTH%20E%20INDUSTRIA.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Credores!$B$19</c:f>
              <c:strCache>
                <c:ptCount val="1"/>
                <c:pt idx="0">
                  <c:v>SR Orth</c:v>
                </c:pt>
              </c:strCache>
            </c:strRef>
          </c:tx>
          <c:spPr>
            <a:solidFill>
              <a:schemeClr val="accent6">
                <a:lumMod val="60000"/>
                <a:lumOff val="40000"/>
              </a:schemeClr>
            </a:solidFill>
            <a:ln>
              <a:solidFill>
                <a:schemeClr val="accent6">
                  <a:lumMod val="60000"/>
                  <a:lumOff val="40000"/>
                </a:schemeClr>
              </a:solidFill>
            </a:ln>
            <a:effectLst/>
          </c:spPr>
          <c:invertIfNegative val="0"/>
          <c:dLbls>
            <c:dLbl>
              <c:idx val="1"/>
              <c:layout>
                <c:manualLayout>
                  <c:x val="-4.9872841252408338E-2"/>
                  <c:y val="2.7995754553270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2B3-44DB-84F1-A8A519735270}"/>
                </c:ext>
              </c:extLst>
            </c:dLbl>
            <c:spPr>
              <a:noFill/>
              <a:ln>
                <a:noFill/>
              </a:ln>
              <a:effectLst/>
            </c:spPr>
            <c:txPr>
              <a:bodyPr rot="0" spcFirstLastPara="1" vertOverflow="ellipsis" vert="horz" wrap="square" anchor="ctr" anchorCtr="1"/>
              <a:lstStyle/>
              <a:p>
                <a:pPr>
                  <a:defRPr sz="1100" b="0" i="0" u="none" strike="noStrike" kern="1200" baseline="0">
                    <a:solidFill>
                      <a:schemeClr val="bg2">
                        <a:lumMod val="10000"/>
                      </a:schemeClr>
                    </a:solidFill>
                    <a:latin typeface="Source Sans Pro Light" panose="020B0403030403020204" pitchFamily="34" charset="0"/>
                    <a:ea typeface="Source Sans Pro Light" panose="020B0403030403020204" pitchFamily="34" charset="0"/>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Credores!$A$20:$A$22</c:f>
              <c:strCache>
                <c:ptCount val="3"/>
                <c:pt idx="0">
                  <c:v>Classe I</c:v>
                </c:pt>
                <c:pt idx="1">
                  <c:v>Classe III</c:v>
                </c:pt>
                <c:pt idx="2">
                  <c:v>Classe IV</c:v>
                </c:pt>
              </c:strCache>
            </c:strRef>
          </c:cat>
          <c:val>
            <c:numRef>
              <c:f>Credores!$B$20:$B$22</c:f>
              <c:numCache>
                <c:formatCode>"R$"\ #,##0.00</c:formatCode>
                <c:ptCount val="3"/>
                <c:pt idx="0">
                  <c:v>53146.380000000005</c:v>
                </c:pt>
                <c:pt idx="1">
                  <c:v>1103470.23</c:v>
                </c:pt>
                <c:pt idx="2">
                  <c:v>182429.24</c:v>
                </c:pt>
              </c:numCache>
            </c:numRef>
          </c:val>
          <c:extLst>
            <c:ext xmlns:c16="http://schemas.microsoft.com/office/drawing/2014/chart" uri="{C3380CC4-5D6E-409C-BE32-E72D297353CC}">
              <c16:uniqueId val="{00000001-92B3-44DB-84F1-A8A519735270}"/>
            </c:ext>
          </c:extLst>
        </c:ser>
        <c:ser>
          <c:idx val="1"/>
          <c:order val="1"/>
          <c:tx>
            <c:strRef>
              <c:f>Credores!$C$19</c:f>
              <c:strCache>
                <c:ptCount val="1"/>
                <c:pt idx="0">
                  <c:v>Industria</c:v>
                </c:pt>
              </c:strCache>
            </c:strRef>
          </c:tx>
          <c:spPr>
            <a:solidFill>
              <a:schemeClr val="accent6">
                <a:lumMod val="75000"/>
              </a:schemeClr>
            </a:solidFill>
            <a:ln>
              <a:solidFill>
                <a:schemeClr val="accent6">
                  <a:lumMod val="75000"/>
                </a:schemeClr>
              </a:solidFill>
            </a:ln>
            <a:effectLst/>
          </c:spPr>
          <c:invertIfNegative val="0"/>
          <c:dLbls>
            <c:dLbl>
              <c:idx val="0"/>
              <c:layout>
                <c:manualLayout>
                  <c:x val="1.6990291262135835E-2"/>
                  <c:y val="-1.0265288103548912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2B3-44DB-84F1-A8A519735270}"/>
                </c:ext>
              </c:extLst>
            </c:dLbl>
            <c:spPr>
              <a:noFill/>
              <a:ln>
                <a:noFill/>
              </a:ln>
              <a:effectLst/>
            </c:spPr>
            <c:txPr>
              <a:bodyPr rot="0" spcFirstLastPara="1" vertOverflow="ellipsis" vert="horz" wrap="square" anchor="ctr" anchorCtr="1"/>
              <a:lstStyle/>
              <a:p>
                <a:pPr>
                  <a:defRPr sz="1100" b="0" i="0" u="none" strike="noStrike" kern="1200" baseline="0">
                    <a:solidFill>
                      <a:schemeClr val="bg2">
                        <a:lumMod val="10000"/>
                      </a:schemeClr>
                    </a:solidFill>
                    <a:latin typeface="Source Sans Pro Light" panose="020B0403030403020204" pitchFamily="34" charset="0"/>
                    <a:ea typeface="Source Sans Pro Light" panose="020B0403030403020204" pitchFamily="34" charset="0"/>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Credores!$A$20:$A$22</c:f>
              <c:strCache>
                <c:ptCount val="3"/>
                <c:pt idx="0">
                  <c:v>Classe I</c:v>
                </c:pt>
                <c:pt idx="1">
                  <c:v>Classe III</c:v>
                </c:pt>
                <c:pt idx="2">
                  <c:v>Classe IV</c:v>
                </c:pt>
              </c:strCache>
            </c:strRef>
          </c:cat>
          <c:val>
            <c:numRef>
              <c:f>Credores!$C$20:$C$22</c:f>
              <c:numCache>
                <c:formatCode>"R$"\ #,##0.00</c:formatCode>
                <c:ptCount val="3"/>
                <c:pt idx="0">
                  <c:v>0</c:v>
                </c:pt>
                <c:pt idx="1">
                  <c:v>1362449.8</c:v>
                </c:pt>
                <c:pt idx="2">
                  <c:v>71947.48</c:v>
                </c:pt>
              </c:numCache>
            </c:numRef>
          </c:val>
          <c:extLst>
            <c:ext xmlns:c16="http://schemas.microsoft.com/office/drawing/2014/chart" uri="{C3380CC4-5D6E-409C-BE32-E72D297353CC}">
              <c16:uniqueId val="{00000003-92B3-44DB-84F1-A8A519735270}"/>
            </c:ext>
          </c:extLst>
        </c:ser>
        <c:dLbls>
          <c:showLegendKey val="0"/>
          <c:showVal val="0"/>
          <c:showCatName val="0"/>
          <c:showSerName val="0"/>
          <c:showPercent val="0"/>
          <c:showBubbleSize val="0"/>
        </c:dLbls>
        <c:gapWidth val="219"/>
        <c:overlap val="-27"/>
        <c:axId val="-780084560"/>
        <c:axId val="-780080752"/>
      </c:barChart>
      <c:catAx>
        <c:axId val="-780084560"/>
        <c:scaling>
          <c:orientation val="minMax"/>
        </c:scaling>
        <c:delete val="0"/>
        <c:axPos val="b"/>
        <c:numFmt formatCode="General" sourceLinked="1"/>
        <c:majorTickMark val="none"/>
        <c:minorTickMark val="none"/>
        <c:tickLblPos val="nextTo"/>
        <c:spPr>
          <a:noFill/>
          <a:ln w="9525" cap="flat" cmpd="sng" algn="ctr">
            <a:solidFill>
              <a:schemeClr val="bg2">
                <a:lumMod val="10000"/>
              </a:schemeClr>
            </a:solidFill>
            <a:round/>
          </a:ln>
          <a:effectLst/>
        </c:spPr>
        <c:txPr>
          <a:bodyPr rot="-60000000" spcFirstLastPara="1" vertOverflow="ellipsis" vert="horz" wrap="square" anchor="ctr" anchorCtr="1"/>
          <a:lstStyle/>
          <a:p>
            <a:pPr>
              <a:defRPr sz="1200" b="1" i="0" u="none" strike="noStrike" kern="1200" baseline="0">
                <a:solidFill>
                  <a:schemeClr val="bg2">
                    <a:lumMod val="10000"/>
                  </a:schemeClr>
                </a:solidFill>
                <a:latin typeface="Source Sans Pro Light" panose="020B0403030403020204" pitchFamily="34" charset="0"/>
                <a:ea typeface="Source Sans Pro Light" panose="020B0403030403020204" pitchFamily="34" charset="0"/>
                <a:cs typeface="+mn-cs"/>
              </a:defRPr>
            </a:pPr>
            <a:endParaRPr lang="pt-BR"/>
          </a:p>
        </c:txPr>
        <c:crossAx val="-780080752"/>
        <c:crosses val="autoZero"/>
        <c:auto val="1"/>
        <c:lblAlgn val="ctr"/>
        <c:lblOffset val="100"/>
        <c:noMultiLvlLbl val="0"/>
      </c:catAx>
      <c:valAx>
        <c:axId val="-780080752"/>
        <c:scaling>
          <c:orientation val="minMax"/>
        </c:scaling>
        <c:delete val="0"/>
        <c:axPos val="l"/>
        <c:majorGridlines>
          <c:spPr>
            <a:ln w="9525" cap="flat" cmpd="sng" algn="ctr">
              <a:solidFill>
                <a:schemeClr val="tx1">
                  <a:lumMod val="15000"/>
                  <a:lumOff val="85000"/>
                </a:schemeClr>
              </a:solidFill>
              <a:round/>
            </a:ln>
            <a:effectLst/>
          </c:spPr>
        </c:majorGridlines>
        <c:numFmt formatCode="&quot;R$&quot;\ #,##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bg2">
                    <a:lumMod val="10000"/>
                  </a:schemeClr>
                </a:solidFill>
                <a:latin typeface="Source Sans Pro Light" panose="020B0403030403020204" pitchFamily="34" charset="0"/>
                <a:ea typeface="Source Sans Pro Light" panose="020B0403030403020204" pitchFamily="34" charset="0"/>
                <a:cs typeface="+mn-cs"/>
              </a:defRPr>
            </a:pPr>
            <a:endParaRPr lang="pt-BR"/>
          </a:p>
        </c:txPr>
        <c:crossAx val="-780084560"/>
        <c:crosses val="autoZero"/>
        <c:crossBetween val="between"/>
      </c:valAx>
      <c:spPr>
        <a:noFill/>
        <a:ln>
          <a:noFill/>
        </a:ln>
        <a:effectLst/>
      </c:spPr>
    </c:plotArea>
    <c:legend>
      <c:legendPos val="b"/>
      <c:layout>
        <c:manualLayout>
          <c:xMode val="edge"/>
          <c:yMode val="edge"/>
          <c:x val="0.4467939602827567"/>
          <c:y val="0.93287355394871185"/>
          <c:w val="0.31301115334673396"/>
          <c:h val="5.1449811006026455E-2"/>
        </c:manualLayout>
      </c:layout>
      <c:overlay val="0"/>
      <c:spPr>
        <a:noFill/>
        <a:ln>
          <a:noFill/>
        </a:ln>
        <a:effectLst/>
      </c:spPr>
      <c:txPr>
        <a:bodyPr rot="0" spcFirstLastPara="1" vertOverflow="ellipsis" vert="horz" wrap="square" anchor="ctr" anchorCtr="1"/>
        <a:lstStyle/>
        <a:p>
          <a:pPr>
            <a:defRPr sz="1100" b="1" i="0" u="none" strike="noStrike" kern="1200" baseline="0">
              <a:solidFill>
                <a:schemeClr val="bg2">
                  <a:lumMod val="10000"/>
                </a:schemeClr>
              </a:solidFill>
              <a:latin typeface="Source Sans Pro Light" panose="020B0403030403020204" pitchFamily="34" charset="0"/>
              <a:ea typeface="Source Sans Pro Light" panose="020B0403030403020204" pitchFamily="34" charset="0"/>
              <a:cs typeface="+mn-cs"/>
            </a:defRPr>
          </a:pPr>
          <a:endParaRPr lang="pt-BR"/>
        </a:p>
      </c:txPr>
    </c:legend>
    <c:plotVisOnly val="1"/>
    <c:dispBlanksAs val="gap"/>
    <c:showDLblsOverMax val="0"/>
  </c:chart>
  <c:spPr>
    <a:noFill/>
    <a:ln>
      <a:noFill/>
    </a:ln>
    <a:effectLst/>
  </c:spPr>
  <c:txPr>
    <a:bodyPr/>
    <a:lstStyle/>
    <a:p>
      <a:pPr>
        <a:defRPr sz="1100">
          <a:solidFill>
            <a:schemeClr val="bg2">
              <a:lumMod val="10000"/>
            </a:schemeClr>
          </a:solidFill>
          <a:latin typeface="Source Sans Pro Light" panose="020B0403030403020204" pitchFamily="34" charset="0"/>
          <a:ea typeface="Source Sans Pro Light" panose="020B0403030403020204" pitchFamily="34" charset="0"/>
        </a:defRPr>
      </a:pPr>
      <a:endParaRPr lang="pt-B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accent6">
                  <a:lumMod val="50000"/>
                </a:schemeClr>
              </a:solidFill>
              <a:ln>
                <a:noFill/>
              </a:ln>
              <a:effectLst/>
            </c:spPr>
            <c:extLst>
              <c:ext xmlns:c16="http://schemas.microsoft.com/office/drawing/2014/chart" uri="{C3380CC4-5D6E-409C-BE32-E72D297353CC}">
                <c16:uniqueId val="{00000005-70D1-41A4-AC0C-CFC2E0297863}"/>
              </c:ext>
            </c:extLst>
          </c:dPt>
          <c:dPt>
            <c:idx val="1"/>
            <c:invertIfNegative val="0"/>
            <c:bubble3D val="0"/>
            <c:spPr>
              <a:solidFill>
                <a:schemeClr val="accent1">
                  <a:lumMod val="50000"/>
                </a:schemeClr>
              </a:solidFill>
              <a:ln>
                <a:noFill/>
              </a:ln>
              <a:effectLst/>
            </c:spPr>
            <c:extLst>
              <c:ext xmlns:c16="http://schemas.microsoft.com/office/drawing/2014/chart" uri="{C3380CC4-5D6E-409C-BE32-E72D297353CC}">
                <c16:uniqueId val="{00000006-70D1-41A4-AC0C-CFC2E0297863}"/>
              </c:ext>
            </c:extLst>
          </c:dPt>
          <c:dPt>
            <c:idx val="2"/>
            <c:invertIfNegative val="0"/>
            <c:bubble3D val="0"/>
            <c:spPr>
              <a:solidFill>
                <a:schemeClr val="accent1">
                  <a:lumMod val="75000"/>
                </a:schemeClr>
              </a:solidFill>
              <a:ln>
                <a:noFill/>
              </a:ln>
              <a:effectLst/>
            </c:spPr>
            <c:extLst>
              <c:ext xmlns:c16="http://schemas.microsoft.com/office/drawing/2014/chart" uri="{C3380CC4-5D6E-409C-BE32-E72D297353CC}">
                <c16:uniqueId val="{00000007-70D1-41A4-AC0C-CFC2E0297863}"/>
              </c:ext>
            </c:extLst>
          </c:dPt>
          <c:dPt>
            <c:idx val="3"/>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8-70D1-41A4-AC0C-CFC2E0297863}"/>
              </c:ext>
            </c:extLst>
          </c:dPt>
          <c:dPt>
            <c:idx val="4"/>
            <c:invertIfNegative val="0"/>
            <c:bubble3D val="0"/>
            <c:spPr>
              <a:solidFill>
                <a:schemeClr val="accent2">
                  <a:lumMod val="40000"/>
                  <a:lumOff val="60000"/>
                </a:schemeClr>
              </a:solidFill>
              <a:ln>
                <a:noFill/>
              </a:ln>
              <a:effectLst/>
            </c:spPr>
            <c:extLst>
              <c:ext xmlns:c16="http://schemas.microsoft.com/office/drawing/2014/chart" uri="{C3380CC4-5D6E-409C-BE32-E72D297353CC}">
                <c16:uniqueId val="{00000009-70D1-41A4-AC0C-CFC2E0297863}"/>
              </c:ext>
            </c:extLst>
          </c:dPt>
          <c:dPt>
            <c:idx val="5"/>
            <c:invertIfNegative val="0"/>
            <c:bubble3D val="0"/>
            <c:spPr>
              <a:solidFill>
                <a:srgbClr val="A7A7A7"/>
              </a:solidFill>
              <a:ln>
                <a:noFill/>
              </a:ln>
              <a:effectLst/>
            </c:spPr>
            <c:extLst>
              <c:ext xmlns:c16="http://schemas.microsoft.com/office/drawing/2014/chart" uri="{C3380CC4-5D6E-409C-BE32-E72D297353CC}">
                <c16:uniqueId val="{00000004-70D1-41A4-AC0C-CFC2E0297863}"/>
              </c:ext>
            </c:extLst>
          </c:dPt>
          <c:dPt>
            <c:idx val="10"/>
            <c:invertIfNegative val="0"/>
            <c:bubble3D val="0"/>
            <c:spPr>
              <a:solidFill>
                <a:schemeClr val="bg2"/>
              </a:solidFill>
              <a:ln>
                <a:noFill/>
              </a:ln>
              <a:effectLst/>
            </c:spPr>
            <c:extLst>
              <c:ext xmlns:c16="http://schemas.microsoft.com/office/drawing/2014/chart" uri="{C3380CC4-5D6E-409C-BE32-E72D297353CC}">
                <c16:uniqueId val="{00000001-70D1-41A4-AC0C-CFC2E0297863}"/>
              </c:ext>
            </c:extLst>
          </c:dPt>
          <c:dLbls>
            <c:spPr>
              <a:noFill/>
              <a:ln>
                <a:noFill/>
              </a:ln>
              <a:effectLst/>
            </c:spPr>
            <c:txPr>
              <a:bodyPr rot="-720000" spcFirstLastPara="1" vertOverflow="ellipsis" wrap="square" lIns="38100" tIns="19050" rIns="38100" bIns="19050" anchor="ctr" anchorCtr="1">
                <a:spAutoFit/>
              </a:bodyPr>
              <a:lstStyle/>
              <a:p>
                <a:pPr>
                  <a:defRPr sz="1100" b="1" i="0" u="none" strike="noStrike" kern="1200" baseline="0">
                    <a:solidFill>
                      <a:schemeClr val="tx2">
                        <a:lumMod val="50000"/>
                      </a:schemeClr>
                    </a:solidFill>
                    <a:latin typeface="Source Sans Pro Light" panose="020B0403030403020204" pitchFamily="34" charset="0"/>
                    <a:ea typeface="Source Sans Pro Light" panose="020B0403030403020204" pitchFamily="34" charset="0"/>
                    <a:cs typeface="+mn-cs"/>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noFill/>
                      <a:round/>
                    </a:ln>
                    <a:effectLst/>
                  </c:spPr>
                </c15:leaderLines>
              </c:ext>
            </c:extLst>
          </c:dLbls>
          <c:cat>
            <c:strRef>
              <c:f>'Lista 08.02.2021'!$G$2:$G$7</c:f>
              <c:strCache>
                <c:ptCount val="6"/>
                <c:pt idx="0">
                  <c:v>MACRO ASSESSORIA E FOMENTO MERCANTIL </c:v>
                </c:pt>
                <c:pt idx="1">
                  <c:v>GMS SECURITIZADORA </c:v>
                </c:pt>
                <c:pt idx="2">
                  <c:v>BANCO DO ESTADO DO RIO GRANDE DO SUL – BANRISUL </c:v>
                </c:pt>
                <c:pt idx="3">
                  <c:v>SIDERSUL PRODUTOS SIDERURGICOS LTDA </c:v>
                </c:pt>
                <c:pt idx="4">
                  <c:v>BANCO DO BRASIL </c:v>
                </c:pt>
                <c:pt idx="5">
                  <c:v>DEMAIS CREDORES</c:v>
                </c:pt>
              </c:strCache>
            </c:strRef>
          </c:cat>
          <c:val>
            <c:numRef>
              <c:f>'Lista 08.02.2021'!$H$2:$H$7</c:f>
              <c:numCache>
                <c:formatCode>_("R$"* #,##0.00_);_("R$"* \(#,##0.00\);_("R$"* "-"??_);_(@_)</c:formatCode>
                <c:ptCount val="6"/>
                <c:pt idx="0">
                  <c:v>276483.68</c:v>
                </c:pt>
                <c:pt idx="1">
                  <c:v>257126.02</c:v>
                </c:pt>
                <c:pt idx="2">
                  <c:v>209497.69</c:v>
                </c:pt>
                <c:pt idx="3">
                  <c:v>164977.13</c:v>
                </c:pt>
                <c:pt idx="4">
                  <c:v>149518.26</c:v>
                </c:pt>
                <c:pt idx="5">
                  <c:v>1715840.35</c:v>
                </c:pt>
              </c:numCache>
            </c:numRef>
          </c:val>
          <c:extLst>
            <c:ext xmlns:c16="http://schemas.microsoft.com/office/drawing/2014/chart" uri="{C3380CC4-5D6E-409C-BE32-E72D297353CC}">
              <c16:uniqueId val="{00000002-70D1-41A4-AC0C-CFC2E0297863}"/>
            </c:ext>
          </c:extLst>
        </c:ser>
        <c:dLbls>
          <c:dLblPos val="outEnd"/>
          <c:showLegendKey val="0"/>
          <c:showVal val="1"/>
          <c:showCatName val="0"/>
          <c:showSerName val="0"/>
          <c:showPercent val="0"/>
          <c:showBubbleSize val="0"/>
        </c:dLbls>
        <c:gapWidth val="219"/>
        <c:overlap val="-27"/>
        <c:axId val="-780079664"/>
        <c:axId val="-780079120"/>
      </c:barChart>
      <c:catAx>
        <c:axId val="-780079664"/>
        <c:scaling>
          <c:orientation val="minMax"/>
        </c:scaling>
        <c:delete val="0"/>
        <c:axPos val="b"/>
        <c:numFmt formatCode="General" sourceLinked="1"/>
        <c:majorTickMark val="out"/>
        <c:minorTickMark val="none"/>
        <c:tickLblPos val="nextTo"/>
        <c:spPr>
          <a:noFill/>
          <a:ln w="9525" cap="flat" cmpd="sng" algn="ctr">
            <a:solidFill>
              <a:schemeClr val="bg2">
                <a:lumMod val="10000"/>
              </a:schemeClr>
            </a:solidFill>
            <a:round/>
          </a:ln>
          <a:effectLst/>
        </c:spPr>
        <c:txPr>
          <a:bodyPr rot="-60000000" spcFirstLastPara="1" vertOverflow="ellipsis" vert="horz" wrap="square" anchor="ctr" anchorCtr="1"/>
          <a:lstStyle/>
          <a:p>
            <a:pPr>
              <a:defRPr sz="1050" b="1" i="0" u="none" strike="noStrike" kern="1200" baseline="0">
                <a:solidFill>
                  <a:schemeClr val="tx2">
                    <a:lumMod val="50000"/>
                  </a:schemeClr>
                </a:solidFill>
                <a:latin typeface="Source Sans Pro Light" panose="020B0403030403020204" pitchFamily="34" charset="0"/>
                <a:ea typeface="Source Sans Pro Light" panose="020B0403030403020204" pitchFamily="34" charset="0"/>
                <a:cs typeface="+mn-cs"/>
              </a:defRPr>
            </a:pPr>
            <a:endParaRPr lang="pt-BR"/>
          </a:p>
        </c:txPr>
        <c:crossAx val="-780079120"/>
        <c:crosses val="autoZero"/>
        <c:auto val="1"/>
        <c:lblAlgn val="ctr"/>
        <c:lblOffset val="100"/>
        <c:noMultiLvlLbl val="0"/>
      </c:catAx>
      <c:valAx>
        <c:axId val="-780079120"/>
        <c:scaling>
          <c:orientation val="minMax"/>
        </c:scaling>
        <c:delete val="1"/>
        <c:axPos val="l"/>
        <c:numFmt formatCode="_(&quot;R$&quot;* #,##0.00_);_(&quot;R$&quot;* \(#,##0.00\);_(&quot;R$&quot;* &quot;-&quot;??_);_(@_)" sourceLinked="1"/>
        <c:majorTickMark val="out"/>
        <c:minorTickMark val="none"/>
        <c:tickLblPos val="nextTo"/>
        <c:crossAx val="-7800796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b="1">
          <a:solidFill>
            <a:schemeClr val="tx2">
              <a:lumMod val="50000"/>
            </a:schemeClr>
          </a:solidFill>
          <a:latin typeface="Source Sans Pro Light" panose="020B0403030403020204" pitchFamily="34" charset="0"/>
          <a:ea typeface="Source Sans Pro Light" panose="020B0403030403020204" pitchFamily="34" charset="0"/>
        </a:defRPr>
      </a:pPr>
      <a:endParaRPr lang="pt-B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0581981672838989E-2"/>
          <c:y val="0.17997739865850101"/>
          <c:w val="0.96034282236525903"/>
          <c:h val="0.68491469816272965"/>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accent1">
                  <a:lumMod val="50000"/>
                </a:schemeClr>
              </a:solidFill>
              <a:ln>
                <a:noFill/>
              </a:ln>
              <a:effectLst/>
            </c:spPr>
            <c:extLst>
              <c:ext xmlns:c16="http://schemas.microsoft.com/office/drawing/2014/chart" uri="{C3380CC4-5D6E-409C-BE32-E72D297353CC}">
                <c16:uniqueId val="{00000001-C199-4D16-A678-5BD10BF28FD3}"/>
              </c:ext>
            </c:extLst>
          </c:dPt>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3-C199-4D16-A678-5BD10BF28FD3}"/>
              </c:ext>
            </c:extLst>
          </c:dPt>
          <c:dPt>
            <c:idx val="3"/>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5-C199-4D16-A678-5BD10BF28FD3}"/>
              </c:ext>
            </c:extLst>
          </c:dPt>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2">
                        <a:lumMod val="10000"/>
                      </a:schemeClr>
                    </a:solidFill>
                    <a:latin typeface="Source Sans Pro Light" panose="020B0403030403020204" pitchFamily="34" charset="0"/>
                    <a:ea typeface="Source Sans Pro Light" panose="020B0403030403020204" pitchFamily="34" charset="0"/>
                    <a:cs typeface="+mn-cs"/>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'BP CONSOLIDADO'!$B$50:$B$53</c:f>
              <c:strCache>
                <c:ptCount val="4"/>
                <c:pt idx="0">
                  <c:v>Clientes</c:v>
                </c:pt>
                <c:pt idx="1">
                  <c:v>Demais rubricas</c:v>
                </c:pt>
                <c:pt idx="2">
                  <c:v>Impostos a Recuperar</c:v>
                </c:pt>
                <c:pt idx="3">
                  <c:v>Estoques</c:v>
                </c:pt>
              </c:strCache>
            </c:strRef>
          </c:cat>
          <c:val>
            <c:numRef>
              <c:f>'BP CONSOLIDADO'!$C$50:$C$53</c:f>
              <c:numCache>
                <c:formatCode>_("R$"* #,##0.00_);_("R$"* \(#,##0.00\);_("R$"* "-"??_);_(@_)</c:formatCode>
                <c:ptCount val="4"/>
                <c:pt idx="0">
                  <c:v>3855815.33</c:v>
                </c:pt>
                <c:pt idx="1">
                  <c:v>964893.44000000041</c:v>
                </c:pt>
                <c:pt idx="2">
                  <c:v>820911.79999999993</c:v>
                </c:pt>
                <c:pt idx="3">
                  <c:v>480397.81</c:v>
                </c:pt>
              </c:numCache>
            </c:numRef>
          </c:val>
          <c:extLst>
            <c:ext xmlns:c16="http://schemas.microsoft.com/office/drawing/2014/chart" uri="{C3380CC4-5D6E-409C-BE32-E72D297353CC}">
              <c16:uniqueId val="{00000006-C199-4D16-A678-5BD10BF28FD3}"/>
            </c:ext>
          </c:extLst>
        </c:ser>
        <c:ser>
          <c:idx val="1"/>
          <c:order val="1"/>
          <c:spPr>
            <a:solidFill>
              <a:schemeClr val="accent2"/>
            </a:solidFill>
            <a:ln>
              <a:noFill/>
            </a:ln>
            <a:effectLst/>
          </c:spPr>
          <c:invertIfNegative val="0"/>
          <c:cat>
            <c:strRef>
              <c:f>'BP CONSOLIDADO'!$B$50:$B$53</c:f>
              <c:strCache>
                <c:ptCount val="4"/>
                <c:pt idx="0">
                  <c:v>Clientes</c:v>
                </c:pt>
                <c:pt idx="1">
                  <c:v>Demais rubricas</c:v>
                </c:pt>
                <c:pt idx="2">
                  <c:v>Impostos a Recuperar</c:v>
                </c:pt>
                <c:pt idx="3">
                  <c:v>Estoques</c:v>
                </c:pt>
              </c:strCache>
            </c:strRef>
          </c:cat>
          <c:val>
            <c:numRef>
              <c:f>'BP CONSOLIDADO'!$D$50:$D$53</c:f>
              <c:numCache>
                <c:formatCode>0.00%</c:formatCode>
                <c:ptCount val="4"/>
                <c:pt idx="0">
                  <c:v>0.59414595272746862</c:v>
                </c:pt>
                <c:pt idx="1">
                  <c:v>0.14868127312240467</c:v>
                </c:pt>
                <c:pt idx="2">
                  <c:v>0.12649501642917665</c:v>
                </c:pt>
                <c:pt idx="3">
                  <c:v>7.4024918229328024E-2</c:v>
                </c:pt>
              </c:numCache>
            </c:numRef>
          </c:val>
          <c:extLst>
            <c:ext xmlns:c16="http://schemas.microsoft.com/office/drawing/2014/chart" uri="{C3380CC4-5D6E-409C-BE32-E72D297353CC}">
              <c16:uniqueId val="{00000007-C199-4D16-A678-5BD10BF28FD3}"/>
            </c:ext>
          </c:extLst>
        </c:ser>
        <c:dLbls>
          <c:showLegendKey val="0"/>
          <c:showVal val="0"/>
          <c:showCatName val="0"/>
          <c:showSerName val="0"/>
          <c:showPercent val="0"/>
          <c:showBubbleSize val="0"/>
        </c:dLbls>
        <c:gapWidth val="219"/>
        <c:overlap val="-27"/>
        <c:axId val="1355952399"/>
        <c:axId val="1355953231"/>
      </c:barChart>
      <c:catAx>
        <c:axId val="1355952399"/>
        <c:scaling>
          <c:orientation val="minMax"/>
        </c:scaling>
        <c:delete val="0"/>
        <c:axPos val="b"/>
        <c:numFmt formatCode="General" sourceLinked="1"/>
        <c:majorTickMark val="none"/>
        <c:minorTickMark val="none"/>
        <c:tickLblPos val="nextTo"/>
        <c:spPr>
          <a:noFill/>
          <a:ln w="9525" cap="flat" cmpd="sng" algn="ctr">
            <a:solidFill>
              <a:schemeClr val="bg2">
                <a:lumMod val="10000"/>
              </a:schemeClr>
            </a:solidFill>
            <a:round/>
          </a:ln>
          <a:effectLst/>
        </c:spPr>
        <c:txPr>
          <a:bodyPr rot="-60000000" spcFirstLastPara="1" vertOverflow="ellipsis" vert="horz" wrap="square" anchor="ctr" anchorCtr="1"/>
          <a:lstStyle/>
          <a:p>
            <a:pPr>
              <a:defRPr sz="1100" b="1" i="0" u="none" strike="noStrike" kern="1200" baseline="0">
                <a:solidFill>
                  <a:schemeClr val="bg2">
                    <a:lumMod val="10000"/>
                  </a:schemeClr>
                </a:solidFill>
                <a:latin typeface="Source Sans Pro Light" panose="020B0403030403020204" pitchFamily="34" charset="0"/>
                <a:ea typeface="Source Sans Pro Light" panose="020B0403030403020204" pitchFamily="34" charset="0"/>
                <a:cs typeface="+mn-cs"/>
              </a:defRPr>
            </a:pPr>
            <a:endParaRPr lang="pt-BR"/>
          </a:p>
        </c:txPr>
        <c:crossAx val="1355953231"/>
        <c:crosses val="autoZero"/>
        <c:auto val="1"/>
        <c:lblAlgn val="ctr"/>
        <c:lblOffset val="100"/>
        <c:noMultiLvlLbl val="0"/>
      </c:catAx>
      <c:valAx>
        <c:axId val="1355953231"/>
        <c:scaling>
          <c:orientation val="minMax"/>
        </c:scaling>
        <c:delete val="1"/>
        <c:axPos val="l"/>
        <c:numFmt formatCode="_(&quot;R$&quot;* #,##0.00_);_(&quot;R$&quot;* \(#,##0.00\);_(&quot;R$&quot;* &quot;-&quot;??_);_(@_)" sourceLinked="1"/>
        <c:majorTickMark val="none"/>
        <c:minorTickMark val="none"/>
        <c:tickLblPos val="nextTo"/>
        <c:crossAx val="135595239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chemeClr val="bg2">
              <a:lumMod val="10000"/>
            </a:schemeClr>
          </a:solidFill>
          <a:latin typeface="Source Sans Pro Light" panose="020B0403030403020204" pitchFamily="34" charset="0"/>
          <a:ea typeface="Source Sans Pro Light" panose="020B0403030403020204" pitchFamily="34" charset="0"/>
        </a:defRPr>
      </a:pPr>
      <a:endParaRPr lang="pt-B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002060"/>
              </a:solidFill>
              <a:ln>
                <a:noFill/>
              </a:ln>
              <a:effectLst/>
            </c:spPr>
            <c:extLst>
              <c:ext xmlns:c16="http://schemas.microsoft.com/office/drawing/2014/chart" uri="{C3380CC4-5D6E-409C-BE32-E72D297353CC}">
                <c16:uniqueId val="{00000001-3C72-4F6E-BE00-0FA8A4281D0A}"/>
              </c:ext>
            </c:extLst>
          </c:dPt>
          <c:dPt>
            <c:idx val="1"/>
            <c:invertIfNegative val="0"/>
            <c:bubble3D val="0"/>
            <c:spPr>
              <a:solidFill>
                <a:srgbClr val="0070C0"/>
              </a:solidFill>
              <a:ln>
                <a:noFill/>
              </a:ln>
              <a:effectLst/>
            </c:spPr>
            <c:extLst>
              <c:ext xmlns:c16="http://schemas.microsoft.com/office/drawing/2014/chart" uri="{C3380CC4-5D6E-409C-BE32-E72D297353CC}">
                <c16:uniqueId val="{00000003-3C72-4F6E-BE00-0FA8A4281D0A}"/>
              </c:ext>
            </c:extLst>
          </c:dPt>
          <c:dPt>
            <c:idx val="3"/>
            <c:invertIfNegative val="0"/>
            <c:bubble3D val="0"/>
            <c:spPr>
              <a:solidFill>
                <a:schemeClr val="bg1">
                  <a:lumMod val="75000"/>
                </a:schemeClr>
              </a:solidFill>
              <a:ln>
                <a:noFill/>
              </a:ln>
              <a:effectLst/>
            </c:spPr>
            <c:extLst>
              <c:ext xmlns:c16="http://schemas.microsoft.com/office/drawing/2014/chart" uri="{C3380CC4-5D6E-409C-BE32-E72D297353CC}">
                <c16:uniqueId val="{00000005-3C72-4F6E-BE00-0FA8A4281D0A}"/>
              </c:ext>
            </c:extLst>
          </c:dPt>
          <c:dLbls>
            <c:spPr>
              <a:noFill/>
              <a:ln>
                <a:noFill/>
              </a:ln>
              <a:effectLst/>
            </c:spPr>
            <c:txPr>
              <a:bodyPr rot="0" spcFirstLastPara="1" vertOverflow="ellipsis" vert="horz" wrap="square" anchor="ctr" anchorCtr="1"/>
              <a:lstStyle/>
              <a:p>
                <a:pPr>
                  <a:defRPr sz="1100" b="0" i="0" u="none" strike="noStrike" kern="1200" baseline="0">
                    <a:solidFill>
                      <a:schemeClr val="bg2">
                        <a:lumMod val="10000"/>
                      </a:schemeClr>
                    </a:solidFill>
                    <a:latin typeface="Source Sans Pro Light" panose="020B0403030403020204" pitchFamily="34" charset="0"/>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'BP CONSOLIDADO'!$I$51:$I$54</c:f>
              <c:strCache>
                <c:ptCount val="4"/>
                <c:pt idx="0">
                  <c:v>Outros Passivos</c:v>
                </c:pt>
                <c:pt idx="1">
                  <c:v>Fornecedores</c:v>
                </c:pt>
                <c:pt idx="2">
                  <c:v>Clientes</c:v>
                </c:pt>
                <c:pt idx="3">
                  <c:v>Demais rubricas</c:v>
                </c:pt>
              </c:strCache>
            </c:strRef>
          </c:cat>
          <c:val>
            <c:numRef>
              <c:f>'BP CONSOLIDADO'!$J$51:$J$54</c:f>
              <c:numCache>
                <c:formatCode>_("R$"* #,##0.00_);_("R$"* \(#,##0.00\);_("R$"* "-"??_);_(@_)</c:formatCode>
                <c:ptCount val="4"/>
                <c:pt idx="0">
                  <c:v>6329964.1699999999</c:v>
                </c:pt>
                <c:pt idx="1">
                  <c:v>3332666.8899999997</c:v>
                </c:pt>
                <c:pt idx="2">
                  <c:v>2521631.8000000003</c:v>
                </c:pt>
                <c:pt idx="3">
                  <c:v>640328.93000000063</c:v>
                </c:pt>
              </c:numCache>
            </c:numRef>
          </c:val>
          <c:extLst>
            <c:ext xmlns:c16="http://schemas.microsoft.com/office/drawing/2014/chart" uri="{C3380CC4-5D6E-409C-BE32-E72D297353CC}">
              <c16:uniqueId val="{00000006-3C72-4F6E-BE00-0FA8A4281D0A}"/>
            </c:ext>
          </c:extLst>
        </c:ser>
        <c:dLbls>
          <c:showLegendKey val="0"/>
          <c:showVal val="1"/>
          <c:showCatName val="0"/>
          <c:showSerName val="0"/>
          <c:showPercent val="0"/>
          <c:showBubbleSize val="0"/>
        </c:dLbls>
        <c:gapWidth val="150"/>
        <c:overlap val="-25"/>
        <c:axId val="1366633087"/>
        <c:axId val="1366635583"/>
      </c:barChart>
      <c:catAx>
        <c:axId val="1366633087"/>
        <c:scaling>
          <c:orientation val="minMax"/>
        </c:scaling>
        <c:delete val="0"/>
        <c:axPos val="b"/>
        <c:numFmt formatCode="General" sourceLinked="1"/>
        <c:majorTickMark val="none"/>
        <c:minorTickMark val="none"/>
        <c:tickLblPos val="nextTo"/>
        <c:spPr>
          <a:noFill/>
          <a:ln w="9525" cap="flat" cmpd="sng" algn="ctr">
            <a:solidFill>
              <a:schemeClr val="bg2">
                <a:lumMod val="10000"/>
              </a:schemeClr>
            </a:solidFill>
            <a:round/>
          </a:ln>
          <a:effectLst/>
        </c:spPr>
        <c:txPr>
          <a:bodyPr rot="-60000000" spcFirstLastPara="1" vertOverflow="ellipsis" vert="horz" wrap="square" anchor="ctr" anchorCtr="1"/>
          <a:lstStyle/>
          <a:p>
            <a:pPr>
              <a:defRPr sz="1100" b="1" i="0" u="none" strike="noStrike" kern="1200" baseline="0">
                <a:solidFill>
                  <a:schemeClr val="bg2">
                    <a:lumMod val="10000"/>
                  </a:schemeClr>
                </a:solidFill>
                <a:latin typeface="Source Sans Pro Light" panose="020B0403030403020204" pitchFamily="34" charset="0"/>
                <a:ea typeface="+mn-ea"/>
                <a:cs typeface="+mn-cs"/>
              </a:defRPr>
            </a:pPr>
            <a:endParaRPr lang="pt-BR"/>
          </a:p>
        </c:txPr>
        <c:crossAx val="1366635583"/>
        <c:crosses val="autoZero"/>
        <c:auto val="1"/>
        <c:lblAlgn val="ctr"/>
        <c:lblOffset val="100"/>
        <c:noMultiLvlLbl val="0"/>
      </c:catAx>
      <c:valAx>
        <c:axId val="1366635583"/>
        <c:scaling>
          <c:orientation val="minMax"/>
        </c:scaling>
        <c:delete val="1"/>
        <c:axPos val="l"/>
        <c:numFmt formatCode="_(&quot;R$&quot;* #,##0.00_);_(&quot;R$&quot;* \(#,##0.00\);_(&quot;R$&quot;* &quot;-&quot;??_);_(@_)" sourceLinked="1"/>
        <c:majorTickMark val="none"/>
        <c:minorTickMark val="none"/>
        <c:tickLblPos val="nextTo"/>
        <c:crossAx val="13666330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chemeClr val="bg2">
              <a:lumMod val="10000"/>
            </a:schemeClr>
          </a:solidFill>
          <a:latin typeface="Source Sans Pro Light" panose="020B0403030403020204" pitchFamily="34" charset="0"/>
        </a:defRPr>
      </a:pPr>
      <a:endParaRPr lang="pt-B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32A880-980C-43E2-A170-C9E787DDE7FF}"/>
              </a:ext>
            </a:extLst>
          </p:cNvPr>
          <p:cNvSpPr>
            <a:spLocks noGrp="1"/>
          </p:cNvSpPr>
          <p:nvPr>
            <p:ph type="hdr" sz="quarter"/>
          </p:nvPr>
        </p:nvSpPr>
        <p:spPr>
          <a:xfrm>
            <a:off x="1" y="1"/>
            <a:ext cx="2971800" cy="499012"/>
          </a:xfrm>
          <a:prstGeom prst="rect">
            <a:avLst/>
          </a:prstGeom>
        </p:spPr>
        <p:txBody>
          <a:bodyPr vert="horz" lIns="95627" tIns="47814" rIns="95627" bIns="47814" rtlCol="0"/>
          <a:lstStyle>
            <a:lvl1pPr algn="l">
              <a:defRPr sz="1300"/>
            </a:lvl1pPr>
          </a:lstStyle>
          <a:p>
            <a:endParaRPr lang="pt-BR"/>
          </a:p>
        </p:txBody>
      </p:sp>
      <p:sp>
        <p:nvSpPr>
          <p:cNvPr id="3" name="Date Placeholder 2">
            <a:extLst>
              <a:ext uri="{FF2B5EF4-FFF2-40B4-BE49-F238E27FC236}">
                <a16:creationId xmlns:a16="http://schemas.microsoft.com/office/drawing/2014/main" id="{116DBDD0-65BB-4F9B-9D8F-30D5D5EF057A}"/>
              </a:ext>
            </a:extLst>
          </p:cNvPr>
          <p:cNvSpPr>
            <a:spLocks noGrp="1"/>
          </p:cNvSpPr>
          <p:nvPr>
            <p:ph type="dt" sz="quarter" idx="1"/>
          </p:nvPr>
        </p:nvSpPr>
        <p:spPr>
          <a:xfrm>
            <a:off x="3884615" y="1"/>
            <a:ext cx="2971800" cy="499012"/>
          </a:xfrm>
          <a:prstGeom prst="rect">
            <a:avLst/>
          </a:prstGeom>
        </p:spPr>
        <p:txBody>
          <a:bodyPr vert="horz" lIns="95627" tIns="47814" rIns="95627" bIns="47814" rtlCol="0"/>
          <a:lstStyle>
            <a:lvl1pPr algn="r">
              <a:defRPr sz="1300"/>
            </a:lvl1pPr>
          </a:lstStyle>
          <a:p>
            <a:fld id="{C1870C76-089F-48E0-85B8-6B46E8CDB542}" type="datetimeFigureOut">
              <a:rPr lang="pt-BR" smtClean="0"/>
              <a:t>09/11/2021</a:t>
            </a:fld>
            <a:endParaRPr lang="pt-BR"/>
          </a:p>
        </p:txBody>
      </p:sp>
      <p:sp>
        <p:nvSpPr>
          <p:cNvPr id="4" name="Footer Placeholder 3">
            <a:extLst>
              <a:ext uri="{FF2B5EF4-FFF2-40B4-BE49-F238E27FC236}">
                <a16:creationId xmlns:a16="http://schemas.microsoft.com/office/drawing/2014/main" id="{D007409A-87B1-4C30-9BF8-DFC9098030B1}"/>
              </a:ext>
            </a:extLst>
          </p:cNvPr>
          <p:cNvSpPr>
            <a:spLocks noGrp="1"/>
          </p:cNvSpPr>
          <p:nvPr>
            <p:ph type="ftr" sz="quarter" idx="2"/>
          </p:nvPr>
        </p:nvSpPr>
        <p:spPr>
          <a:xfrm>
            <a:off x="1" y="9446679"/>
            <a:ext cx="2971800" cy="499011"/>
          </a:xfrm>
          <a:prstGeom prst="rect">
            <a:avLst/>
          </a:prstGeom>
        </p:spPr>
        <p:txBody>
          <a:bodyPr vert="horz" lIns="95627" tIns="47814" rIns="95627" bIns="47814" rtlCol="0" anchor="b"/>
          <a:lstStyle>
            <a:lvl1pPr algn="l">
              <a:defRPr sz="1300"/>
            </a:lvl1pPr>
          </a:lstStyle>
          <a:p>
            <a:endParaRPr lang="pt-BR"/>
          </a:p>
        </p:txBody>
      </p:sp>
      <p:sp>
        <p:nvSpPr>
          <p:cNvPr id="5" name="Slide Number Placeholder 4">
            <a:extLst>
              <a:ext uri="{FF2B5EF4-FFF2-40B4-BE49-F238E27FC236}">
                <a16:creationId xmlns:a16="http://schemas.microsoft.com/office/drawing/2014/main" id="{E7CA78F5-8A44-434A-943F-4D281556A388}"/>
              </a:ext>
            </a:extLst>
          </p:cNvPr>
          <p:cNvSpPr>
            <a:spLocks noGrp="1"/>
          </p:cNvSpPr>
          <p:nvPr>
            <p:ph type="sldNum" sz="quarter" idx="3"/>
          </p:nvPr>
        </p:nvSpPr>
        <p:spPr>
          <a:xfrm>
            <a:off x="3884615" y="9446679"/>
            <a:ext cx="2971800" cy="499011"/>
          </a:xfrm>
          <a:prstGeom prst="rect">
            <a:avLst/>
          </a:prstGeom>
        </p:spPr>
        <p:txBody>
          <a:bodyPr vert="horz" lIns="95627" tIns="47814" rIns="95627" bIns="47814" rtlCol="0" anchor="b"/>
          <a:lstStyle>
            <a:lvl1pPr algn="r">
              <a:defRPr sz="1300"/>
            </a:lvl1pPr>
          </a:lstStyle>
          <a:p>
            <a:fld id="{B68C25E8-9DF8-42C0-B83D-5C01C2C72636}" type="slidenum">
              <a:rPr lang="pt-BR" smtClean="0"/>
              <a:t>‹nº›</a:t>
            </a:fld>
            <a:endParaRPr lang="pt-BR"/>
          </a:p>
        </p:txBody>
      </p:sp>
    </p:spTree>
    <p:extLst>
      <p:ext uri="{BB962C8B-B14F-4D97-AF65-F5344CB8AC3E}">
        <p14:creationId xmlns:p14="http://schemas.microsoft.com/office/powerpoint/2010/main" val="42805365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2971800" cy="499012"/>
          </a:xfrm>
          <a:prstGeom prst="rect">
            <a:avLst/>
          </a:prstGeom>
        </p:spPr>
        <p:txBody>
          <a:bodyPr vert="horz" lIns="95619" tIns="47809" rIns="95619" bIns="47809" rtlCol="0"/>
          <a:lstStyle>
            <a:lvl1pPr algn="l">
              <a:defRPr sz="1300"/>
            </a:lvl1pPr>
          </a:lstStyle>
          <a:p>
            <a:endParaRPr lang="en-US"/>
          </a:p>
        </p:txBody>
      </p:sp>
      <p:sp>
        <p:nvSpPr>
          <p:cNvPr id="3" name="Date Placeholder 2"/>
          <p:cNvSpPr>
            <a:spLocks noGrp="1"/>
          </p:cNvSpPr>
          <p:nvPr>
            <p:ph type="dt" idx="1"/>
          </p:nvPr>
        </p:nvSpPr>
        <p:spPr>
          <a:xfrm>
            <a:off x="3884615" y="2"/>
            <a:ext cx="2971800" cy="499012"/>
          </a:xfrm>
          <a:prstGeom prst="rect">
            <a:avLst/>
          </a:prstGeom>
        </p:spPr>
        <p:txBody>
          <a:bodyPr vert="horz" lIns="95619" tIns="47809" rIns="95619" bIns="47809" rtlCol="0"/>
          <a:lstStyle>
            <a:lvl1pPr algn="r">
              <a:defRPr sz="1300"/>
            </a:lvl1pPr>
          </a:lstStyle>
          <a:p>
            <a:fld id="{15ECCBA7-CF81-984E-ADF6-71210A185331}" type="datetimeFigureOut">
              <a:rPr lang="en-US" smtClean="0"/>
              <a:t>11/9/2021</a:t>
            </a:fld>
            <a:endParaRPr lang="en-US"/>
          </a:p>
        </p:txBody>
      </p:sp>
      <p:sp>
        <p:nvSpPr>
          <p:cNvPr id="4" name="Slide Image Placeholder 3"/>
          <p:cNvSpPr>
            <a:spLocks noGrp="1" noRot="1" noChangeAspect="1"/>
          </p:cNvSpPr>
          <p:nvPr>
            <p:ph type="sldImg" idx="2"/>
          </p:nvPr>
        </p:nvSpPr>
        <p:spPr>
          <a:xfrm>
            <a:off x="1006475" y="1244600"/>
            <a:ext cx="4845050" cy="3354388"/>
          </a:xfrm>
          <a:prstGeom prst="rect">
            <a:avLst/>
          </a:prstGeom>
          <a:noFill/>
          <a:ln w="12700">
            <a:solidFill>
              <a:prstClr val="black"/>
            </a:solidFill>
          </a:ln>
        </p:spPr>
        <p:txBody>
          <a:bodyPr vert="horz" lIns="95619" tIns="47809" rIns="95619" bIns="47809" rtlCol="0" anchor="ctr"/>
          <a:lstStyle/>
          <a:p>
            <a:endParaRPr lang="en-US"/>
          </a:p>
        </p:txBody>
      </p:sp>
      <p:sp>
        <p:nvSpPr>
          <p:cNvPr id="5" name="Notes Placeholder 4"/>
          <p:cNvSpPr>
            <a:spLocks noGrp="1"/>
          </p:cNvSpPr>
          <p:nvPr>
            <p:ph type="body" sz="quarter" idx="3"/>
          </p:nvPr>
        </p:nvSpPr>
        <p:spPr>
          <a:xfrm>
            <a:off x="685801" y="4786363"/>
            <a:ext cx="5486400" cy="3916114"/>
          </a:xfrm>
          <a:prstGeom prst="rect">
            <a:avLst/>
          </a:prstGeom>
        </p:spPr>
        <p:txBody>
          <a:bodyPr vert="horz" lIns="95619" tIns="47809" rIns="95619" bIns="4780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446679"/>
            <a:ext cx="2971800" cy="499011"/>
          </a:xfrm>
          <a:prstGeom prst="rect">
            <a:avLst/>
          </a:prstGeom>
        </p:spPr>
        <p:txBody>
          <a:bodyPr vert="horz" lIns="95619" tIns="47809" rIns="95619" bIns="47809" rtlCol="0" anchor="b"/>
          <a:lstStyle>
            <a:lvl1pPr algn="l">
              <a:defRPr sz="1300"/>
            </a:lvl1pPr>
          </a:lstStyle>
          <a:p>
            <a:endParaRPr lang="en-US"/>
          </a:p>
        </p:txBody>
      </p:sp>
      <p:sp>
        <p:nvSpPr>
          <p:cNvPr id="7" name="Slide Number Placeholder 6"/>
          <p:cNvSpPr>
            <a:spLocks noGrp="1"/>
          </p:cNvSpPr>
          <p:nvPr>
            <p:ph type="sldNum" sz="quarter" idx="5"/>
          </p:nvPr>
        </p:nvSpPr>
        <p:spPr>
          <a:xfrm>
            <a:off x="3884615" y="9446679"/>
            <a:ext cx="2971800" cy="499011"/>
          </a:xfrm>
          <a:prstGeom prst="rect">
            <a:avLst/>
          </a:prstGeom>
        </p:spPr>
        <p:txBody>
          <a:bodyPr vert="horz" lIns="95619" tIns="47809" rIns="95619" bIns="47809" rtlCol="0" anchor="b"/>
          <a:lstStyle>
            <a:lvl1pPr algn="r">
              <a:defRPr sz="1300"/>
            </a:lvl1pPr>
          </a:lstStyle>
          <a:p>
            <a:fld id="{60A1FCA4-2D25-6140-83D1-B86434166CDA}" type="slidenum">
              <a:rPr lang="en-US" smtClean="0"/>
              <a:t>‹nº›</a:t>
            </a:fld>
            <a:endParaRPr lang="en-US"/>
          </a:p>
        </p:txBody>
      </p:sp>
    </p:spTree>
    <p:extLst>
      <p:ext uri="{BB962C8B-B14F-4D97-AF65-F5344CB8AC3E}">
        <p14:creationId xmlns:p14="http://schemas.microsoft.com/office/powerpoint/2010/main" val="2327959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76969" indent="-298835">
              <a:defRPr>
                <a:solidFill>
                  <a:schemeClr val="tx1"/>
                </a:solidFill>
                <a:latin typeface="Calibri" panose="020F0502020204030204" pitchFamily="34" charset="0"/>
              </a:defRPr>
            </a:lvl2pPr>
            <a:lvl3pPr marL="1195339" indent="-239068">
              <a:defRPr>
                <a:solidFill>
                  <a:schemeClr val="tx1"/>
                </a:solidFill>
                <a:latin typeface="Calibri" panose="020F0502020204030204" pitchFamily="34" charset="0"/>
              </a:defRPr>
            </a:lvl3pPr>
            <a:lvl4pPr marL="1673474" indent="-239068">
              <a:defRPr>
                <a:solidFill>
                  <a:schemeClr val="tx1"/>
                </a:solidFill>
                <a:latin typeface="Calibri" panose="020F0502020204030204" pitchFamily="34" charset="0"/>
              </a:defRPr>
            </a:lvl4pPr>
            <a:lvl5pPr marL="2151609" indent="-239068">
              <a:defRPr>
                <a:solidFill>
                  <a:schemeClr val="tx1"/>
                </a:solidFill>
                <a:latin typeface="Calibri" panose="020F0502020204030204" pitchFamily="34" charset="0"/>
              </a:defRPr>
            </a:lvl5pPr>
            <a:lvl6pPr marL="2629744" indent="-239068" fontAlgn="base">
              <a:spcBef>
                <a:spcPct val="0"/>
              </a:spcBef>
              <a:spcAft>
                <a:spcPct val="0"/>
              </a:spcAft>
              <a:defRPr>
                <a:solidFill>
                  <a:schemeClr val="tx1"/>
                </a:solidFill>
                <a:latin typeface="Calibri" panose="020F0502020204030204" pitchFamily="34" charset="0"/>
              </a:defRPr>
            </a:lvl6pPr>
            <a:lvl7pPr marL="3107880" indent="-239068" fontAlgn="base">
              <a:spcBef>
                <a:spcPct val="0"/>
              </a:spcBef>
              <a:spcAft>
                <a:spcPct val="0"/>
              </a:spcAft>
              <a:defRPr>
                <a:solidFill>
                  <a:schemeClr val="tx1"/>
                </a:solidFill>
                <a:latin typeface="Calibri" panose="020F0502020204030204" pitchFamily="34" charset="0"/>
              </a:defRPr>
            </a:lvl7pPr>
            <a:lvl8pPr marL="3586016" indent="-239068" fontAlgn="base">
              <a:spcBef>
                <a:spcPct val="0"/>
              </a:spcBef>
              <a:spcAft>
                <a:spcPct val="0"/>
              </a:spcAft>
              <a:defRPr>
                <a:solidFill>
                  <a:schemeClr val="tx1"/>
                </a:solidFill>
                <a:latin typeface="Calibri" panose="020F0502020204030204" pitchFamily="34" charset="0"/>
              </a:defRPr>
            </a:lvl8pPr>
            <a:lvl9pPr marL="4064151" indent="-239068"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9298E29-E44F-4E8F-90C7-F7502227944C}" type="slidenum">
              <a:rPr lang="en-US"/>
              <a:pPr fontAlgn="base">
                <a:spcBef>
                  <a:spcPct val="0"/>
                </a:spcBef>
                <a:spcAft>
                  <a:spcPct val="0"/>
                </a:spcAft>
              </a:pPr>
              <a:t>2</a:t>
            </a:fld>
            <a:endParaRPr lang="en-US"/>
          </a:p>
        </p:txBody>
      </p:sp>
    </p:spTree>
    <p:extLst>
      <p:ext uri="{BB962C8B-B14F-4D97-AF65-F5344CB8AC3E}">
        <p14:creationId xmlns:p14="http://schemas.microsoft.com/office/powerpoint/2010/main" val="988847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76969" indent="-298835">
              <a:defRPr>
                <a:solidFill>
                  <a:schemeClr val="tx1"/>
                </a:solidFill>
                <a:latin typeface="Calibri" panose="020F0502020204030204" pitchFamily="34" charset="0"/>
              </a:defRPr>
            </a:lvl2pPr>
            <a:lvl3pPr marL="1195339" indent="-239068">
              <a:defRPr>
                <a:solidFill>
                  <a:schemeClr val="tx1"/>
                </a:solidFill>
                <a:latin typeface="Calibri" panose="020F0502020204030204" pitchFamily="34" charset="0"/>
              </a:defRPr>
            </a:lvl3pPr>
            <a:lvl4pPr marL="1673474" indent="-239068">
              <a:defRPr>
                <a:solidFill>
                  <a:schemeClr val="tx1"/>
                </a:solidFill>
                <a:latin typeface="Calibri" panose="020F0502020204030204" pitchFamily="34" charset="0"/>
              </a:defRPr>
            </a:lvl4pPr>
            <a:lvl5pPr marL="2151609" indent="-239068">
              <a:defRPr>
                <a:solidFill>
                  <a:schemeClr val="tx1"/>
                </a:solidFill>
                <a:latin typeface="Calibri" panose="020F0502020204030204" pitchFamily="34" charset="0"/>
              </a:defRPr>
            </a:lvl5pPr>
            <a:lvl6pPr marL="2629744" indent="-239068" fontAlgn="base">
              <a:spcBef>
                <a:spcPct val="0"/>
              </a:spcBef>
              <a:spcAft>
                <a:spcPct val="0"/>
              </a:spcAft>
              <a:defRPr>
                <a:solidFill>
                  <a:schemeClr val="tx1"/>
                </a:solidFill>
                <a:latin typeface="Calibri" panose="020F0502020204030204" pitchFamily="34" charset="0"/>
              </a:defRPr>
            </a:lvl6pPr>
            <a:lvl7pPr marL="3107880" indent="-239068" fontAlgn="base">
              <a:spcBef>
                <a:spcPct val="0"/>
              </a:spcBef>
              <a:spcAft>
                <a:spcPct val="0"/>
              </a:spcAft>
              <a:defRPr>
                <a:solidFill>
                  <a:schemeClr val="tx1"/>
                </a:solidFill>
                <a:latin typeface="Calibri" panose="020F0502020204030204" pitchFamily="34" charset="0"/>
              </a:defRPr>
            </a:lvl7pPr>
            <a:lvl8pPr marL="3586016" indent="-239068" fontAlgn="base">
              <a:spcBef>
                <a:spcPct val="0"/>
              </a:spcBef>
              <a:spcAft>
                <a:spcPct val="0"/>
              </a:spcAft>
              <a:defRPr>
                <a:solidFill>
                  <a:schemeClr val="tx1"/>
                </a:solidFill>
                <a:latin typeface="Calibri" panose="020F0502020204030204" pitchFamily="34" charset="0"/>
              </a:defRPr>
            </a:lvl8pPr>
            <a:lvl9pPr marL="4064151" indent="-239068"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9298E29-E44F-4E8F-90C7-F7502227944C}" type="slidenum">
              <a:rPr lang="en-US"/>
              <a:pPr fontAlgn="base">
                <a:spcBef>
                  <a:spcPct val="0"/>
                </a:spcBef>
                <a:spcAft>
                  <a:spcPct val="0"/>
                </a:spcAft>
              </a:pPr>
              <a:t>3</a:t>
            </a:fld>
            <a:endParaRPr lang="en-US"/>
          </a:p>
        </p:txBody>
      </p:sp>
    </p:spTree>
    <p:extLst>
      <p:ext uri="{BB962C8B-B14F-4D97-AF65-F5344CB8AC3E}">
        <p14:creationId xmlns:p14="http://schemas.microsoft.com/office/powerpoint/2010/main" val="3177624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60A1FCA4-2D25-6140-83D1-B86434166CDA}" type="slidenum">
              <a:rPr lang="en-US" smtClean="0"/>
              <a:t>5</a:t>
            </a:fld>
            <a:endParaRPr lang="en-US"/>
          </a:p>
        </p:txBody>
      </p:sp>
    </p:spTree>
    <p:extLst>
      <p:ext uri="{BB962C8B-B14F-4D97-AF65-F5344CB8AC3E}">
        <p14:creationId xmlns:p14="http://schemas.microsoft.com/office/powerpoint/2010/main" val="826324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76969" indent="-298835">
              <a:defRPr>
                <a:solidFill>
                  <a:schemeClr val="tx1"/>
                </a:solidFill>
                <a:latin typeface="Calibri" panose="020F0502020204030204" pitchFamily="34" charset="0"/>
              </a:defRPr>
            </a:lvl2pPr>
            <a:lvl3pPr marL="1195339" indent="-239068">
              <a:defRPr>
                <a:solidFill>
                  <a:schemeClr val="tx1"/>
                </a:solidFill>
                <a:latin typeface="Calibri" panose="020F0502020204030204" pitchFamily="34" charset="0"/>
              </a:defRPr>
            </a:lvl3pPr>
            <a:lvl4pPr marL="1673474" indent="-239068">
              <a:defRPr>
                <a:solidFill>
                  <a:schemeClr val="tx1"/>
                </a:solidFill>
                <a:latin typeface="Calibri" panose="020F0502020204030204" pitchFamily="34" charset="0"/>
              </a:defRPr>
            </a:lvl4pPr>
            <a:lvl5pPr marL="2151609" indent="-239068">
              <a:defRPr>
                <a:solidFill>
                  <a:schemeClr val="tx1"/>
                </a:solidFill>
                <a:latin typeface="Calibri" panose="020F0502020204030204" pitchFamily="34" charset="0"/>
              </a:defRPr>
            </a:lvl5pPr>
            <a:lvl6pPr marL="2629744" indent="-239068" fontAlgn="base">
              <a:spcBef>
                <a:spcPct val="0"/>
              </a:spcBef>
              <a:spcAft>
                <a:spcPct val="0"/>
              </a:spcAft>
              <a:defRPr>
                <a:solidFill>
                  <a:schemeClr val="tx1"/>
                </a:solidFill>
                <a:latin typeface="Calibri" panose="020F0502020204030204" pitchFamily="34" charset="0"/>
              </a:defRPr>
            </a:lvl6pPr>
            <a:lvl7pPr marL="3107880" indent="-239068" fontAlgn="base">
              <a:spcBef>
                <a:spcPct val="0"/>
              </a:spcBef>
              <a:spcAft>
                <a:spcPct val="0"/>
              </a:spcAft>
              <a:defRPr>
                <a:solidFill>
                  <a:schemeClr val="tx1"/>
                </a:solidFill>
                <a:latin typeface="Calibri" panose="020F0502020204030204" pitchFamily="34" charset="0"/>
              </a:defRPr>
            </a:lvl7pPr>
            <a:lvl8pPr marL="3586016" indent="-239068" fontAlgn="base">
              <a:spcBef>
                <a:spcPct val="0"/>
              </a:spcBef>
              <a:spcAft>
                <a:spcPct val="0"/>
              </a:spcAft>
              <a:defRPr>
                <a:solidFill>
                  <a:schemeClr val="tx1"/>
                </a:solidFill>
                <a:latin typeface="Calibri" panose="020F0502020204030204" pitchFamily="34" charset="0"/>
              </a:defRPr>
            </a:lvl8pPr>
            <a:lvl9pPr marL="4064151" indent="-239068"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9298E29-E44F-4E8F-90C7-F7502227944C}" type="slidenum">
              <a:rPr lang="en-US"/>
              <a:pPr fontAlgn="base">
                <a:spcBef>
                  <a:spcPct val="0"/>
                </a:spcBef>
                <a:spcAft>
                  <a:spcPct val="0"/>
                </a:spcAft>
              </a:pPr>
              <a:t>7</a:t>
            </a:fld>
            <a:endParaRPr lang="en-US"/>
          </a:p>
        </p:txBody>
      </p:sp>
    </p:spTree>
    <p:extLst>
      <p:ext uri="{BB962C8B-B14F-4D97-AF65-F5344CB8AC3E}">
        <p14:creationId xmlns:p14="http://schemas.microsoft.com/office/powerpoint/2010/main" val="1173406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76969" indent="-298835">
              <a:defRPr>
                <a:solidFill>
                  <a:schemeClr val="tx1"/>
                </a:solidFill>
                <a:latin typeface="Calibri" panose="020F0502020204030204" pitchFamily="34" charset="0"/>
              </a:defRPr>
            </a:lvl2pPr>
            <a:lvl3pPr marL="1195339" indent="-239068">
              <a:defRPr>
                <a:solidFill>
                  <a:schemeClr val="tx1"/>
                </a:solidFill>
                <a:latin typeface="Calibri" panose="020F0502020204030204" pitchFamily="34" charset="0"/>
              </a:defRPr>
            </a:lvl3pPr>
            <a:lvl4pPr marL="1673474" indent="-239068">
              <a:defRPr>
                <a:solidFill>
                  <a:schemeClr val="tx1"/>
                </a:solidFill>
                <a:latin typeface="Calibri" panose="020F0502020204030204" pitchFamily="34" charset="0"/>
              </a:defRPr>
            </a:lvl4pPr>
            <a:lvl5pPr marL="2151609" indent="-239068">
              <a:defRPr>
                <a:solidFill>
                  <a:schemeClr val="tx1"/>
                </a:solidFill>
                <a:latin typeface="Calibri" panose="020F0502020204030204" pitchFamily="34" charset="0"/>
              </a:defRPr>
            </a:lvl5pPr>
            <a:lvl6pPr marL="2629744" indent="-239068" fontAlgn="base">
              <a:spcBef>
                <a:spcPct val="0"/>
              </a:spcBef>
              <a:spcAft>
                <a:spcPct val="0"/>
              </a:spcAft>
              <a:defRPr>
                <a:solidFill>
                  <a:schemeClr val="tx1"/>
                </a:solidFill>
                <a:latin typeface="Calibri" panose="020F0502020204030204" pitchFamily="34" charset="0"/>
              </a:defRPr>
            </a:lvl6pPr>
            <a:lvl7pPr marL="3107880" indent="-239068" fontAlgn="base">
              <a:spcBef>
                <a:spcPct val="0"/>
              </a:spcBef>
              <a:spcAft>
                <a:spcPct val="0"/>
              </a:spcAft>
              <a:defRPr>
                <a:solidFill>
                  <a:schemeClr val="tx1"/>
                </a:solidFill>
                <a:latin typeface="Calibri" panose="020F0502020204030204" pitchFamily="34" charset="0"/>
              </a:defRPr>
            </a:lvl7pPr>
            <a:lvl8pPr marL="3586016" indent="-239068" fontAlgn="base">
              <a:spcBef>
                <a:spcPct val="0"/>
              </a:spcBef>
              <a:spcAft>
                <a:spcPct val="0"/>
              </a:spcAft>
              <a:defRPr>
                <a:solidFill>
                  <a:schemeClr val="tx1"/>
                </a:solidFill>
                <a:latin typeface="Calibri" panose="020F0502020204030204" pitchFamily="34" charset="0"/>
              </a:defRPr>
            </a:lvl8pPr>
            <a:lvl9pPr marL="4064151" indent="-239068"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9298E29-E44F-4E8F-90C7-F7502227944C}" type="slidenum">
              <a:rPr lang="en-US"/>
              <a:pPr fontAlgn="base">
                <a:spcBef>
                  <a:spcPct val="0"/>
                </a:spcBef>
                <a:spcAft>
                  <a:spcPct val="0"/>
                </a:spcAft>
              </a:pPr>
              <a:t>12</a:t>
            </a:fld>
            <a:endParaRPr lang="en-US"/>
          </a:p>
        </p:txBody>
      </p:sp>
    </p:spTree>
    <p:extLst>
      <p:ext uri="{BB962C8B-B14F-4D97-AF65-F5344CB8AC3E}">
        <p14:creationId xmlns:p14="http://schemas.microsoft.com/office/powerpoint/2010/main" val="3579249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73317" indent="-297430">
              <a:defRPr>
                <a:solidFill>
                  <a:schemeClr val="tx1"/>
                </a:solidFill>
                <a:latin typeface="Calibri" panose="020F0502020204030204" pitchFamily="34" charset="0"/>
              </a:defRPr>
            </a:lvl2pPr>
            <a:lvl3pPr marL="1189721" indent="-237944">
              <a:defRPr>
                <a:solidFill>
                  <a:schemeClr val="tx1"/>
                </a:solidFill>
                <a:latin typeface="Calibri" panose="020F0502020204030204" pitchFamily="34" charset="0"/>
              </a:defRPr>
            </a:lvl3pPr>
            <a:lvl4pPr marL="1665609" indent="-237944">
              <a:defRPr>
                <a:solidFill>
                  <a:schemeClr val="tx1"/>
                </a:solidFill>
                <a:latin typeface="Calibri" panose="020F0502020204030204" pitchFamily="34" charset="0"/>
              </a:defRPr>
            </a:lvl4pPr>
            <a:lvl5pPr marL="2141496" indent="-237944">
              <a:defRPr>
                <a:solidFill>
                  <a:schemeClr val="tx1"/>
                </a:solidFill>
                <a:latin typeface="Calibri" panose="020F0502020204030204" pitchFamily="34" charset="0"/>
              </a:defRPr>
            </a:lvl5pPr>
            <a:lvl6pPr marL="2617384" indent="-237944" fontAlgn="base">
              <a:spcBef>
                <a:spcPct val="0"/>
              </a:spcBef>
              <a:spcAft>
                <a:spcPct val="0"/>
              </a:spcAft>
              <a:defRPr>
                <a:solidFill>
                  <a:schemeClr val="tx1"/>
                </a:solidFill>
                <a:latin typeface="Calibri" panose="020F0502020204030204" pitchFamily="34" charset="0"/>
              </a:defRPr>
            </a:lvl6pPr>
            <a:lvl7pPr marL="3093273" indent="-237944" fontAlgn="base">
              <a:spcBef>
                <a:spcPct val="0"/>
              </a:spcBef>
              <a:spcAft>
                <a:spcPct val="0"/>
              </a:spcAft>
              <a:defRPr>
                <a:solidFill>
                  <a:schemeClr val="tx1"/>
                </a:solidFill>
                <a:latin typeface="Calibri" panose="020F0502020204030204" pitchFamily="34" charset="0"/>
              </a:defRPr>
            </a:lvl7pPr>
            <a:lvl8pPr marL="3569162" indent="-237944" fontAlgn="base">
              <a:spcBef>
                <a:spcPct val="0"/>
              </a:spcBef>
              <a:spcAft>
                <a:spcPct val="0"/>
              </a:spcAft>
              <a:defRPr>
                <a:solidFill>
                  <a:schemeClr val="tx1"/>
                </a:solidFill>
                <a:latin typeface="Calibri" panose="020F0502020204030204" pitchFamily="34" charset="0"/>
              </a:defRPr>
            </a:lvl8pPr>
            <a:lvl9pPr marL="4045049" indent="-237944"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9298E29-E44F-4E8F-90C7-F7502227944C}" type="slidenum">
              <a:rPr lang="en-US"/>
              <a:pPr fontAlgn="base">
                <a:spcBef>
                  <a:spcPct val="0"/>
                </a:spcBef>
                <a:spcAft>
                  <a:spcPct val="0"/>
                </a:spcAft>
              </a:pPr>
              <a:t>15</a:t>
            </a:fld>
            <a:endParaRPr lang="en-US"/>
          </a:p>
        </p:txBody>
      </p:sp>
    </p:spTree>
    <p:extLst>
      <p:ext uri="{BB962C8B-B14F-4D97-AF65-F5344CB8AC3E}">
        <p14:creationId xmlns:p14="http://schemas.microsoft.com/office/powerpoint/2010/main" val="3296848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76969" indent="-298835">
              <a:defRPr>
                <a:solidFill>
                  <a:schemeClr val="tx1"/>
                </a:solidFill>
                <a:latin typeface="Calibri" panose="020F0502020204030204" pitchFamily="34" charset="0"/>
              </a:defRPr>
            </a:lvl2pPr>
            <a:lvl3pPr marL="1195339" indent="-239068">
              <a:defRPr>
                <a:solidFill>
                  <a:schemeClr val="tx1"/>
                </a:solidFill>
                <a:latin typeface="Calibri" panose="020F0502020204030204" pitchFamily="34" charset="0"/>
              </a:defRPr>
            </a:lvl3pPr>
            <a:lvl4pPr marL="1673474" indent="-239068">
              <a:defRPr>
                <a:solidFill>
                  <a:schemeClr val="tx1"/>
                </a:solidFill>
                <a:latin typeface="Calibri" panose="020F0502020204030204" pitchFamily="34" charset="0"/>
              </a:defRPr>
            </a:lvl4pPr>
            <a:lvl5pPr marL="2151609" indent="-239068">
              <a:defRPr>
                <a:solidFill>
                  <a:schemeClr val="tx1"/>
                </a:solidFill>
                <a:latin typeface="Calibri" panose="020F0502020204030204" pitchFamily="34" charset="0"/>
              </a:defRPr>
            </a:lvl5pPr>
            <a:lvl6pPr marL="2629744" indent="-239068" fontAlgn="base">
              <a:spcBef>
                <a:spcPct val="0"/>
              </a:spcBef>
              <a:spcAft>
                <a:spcPct val="0"/>
              </a:spcAft>
              <a:defRPr>
                <a:solidFill>
                  <a:schemeClr val="tx1"/>
                </a:solidFill>
                <a:latin typeface="Calibri" panose="020F0502020204030204" pitchFamily="34" charset="0"/>
              </a:defRPr>
            </a:lvl6pPr>
            <a:lvl7pPr marL="3107880" indent="-239068" fontAlgn="base">
              <a:spcBef>
                <a:spcPct val="0"/>
              </a:spcBef>
              <a:spcAft>
                <a:spcPct val="0"/>
              </a:spcAft>
              <a:defRPr>
                <a:solidFill>
                  <a:schemeClr val="tx1"/>
                </a:solidFill>
                <a:latin typeface="Calibri" panose="020F0502020204030204" pitchFamily="34" charset="0"/>
              </a:defRPr>
            </a:lvl7pPr>
            <a:lvl8pPr marL="3586016" indent="-239068" fontAlgn="base">
              <a:spcBef>
                <a:spcPct val="0"/>
              </a:spcBef>
              <a:spcAft>
                <a:spcPct val="0"/>
              </a:spcAft>
              <a:defRPr>
                <a:solidFill>
                  <a:schemeClr val="tx1"/>
                </a:solidFill>
                <a:latin typeface="Calibri" panose="020F0502020204030204" pitchFamily="34" charset="0"/>
              </a:defRPr>
            </a:lvl8pPr>
            <a:lvl9pPr marL="4064151" indent="-239068"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9298E29-E44F-4E8F-90C7-F7502227944C}" type="slidenum">
              <a:rPr lang="en-US"/>
              <a:pPr fontAlgn="base">
                <a:spcBef>
                  <a:spcPct val="0"/>
                </a:spcBef>
                <a:spcAft>
                  <a:spcPct val="0"/>
                </a:spcAft>
              </a:pPr>
              <a:t>21</a:t>
            </a:fld>
            <a:endParaRPr lang="en-US"/>
          </a:p>
        </p:txBody>
      </p:sp>
    </p:spTree>
    <p:extLst>
      <p:ext uri="{BB962C8B-B14F-4D97-AF65-F5344CB8AC3E}">
        <p14:creationId xmlns:p14="http://schemas.microsoft.com/office/powerpoint/2010/main" val="29053459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76969" indent="-298835">
              <a:defRPr>
                <a:solidFill>
                  <a:schemeClr val="tx1"/>
                </a:solidFill>
                <a:latin typeface="Calibri" panose="020F0502020204030204" pitchFamily="34" charset="0"/>
              </a:defRPr>
            </a:lvl2pPr>
            <a:lvl3pPr marL="1195339" indent="-239068">
              <a:defRPr>
                <a:solidFill>
                  <a:schemeClr val="tx1"/>
                </a:solidFill>
                <a:latin typeface="Calibri" panose="020F0502020204030204" pitchFamily="34" charset="0"/>
              </a:defRPr>
            </a:lvl3pPr>
            <a:lvl4pPr marL="1673474" indent="-239068">
              <a:defRPr>
                <a:solidFill>
                  <a:schemeClr val="tx1"/>
                </a:solidFill>
                <a:latin typeface="Calibri" panose="020F0502020204030204" pitchFamily="34" charset="0"/>
              </a:defRPr>
            </a:lvl4pPr>
            <a:lvl5pPr marL="2151609" indent="-239068">
              <a:defRPr>
                <a:solidFill>
                  <a:schemeClr val="tx1"/>
                </a:solidFill>
                <a:latin typeface="Calibri" panose="020F0502020204030204" pitchFamily="34" charset="0"/>
              </a:defRPr>
            </a:lvl5pPr>
            <a:lvl6pPr marL="2629744" indent="-239068" fontAlgn="base">
              <a:spcBef>
                <a:spcPct val="0"/>
              </a:spcBef>
              <a:spcAft>
                <a:spcPct val="0"/>
              </a:spcAft>
              <a:defRPr>
                <a:solidFill>
                  <a:schemeClr val="tx1"/>
                </a:solidFill>
                <a:latin typeface="Calibri" panose="020F0502020204030204" pitchFamily="34" charset="0"/>
              </a:defRPr>
            </a:lvl6pPr>
            <a:lvl7pPr marL="3107880" indent="-239068" fontAlgn="base">
              <a:spcBef>
                <a:spcPct val="0"/>
              </a:spcBef>
              <a:spcAft>
                <a:spcPct val="0"/>
              </a:spcAft>
              <a:defRPr>
                <a:solidFill>
                  <a:schemeClr val="tx1"/>
                </a:solidFill>
                <a:latin typeface="Calibri" panose="020F0502020204030204" pitchFamily="34" charset="0"/>
              </a:defRPr>
            </a:lvl7pPr>
            <a:lvl8pPr marL="3586016" indent="-239068" fontAlgn="base">
              <a:spcBef>
                <a:spcPct val="0"/>
              </a:spcBef>
              <a:spcAft>
                <a:spcPct val="0"/>
              </a:spcAft>
              <a:defRPr>
                <a:solidFill>
                  <a:schemeClr val="tx1"/>
                </a:solidFill>
                <a:latin typeface="Calibri" panose="020F0502020204030204" pitchFamily="34" charset="0"/>
              </a:defRPr>
            </a:lvl8pPr>
            <a:lvl9pPr marL="4064151" indent="-239068"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9298E29-E44F-4E8F-90C7-F7502227944C}" type="slidenum">
              <a:rPr lang="en-US"/>
              <a:pPr fontAlgn="base">
                <a:spcBef>
                  <a:spcPct val="0"/>
                </a:spcBef>
                <a:spcAft>
                  <a:spcPct val="0"/>
                </a:spcAft>
              </a:pPr>
              <a:t>23</a:t>
            </a:fld>
            <a:endParaRPr lang="en-US"/>
          </a:p>
        </p:txBody>
      </p:sp>
    </p:spTree>
    <p:extLst>
      <p:ext uri="{BB962C8B-B14F-4D97-AF65-F5344CB8AC3E}">
        <p14:creationId xmlns:p14="http://schemas.microsoft.com/office/powerpoint/2010/main" val="1253009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76969" indent="-298835">
              <a:defRPr>
                <a:solidFill>
                  <a:schemeClr val="tx1"/>
                </a:solidFill>
                <a:latin typeface="Calibri" panose="020F0502020204030204" pitchFamily="34" charset="0"/>
              </a:defRPr>
            </a:lvl2pPr>
            <a:lvl3pPr marL="1195339" indent="-239068">
              <a:defRPr>
                <a:solidFill>
                  <a:schemeClr val="tx1"/>
                </a:solidFill>
                <a:latin typeface="Calibri" panose="020F0502020204030204" pitchFamily="34" charset="0"/>
              </a:defRPr>
            </a:lvl3pPr>
            <a:lvl4pPr marL="1673474" indent="-239068">
              <a:defRPr>
                <a:solidFill>
                  <a:schemeClr val="tx1"/>
                </a:solidFill>
                <a:latin typeface="Calibri" panose="020F0502020204030204" pitchFamily="34" charset="0"/>
              </a:defRPr>
            </a:lvl4pPr>
            <a:lvl5pPr marL="2151609" indent="-239068">
              <a:defRPr>
                <a:solidFill>
                  <a:schemeClr val="tx1"/>
                </a:solidFill>
                <a:latin typeface="Calibri" panose="020F0502020204030204" pitchFamily="34" charset="0"/>
              </a:defRPr>
            </a:lvl5pPr>
            <a:lvl6pPr marL="2629744" indent="-239068" fontAlgn="base">
              <a:spcBef>
                <a:spcPct val="0"/>
              </a:spcBef>
              <a:spcAft>
                <a:spcPct val="0"/>
              </a:spcAft>
              <a:defRPr>
                <a:solidFill>
                  <a:schemeClr val="tx1"/>
                </a:solidFill>
                <a:latin typeface="Calibri" panose="020F0502020204030204" pitchFamily="34" charset="0"/>
              </a:defRPr>
            </a:lvl6pPr>
            <a:lvl7pPr marL="3107880" indent="-239068" fontAlgn="base">
              <a:spcBef>
                <a:spcPct val="0"/>
              </a:spcBef>
              <a:spcAft>
                <a:spcPct val="0"/>
              </a:spcAft>
              <a:defRPr>
                <a:solidFill>
                  <a:schemeClr val="tx1"/>
                </a:solidFill>
                <a:latin typeface="Calibri" panose="020F0502020204030204" pitchFamily="34" charset="0"/>
              </a:defRPr>
            </a:lvl7pPr>
            <a:lvl8pPr marL="3586016" indent="-239068" fontAlgn="base">
              <a:spcBef>
                <a:spcPct val="0"/>
              </a:spcBef>
              <a:spcAft>
                <a:spcPct val="0"/>
              </a:spcAft>
              <a:defRPr>
                <a:solidFill>
                  <a:schemeClr val="tx1"/>
                </a:solidFill>
                <a:latin typeface="Calibri" panose="020F0502020204030204" pitchFamily="34" charset="0"/>
              </a:defRPr>
            </a:lvl8pPr>
            <a:lvl9pPr marL="4064151" indent="-239068"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9298E29-E44F-4E8F-90C7-F7502227944C}" type="slidenum">
              <a:rPr lang="en-US"/>
              <a:pPr fontAlgn="base">
                <a:spcBef>
                  <a:spcPct val="0"/>
                </a:spcBef>
                <a:spcAft>
                  <a:spcPct val="0"/>
                </a:spcAft>
              </a:pPr>
              <a:t>25</a:t>
            </a:fld>
            <a:endParaRPr lang="en-US"/>
          </a:p>
        </p:txBody>
      </p:sp>
    </p:spTree>
    <p:extLst>
      <p:ext uri="{BB962C8B-B14F-4D97-AF65-F5344CB8AC3E}">
        <p14:creationId xmlns:p14="http://schemas.microsoft.com/office/powerpoint/2010/main" val="30803002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2D1FC-1DF0-4B28-A5AC-950336DB2637}"/>
              </a:ext>
            </a:extLst>
          </p:cNvPr>
          <p:cNvSpPr>
            <a:spLocks noGrp="1"/>
          </p:cNvSpPr>
          <p:nvPr>
            <p:ph type="ctrTitle"/>
          </p:nvPr>
        </p:nvSpPr>
        <p:spPr>
          <a:xfrm>
            <a:off x="1238250" y="1122363"/>
            <a:ext cx="7429500" cy="2387600"/>
          </a:xfrm>
        </p:spPr>
        <p:txBody>
          <a:bodyPr anchor="b"/>
          <a:lstStyle>
            <a:lvl1pPr algn="ctr">
              <a:defRPr sz="6000"/>
            </a:lvl1pPr>
          </a:lstStyle>
          <a:p>
            <a:r>
              <a:rPr lang="en-US"/>
              <a:t>Click to edit Master title style</a:t>
            </a:r>
            <a:endParaRPr lang="pt-BR"/>
          </a:p>
        </p:txBody>
      </p:sp>
      <p:sp>
        <p:nvSpPr>
          <p:cNvPr id="3" name="Subtitle 2">
            <a:extLst>
              <a:ext uri="{FF2B5EF4-FFF2-40B4-BE49-F238E27FC236}">
                <a16:creationId xmlns:a16="http://schemas.microsoft.com/office/drawing/2014/main" id="{318F2C98-3061-4807-AD04-0D7356C3A0AC}"/>
              </a:ext>
            </a:extLst>
          </p:cNvPr>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pt-BR"/>
          </a:p>
        </p:txBody>
      </p:sp>
      <p:sp>
        <p:nvSpPr>
          <p:cNvPr id="4" name="Date Placeholder 3">
            <a:extLst>
              <a:ext uri="{FF2B5EF4-FFF2-40B4-BE49-F238E27FC236}">
                <a16:creationId xmlns:a16="http://schemas.microsoft.com/office/drawing/2014/main" id="{679BC402-AE2A-4685-976C-5561FB6E1B2B}"/>
              </a:ext>
            </a:extLst>
          </p:cNvPr>
          <p:cNvSpPr>
            <a:spLocks noGrp="1"/>
          </p:cNvSpPr>
          <p:nvPr>
            <p:ph type="dt" sz="half" idx="10"/>
          </p:nvPr>
        </p:nvSpPr>
        <p:spPr/>
        <p:txBody>
          <a:bodyPr/>
          <a:lstStyle/>
          <a:p>
            <a:fld id="{AF8A59C1-022B-4265-BA0A-AF99C9DB45B2}" type="datetimeFigureOut">
              <a:rPr lang="pt-BR" smtClean="0"/>
              <a:t>09/11/2021</a:t>
            </a:fld>
            <a:endParaRPr lang="pt-BR"/>
          </a:p>
        </p:txBody>
      </p:sp>
      <p:sp>
        <p:nvSpPr>
          <p:cNvPr id="5" name="Footer Placeholder 4">
            <a:extLst>
              <a:ext uri="{FF2B5EF4-FFF2-40B4-BE49-F238E27FC236}">
                <a16:creationId xmlns:a16="http://schemas.microsoft.com/office/drawing/2014/main" id="{B1E2B6AE-F2AA-4821-9976-6BA59311E545}"/>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EF09317D-5D8B-4AA6-BECA-D2327B2846D9}"/>
              </a:ext>
            </a:extLst>
          </p:cNvPr>
          <p:cNvSpPr>
            <a:spLocks noGrp="1"/>
          </p:cNvSpPr>
          <p:nvPr>
            <p:ph type="sldNum" sz="quarter" idx="12"/>
          </p:nvPr>
        </p:nvSpPr>
        <p:spPr/>
        <p:txBody>
          <a:bodyPr/>
          <a:lstStyle/>
          <a:p>
            <a:fld id="{CDF16CC9-3F5A-41BA-9605-FC16017721CC}" type="slidenum">
              <a:rPr lang="pt-BR" smtClean="0"/>
              <a:t>‹nº›</a:t>
            </a:fld>
            <a:endParaRPr lang="pt-BR"/>
          </a:p>
        </p:txBody>
      </p:sp>
    </p:spTree>
    <p:extLst>
      <p:ext uri="{BB962C8B-B14F-4D97-AF65-F5344CB8AC3E}">
        <p14:creationId xmlns:p14="http://schemas.microsoft.com/office/powerpoint/2010/main" val="4096973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62B97-76F2-4DC8-A948-DC74C6A75F69}"/>
              </a:ext>
            </a:extLst>
          </p:cNvPr>
          <p:cNvSpPr>
            <a:spLocks noGrp="1"/>
          </p:cNvSpPr>
          <p:nvPr>
            <p:ph type="title"/>
          </p:nvPr>
        </p:nvSpPr>
        <p:spPr/>
        <p:txBody>
          <a:bodyPr/>
          <a:lstStyle/>
          <a:p>
            <a:r>
              <a:rPr lang="en-US"/>
              <a:t>Click to edit Master title style</a:t>
            </a:r>
            <a:endParaRPr lang="pt-BR"/>
          </a:p>
        </p:txBody>
      </p:sp>
      <p:sp>
        <p:nvSpPr>
          <p:cNvPr id="3" name="Vertical Text Placeholder 2">
            <a:extLst>
              <a:ext uri="{FF2B5EF4-FFF2-40B4-BE49-F238E27FC236}">
                <a16:creationId xmlns:a16="http://schemas.microsoft.com/office/drawing/2014/main" id="{DF750A0E-5CE4-48C4-B546-EA165F3CE4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1959FBF6-7480-4243-849C-954BFB816165}"/>
              </a:ext>
            </a:extLst>
          </p:cNvPr>
          <p:cNvSpPr>
            <a:spLocks noGrp="1"/>
          </p:cNvSpPr>
          <p:nvPr>
            <p:ph type="dt" sz="half" idx="10"/>
          </p:nvPr>
        </p:nvSpPr>
        <p:spPr/>
        <p:txBody>
          <a:bodyPr/>
          <a:lstStyle/>
          <a:p>
            <a:fld id="{AF8A59C1-022B-4265-BA0A-AF99C9DB45B2}" type="datetimeFigureOut">
              <a:rPr lang="pt-BR" smtClean="0"/>
              <a:t>09/11/2021</a:t>
            </a:fld>
            <a:endParaRPr lang="pt-BR"/>
          </a:p>
        </p:txBody>
      </p:sp>
      <p:sp>
        <p:nvSpPr>
          <p:cNvPr id="5" name="Footer Placeholder 4">
            <a:extLst>
              <a:ext uri="{FF2B5EF4-FFF2-40B4-BE49-F238E27FC236}">
                <a16:creationId xmlns:a16="http://schemas.microsoft.com/office/drawing/2014/main" id="{BAA8E62D-629D-4543-8DF9-4A0EAF6729BC}"/>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184E5723-48D7-466F-9F91-40A1DD61AE85}"/>
              </a:ext>
            </a:extLst>
          </p:cNvPr>
          <p:cNvSpPr>
            <a:spLocks noGrp="1"/>
          </p:cNvSpPr>
          <p:nvPr>
            <p:ph type="sldNum" sz="quarter" idx="12"/>
          </p:nvPr>
        </p:nvSpPr>
        <p:spPr/>
        <p:txBody>
          <a:bodyPr/>
          <a:lstStyle/>
          <a:p>
            <a:fld id="{CDF16CC9-3F5A-41BA-9605-FC16017721CC}" type="slidenum">
              <a:rPr lang="pt-BR" smtClean="0"/>
              <a:t>‹nº›</a:t>
            </a:fld>
            <a:endParaRPr lang="pt-BR"/>
          </a:p>
        </p:txBody>
      </p:sp>
    </p:spTree>
    <p:extLst>
      <p:ext uri="{BB962C8B-B14F-4D97-AF65-F5344CB8AC3E}">
        <p14:creationId xmlns:p14="http://schemas.microsoft.com/office/powerpoint/2010/main" val="182905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9A134C-AA2E-4288-9DA1-9719CF292869}"/>
              </a:ext>
            </a:extLst>
          </p:cNvPr>
          <p:cNvSpPr>
            <a:spLocks noGrp="1"/>
          </p:cNvSpPr>
          <p:nvPr>
            <p:ph type="title" orient="vert"/>
          </p:nvPr>
        </p:nvSpPr>
        <p:spPr>
          <a:xfrm>
            <a:off x="7089775" y="365125"/>
            <a:ext cx="2135188" cy="5811838"/>
          </a:xfrm>
        </p:spPr>
        <p:txBody>
          <a:bodyPr vert="eaVert"/>
          <a:lstStyle/>
          <a:p>
            <a:r>
              <a:rPr lang="en-US"/>
              <a:t>Click to edit Master title style</a:t>
            </a:r>
            <a:endParaRPr lang="pt-BR"/>
          </a:p>
        </p:txBody>
      </p:sp>
      <p:sp>
        <p:nvSpPr>
          <p:cNvPr id="3" name="Vertical Text Placeholder 2">
            <a:extLst>
              <a:ext uri="{FF2B5EF4-FFF2-40B4-BE49-F238E27FC236}">
                <a16:creationId xmlns:a16="http://schemas.microsoft.com/office/drawing/2014/main" id="{A82DE072-2A6F-49CF-91C3-4089A8DB684C}"/>
              </a:ext>
            </a:extLst>
          </p:cNvPr>
          <p:cNvSpPr>
            <a:spLocks noGrp="1"/>
          </p:cNvSpPr>
          <p:nvPr>
            <p:ph type="body" orient="vert" idx="1"/>
          </p:nvPr>
        </p:nvSpPr>
        <p:spPr>
          <a:xfrm>
            <a:off x="681038" y="365125"/>
            <a:ext cx="6256337"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998A4B1B-6022-4079-A6BD-1BBB0428EEA6}"/>
              </a:ext>
            </a:extLst>
          </p:cNvPr>
          <p:cNvSpPr>
            <a:spLocks noGrp="1"/>
          </p:cNvSpPr>
          <p:nvPr>
            <p:ph type="dt" sz="half" idx="10"/>
          </p:nvPr>
        </p:nvSpPr>
        <p:spPr/>
        <p:txBody>
          <a:bodyPr/>
          <a:lstStyle/>
          <a:p>
            <a:fld id="{AF8A59C1-022B-4265-BA0A-AF99C9DB45B2}" type="datetimeFigureOut">
              <a:rPr lang="pt-BR" smtClean="0"/>
              <a:t>09/11/2021</a:t>
            </a:fld>
            <a:endParaRPr lang="pt-BR"/>
          </a:p>
        </p:txBody>
      </p:sp>
      <p:sp>
        <p:nvSpPr>
          <p:cNvPr id="5" name="Footer Placeholder 4">
            <a:extLst>
              <a:ext uri="{FF2B5EF4-FFF2-40B4-BE49-F238E27FC236}">
                <a16:creationId xmlns:a16="http://schemas.microsoft.com/office/drawing/2014/main" id="{8B1EF46C-18D8-4151-811C-3B0B7CBC62BC}"/>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21A721BC-15B1-40B6-96CC-B572143E7DA9}"/>
              </a:ext>
            </a:extLst>
          </p:cNvPr>
          <p:cNvSpPr>
            <a:spLocks noGrp="1"/>
          </p:cNvSpPr>
          <p:nvPr>
            <p:ph type="sldNum" sz="quarter" idx="12"/>
          </p:nvPr>
        </p:nvSpPr>
        <p:spPr/>
        <p:txBody>
          <a:bodyPr/>
          <a:lstStyle/>
          <a:p>
            <a:fld id="{CDF16CC9-3F5A-41BA-9605-FC16017721CC}" type="slidenum">
              <a:rPr lang="pt-BR" smtClean="0"/>
              <a:t>‹nº›</a:t>
            </a:fld>
            <a:endParaRPr lang="pt-BR"/>
          </a:p>
        </p:txBody>
      </p:sp>
    </p:spTree>
    <p:extLst>
      <p:ext uri="{BB962C8B-B14F-4D97-AF65-F5344CB8AC3E}">
        <p14:creationId xmlns:p14="http://schemas.microsoft.com/office/powerpoint/2010/main" val="33527016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Home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76C2D1B-9D1A-2642-A31D-0DC402ED511B}"/>
              </a:ext>
            </a:extLst>
          </p:cNvPr>
          <p:cNvSpPr/>
          <p:nvPr userDrawn="1"/>
        </p:nvSpPr>
        <p:spPr>
          <a:xfrm>
            <a:off x="0" y="0"/>
            <a:ext cx="9906000" cy="6858000"/>
          </a:xfrm>
          <a:prstGeom prst="rect">
            <a:avLst/>
          </a:prstGeom>
          <a:gradFill flip="none" rotWithShape="1">
            <a:gsLst>
              <a:gs pos="0">
                <a:schemeClr val="accent5">
                  <a:lumMod val="67000"/>
                </a:schemeClr>
              </a:gs>
              <a:gs pos="48000">
                <a:schemeClr val="accent3"/>
              </a:gs>
              <a:gs pos="100000">
                <a:schemeClr val="accent6"/>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7" name="Picture 6">
            <a:extLst>
              <a:ext uri="{FF2B5EF4-FFF2-40B4-BE49-F238E27FC236}">
                <a16:creationId xmlns:a16="http://schemas.microsoft.com/office/drawing/2014/main" id="{C20DE4A5-E82B-AF4D-8557-80717C263D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4" name="Text Placeholder 19">
            <a:extLst>
              <a:ext uri="{FF2B5EF4-FFF2-40B4-BE49-F238E27FC236}">
                <a16:creationId xmlns:a16="http://schemas.microsoft.com/office/drawing/2014/main" id="{D841D758-EE36-D64C-8419-19339A778A0E}"/>
              </a:ext>
            </a:extLst>
          </p:cNvPr>
          <p:cNvSpPr>
            <a:spLocks noGrp="1"/>
          </p:cNvSpPr>
          <p:nvPr>
            <p:ph type="body" sz="quarter" idx="10"/>
          </p:nvPr>
        </p:nvSpPr>
        <p:spPr>
          <a:xfrm>
            <a:off x="1762367" y="2239151"/>
            <a:ext cx="6390175" cy="400112"/>
          </a:xfrm>
        </p:spPr>
        <p:txBody>
          <a:bodyPr>
            <a:noAutofit/>
          </a:bodyPr>
          <a:lstStyle>
            <a:lvl1pPr marL="0" indent="0" algn="ctr">
              <a:buNone/>
              <a:defRPr sz="1200" b="0" i="0">
                <a:solidFill>
                  <a:schemeClr val="bg1"/>
                </a:solidFill>
                <a:latin typeface="Montserrat Thin" pitchFamily="2" charset="77"/>
              </a:defRPr>
            </a:lvl1pPr>
          </a:lstStyle>
          <a:p>
            <a:pPr lvl="0"/>
            <a:r>
              <a:rPr lang="en-US"/>
              <a:t>Click to edit Master text styles</a:t>
            </a:r>
          </a:p>
        </p:txBody>
      </p:sp>
      <p:sp>
        <p:nvSpPr>
          <p:cNvPr id="25" name="Text Placeholder 19">
            <a:extLst>
              <a:ext uri="{FF2B5EF4-FFF2-40B4-BE49-F238E27FC236}">
                <a16:creationId xmlns:a16="http://schemas.microsoft.com/office/drawing/2014/main" id="{48AC1EA2-E82A-C147-A4B4-2AE1EC041635}"/>
              </a:ext>
            </a:extLst>
          </p:cNvPr>
          <p:cNvSpPr>
            <a:spLocks noGrp="1"/>
          </p:cNvSpPr>
          <p:nvPr>
            <p:ph type="body" sz="quarter" idx="11"/>
          </p:nvPr>
        </p:nvSpPr>
        <p:spPr>
          <a:xfrm>
            <a:off x="1761869" y="4223018"/>
            <a:ext cx="6390175" cy="400112"/>
          </a:xfrm>
        </p:spPr>
        <p:txBody>
          <a:bodyPr>
            <a:noAutofit/>
          </a:bodyPr>
          <a:lstStyle>
            <a:lvl1pPr marL="0" indent="0" algn="ctr">
              <a:buNone/>
              <a:defRPr sz="900" b="0" i="0">
                <a:solidFill>
                  <a:schemeClr val="bg1"/>
                </a:solidFill>
                <a:latin typeface="Montserrat Thin" pitchFamily="2" charset="77"/>
              </a:defRPr>
            </a:lvl1pPr>
          </a:lstStyle>
          <a:p>
            <a:pPr lvl="0"/>
            <a:r>
              <a:rPr lang="en-US"/>
              <a:t>Click to edit Master text styles</a:t>
            </a:r>
          </a:p>
        </p:txBody>
      </p:sp>
      <p:sp>
        <p:nvSpPr>
          <p:cNvPr id="26" name="Text Placeholder 19">
            <a:extLst>
              <a:ext uri="{FF2B5EF4-FFF2-40B4-BE49-F238E27FC236}">
                <a16:creationId xmlns:a16="http://schemas.microsoft.com/office/drawing/2014/main" id="{70C9AA07-5838-0740-A628-010C2E85606A}"/>
              </a:ext>
            </a:extLst>
          </p:cNvPr>
          <p:cNvSpPr>
            <a:spLocks noGrp="1"/>
          </p:cNvSpPr>
          <p:nvPr>
            <p:ph type="body" sz="quarter" idx="12" hasCustomPrompt="1"/>
          </p:nvPr>
        </p:nvSpPr>
        <p:spPr>
          <a:xfrm>
            <a:off x="1761868" y="2656406"/>
            <a:ext cx="6390175" cy="1550024"/>
          </a:xfrm>
        </p:spPr>
        <p:txBody>
          <a:bodyPr>
            <a:noAutofit/>
          </a:bodyPr>
          <a:lstStyle>
            <a:lvl1pPr marL="0" indent="0" algn="ctr">
              <a:buNone/>
              <a:defRPr sz="8626" b="1" i="0">
                <a:solidFill>
                  <a:schemeClr val="bg1"/>
                </a:solidFill>
                <a:latin typeface="Montserrat" pitchFamily="2" charset="77"/>
              </a:defRPr>
            </a:lvl1pPr>
          </a:lstStyle>
          <a:p>
            <a:pPr lvl="0"/>
            <a:r>
              <a:rPr lang="en-US"/>
              <a:t>NAME</a:t>
            </a:r>
          </a:p>
        </p:txBody>
      </p:sp>
    </p:spTree>
    <p:extLst>
      <p:ext uri="{BB962C8B-B14F-4D97-AF65-F5344CB8AC3E}">
        <p14:creationId xmlns:p14="http://schemas.microsoft.com/office/powerpoint/2010/main" val="2347266375"/>
      </p:ext>
    </p:extLst>
  </p:cSld>
  <p:clrMapOvr>
    <a:masterClrMapping/>
  </p:clrMapOvr>
  <p:transition spd="slow" advTm="1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nodePh="1">
                                  <p:stCondLst>
                                    <p:cond delay="0"/>
                                  </p:stCondLst>
                                  <p:endCondLst>
                                    <p:cond evt="begin" delay="0">
                                      <p:tn val="5"/>
                                    </p:cond>
                                  </p:endCondLst>
                                  <p:childTnLst>
                                    <p:set>
                                      <p:cBhvr>
                                        <p:cTn id="6" dur="1" fill="hold">
                                          <p:stCondLst>
                                            <p:cond delay="0"/>
                                          </p:stCondLst>
                                        </p:cTn>
                                        <p:tgtEl>
                                          <p:spTgt spid="24">
                                            <p:txEl>
                                              <p:pRg st="0" end="0"/>
                                            </p:txEl>
                                          </p:spTgt>
                                        </p:tgtEl>
                                        <p:attrNameLst>
                                          <p:attrName>style.visibility</p:attrName>
                                        </p:attrNameLst>
                                      </p:cBhvr>
                                      <p:to>
                                        <p:strVal val="visible"/>
                                      </p:to>
                                    </p:set>
                                    <p:anim calcmode="lin" valueType="num">
                                      <p:cBhvr additive="base">
                                        <p:cTn id="7" dur="500"/>
                                        <p:tgtEl>
                                          <p:spTgt spid="24">
                                            <p:txEl>
                                              <p:pRg st="0" end="0"/>
                                            </p:txEl>
                                          </p:spTgt>
                                        </p:tgtEl>
                                        <p:attrNameLst>
                                          <p:attrName>ppt_y</p:attrName>
                                        </p:attrNameLst>
                                      </p:cBhvr>
                                      <p:tavLst>
                                        <p:tav tm="0">
                                          <p:val>
                                            <p:strVal val="#ppt_y-#ppt_h*1.125000"/>
                                          </p:val>
                                        </p:tav>
                                        <p:tav tm="100000">
                                          <p:val>
                                            <p:strVal val="#ppt_y"/>
                                          </p:val>
                                        </p:tav>
                                      </p:tavLst>
                                    </p:anim>
                                    <p:animEffect transition="in" filter="wipe(down)">
                                      <p:cBhvr>
                                        <p:cTn id="8" dur="500"/>
                                        <p:tgtEl>
                                          <p:spTgt spid="24">
                                            <p:txEl>
                                              <p:pRg st="0" end="0"/>
                                            </p:txEl>
                                          </p:spTgt>
                                        </p:tgtEl>
                                      </p:cBhvr>
                                    </p:animEffect>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26">
                                            <p:txEl>
                                              <p:pRg st="0" end="0"/>
                                            </p:txEl>
                                          </p:spTgt>
                                        </p:tgtEl>
                                        <p:attrNameLst>
                                          <p:attrName>style.visibility</p:attrName>
                                        </p:attrNameLst>
                                      </p:cBhvr>
                                      <p:to>
                                        <p:strVal val="visible"/>
                                      </p:to>
                                    </p:set>
                                    <p:animEffect transition="in" filter="barn(inVertical)">
                                      <p:cBhvr>
                                        <p:cTn id="12" dur="500"/>
                                        <p:tgtEl>
                                          <p:spTgt spid="26">
                                            <p:txEl>
                                              <p:pRg st="0" end="0"/>
                                            </p:txEl>
                                          </p:spTgt>
                                        </p:tgtEl>
                                      </p:cBhvr>
                                    </p:animEffect>
                                  </p:childTnLst>
                                </p:cTn>
                              </p:par>
                            </p:childTnLst>
                          </p:cTn>
                        </p:par>
                        <p:par>
                          <p:cTn id="13" fill="hold">
                            <p:stCondLst>
                              <p:cond delay="1000"/>
                            </p:stCondLst>
                            <p:childTnLst>
                              <p:par>
                                <p:cTn id="14" presetID="12" presetClass="entr" presetSubtype="4" fill="hold" grpId="0" nodeType="afterEffect" nodePh="1">
                                  <p:stCondLst>
                                    <p:cond delay="0"/>
                                  </p:stCondLst>
                                  <p:endCondLst>
                                    <p:cond evt="begin" delay="0">
                                      <p:tn val="14"/>
                                    </p:cond>
                                  </p:endCondLst>
                                  <p:childTnLst>
                                    <p:set>
                                      <p:cBhvr>
                                        <p:cTn id="15" dur="1" fill="hold">
                                          <p:stCondLst>
                                            <p:cond delay="0"/>
                                          </p:stCondLst>
                                        </p:cTn>
                                        <p:tgtEl>
                                          <p:spTgt spid="25">
                                            <p:txEl>
                                              <p:pRg st="0" end="0"/>
                                            </p:txEl>
                                          </p:spTgt>
                                        </p:tgtEl>
                                        <p:attrNameLst>
                                          <p:attrName>style.visibility</p:attrName>
                                        </p:attrNameLst>
                                      </p:cBhvr>
                                      <p:to>
                                        <p:strVal val="visible"/>
                                      </p:to>
                                    </p:set>
                                    <p:anim calcmode="lin" valueType="num">
                                      <p:cBhvr additive="base">
                                        <p:cTn id="16" dur="500"/>
                                        <p:tgtEl>
                                          <p:spTgt spid="25">
                                            <p:txEl>
                                              <p:pRg st="0" end="0"/>
                                            </p:txEl>
                                          </p:spTgt>
                                        </p:tgtEl>
                                        <p:attrNameLst>
                                          <p:attrName>ppt_y</p:attrName>
                                        </p:attrNameLst>
                                      </p:cBhvr>
                                      <p:tavLst>
                                        <p:tav tm="0">
                                          <p:val>
                                            <p:strVal val="#ppt_y+#ppt_h*1.125000"/>
                                          </p:val>
                                        </p:tav>
                                        <p:tav tm="100000">
                                          <p:val>
                                            <p:strVal val="#ppt_y"/>
                                          </p:val>
                                        </p:tav>
                                      </p:tavLst>
                                    </p:anim>
                                    <p:animEffect transition="in" filter="wipe(up)">
                                      <p:cBhvr>
                                        <p:cTn id="17"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tmplLst>
          <p:tmpl lvl="1">
            <p:tnLst>
              <p:par>
                <p:cTn presetID="12" presetClass="entr" presetSubtype="1" fill="hold" nodeType="afterEffect" nodePh="1">
                  <p:stCondLst>
                    <p:cond delay="0"/>
                  </p:stCondLst>
                  <p:endCondLst>
                    <p:cond delay="0"/>
                  </p:end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p:tgtEl>
                          <p:spTgt spid="24"/>
                        </p:tgtEl>
                        <p:attrNameLst>
                          <p:attrName>ppt_y</p:attrName>
                        </p:attrNameLst>
                      </p:cBhvr>
                      <p:tavLst>
                        <p:tav tm="0">
                          <p:val>
                            <p:strVal val="#ppt_y-#ppt_h*1.125000"/>
                          </p:val>
                        </p:tav>
                        <p:tav tm="100000">
                          <p:val>
                            <p:strVal val="#ppt_y"/>
                          </p:val>
                        </p:tav>
                      </p:tavLst>
                    </p:anim>
                    <p:animEffect transition="in" filter="wipe(down)">
                      <p:cBhvr>
                        <p:cTn dur="500"/>
                        <p:tgtEl>
                          <p:spTgt spid="24"/>
                        </p:tgtEl>
                      </p:cBhvr>
                    </p:animEffect>
                  </p:childTnLst>
                </p:cTn>
              </p:par>
            </p:tnLst>
          </p:tmpl>
        </p:tmplLst>
      </p:bldP>
      <p:bldP spid="25" grpId="0" build="p">
        <p:tmplLst>
          <p:tmpl lvl="1">
            <p:tnLst>
              <p:par>
                <p:cTn presetID="12" presetClass="entr" presetSubtype="4" fill="hold" nodeType="afterEffect" nodePh="1">
                  <p:stCondLst>
                    <p:cond delay="0"/>
                  </p:stCondLst>
                  <p:endCondLst>
                    <p:cond delay="0"/>
                  </p:endCondLst>
                  <p:childTnLst>
                    <p:set>
                      <p:cBhvr>
                        <p:cTn dur="1" fill="hold">
                          <p:stCondLst>
                            <p:cond delay="0"/>
                          </p:stCondLst>
                        </p:cTn>
                        <p:tgtEl>
                          <p:spTgt spid="25"/>
                        </p:tgtEl>
                        <p:attrNameLst>
                          <p:attrName>style.visibility</p:attrName>
                        </p:attrNameLst>
                      </p:cBhvr>
                      <p:to>
                        <p:strVal val="visible"/>
                      </p:to>
                    </p:set>
                    <p:anim calcmode="lin" valueType="num">
                      <p:cBhvr additive="base">
                        <p:cTn dur="500"/>
                        <p:tgtEl>
                          <p:spTgt spid="25"/>
                        </p:tgtEl>
                        <p:attrNameLst>
                          <p:attrName>ppt_y</p:attrName>
                        </p:attrNameLst>
                      </p:cBhvr>
                      <p:tavLst>
                        <p:tav tm="0">
                          <p:val>
                            <p:strVal val="#ppt_y+#ppt_h*1.125000"/>
                          </p:val>
                        </p:tav>
                        <p:tav tm="100000">
                          <p:val>
                            <p:strVal val="#ppt_y"/>
                          </p:val>
                        </p:tav>
                      </p:tavLst>
                    </p:anim>
                    <p:animEffect transition="in" filter="wipe(up)">
                      <p:cBhvr>
                        <p:cTn dur="500"/>
                        <p:tgtEl>
                          <p:spTgt spid="25"/>
                        </p:tgtEl>
                      </p:cBhvr>
                    </p:animEffect>
                  </p:childTnLst>
                </p:cTn>
              </p:par>
            </p:tnLst>
          </p:tmpl>
        </p:tmplLst>
      </p:bldP>
      <p:bldP spid="26" grpId="0" build="p">
        <p:tmplLst>
          <p:tmpl lvl="1">
            <p:tnLst>
              <p:par>
                <p:cTn presetID="16" presetClass="entr" presetSubtype="21"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barn(inVertical)">
                      <p:cBhvr>
                        <p:cTn dur="500"/>
                        <p:tgtEl>
                          <p:spTgt spid="26"/>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2" pos="312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6899C-95EE-5F40-8CFD-E814FE3B027E}"/>
              </a:ext>
            </a:extLst>
          </p:cNvPr>
          <p:cNvSpPr>
            <a:spLocks noGrp="1"/>
          </p:cNvSpPr>
          <p:nvPr>
            <p:ph type="ctrTitle"/>
          </p:nvPr>
        </p:nvSpPr>
        <p:spPr>
          <a:xfrm>
            <a:off x="1238250" y="1122363"/>
            <a:ext cx="7429500" cy="2387600"/>
          </a:xfrm>
        </p:spPr>
        <p:txBody>
          <a:bodyPr anchor="b"/>
          <a:lstStyle>
            <a:lvl1pPr algn="ctr">
              <a:defRPr sz="4875"/>
            </a:lvl1pPr>
          </a:lstStyle>
          <a:p>
            <a:r>
              <a:rPr lang="en-US"/>
              <a:t>Click to edit Master title style</a:t>
            </a:r>
          </a:p>
        </p:txBody>
      </p:sp>
      <p:sp>
        <p:nvSpPr>
          <p:cNvPr id="3" name="Subtitle 2">
            <a:extLst>
              <a:ext uri="{FF2B5EF4-FFF2-40B4-BE49-F238E27FC236}">
                <a16:creationId xmlns:a16="http://schemas.microsoft.com/office/drawing/2014/main" id="{0784C142-9574-3744-8853-2E887FA000EF}"/>
              </a:ext>
            </a:extLst>
          </p:cNvPr>
          <p:cNvSpPr>
            <a:spLocks noGrp="1"/>
          </p:cNvSpPr>
          <p:nvPr>
            <p:ph type="subTitle" idx="1"/>
          </p:nvPr>
        </p:nvSpPr>
        <p:spPr>
          <a:xfrm>
            <a:off x="1238250" y="3602038"/>
            <a:ext cx="7429500" cy="1655762"/>
          </a:xfrm>
        </p:spPr>
        <p:txBody>
          <a:bodyPr/>
          <a:lstStyle>
            <a:lvl1pPr marL="0" indent="0" algn="ctr">
              <a:buNone/>
              <a:defRPr sz="1950"/>
            </a:lvl1pPr>
            <a:lvl2pPr marL="371494" indent="0" algn="ctr">
              <a:buNone/>
              <a:defRPr sz="1625"/>
            </a:lvl2pPr>
            <a:lvl3pPr marL="742987" indent="0" algn="ctr">
              <a:buNone/>
              <a:defRPr sz="1463"/>
            </a:lvl3pPr>
            <a:lvl4pPr marL="1114481" indent="0" algn="ctr">
              <a:buNone/>
              <a:defRPr sz="1300"/>
            </a:lvl4pPr>
            <a:lvl5pPr marL="1485974" indent="0" algn="ctr">
              <a:buNone/>
              <a:defRPr sz="1300"/>
            </a:lvl5pPr>
            <a:lvl6pPr marL="1857468" indent="0" algn="ctr">
              <a:buNone/>
              <a:defRPr sz="1300"/>
            </a:lvl6pPr>
            <a:lvl7pPr marL="2228962" indent="0" algn="ctr">
              <a:buNone/>
              <a:defRPr sz="1300"/>
            </a:lvl7pPr>
            <a:lvl8pPr marL="2600455" indent="0" algn="ctr">
              <a:buNone/>
              <a:defRPr sz="1300"/>
            </a:lvl8pPr>
            <a:lvl9pPr marL="2971949" indent="0" algn="ctr">
              <a:buNone/>
              <a:defRPr sz="1300"/>
            </a:lvl9pPr>
          </a:lstStyle>
          <a:p>
            <a:r>
              <a:rPr lang="en-US"/>
              <a:t>Click to edit Master subtitle style</a:t>
            </a:r>
          </a:p>
        </p:txBody>
      </p:sp>
      <p:sp>
        <p:nvSpPr>
          <p:cNvPr id="4" name="Date Placeholder 3">
            <a:extLst>
              <a:ext uri="{FF2B5EF4-FFF2-40B4-BE49-F238E27FC236}">
                <a16:creationId xmlns:a16="http://schemas.microsoft.com/office/drawing/2014/main" id="{A2FCC0F8-AC94-764D-B3A5-4C6335FE6994}"/>
              </a:ext>
            </a:extLst>
          </p:cNvPr>
          <p:cNvSpPr>
            <a:spLocks noGrp="1"/>
          </p:cNvSpPr>
          <p:nvPr>
            <p:ph type="dt" sz="half" idx="10"/>
          </p:nvPr>
        </p:nvSpPr>
        <p:spPr/>
        <p:txBody>
          <a:bodyPr/>
          <a:lstStyle/>
          <a:p>
            <a:fld id="{FCE7F509-E4C9-D04C-8965-3A5F67247EE3}" type="datetimeFigureOut">
              <a:rPr lang="en-US" smtClean="0"/>
              <a:t>11/9/2021</a:t>
            </a:fld>
            <a:endParaRPr lang="en-US"/>
          </a:p>
        </p:txBody>
      </p:sp>
      <p:sp>
        <p:nvSpPr>
          <p:cNvPr id="5" name="Footer Placeholder 4">
            <a:extLst>
              <a:ext uri="{FF2B5EF4-FFF2-40B4-BE49-F238E27FC236}">
                <a16:creationId xmlns:a16="http://schemas.microsoft.com/office/drawing/2014/main" id="{2C6A7541-50BB-E84B-A332-A2E620F878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8683D8-6CD4-4843-9E49-FFEE410073E6}"/>
              </a:ext>
            </a:extLst>
          </p:cNvPr>
          <p:cNvSpPr>
            <a:spLocks noGrp="1"/>
          </p:cNvSpPr>
          <p:nvPr>
            <p:ph type="sldNum" sz="quarter" idx="12"/>
          </p:nvPr>
        </p:nvSpPr>
        <p:spPr/>
        <p:txBody>
          <a:bodyPr/>
          <a:lstStyle/>
          <a:p>
            <a:fld id="{F929E4C9-307B-3642-8BAD-1F1D87D3282C}" type="slidenum">
              <a:rPr lang="en-US" smtClean="0"/>
              <a:t>‹nº›</a:t>
            </a:fld>
            <a:endParaRPr lang="en-US"/>
          </a:p>
        </p:txBody>
      </p:sp>
    </p:spTree>
    <p:extLst>
      <p:ext uri="{BB962C8B-B14F-4D97-AF65-F5344CB8AC3E}">
        <p14:creationId xmlns:p14="http://schemas.microsoft.com/office/powerpoint/2010/main" val="1441343678"/>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FC6F9-06BA-7048-923C-D4CF7A8A4B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3383DD-4E5E-3848-86E9-5705661B5EF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1E107B-D336-B14C-8CA6-96F178DE371C}"/>
              </a:ext>
            </a:extLst>
          </p:cNvPr>
          <p:cNvSpPr>
            <a:spLocks noGrp="1"/>
          </p:cNvSpPr>
          <p:nvPr>
            <p:ph type="dt" sz="half" idx="10"/>
          </p:nvPr>
        </p:nvSpPr>
        <p:spPr/>
        <p:txBody>
          <a:bodyPr/>
          <a:lstStyle/>
          <a:p>
            <a:fld id="{FCE7F509-E4C9-D04C-8965-3A5F67247EE3}" type="datetimeFigureOut">
              <a:rPr lang="en-US" smtClean="0"/>
              <a:t>11/9/2021</a:t>
            </a:fld>
            <a:endParaRPr lang="en-US"/>
          </a:p>
        </p:txBody>
      </p:sp>
      <p:sp>
        <p:nvSpPr>
          <p:cNvPr id="5" name="Footer Placeholder 4">
            <a:extLst>
              <a:ext uri="{FF2B5EF4-FFF2-40B4-BE49-F238E27FC236}">
                <a16:creationId xmlns:a16="http://schemas.microsoft.com/office/drawing/2014/main" id="{F590A0B2-74A8-1C46-B7D9-8459645B35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9D74B1-C9E8-0245-9C72-9D885F60C778}"/>
              </a:ext>
            </a:extLst>
          </p:cNvPr>
          <p:cNvSpPr>
            <a:spLocks noGrp="1"/>
          </p:cNvSpPr>
          <p:nvPr>
            <p:ph type="sldNum" sz="quarter" idx="12"/>
          </p:nvPr>
        </p:nvSpPr>
        <p:spPr/>
        <p:txBody>
          <a:bodyPr/>
          <a:lstStyle/>
          <a:p>
            <a:fld id="{F929E4C9-307B-3642-8BAD-1F1D87D3282C}" type="slidenum">
              <a:rPr lang="en-US" smtClean="0"/>
              <a:t>‹nº›</a:t>
            </a:fld>
            <a:endParaRPr lang="en-US"/>
          </a:p>
        </p:txBody>
      </p:sp>
    </p:spTree>
    <p:extLst>
      <p:ext uri="{BB962C8B-B14F-4D97-AF65-F5344CB8AC3E}">
        <p14:creationId xmlns:p14="http://schemas.microsoft.com/office/powerpoint/2010/main" val="3639373804"/>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6BFC2-8074-0643-B298-9350EEADBED7}"/>
              </a:ext>
            </a:extLst>
          </p:cNvPr>
          <p:cNvSpPr>
            <a:spLocks noGrp="1"/>
          </p:cNvSpPr>
          <p:nvPr>
            <p:ph type="title"/>
          </p:nvPr>
        </p:nvSpPr>
        <p:spPr>
          <a:xfrm>
            <a:off x="675880" y="1709747"/>
            <a:ext cx="8543925" cy="2852737"/>
          </a:xfrm>
        </p:spPr>
        <p:txBody>
          <a:bodyPr anchor="b"/>
          <a:lstStyle>
            <a:lvl1pPr>
              <a:defRPr sz="4875"/>
            </a:lvl1pPr>
          </a:lstStyle>
          <a:p>
            <a:r>
              <a:rPr lang="en-US"/>
              <a:t>Click to edit Master title style</a:t>
            </a:r>
          </a:p>
        </p:txBody>
      </p:sp>
      <p:sp>
        <p:nvSpPr>
          <p:cNvPr id="3" name="Text Placeholder 2">
            <a:extLst>
              <a:ext uri="{FF2B5EF4-FFF2-40B4-BE49-F238E27FC236}">
                <a16:creationId xmlns:a16="http://schemas.microsoft.com/office/drawing/2014/main" id="{0F7E36C2-67A5-8A41-954A-BDDBA0BB1F8A}"/>
              </a:ext>
            </a:extLst>
          </p:cNvPr>
          <p:cNvSpPr>
            <a:spLocks noGrp="1"/>
          </p:cNvSpPr>
          <p:nvPr>
            <p:ph type="body" idx="1"/>
          </p:nvPr>
        </p:nvSpPr>
        <p:spPr>
          <a:xfrm>
            <a:off x="675880" y="4589472"/>
            <a:ext cx="8543925" cy="1500187"/>
          </a:xfrm>
        </p:spPr>
        <p:txBody>
          <a:bodyPr/>
          <a:lstStyle>
            <a:lvl1pPr marL="0" indent="0">
              <a:buNone/>
              <a:defRPr sz="1950">
                <a:solidFill>
                  <a:schemeClr val="tx1">
                    <a:tint val="75000"/>
                  </a:schemeClr>
                </a:solidFill>
              </a:defRPr>
            </a:lvl1pPr>
            <a:lvl2pPr marL="371494" indent="0">
              <a:buNone/>
              <a:defRPr sz="1625">
                <a:solidFill>
                  <a:schemeClr val="tx1">
                    <a:tint val="75000"/>
                  </a:schemeClr>
                </a:solidFill>
              </a:defRPr>
            </a:lvl2pPr>
            <a:lvl3pPr marL="742987" indent="0">
              <a:buNone/>
              <a:defRPr sz="1463">
                <a:solidFill>
                  <a:schemeClr val="tx1">
                    <a:tint val="75000"/>
                  </a:schemeClr>
                </a:solidFill>
              </a:defRPr>
            </a:lvl3pPr>
            <a:lvl4pPr marL="1114481" indent="0">
              <a:buNone/>
              <a:defRPr sz="1300">
                <a:solidFill>
                  <a:schemeClr val="tx1">
                    <a:tint val="75000"/>
                  </a:schemeClr>
                </a:solidFill>
              </a:defRPr>
            </a:lvl4pPr>
            <a:lvl5pPr marL="1485974" indent="0">
              <a:buNone/>
              <a:defRPr sz="1300">
                <a:solidFill>
                  <a:schemeClr val="tx1">
                    <a:tint val="75000"/>
                  </a:schemeClr>
                </a:solidFill>
              </a:defRPr>
            </a:lvl5pPr>
            <a:lvl6pPr marL="1857468" indent="0">
              <a:buNone/>
              <a:defRPr sz="1300">
                <a:solidFill>
                  <a:schemeClr val="tx1">
                    <a:tint val="75000"/>
                  </a:schemeClr>
                </a:solidFill>
              </a:defRPr>
            </a:lvl6pPr>
            <a:lvl7pPr marL="2228962" indent="0">
              <a:buNone/>
              <a:defRPr sz="1300">
                <a:solidFill>
                  <a:schemeClr val="tx1">
                    <a:tint val="75000"/>
                  </a:schemeClr>
                </a:solidFill>
              </a:defRPr>
            </a:lvl7pPr>
            <a:lvl8pPr marL="2600455" indent="0">
              <a:buNone/>
              <a:defRPr sz="1300">
                <a:solidFill>
                  <a:schemeClr val="tx1">
                    <a:tint val="75000"/>
                  </a:schemeClr>
                </a:solidFill>
              </a:defRPr>
            </a:lvl8pPr>
            <a:lvl9pPr marL="2971949" indent="0">
              <a:buNone/>
              <a:defRPr sz="13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29B7537-4AB7-7A4D-BD97-862734CEE481}"/>
              </a:ext>
            </a:extLst>
          </p:cNvPr>
          <p:cNvSpPr>
            <a:spLocks noGrp="1"/>
          </p:cNvSpPr>
          <p:nvPr>
            <p:ph type="dt" sz="half" idx="10"/>
          </p:nvPr>
        </p:nvSpPr>
        <p:spPr/>
        <p:txBody>
          <a:bodyPr/>
          <a:lstStyle/>
          <a:p>
            <a:fld id="{FCE7F509-E4C9-D04C-8965-3A5F67247EE3}" type="datetimeFigureOut">
              <a:rPr lang="en-US" smtClean="0"/>
              <a:t>11/9/2021</a:t>
            </a:fld>
            <a:endParaRPr lang="en-US"/>
          </a:p>
        </p:txBody>
      </p:sp>
      <p:sp>
        <p:nvSpPr>
          <p:cNvPr id="5" name="Footer Placeholder 4">
            <a:extLst>
              <a:ext uri="{FF2B5EF4-FFF2-40B4-BE49-F238E27FC236}">
                <a16:creationId xmlns:a16="http://schemas.microsoft.com/office/drawing/2014/main" id="{184DE47D-6928-B342-A1E0-F851B80751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AC9E39-903C-044A-A1AA-C777AAEF6F86}"/>
              </a:ext>
            </a:extLst>
          </p:cNvPr>
          <p:cNvSpPr>
            <a:spLocks noGrp="1"/>
          </p:cNvSpPr>
          <p:nvPr>
            <p:ph type="sldNum" sz="quarter" idx="12"/>
          </p:nvPr>
        </p:nvSpPr>
        <p:spPr/>
        <p:txBody>
          <a:bodyPr/>
          <a:lstStyle/>
          <a:p>
            <a:fld id="{F929E4C9-307B-3642-8BAD-1F1D87D3282C}" type="slidenum">
              <a:rPr lang="en-US" smtClean="0"/>
              <a:t>‹nº›</a:t>
            </a:fld>
            <a:endParaRPr lang="en-US"/>
          </a:p>
        </p:txBody>
      </p:sp>
    </p:spTree>
    <p:extLst>
      <p:ext uri="{BB962C8B-B14F-4D97-AF65-F5344CB8AC3E}">
        <p14:creationId xmlns:p14="http://schemas.microsoft.com/office/powerpoint/2010/main" val="2563399856"/>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FD032-A041-8547-91B1-30D758B21B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F9AC8A-053F-3442-909C-625AC86B405C}"/>
              </a:ext>
            </a:extLst>
          </p:cNvPr>
          <p:cNvSpPr>
            <a:spLocks noGrp="1"/>
          </p:cNvSpPr>
          <p:nvPr>
            <p:ph sz="half" idx="1"/>
          </p:nvPr>
        </p:nvSpPr>
        <p:spPr>
          <a:xfrm>
            <a:off x="681038" y="1825625"/>
            <a:ext cx="42100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4E7467-67DC-D94E-8485-77FA21E5646C}"/>
              </a:ext>
            </a:extLst>
          </p:cNvPr>
          <p:cNvSpPr>
            <a:spLocks noGrp="1"/>
          </p:cNvSpPr>
          <p:nvPr>
            <p:ph sz="half" idx="2"/>
          </p:nvPr>
        </p:nvSpPr>
        <p:spPr>
          <a:xfrm>
            <a:off x="5014913" y="1825625"/>
            <a:ext cx="42100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40F296-E09D-9E40-BD47-9C43C7E0AC00}"/>
              </a:ext>
            </a:extLst>
          </p:cNvPr>
          <p:cNvSpPr>
            <a:spLocks noGrp="1"/>
          </p:cNvSpPr>
          <p:nvPr>
            <p:ph type="dt" sz="half" idx="10"/>
          </p:nvPr>
        </p:nvSpPr>
        <p:spPr/>
        <p:txBody>
          <a:bodyPr/>
          <a:lstStyle/>
          <a:p>
            <a:fld id="{FCE7F509-E4C9-D04C-8965-3A5F67247EE3}" type="datetimeFigureOut">
              <a:rPr lang="en-US" smtClean="0"/>
              <a:t>11/9/2021</a:t>
            </a:fld>
            <a:endParaRPr lang="en-US"/>
          </a:p>
        </p:txBody>
      </p:sp>
      <p:sp>
        <p:nvSpPr>
          <p:cNvPr id="6" name="Footer Placeholder 5">
            <a:extLst>
              <a:ext uri="{FF2B5EF4-FFF2-40B4-BE49-F238E27FC236}">
                <a16:creationId xmlns:a16="http://schemas.microsoft.com/office/drawing/2014/main" id="{30EEC652-5E2E-8148-9CF1-B34E2BA53B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EF1E43-8F29-FD4C-A960-0859EFE6832E}"/>
              </a:ext>
            </a:extLst>
          </p:cNvPr>
          <p:cNvSpPr>
            <a:spLocks noGrp="1"/>
          </p:cNvSpPr>
          <p:nvPr>
            <p:ph type="sldNum" sz="quarter" idx="12"/>
          </p:nvPr>
        </p:nvSpPr>
        <p:spPr/>
        <p:txBody>
          <a:bodyPr/>
          <a:lstStyle/>
          <a:p>
            <a:fld id="{F929E4C9-307B-3642-8BAD-1F1D87D3282C}" type="slidenum">
              <a:rPr lang="en-US" smtClean="0"/>
              <a:t>‹nº›</a:t>
            </a:fld>
            <a:endParaRPr lang="en-US"/>
          </a:p>
        </p:txBody>
      </p:sp>
    </p:spTree>
    <p:extLst>
      <p:ext uri="{BB962C8B-B14F-4D97-AF65-F5344CB8AC3E}">
        <p14:creationId xmlns:p14="http://schemas.microsoft.com/office/powerpoint/2010/main" val="3051789359"/>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136F3-B1B7-CB48-809C-D3B5A0448E96}"/>
              </a:ext>
            </a:extLst>
          </p:cNvPr>
          <p:cNvSpPr>
            <a:spLocks noGrp="1"/>
          </p:cNvSpPr>
          <p:nvPr>
            <p:ph type="title"/>
          </p:nvPr>
        </p:nvSpPr>
        <p:spPr>
          <a:xfrm>
            <a:off x="682330" y="365129"/>
            <a:ext cx="8543925"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84A320-B15F-8A4C-AA59-5C5DE7CF5135}"/>
              </a:ext>
            </a:extLst>
          </p:cNvPr>
          <p:cNvSpPr>
            <a:spLocks noGrp="1"/>
          </p:cNvSpPr>
          <p:nvPr>
            <p:ph type="body" idx="1"/>
          </p:nvPr>
        </p:nvSpPr>
        <p:spPr>
          <a:xfrm>
            <a:off x="682330" y="1681163"/>
            <a:ext cx="4190702" cy="823912"/>
          </a:xfrm>
        </p:spPr>
        <p:txBody>
          <a:bodyPr anchor="b"/>
          <a:lstStyle>
            <a:lvl1pPr marL="0" indent="0">
              <a:buNone/>
              <a:defRPr sz="1950" b="1"/>
            </a:lvl1pPr>
            <a:lvl2pPr marL="371494" indent="0">
              <a:buNone/>
              <a:defRPr sz="1625" b="1"/>
            </a:lvl2pPr>
            <a:lvl3pPr marL="742987" indent="0">
              <a:buNone/>
              <a:defRPr sz="1463" b="1"/>
            </a:lvl3pPr>
            <a:lvl4pPr marL="1114481" indent="0">
              <a:buNone/>
              <a:defRPr sz="1300" b="1"/>
            </a:lvl4pPr>
            <a:lvl5pPr marL="1485974" indent="0">
              <a:buNone/>
              <a:defRPr sz="1300" b="1"/>
            </a:lvl5pPr>
            <a:lvl6pPr marL="1857468" indent="0">
              <a:buNone/>
              <a:defRPr sz="1300" b="1"/>
            </a:lvl6pPr>
            <a:lvl7pPr marL="2228962" indent="0">
              <a:buNone/>
              <a:defRPr sz="1300" b="1"/>
            </a:lvl7pPr>
            <a:lvl8pPr marL="2600455" indent="0">
              <a:buNone/>
              <a:defRPr sz="1300" b="1"/>
            </a:lvl8pPr>
            <a:lvl9pPr marL="2971949" indent="0">
              <a:buNone/>
              <a:defRPr sz="1300" b="1"/>
            </a:lvl9pPr>
          </a:lstStyle>
          <a:p>
            <a:pPr lvl="0"/>
            <a:r>
              <a:rPr lang="en-US"/>
              <a:t>Edit Master text styles</a:t>
            </a:r>
          </a:p>
        </p:txBody>
      </p:sp>
      <p:sp>
        <p:nvSpPr>
          <p:cNvPr id="4" name="Content Placeholder 3">
            <a:extLst>
              <a:ext uri="{FF2B5EF4-FFF2-40B4-BE49-F238E27FC236}">
                <a16:creationId xmlns:a16="http://schemas.microsoft.com/office/drawing/2014/main" id="{379EDCFA-9341-B147-97BA-BFA7A4506C94}"/>
              </a:ext>
            </a:extLst>
          </p:cNvPr>
          <p:cNvSpPr>
            <a:spLocks noGrp="1"/>
          </p:cNvSpPr>
          <p:nvPr>
            <p:ph sz="half" idx="2"/>
          </p:nvPr>
        </p:nvSpPr>
        <p:spPr>
          <a:xfrm>
            <a:off x="682330" y="2505075"/>
            <a:ext cx="4190702"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53147D-6772-5143-AE40-251ED1642C5A}"/>
              </a:ext>
            </a:extLst>
          </p:cNvPr>
          <p:cNvSpPr>
            <a:spLocks noGrp="1"/>
          </p:cNvSpPr>
          <p:nvPr>
            <p:ph type="body" sz="quarter" idx="3"/>
          </p:nvPr>
        </p:nvSpPr>
        <p:spPr>
          <a:xfrm>
            <a:off x="5014913" y="1681163"/>
            <a:ext cx="4211340" cy="823912"/>
          </a:xfrm>
        </p:spPr>
        <p:txBody>
          <a:bodyPr anchor="b"/>
          <a:lstStyle>
            <a:lvl1pPr marL="0" indent="0">
              <a:buNone/>
              <a:defRPr sz="1950" b="1"/>
            </a:lvl1pPr>
            <a:lvl2pPr marL="371494" indent="0">
              <a:buNone/>
              <a:defRPr sz="1625" b="1"/>
            </a:lvl2pPr>
            <a:lvl3pPr marL="742987" indent="0">
              <a:buNone/>
              <a:defRPr sz="1463" b="1"/>
            </a:lvl3pPr>
            <a:lvl4pPr marL="1114481" indent="0">
              <a:buNone/>
              <a:defRPr sz="1300" b="1"/>
            </a:lvl4pPr>
            <a:lvl5pPr marL="1485974" indent="0">
              <a:buNone/>
              <a:defRPr sz="1300" b="1"/>
            </a:lvl5pPr>
            <a:lvl6pPr marL="1857468" indent="0">
              <a:buNone/>
              <a:defRPr sz="1300" b="1"/>
            </a:lvl6pPr>
            <a:lvl7pPr marL="2228962" indent="0">
              <a:buNone/>
              <a:defRPr sz="1300" b="1"/>
            </a:lvl7pPr>
            <a:lvl8pPr marL="2600455" indent="0">
              <a:buNone/>
              <a:defRPr sz="1300" b="1"/>
            </a:lvl8pPr>
            <a:lvl9pPr marL="2971949" indent="0">
              <a:buNone/>
              <a:defRPr sz="1300" b="1"/>
            </a:lvl9pPr>
          </a:lstStyle>
          <a:p>
            <a:pPr lvl="0"/>
            <a:r>
              <a:rPr lang="en-US"/>
              <a:t>Edit Master text styles</a:t>
            </a:r>
          </a:p>
        </p:txBody>
      </p:sp>
      <p:sp>
        <p:nvSpPr>
          <p:cNvPr id="6" name="Content Placeholder 5">
            <a:extLst>
              <a:ext uri="{FF2B5EF4-FFF2-40B4-BE49-F238E27FC236}">
                <a16:creationId xmlns:a16="http://schemas.microsoft.com/office/drawing/2014/main" id="{AD6A3679-F486-DC45-AC5A-A0866A93FBC1}"/>
              </a:ext>
            </a:extLst>
          </p:cNvPr>
          <p:cNvSpPr>
            <a:spLocks noGrp="1"/>
          </p:cNvSpPr>
          <p:nvPr>
            <p:ph sz="quarter" idx="4"/>
          </p:nvPr>
        </p:nvSpPr>
        <p:spPr>
          <a:xfrm>
            <a:off x="5014913" y="2505075"/>
            <a:ext cx="4211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1489F2-A286-C045-84FB-777DE4640475}"/>
              </a:ext>
            </a:extLst>
          </p:cNvPr>
          <p:cNvSpPr>
            <a:spLocks noGrp="1"/>
          </p:cNvSpPr>
          <p:nvPr>
            <p:ph type="dt" sz="half" idx="10"/>
          </p:nvPr>
        </p:nvSpPr>
        <p:spPr/>
        <p:txBody>
          <a:bodyPr/>
          <a:lstStyle/>
          <a:p>
            <a:fld id="{FCE7F509-E4C9-D04C-8965-3A5F67247EE3}" type="datetimeFigureOut">
              <a:rPr lang="en-US" smtClean="0"/>
              <a:t>11/9/2021</a:t>
            </a:fld>
            <a:endParaRPr lang="en-US"/>
          </a:p>
        </p:txBody>
      </p:sp>
      <p:sp>
        <p:nvSpPr>
          <p:cNvPr id="8" name="Footer Placeholder 7">
            <a:extLst>
              <a:ext uri="{FF2B5EF4-FFF2-40B4-BE49-F238E27FC236}">
                <a16:creationId xmlns:a16="http://schemas.microsoft.com/office/drawing/2014/main" id="{B97F91E9-D8D5-0D4A-BDD0-3E4DB66213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9D3F280-4F36-1642-8663-C52B62508414}"/>
              </a:ext>
            </a:extLst>
          </p:cNvPr>
          <p:cNvSpPr>
            <a:spLocks noGrp="1"/>
          </p:cNvSpPr>
          <p:nvPr>
            <p:ph type="sldNum" sz="quarter" idx="12"/>
          </p:nvPr>
        </p:nvSpPr>
        <p:spPr/>
        <p:txBody>
          <a:bodyPr/>
          <a:lstStyle/>
          <a:p>
            <a:fld id="{F929E4C9-307B-3642-8BAD-1F1D87D3282C}" type="slidenum">
              <a:rPr lang="en-US" smtClean="0"/>
              <a:t>‹nº›</a:t>
            </a:fld>
            <a:endParaRPr lang="en-US"/>
          </a:p>
        </p:txBody>
      </p:sp>
    </p:spTree>
    <p:extLst>
      <p:ext uri="{BB962C8B-B14F-4D97-AF65-F5344CB8AC3E}">
        <p14:creationId xmlns:p14="http://schemas.microsoft.com/office/powerpoint/2010/main" val="1654243476"/>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117AE948-09C6-3F41-ABCE-91B835C1E229}"/>
              </a:ext>
            </a:extLst>
          </p:cNvPr>
          <p:cNvSpPr>
            <a:spLocks noGrp="1"/>
          </p:cNvSpPr>
          <p:nvPr>
            <p:ph type="body" sz="quarter" idx="11" hasCustomPrompt="1"/>
          </p:nvPr>
        </p:nvSpPr>
        <p:spPr>
          <a:xfrm>
            <a:off x="710079" y="790902"/>
            <a:ext cx="7483153" cy="486355"/>
          </a:xfrm>
        </p:spPr>
        <p:txBody>
          <a:bodyPr>
            <a:noAutofit/>
          </a:bodyPr>
          <a:lstStyle>
            <a:lvl1pPr marL="0" indent="0">
              <a:buNone/>
              <a:defRPr sz="2600" baseline="0">
                <a:solidFill>
                  <a:schemeClr val="tx1"/>
                </a:solidFill>
                <a:latin typeface="Roboto Black" panose="02000000000000000000" pitchFamily="2" charset="0"/>
                <a:ea typeface="Roboto Black" panose="02000000000000000000" pitchFamily="2" charset="0"/>
                <a:cs typeface="Roboto Black" panose="02000000000000000000" pitchFamily="2" charset="0"/>
              </a:defRPr>
            </a:lvl1pPr>
            <a:lvl2pPr>
              <a:defRPr sz="2600">
                <a:latin typeface="Roboto Black" panose="02000000000000000000" pitchFamily="2" charset="0"/>
                <a:ea typeface="Roboto Black" panose="02000000000000000000" pitchFamily="2" charset="0"/>
                <a:cs typeface="Roboto Black" panose="02000000000000000000" pitchFamily="2" charset="0"/>
              </a:defRPr>
            </a:lvl2pPr>
            <a:lvl3pPr>
              <a:defRPr sz="2600">
                <a:latin typeface="Roboto Black" panose="02000000000000000000" pitchFamily="2" charset="0"/>
                <a:ea typeface="Roboto Black" panose="02000000000000000000" pitchFamily="2" charset="0"/>
                <a:cs typeface="Roboto Black" panose="02000000000000000000" pitchFamily="2" charset="0"/>
              </a:defRPr>
            </a:lvl3pPr>
            <a:lvl4pPr>
              <a:defRPr sz="2600">
                <a:latin typeface="Roboto Black" panose="02000000000000000000" pitchFamily="2" charset="0"/>
                <a:ea typeface="Roboto Black" panose="02000000000000000000" pitchFamily="2" charset="0"/>
                <a:cs typeface="Roboto Black" panose="02000000000000000000" pitchFamily="2" charset="0"/>
              </a:defRPr>
            </a:lvl4pPr>
            <a:lvl5pPr>
              <a:defRPr sz="2600">
                <a:latin typeface="Roboto Black" panose="02000000000000000000" pitchFamily="2" charset="0"/>
                <a:ea typeface="Roboto Black" panose="02000000000000000000" pitchFamily="2" charset="0"/>
                <a:cs typeface="Roboto Black" panose="02000000000000000000" pitchFamily="2" charset="0"/>
              </a:defRPr>
            </a:lvl5pPr>
          </a:lstStyle>
          <a:p>
            <a:pPr lvl="0"/>
            <a:r>
              <a:rPr lang="en-US"/>
              <a:t>Put your main text here</a:t>
            </a:r>
          </a:p>
        </p:txBody>
      </p:sp>
      <p:sp>
        <p:nvSpPr>
          <p:cNvPr id="7" name="Text Placeholder 4">
            <a:extLst>
              <a:ext uri="{FF2B5EF4-FFF2-40B4-BE49-F238E27FC236}">
                <a16:creationId xmlns:a16="http://schemas.microsoft.com/office/drawing/2014/main" id="{4FDB5410-B626-504B-B145-224A39B29722}"/>
              </a:ext>
            </a:extLst>
          </p:cNvPr>
          <p:cNvSpPr>
            <a:spLocks noGrp="1"/>
          </p:cNvSpPr>
          <p:nvPr>
            <p:ph type="body" sz="quarter" idx="12" hasCustomPrompt="1"/>
          </p:nvPr>
        </p:nvSpPr>
        <p:spPr>
          <a:xfrm>
            <a:off x="710079" y="506152"/>
            <a:ext cx="7468369" cy="269360"/>
          </a:xfrm>
        </p:spPr>
        <p:txBody>
          <a:bodyPr>
            <a:normAutofit/>
          </a:bodyPr>
          <a:lstStyle>
            <a:lvl1pPr marL="0" indent="0">
              <a:buNone/>
              <a:defRPr sz="975" baseline="0">
                <a:latin typeface="Source Sans Pro Light" panose="020B0403030403020204" pitchFamily="34" charset="0"/>
              </a:defRPr>
            </a:lvl1pPr>
            <a:lvl2pPr>
              <a:defRPr>
                <a:latin typeface="Source Sans Pro Light" panose="020B0403030403020204" pitchFamily="34" charset="0"/>
              </a:defRPr>
            </a:lvl2pPr>
            <a:lvl3pPr>
              <a:defRPr>
                <a:latin typeface="Source Sans Pro Light" panose="020B0403030403020204" pitchFamily="34" charset="0"/>
              </a:defRPr>
            </a:lvl3pPr>
            <a:lvl4pPr>
              <a:defRPr>
                <a:latin typeface="Source Sans Pro Light" panose="020B0403030403020204" pitchFamily="34" charset="0"/>
              </a:defRPr>
            </a:lvl4pPr>
            <a:lvl5pPr>
              <a:defRPr>
                <a:latin typeface="Source Sans Pro Light" panose="020B0403030403020204" pitchFamily="34" charset="0"/>
              </a:defRPr>
            </a:lvl5pPr>
          </a:lstStyle>
          <a:p>
            <a:pPr lvl="0"/>
            <a:r>
              <a:rPr lang="en-US"/>
              <a:t>Put your text here</a:t>
            </a:r>
          </a:p>
        </p:txBody>
      </p:sp>
      <p:cxnSp>
        <p:nvCxnSpPr>
          <p:cNvPr id="8" name="Straight Connector 7">
            <a:extLst>
              <a:ext uri="{FF2B5EF4-FFF2-40B4-BE49-F238E27FC236}">
                <a16:creationId xmlns:a16="http://schemas.microsoft.com/office/drawing/2014/main" id="{365B6944-E3EC-8149-9E7D-BB5E97BC5302}"/>
              </a:ext>
            </a:extLst>
          </p:cNvPr>
          <p:cNvCxnSpPr/>
          <p:nvPr userDrawn="1"/>
        </p:nvCxnSpPr>
        <p:spPr>
          <a:xfrm>
            <a:off x="9354328" y="5205332"/>
            <a:ext cx="0" cy="645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5C4EC09-BBAF-0C4C-A677-CCAC414DB75C}"/>
              </a:ext>
            </a:extLst>
          </p:cNvPr>
          <p:cNvSpPr txBox="1"/>
          <p:nvPr userDrawn="1"/>
        </p:nvSpPr>
        <p:spPr>
          <a:xfrm>
            <a:off x="9198675" y="6291392"/>
            <a:ext cx="311304" cy="217432"/>
          </a:xfrm>
          <a:prstGeom prst="rect">
            <a:avLst/>
          </a:prstGeom>
          <a:noFill/>
        </p:spPr>
        <p:txBody>
          <a:bodyPr wrap="none" rtlCol="0">
            <a:spAutoFit/>
          </a:bodyPr>
          <a:lstStyle/>
          <a:p>
            <a:pPr algn="ctr"/>
            <a:fld id="{9F976047-6D8B-40E5-9820-BFA42EA4E19A}" type="slidenum">
              <a:rPr lang="en-US" sz="813" b="1" i="0" smtClean="0">
                <a:gradFill>
                  <a:gsLst>
                    <a:gs pos="0">
                      <a:schemeClr val="accent5">
                        <a:lumMod val="67000"/>
                      </a:schemeClr>
                    </a:gs>
                    <a:gs pos="48000">
                      <a:schemeClr val="accent3"/>
                    </a:gs>
                    <a:gs pos="100000">
                      <a:schemeClr val="accent6"/>
                    </a:gs>
                  </a:gsLst>
                  <a:path path="circle">
                    <a:fillToRect l="100000" t="100000"/>
                  </a:path>
                </a:gradFill>
                <a:latin typeface="Roboto Black" panose="02000000000000000000" pitchFamily="2" charset="0"/>
                <a:ea typeface="Roboto Black" panose="02000000000000000000" pitchFamily="2" charset="0"/>
              </a:rPr>
              <a:pPr algn="ctr"/>
              <a:t>‹nº›</a:t>
            </a:fld>
            <a:endParaRPr lang="en-US" sz="1463" b="1" i="0">
              <a:gradFill>
                <a:gsLst>
                  <a:gs pos="0">
                    <a:schemeClr val="accent5">
                      <a:lumMod val="67000"/>
                    </a:schemeClr>
                  </a:gs>
                  <a:gs pos="48000">
                    <a:schemeClr val="accent3"/>
                  </a:gs>
                  <a:gs pos="100000">
                    <a:schemeClr val="accent6"/>
                  </a:gs>
                </a:gsLst>
                <a:path path="circle">
                  <a:fillToRect l="100000" t="100000"/>
                </a:path>
              </a:gradFill>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1367519833"/>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p:tgtEl>
                                          <p:spTgt spid="7">
                                            <p:txEl>
                                              <p:pRg st="0" end="0"/>
                                            </p:txEl>
                                          </p:spTgt>
                                        </p:tgtEl>
                                        <p:attrNameLst>
                                          <p:attrName>ppt_x</p:attrName>
                                        </p:attrNameLst>
                                      </p:cBhvr>
                                      <p:tavLst>
                                        <p:tav tm="0">
                                          <p:val>
                                            <p:strVal val="#ppt_x-#ppt_w*1.125000"/>
                                          </p:val>
                                        </p:tav>
                                        <p:tav tm="100000">
                                          <p:val>
                                            <p:strVal val="#ppt_x"/>
                                          </p:val>
                                        </p:tav>
                                      </p:tavLst>
                                    </p:anim>
                                    <p:animEffect transition="in" filter="wipe(right)">
                                      <p:cBhvr>
                                        <p:cTn id="8" dur="500"/>
                                        <p:tgtEl>
                                          <p:spTgt spid="7">
                                            <p:txEl>
                                              <p:pRg st="0" end="0"/>
                                            </p:txEl>
                                          </p:spTgt>
                                        </p:tgtEl>
                                      </p:cBhvr>
                                    </p:animEffect>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additive="base">
                                        <p:cTn id="12" dur="500"/>
                                        <p:tgtEl>
                                          <p:spTgt spid="6">
                                            <p:txEl>
                                              <p:pRg st="0" end="0"/>
                                            </p:txEl>
                                          </p:spTgt>
                                        </p:tgtEl>
                                        <p:attrNameLst>
                                          <p:attrName>ppt_x</p:attrName>
                                        </p:attrNameLst>
                                      </p:cBhvr>
                                      <p:tavLst>
                                        <p:tav tm="0">
                                          <p:val>
                                            <p:strVal val="#ppt_x-#ppt_w*1.125000"/>
                                          </p:val>
                                        </p:tav>
                                        <p:tav tm="100000">
                                          <p:val>
                                            <p:strVal val="#ppt_x"/>
                                          </p:val>
                                        </p:tav>
                                      </p:tavLst>
                                    </p:anim>
                                    <p:animEffect transition="in" filter="wipe(right)">
                                      <p:cBhvr>
                                        <p:cTn id="13" dur="500"/>
                                        <p:tgtEl>
                                          <p:spTgt spid="6">
                                            <p:txEl>
                                              <p:pRg st="0" end="0"/>
                                            </p:txEl>
                                          </p:spTgt>
                                        </p:tgtEl>
                                      </p:cBhvr>
                                    </p:animEffect>
                                  </p:childTnLst>
                                </p:cTn>
                              </p:par>
                            </p:childTnLst>
                          </p:cTn>
                        </p:par>
                        <p:par>
                          <p:cTn id="14" fill="hold">
                            <p:stCondLst>
                              <p:cond delay="1000"/>
                            </p:stCondLst>
                            <p:childTnLst>
                              <p:par>
                                <p:cTn id="15" presetID="22" presetClass="entr" presetSubtype="1"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1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p:tgtEl>
                          <p:spTgt spid="6"/>
                        </p:tgtEl>
                        <p:attrNameLst>
                          <p:attrName>ppt_x</p:attrName>
                        </p:attrNameLst>
                      </p:cBhvr>
                      <p:tavLst>
                        <p:tav tm="0">
                          <p:val>
                            <p:strVal val="#ppt_x-#ppt_w*1.125000"/>
                          </p:val>
                        </p:tav>
                        <p:tav tm="100000">
                          <p:val>
                            <p:strVal val="#ppt_x"/>
                          </p:val>
                        </p:tav>
                      </p:tavLst>
                    </p:anim>
                    <p:animEffect transition="in" filter="wipe(right)">
                      <p:cBhvr>
                        <p:cTn dur="500"/>
                        <p:tgtEl>
                          <p:spTgt spid="6"/>
                        </p:tgtEl>
                      </p:cBhvr>
                    </p:animEffect>
                  </p:childTnLst>
                </p:cTn>
              </p:par>
            </p:tnLst>
          </p:tmpl>
        </p:tmplLst>
      </p:bldP>
      <p:bldP spid="7" grpId="0" build="p">
        <p:tmplLst>
          <p:tmpl lvl="1">
            <p:tnLst>
              <p:par>
                <p:cTn presetID="12" presetClass="entr" presetSubtype="8" fill="hold" nodeType="after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p:tgtEl>
                          <p:spTgt spid="7"/>
                        </p:tgtEl>
                        <p:attrNameLst>
                          <p:attrName>ppt_x</p:attrName>
                        </p:attrNameLst>
                      </p:cBhvr>
                      <p:tavLst>
                        <p:tav tm="0">
                          <p:val>
                            <p:strVal val="#ppt_x-#ppt_w*1.125000"/>
                          </p:val>
                        </p:tav>
                        <p:tav tm="100000">
                          <p:val>
                            <p:strVal val="#ppt_x"/>
                          </p:val>
                        </p:tav>
                      </p:tavLst>
                    </p:anim>
                    <p:animEffect transition="in" filter="wipe(right)">
                      <p:cBhvr>
                        <p:cTn dur="500"/>
                        <p:tgtEl>
                          <p:spTgt spid="7"/>
                        </p:tgtEl>
                      </p:cBhvr>
                    </p:animEffect>
                  </p:childTnLst>
                </p:cTn>
              </p:par>
            </p:tnLst>
          </p:tmpl>
        </p:tmplLst>
      </p:bldP>
      <p:bldP spid="9" grpId="0"/>
    </p:bldLst>
  </p:timing>
  <p:extLst>
    <p:ext uri="{DCECCB84-F9BA-43D5-87BE-67443E8EF086}">
      <p15:sldGuideLst xmlns:p15="http://schemas.microsoft.com/office/powerpoint/2012/main">
        <p15:guide id="1" orient="horz" pos="2160" userDrawn="1">
          <p15:clr>
            <a:srgbClr val="FBAE40"/>
          </p15:clr>
        </p15:guide>
        <p15:guide id="2" pos="312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0CF5BD6-7884-0043-928E-FD943EC3A48C}"/>
              </a:ext>
            </a:extLst>
          </p:cNvPr>
          <p:cNvCxnSpPr/>
          <p:nvPr userDrawn="1"/>
        </p:nvCxnSpPr>
        <p:spPr>
          <a:xfrm>
            <a:off x="9354328" y="5205332"/>
            <a:ext cx="0" cy="645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4E70A1F-6A73-6445-8676-81AD9B9C6F65}"/>
              </a:ext>
            </a:extLst>
          </p:cNvPr>
          <p:cNvSpPr txBox="1"/>
          <p:nvPr userDrawn="1"/>
        </p:nvSpPr>
        <p:spPr>
          <a:xfrm>
            <a:off x="9198675" y="6291392"/>
            <a:ext cx="311304" cy="217432"/>
          </a:xfrm>
          <a:prstGeom prst="rect">
            <a:avLst/>
          </a:prstGeom>
          <a:noFill/>
        </p:spPr>
        <p:txBody>
          <a:bodyPr wrap="none" rtlCol="0">
            <a:spAutoFit/>
          </a:bodyPr>
          <a:lstStyle/>
          <a:p>
            <a:pPr algn="ctr"/>
            <a:fld id="{9F976047-6D8B-40E5-9820-BFA42EA4E19A}" type="slidenum">
              <a:rPr lang="en-US" sz="813" b="1" i="0" smtClean="0">
                <a:gradFill>
                  <a:gsLst>
                    <a:gs pos="0">
                      <a:schemeClr val="accent5">
                        <a:lumMod val="67000"/>
                      </a:schemeClr>
                    </a:gs>
                    <a:gs pos="48000">
                      <a:schemeClr val="accent3"/>
                    </a:gs>
                    <a:gs pos="100000">
                      <a:schemeClr val="accent6"/>
                    </a:gs>
                  </a:gsLst>
                  <a:path path="circle">
                    <a:fillToRect l="100000" t="100000"/>
                  </a:path>
                </a:gradFill>
                <a:latin typeface="Roboto Black" panose="02000000000000000000" pitchFamily="2" charset="0"/>
                <a:ea typeface="Roboto Black" panose="02000000000000000000" pitchFamily="2" charset="0"/>
              </a:rPr>
              <a:pPr algn="ctr"/>
              <a:t>‹nº›</a:t>
            </a:fld>
            <a:endParaRPr lang="en-US" sz="1463" b="1" i="0">
              <a:gradFill>
                <a:gsLst>
                  <a:gs pos="0">
                    <a:schemeClr val="accent5">
                      <a:lumMod val="67000"/>
                    </a:schemeClr>
                  </a:gs>
                  <a:gs pos="48000">
                    <a:schemeClr val="accent3"/>
                  </a:gs>
                  <a:gs pos="100000">
                    <a:schemeClr val="accent6"/>
                  </a:gs>
                </a:gsLst>
                <a:path path="circle">
                  <a:fillToRect l="100000" t="100000"/>
                </a:path>
              </a:gradFill>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3262754478"/>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1A089-D4B0-473E-9E88-B229C92A8D0F}"/>
              </a:ext>
            </a:extLst>
          </p:cNvPr>
          <p:cNvSpPr>
            <a:spLocks noGrp="1"/>
          </p:cNvSpPr>
          <p:nvPr>
            <p:ph type="title"/>
          </p:nvPr>
        </p:nvSpPr>
        <p:spPr/>
        <p:txBody>
          <a:bodyPr/>
          <a:lstStyle/>
          <a:p>
            <a:r>
              <a:rPr lang="en-US"/>
              <a:t>Click to edit Master title style</a:t>
            </a:r>
            <a:endParaRPr lang="pt-BR"/>
          </a:p>
        </p:txBody>
      </p:sp>
      <p:sp>
        <p:nvSpPr>
          <p:cNvPr id="3" name="Content Placeholder 2">
            <a:extLst>
              <a:ext uri="{FF2B5EF4-FFF2-40B4-BE49-F238E27FC236}">
                <a16:creationId xmlns:a16="http://schemas.microsoft.com/office/drawing/2014/main" id="{3280F2E7-3DB3-4E02-9CE3-EE02BA7BC4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5A36B7F5-73C2-4097-BD7E-218376CF7567}"/>
              </a:ext>
            </a:extLst>
          </p:cNvPr>
          <p:cNvSpPr>
            <a:spLocks noGrp="1"/>
          </p:cNvSpPr>
          <p:nvPr>
            <p:ph type="dt" sz="half" idx="10"/>
          </p:nvPr>
        </p:nvSpPr>
        <p:spPr/>
        <p:txBody>
          <a:bodyPr/>
          <a:lstStyle/>
          <a:p>
            <a:fld id="{AF8A59C1-022B-4265-BA0A-AF99C9DB45B2}" type="datetimeFigureOut">
              <a:rPr lang="pt-BR" smtClean="0"/>
              <a:t>09/11/2021</a:t>
            </a:fld>
            <a:endParaRPr lang="pt-BR"/>
          </a:p>
        </p:txBody>
      </p:sp>
      <p:sp>
        <p:nvSpPr>
          <p:cNvPr id="5" name="Footer Placeholder 4">
            <a:extLst>
              <a:ext uri="{FF2B5EF4-FFF2-40B4-BE49-F238E27FC236}">
                <a16:creationId xmlns:a16="http://schemas.microsoft.com/office/drawing/2014/main" id="{257560B4-6BCE-447F-8FEC-93FF571CAA5F}"/>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2D984B1A-E2C2-4EEE-9551-AFE96EF29E21}"/>
              </a:ext>
            </a:extLst>
          </p:cNvPr>
          <p:cNvSpPr>
            <a:spLocks noGrp="1"/>
          </p:cNvSpPr>
          <p:nvPr>
            <p:ph type="sldNum" sz="quarter" idx="12"/>
          </p:nvPr>
        </p:nvSpPr>
        <p:spPr/>
        <p:txBody>
          <a:bodyPr/>
          <a:lstStyle/>
          <a:p>
            <a:fld id="{CDF16CC9-3F5A-41BA-9605-FC16017721CC}" type="slidenum">
              <a:rPr lang="pt-BR" smtClean="0"/>
              <a:t>‹nº›</a:t>
            </a:fld>
            <a:endParaRPr lang="pt-BR"/>
          </a:p>
        </p:txBody>
      </p:sp>
    </p:spTree>
    <p:extLst>
      <p:ext uri="{BB962C8B-B14F-4D97-AF65-F5344CB8AC3E}">
        <p14:creationId xmlns:p14="http://schemas.microsoft.com/office/powerpoint/2010/main" val="20103571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935E3-6C98-FB45-BF66-D0F8511E4C54}"/>
              </a:ext>
            </a:extLst>
          </p:cNvPr>
          <p:cNvSpPr>
            <a:spLocks noGrp="1"/>
          </p:cNvSpPr>
          <p:nvPr>
            <p:ph type="title"/>
          </p:nvPr>
        </p:nvSpPr>
        <p:spPr>
          <a:xfrm>
            <a:off x="682331" y="457200"/>
            <a:ext cx="3194944" cy="1600200"/>
          </a:xfrm>
        </p:spPr>
        <p:txBody>
          <a:bodyPr anchor="b"/>
          <a:lstStyle>
            <a:lvl1pPr>
              <a:defRPr sz="2600"/>
            </a:lvl1pPr>
          </a:lstStyle>
          <a:p>
            <a:r>
              <a:rPr lang="en-US"/>
              <a:t>Click to edit Master title style</a:t>
            </a:r>
          </a:p>
        </p:txBody>
      </p:sp>
      <p:sp>
        <p:nvSpPr>
          <p:cNvPr id="3" name="Content Placeholder 2">
            <a:extLst>
              <a:ext uri="{FF2B5EF4-FFF2-40B4-BE49-F238E27FC236}">
                <a16:creationId xmlns:a16="http://schemas.microsoft.com/office/drawing/2014/main" id="{01387408-9B9F-AA42-A85D-9AF393B35769}"/>
              </a:ext>
            </a:extLst>
          </p:cNvPr>
          <p:cNvSpPr>
            <a:spLocks noGrp="1"/>
          </p:cNvSpPr>
          <p:nvPr>
            <p:ph idx="1"/>
          </p:nvPr>
        </p:nvSpPr>
        <p:spPr>
          <a:xfrm>
            <a:off x="4211343" y="987434"/>
            <a:ext cx="5014913" cy="4873625"/>
          </a:xfr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E7C923-EECA-1346-92E6-BC325A65ACA4}"/>
              </a:ext>
            </a:extLst>
          </p:cNvPr>
          <p:cNvSpPr>
            <a:spLocks noGrp="1"/>
          </p:cNvSpPr>
          <p:nvPr>
            <p:ph type="body" sz="half" idx="2"/>
          </p:nvPr>
        </p:nvSpPr>
        <p:spPr>
          <a:xfrm>
            <a:off x="682331" y="2057400"/>
            <a:ext cx="3194944" cy="3811588"/>
          </a:xfrm>
        </p:spPr>
        <p:txBody>
          <a:bodyPr/>
          <a:lstStyle>
            <a:lvl1pPr marL="0" indent="0">
              <a:buNone/>
              <a:defRPr sz="1300"/>
            </a:lvl1pPr>
            <a:lvl2pPr marL="371494" indent="0">
              <a:buNone/>
              <a:defRPr sz="1138"/>
            </a:lvl2pPr>
            <a:lvl3pPr marL="742987" indent="0">
              <a:buNone/>
              <a:defRPr sz="975"/>
            </a:lvl3pPr>
            <a:lvl4pPr marL="1114481" indent="0">
              <a:buNone/>
              <a:defRPr sz="813"/>
            </a:lvl4pPr>
            <a:lvl5pPr marL="1485974" indent="0">
              <a:buNone/>
              <a:defRPr sz="813"/>
            </a:lvl5pPr>
            <a:lvl6pPr marL="1857468" indent="0">
              <a:buNone/>
              <a:defRPr sz="813"/>
            </a:lvl6pPr>
            <a:lvl7pPr marL="2228962" indent="0">
              <a:buNone/>
              <a:defRPr sz="813"/>
            </a:lvl7pPr>
            <a:lvl8pPr marL="2600455" indent="0">
              <a:buNone/>
              <a:defRPr sz="813"/>
            </a:lvl8pPr>
            <a:lvl9pPr marL="2971949" indent="0">
              <a:buNone/>
              <a:defRPr sz="813"/>
            </a:lvl9pPr>
          </a:lstStyle>
          <a:p>
            <a:pPr lvl="0"/>
            <a:r>
              <a:rPr lang="en-US"/>
              <a:t>Edit Master text styles</a:t>
            </a:r>
          </a:p>
        </p:txBody>
      </p:sp>
      <p:sp>
        <p:nvSpPr>
          <p:cNvPr id="5" name="Date Placeholder 4">
            <a:extLst>
              <a:ext uri="{FF2B5EF4-FFF2-40B4-BE49-F238E27FC236}">
                <a16:creationId xmlns:a16="http://schemas.microsoft.com/office/drawing/2014/main" id="{82EBBAFE-1794-F543-824F-7C617F484EDA}"/>
              </a:ext>
            </a:extLst>
          </p:cNvPr>
          <p:cNvSpPr>
            <a:spLocks noGrp="1"/>
          </p:cNvSpPr>
          <p:nvPr>
            <p:ph type="dt" sz="half" idx="10"/>
          </p:nvPr>
        </p:nvSpPr>
        <p:spPr/>
        <p:txBody>
          <a:bodyPr/>
          <a:lstStyle/>
          <a:p>
            <a:fld id="{FCE7F509-E4C9-D04C-8965-3A5F67247EE3}" type="datetimeFigureOut">
              <a:rPr lang="en-US" smtClean="0"/>
              <a:t>11/9/2021</a:t>
            </a:fld>
            <a:endParaRPr lang="en-US"/>
          </a:p>
        </p:txBody>
      </p:sp>
      <p:sp>
        <p:nvSpPr>
          <p:cNvPr id="6" name="Footer Placeholder 5">
            <a:extLst>
              <a:ext uri="{FF2B5EF4-FFF2-40B4-BE49-F238E27FC236}">
                <a16:creationId xmlns:a16="http://schemas.microsoft.com/office/drawing/2014/main" id="{89E86BF5-3486-3A44-BCCF-2C30F6DA81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223EDE-7B27-BA4D-9373-AC502C2F36DA}"/>
              </a:ext>
            </a:extLst>
          </p:cNvPr>
          <p:cNvSpPr>
            <a:spLocks noGrp="1"/>
          </p:cNvSpPr>
          <p:nvPr>
            <p:ph type="sldNum" sz="quarter" idx="12"/>
          </p:nvPr>
        </p:nvSpPr>
        <p:spPr/>
        <p:txBody>
          <a:bodyPr/>
          <a:lstStyle/>
          <a:p>
            <a:fld id="{F929E4C9-307B-3642-8BAD-1F1D87D3282C}" type="slidenum">
              <a:rPr lang="en-US" smtClean="0"/>
              <a:t>‹nº›</a:t>
            </a:fld>
            <a:endParaRPr lang="en-US"/>
          </a:p>
        </p:txBody>
      </p:sp>
    </p:spTree>
    <p:extLst>
      <p:ext uri="{BB962C8B-B14F-4D97-AF65-F5344CB8AC3E}">
        <p14:creationId xmlns:p14="http://schemas.microsoft.com/office/powerpoint/2010/main" val="3696580821"/>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3973E-1F76-B143-9731-A638DFF2F86F}"/>
              </a:ext>
            </a:extLst>
          </p:cNvPr>
          <p:cNvSpPr>
            <a:spLocks noGrp="1"/>
          </p:cNvSpPr>
          <p:nvPr>
            <p:ph type="title"/>
          </p:nvPr>
        </p:nvSpPr>
        <p:spPr>
          <a:xfrm>
            <a:off x="682331" y="457200"/>
            <a:ext cx="3194944" cy="1600200"/>
          </a:xfrm>
        </p:spPr>
        <p:txBody>
          <a:bodyPr anchor="b"/>
          <a:lstStyle>
            <a:lvl1pPr>
              <a:defRPr sz="2600"/>
            </a:lvl1pPr>
          </a:lstStyle>
          <a:p>
            <a:r>
              <a:rPr lang="en-US"/>
              <a:t>Click to edit Master title style</a:t>
            </a:r>
          </a:p>
        </p:txBody>
      </p:sp>
      <p:sp>
        <p:nvSpPr>
          <p:cNvPr id="3" name="Picture Placeholder 2">
            <a:extLst>
              <a:ext uri="{FF2B5EF4-FFF2-40B4-BE49-F238E27FC236}">
                <a16:creationId xmlns:a16="http://schemas.microsoft.com/office/drawing/2014/main" id="{967985D2-5FA0-6244-9C09-23BAA15F5242}"/>
              </a:ext>
            </a:extLst>
          </p:cNvPr>
          <p:cNvSpPr>
            <a:spLocks noGrp="1"/>
          </p:cNvSpPr>
          <p:nvPr>
            <p:ph type="pic" idx="1"/>
          </p:nvPr>
        </p:nvSpPr>
        <p:spPr>
          <a:xfrm>
            <a:off x="4211343" y="987434"/>
            <a:ext cx="5014913" cy="4873625"/>
          </a:xfrm>
        </p:spPr>
        <p:txBody>
          <a:bodyPr/>
          <a:lstStyle>
            <a:lvl1pPr marL="0" indent="0">
              <a:buNone/>
              <a:defRPr sz="2600"/>
            </a:lvl1pPr>
            <a:lvl2pPr marL="371494" indent="0">
              <a:buNone/>
              <a:defRPr sz="2275"/>
            </a:lvl2pPr>
            <a:lvl3pPr marL="742987" indent="0">
              <a:buNone/>
              <a:defRPr sz="1950"/>
            </a:lvl3pPr>
            <a:lvl4pPr marL="1114481" indent="0">
              <a:buNone/>
              <a:defRPr sz="1625"/>
            </a:lvl4pPr>
            <a:lvl5pPr marL="1485974" indent="0">
              <a:buNone/>
              <a:defRPr sz="1625"/>
            </a:lvl5pPr>
            <a:lvl6pPr marL="1857468" indent="0">
              <a:buNone/>
              <a:defRPr sz="1625"/>
            </a:lvl6pPr>
            <a:lvl7pPr marL="2228962" indent="0">
              <a:buNone/>
              <a:defRPr sz="1625"/>
            </a:lvl7pPr>
            <a:lvl8pPr marL="2600455" indent="0">
              <a:buNone/>
              <a:defRPr sz="1625"/>
            </a:lvl8pPr>
            <a:lvl9pPr marL="2971949" indent="0">
              <a:buNone/>
              <a:defRPr sz="1625"/>
            </a:lvl9pPr>
          </a:lstStyle>
          <a:p>
            <a:endParaRPr lang="en-US"/>
          </a:p>
        </p:txBody>
      </p:sp>
      <p:sp>
        <p:nvSpPr>
          <p:cNvPr id="4" name="Text Placeholder 3">
            <a:extLst>
              <a:ext uri="{FF2B5EF4-FFF2-40B4-BE49-F238E27FC236}">
                <a16:creationId xmlns:a16="http://schemas.microsoft.com/office/drawing/2014/main" id="{88B0C267-FA2A-414A-BB7D-8C3B00A1F162}"/>
              </a:ext>
            </a:extLst>
          </p:cNvPr>
          <p:cNvSpPr>
            <a:spLocks noGrp="1"/>
          </p:cNvSpPr>
          <p:nvPr>
            <p:ph type="body" sz="half" idx="2"/>
          </p:nvPr>
        </p:nvSpPr>
        <p:spPr>
          <a:xfrm>
            <a:off x="682331" y="2057400"/>
            <a:ext cx="3194944" cy="3811588"/>
          </a:xfrm>
        </p:spPr>
        <p:txBody>
          <a:bodyPr/>
          <a:lstStyle>
            <a:lvl1pPr marL="0" indent="0">
              <a:buNone/>
              <a:defRPr sz="1300"/>
            </a:lvl1pPr>
            <a:lvl2pPr marL="371494" indent="0">
              <a:buNone/>
              <a:defRPr sz="1138"/>
            </a:lvl2pPr>
            <a:lvl3pPr marL="742987" indent="0">
              <a:buNone/>
              <a:defRPr sz="975"/>
            </a:lvl3pPr>
            <a:lvl4pPr marL="1114481" indent="0">
              <a:buNone/>
              <a:defRPr sz="813"/>
            </a:lvl4pPr>
            <a:lvl5pPr marL="1485974" indent="0">
              <a:buNone/>
              <a:defRPr sz="813"/>
            </a:lvl5pPr>
            <a:lvl6pPr marL="1857468" indent="0">
              <a:buNone/>
              <a:defRPr sz="813"/>
            </a:lvl6pPr>
            <a:lvl7pPr marL="2228962" indent="0">
              <a:buNone/>
              <a:defRPr sz="813"/>
            </a:lvl7pPr>
            <a:lvl8pPr marL="2600455" indent="0">
              <a:buNone/>
              <a:defRPr sz="813"/>
            </a:lvl8pPr>
            <a:lvl9pPr marL="2971949" indent="0">
              <a:buNone/>
              <a:defRPr sz="813"/>
            </a:lvl9pPr>
          </a:lstStyle>
          <a:p>
            <a:pPr lvl="0"/>
            <a:r>
              <a:rPr lang="en-US"/>
              <a:t>Edit Master text styles</a:t>
            </a:r>
          </a:p>
        </p:txBody>
      </p:sp>
      <p:sp>
        <p:nvSpPr>
          <p:cNvPr id="5" name="Date Placeholder 4">
            <a:extLst>
              <a:ext uri="{FF2B5EF4-FFF2-40B4-BE49-F238E27FC236}">
                <a16:creationId xmlns:a16="http://schemas.microsoft.com/office/drawing/2014/main" id="{F649BA22-3092-7643-85BD-65AA5F3D2B14}"/>
              </a:ext>
            </a:extLst>
          </p:cNvPr>
          <p:cNvSpPr>
            <a:spLocks noGrp="1"/>
          </p:cNvSpPr>
          <p:nvPr>
            <p:ph type="dt" sz="half" idx="10"/>
          </p:nvPr>
        </p:nvSpPr>
        <p:spPr/>
        <p:txBody>
          <a:bodyPr/>
          <a:lstStyle/>
          <a:p>
            <a:fld id="{FCE7F509-E4C9-D04C-8965-3A5F67247EE3}" type="datetimeFigureOut">
              <a:rPr lang="en-US" smtClean="0"/>
              <a:t>11/9/2021</a:t>
            </a:fld>
            <a:endParaRPr lang="en-US"/>
          </a:p>
        </p:txBody>
      </p:sp>
      <p:sp>
        <p:nvSpPr>
          <p:cNvPr id="6" name="Footer Placeholder 5">
            <a:extLst>
              <a:ext uri="{FF2B5EF4-FFF2-40B4-BE49-F238E27FC236}">
                <a16:creationId xmlns:a16="http://schemas.microsoft.com/office/drawing/2014/main" id="{40D9DC93-B052-C146-9F1B-8B1C937091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3DE8F6-2051-7F41-B74B-AD5589F83A0F}"/>
              </a:ext>
            </a:extLst>
          </p:cNvPr>
          <p:cNvSpPr>
            <a:spLocks noGrp="1"/>
          </p:cNvSpPr>
          <p:nvPr>
            <p:ph type="sldNum" sz="quarter" idx="12"/>
          </p:nvPr>
        </p:nvSpPr>
        <p:spPr/>
        <p:txBody>
          <a:bodyPr/>
          <a:lstStyle/>
          <a:p>
            <a:fld id="{F929E4C9-307B-3642-8BAD-1F1D87D3282C}" type="slidenum">
              <a:rPr lang="en-US" smtClean="0"/>
              <a:t>‹nº›</a:t>
            </a:fld>
            <a:endParaRPr lang="en-US"/>
          </a:p>
        </p:txBody>
      </p:sp>
    </p:spTree>
    <p:extLst>
      <p:ext uri="{BB962C8B-B14F-4D97-AF65-F5344CB8AC3E}">
        <p14:creationId xmlns:p14="http://schemas.microsoft.com/office/powerpoint/2010/main" val="254517620"/>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B93B0-5C04-5845-A945-09CEA547788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E9DABF-C353-9E41-AD11-50B1744D00B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BD584B-2CF8-174A-8FF1-2191F87D728F}"/>
              </a:ext>
            </a:extLst>
          </p:cNvPr>
          <p:cNvSpPr>
            <a:spLocks noGrp="1"/>
          </p:cNvSpPr>
          <p:nvPr>
            <p:ph type="dt" sz="half" idx="10"/>
          </p:nvPr>
        </p:nvSpPr>
        <p:spPr/>
        <p:txBody>
          <a:bodyPr/>
          <a:lstStyle/>
          <a:p>
            <a:fld id="{FCE7F509-E4C9-D04C-8965-3A5F67247EE3}" type="datetimeFigureOut">
              <a:rPr lang="en-US" smtClean="0"/>
              <a:t>11/9/2021</a:t>
            </a:fld>
            <a:endParaRPr lang="en-US"/>
          </a:p>
        </p:txBody>
      </p:sp>
      <p:sp>
        <p:nvSpPr>
          <p:cNvPr id="5" name="Footer Placeholder 4">
            <a:extLst>
              <a:ext uri="{FF2B5EF4-FFF2-40B4-BE49-F238E27FC236}">
                <a16:creationId xmlns:a16="http://schemas.microsoft.com/office/drawing/2014/main" id="{3AA4E71E-C317-3E48-BA95-56AC836197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42CE82-6926-3F4A-B4BD-B05AB6BF847C}"/>
              </a:ext>
            </a:extLst>
          </p:cNvPr>
          <p:cNvSpPr>
            <a:spLocks noGrp="1"/>
          </p:cNvSpPr>
          <p:nvPr>
            <p:ph type="sldNum" sz="quarter" idx="12"/>
          </p:nvPr>
        </p:nvSpPr>
        <p:spPr/>
        <p:txBody>
          <a:bodyPr/>
          <a:lstStyle/>
          <a:p>
            <a:fld id="{F929E4C9-307B-3642-8BAD-1F1D87D3282C}" type="slidenum">
              <a:rPr lang="en-US" smtClean="0"/>
              <a:t>‹nº›</a:t>
            </a:fld>
            <a:endParaRPr lang="en-US"/>
          </a:p>
        </p:txBody>
      </p:sp>
    </p:spTree>
    <p:extLst>
      <p:ext uri="{BB962C8B-B14F-4D97-AF65-F5344CB8AC3E}">
        <p14:creationId xmlns:p14="http://schemas.microsoft.com/office/powerpoint/2010/main" val="2302768562"/>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19172B-D403-C543-B4B3-168DDDFFB20F}"/>
              </a:ext>
            </a:extLst>
          </p:cNvPr>
          <p:cNvSpPr>
            <a:spLocks noGrp="1"/>
          </p:cNvSpPr>
          <p:nvPr>
            <p:ph type="title" orient="vert"/>
          </p:nvPr>
        </p:nvSpPr>
        <p:spPr>
          <a:xfrm>
            <a:off x="7088982" y="365125"/>
            <a:ext cx="2135981"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BF52E2-0906-4749-8D0E-C1FE246F668B}"/>
              </a:ext>
            </a:extLst>
          </p:cNvPr>
          <p:cNvSpPr>
            <a:spLocks noGrp="1"/>
          </p:cNvSpPr>
          <p:nvPr>
            <p:ph type="body" orient="vert" idx="1"/>
          </p:nvPr>
        </p:nvSpPr>
        <p:spPr>
          <a:xfrm>
            <a:off x="681038" y="365125"/>
            <a:ext cx="6284119"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541308-ACEF-954C-B96A-91DC3BE7F394}"/>
              </a:ext>
            </a:extLst>
          </p:cNvPr>
          <p:cNvSpPr>
            <a:spLocks noGrp="1"/>
          </p:cNvSpPr>
          <p:nvPr>
            <p:ph type="dt" sz="half" idx="10"/>
          </p:nvPr>
        </p:nvSpPr>
        <p:spPr/>
        <p:txBody>
          <a:bodyPr/>
          <a:lstStyle/>
          <a:p>
            <a:fld id="{FCE7F509-E4C9-D04C-8965-3A5F67247EE3}" type="datetimeFigureOut">
              <a:rPr lang="en-US" smtClean="0"/>
              <a:t>11/9/2021</a:t>
            </a:fld>
            <a:endParaRPr lang="en-US"/>
          </a:p>
        </p:txBody>
      </p:sp>
      <p:sp>
        <p:nvSpPr>
          <p:cNvPr id="5" name="Footer Placeholder 4">
            <a:extLst>
              <a:ext uri="{FF2B5EF4-FFF2-40B4-BE49-F238E27FC236}">
                <a16:creationId xmlns:a16="http://schemas.microsoft.com/office/drawing/2014/main" id="{7B5D925C-C57C-9546-9E80-9196DC61C2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DF2829-7AB4-6248-9E09-EF66D0CC8B46}"/>
              </a:ext>
            </a:extLst>
          </p:cNvPr>
          <p:cNvSpPr>
            <a:spLocks noGrp="1"/>
          </p:cNvSpPr>
          <p:nvPr>
            <p:ph type="sldNum" sz="quarter" idx="12"/>
          </p:nvPr>
        </p:nvSpPr>
        <p:spPr/>
        <p:txBody>
          <a:bodyPr/>
          <a:lstStyle/>
          <a:p>
            <a:fld id="{F929E4C9-307B-3642-8BAD-1F1D87D3282C}" type="slidenum">
              <a:rPr lang="en-US" smtClean="0"/>
              <a:t>‹nº›</a:t>
            </a:fld>
            <a:endParaRPr lang="en-US"/>
          </a:p>
        </p:txBody>
      </p:sp>
    </p:spTree>
    <p:extLst>
      <p:ext uri="{BB962C8B-B14F-4D97-AF65-F5344CB8AC3E}">
        <p14:creationId xmlns:p14="http://schemas.microsoft.com/office/powerpoint/2010/main" val="1113948874"/>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elcome Message">
    <p:spTree>
      <p:nvGrpSpPr>
        <p:cNvPr id="1" name=""/>
        <p:cNvGrpSpPr/>
        <p:nvPr/>
      </p:nvGrpSpPr>
      <p:grpSpPr>
        <a:xfrm>
          <a:off x="0" y="0"/>
          <a:ext cx="0" cy="0"/>
          <a:chOff x="0" y="0"/>
          <a:chExt cx="0" cy="0"/>
        </a:xfrm>
      </p:grpSpPr>
      <p:sp>
        <p:nvSpPr>
          <p:cNvPr id="27" name="Text Placeholder 2">
            <a:extLst>
              <a:ext uri="{FF2B5EF4-FFF2-40B4-BE49-F238E27FC236}">
                <a16:creationId xmlns:a16="http://schemas.microsoft.com/office/drawing/2014/main" id="{A349BAE6-28CF-4A49-B251-8B802BB4AE0B}"/>
              </a:ext>
            </a:extLst>
          </p:cNvPr>
          <p:cNvSpPr>
            <a:spLocks noGrp="1"/>
          </p:cNvSpPr>
          <p:nvPr>
            <p:ph type="body" sz="quarter" idx="11" hasCustomPrompt="1"/>
          </p:nvPr>
        </p:nvSpPr>
        <p:spPr>
          <a:xfrm>
            <a:off x="710079" y="790902"/>
            <a:ext cx="7483153" cy="486355"/>
          </a:xfrm>
        </p:spPr>
        <p:txBody>
          <a:bodyPr>
            <a:noAutofit/>
          </a:bodyPr>
          <a:lstStyle>
            <a:lvl1pPr marL="0" indent="0">
              <a:buNone/>
              <a:defRPr sz="2600" baseline="0">
                <a:solidFill>
                  <a:schemeClr val="tx1"/>
                </a:solidFill>
                <a:latin typeface="Roboto Black" panose="02000000000000000000" pitchFamily="2" charset="0"/>
                <a:ea typeface="Roboto Black" panose="02000000000000000000" pitchFamily="2" charset="0"/>
                <a:cs typeface="Roboto Black" panose="02000000000000000000" pitchFamily="2" charset="0"/>
              </a:defRPr>
            </a:lvl1pPr>
            <a:lvl2pPr>
              <a:defRPr sz="2600">
                <a:latin typeface="Roboto Black" panose="02000000000000000000" pitchFamily="2" charset="0"/>
                <a:ea typeface="Roboto Black" panose="02000000000000000000" pitchFamily="2" charset="0"/>
                <a:cs typeface="Roboto Black" panose="02000000000000000000" pitchFamily="2" charset="0"/>
              </a:defRPr>
            </a:lvl2pPr>
            <a:lvl3pPr>
              <a:defRPr sz="2600">
                <a:latin typeface="Roboto Black" panose="02000000000000000000" pitchFamily="2" charset="0"/>
                <a:ea typeface="Roboto Black" panose="02000000000000000000" pitchFamily="2" charset="0"/>
                <a:cs typeface="Roboto Black" panose="02000000000000000000" pitchFamily="2" charset="0"/>
              </a:defRPr>
            </a:lvl3pPr>
            <a:lvl4pPr>
              <a:defRPr sz="2600">
                <a:latin typeface="Roboto Black" panose="02000000000000000000" pitchFamily="2" charset="0"/>
                <a:ea typeface="Roboto Black" panose="02000000000000000000" pitchFamily="2" charset="0"/>
                <a:cs typeface="Roboto Black" panose="02000000000000000000" pitchFamily="2" charset="0"/>
              </a:defRPr>
            </a:lvl4pPr>
            <a:lvl5pPr>
              <a:defRPr sz="2600">
                <a:latin typeface="Roboto Black" panose="02000000000000000000" pitchFamily="2" charset="0"/>
                <a:ea typeface="Roboto Black" panose="02000000000000000000" pitchFamily="2" charset="0"/>
                <a:cs typeface="Roboto Black" panose="02000000000000000000" pitchFamily="2" charset="0"/>
              </a:defRPr>
            </a:lvl5pPr>
          </a:lstStyle>
          <a:p>
            <a:pPr lvl="0"/>
            <a:r>
              <a:rPr lang="en-US"/>
              <a:t>Put your main text here</a:t>
            </a:r>
          </a:p>
        </p:txBody>
      </p:sp>
      <p:sp>
        <p:nvSpPr>
          <p:cNvPr id="29" name="Text Placeholder 4">
            <a:extLst>
              <a:ext uri="{FF2B5EF4-FFF2-40B4-BE49-F238E27FC236}">
                <a16:creationId xmlns:a16="http://schemas.microsoft.com/office/drawing/2014/main" id="{DF88B13C-989D-F84D-A967-019EAC25619B}"/>
              </a:ext>
            </a:extLst>
          </p:cNvPr>
          <p:cNvSpPr>
            <a:spLocks noGrp="1"/>
          </p:cNvSpPr>
          <p:nvPr>
            <p:ph type="body" sz="quarter" idx="12" hasCustomPrompt="1"/>
          </p:nvPr>
        </p:nvSpPr>
        <p:spPr>
          <a:xfrm>
            <a:off x="710079" y="506152"/>
            <a:ext cx="7468369" cy="269360"/>
          </a:xfrm>
        </p:spPr>
        <p:txBody>
          <a:bodyPr>
            <a:normAutofit/>
          </a:bodyPr>
          <a:lstStyle>
            <a:lvl1pPr marL="0" indent="0">
              <a:buNone/>
              <a:defRPr sz="975" baseline="0">
                <a:latin typeface="Source Sans Pro Light" panose="020B0403030403020204" pitchFamily="34" charset="0"/>
              </a:defRPr>
            </a:lvl1pPr>
            <a:lvl2pPr>
              <a:defRPr>
                <a:latin typeface="Source Sans Pro Light" panose="020B0403030403020204" pitchFamily="34" charset="0"/>
              </a:defRPr>
            </a:lvl2pPr>
            <a:lvl3pPr>
              <a:defRPr>
                <a:latin typeface="Source Sans Pro Light" panose="020B0403030403020204" pitchFamily="34" charset="0"/>
              </a:defRPr>
            </a:lvl3pPr>
            <a:lvl4pPr>
              <a:defRPr>
                <a:latin typeface="Source Sans Pro Light" panose="020B0403030403020204" pitchFamily="34" charset="0"/>
              </a:defRPr>
            </a:lvl4pPr>
            <a:lvl5pPr>
              <a:defRPr>
                <a:latin typeface="Source Sans Pro Light" panose="020B0403030403020204" pitchFamily="34" charset="0"/>
              </a:defRPr>
            </a:lvl5pPr>
          </a:lstStyle>
          <a:p>
            <a:pPr lvl="0"/>
            <a:r>
              <a:rPr lang="en-US"/>
              <a:t>Put your text here</a:t>
            </a:r>
          </a:p>
        </p:txBody>
      </p:sp>
      <p:grpSp>
        <p:nvGrpSpPr>
          <p:cNvPr id="30" name="Group 29">
            <a:extLst>
              <a:ext uri="{FF2B5EF4-FFF2-40B4-BE49-F238E27FC236}">
                <a16:creationId xmlns:a16="http://schemas.microsoft.com/office/drawing/2014/main" id="{B2324A86-5AF1-EF49-BFE4-F43C4FC731F4}"/>
              </a:ext>
            </a:extLst>
          </p:cNvPr>
          <p:cNvGrpSpPr/>
          <p:nvPr userDrawn="1"/>
        </p:nvGrpSpPr>
        <p:grpSpPr>
          <a:xfrm>
            <a:off x="5264053" y="1447803"/>
            <a:ext cx="3627536" cy="4679911"/>
            <a:chOff x="5828202" y="967154"/>
            <a:chExt cx="4464660" cy="4679911"/>
          </a:xfrm>
        </p:grpSpPr>
        <p:sp>
          <p:nvSpPr>
            <p:cNvPr id="31" name="Freeform 15">
              <a:extLst>
                <a:ext uri="{FF2B5EF4-FFF2-40B4-BE49-F238E27FC236}">
                  <a16:creationId xmlns:a16="http://schemas.microsoft.com/office/drawing/2014/main" id="{B4CA3FC7-03D6-E546-A4EC-7D2EA87F3898}"/>
                </a:ext>
              </a:extLst>
            </p:cNvPr>
            <p:cNvSpPr>
              <a:spLocks/>
            </p:cNvSpPr>
            <p:nvPr userDrawn="1"/>
          </p:nvSpPr>
          <p:spPr bwMode="auto">
            <a:xfrm>
              <a:off x="5990246" y="967154"/>
              <a:ext cx="4302616" cy="2283119"/>
            </a:xfrm>
            <a:custGeom>
              <a:avLst/>
              <a:gdLst>
                <a:gd name="T0" fmla="*/ 247 w 533"/>
                <a:gd name="T1" fmla="*/ 0 h 283"/>
                <a:gd name="T2" fmla="*/ 247 w 533"/>
                <a:gd name="T3" fmla="*/ 31 h 283"/>
                <a:gd name="T4" fmla="*/ 214 w 533"/>
                <a:gd name="T5" fmla="*/ 34 h 283"/>
                <a:gd name="T6" fmla="*/ 178 w 533"/>
                <a:gd name="T7" fmla="*/ 43 h 283"/>
                <a:gd name="T8" fmla="*/ 113 w 533"/>
                <a:gd name="T9" fmla="*/ 74 h 283"/>
                <a:gd name="T10" fmla="*/ 105 w 533"/>
                <a:gd name="T11" fmla="*/ 79 h 283"/>
                <a:gd name="T12" fmla="*/ 98 w 533"/>
                <a:gd name="T13" fmla="*/ 84 h 283"/>
                <a:gd name="T14" fmla="*/ 85 w 533"/>
                <a:gd name="T15" fmla="*/ 94 h 283"/>
                <a:gd name="T16" fmla="*/ 62 w 533"/>
                <a:gd name="T17" fmla="*/ 117 h 283"/>
                <a:gd name="T18" fmla="*/ 28 w 533"/>
                <a:gd name="T19" fmla="*/ 166 h 283"/>
                <a:gd name="T20" fmla="*/ 10 w 533"/>
                <a:gd name="T21" fmla="*/ 212 h 283"/>
                <a:gd name="T22" fmla="*/ 2 w 533"/>
                <a:gd name="T23" fmla="*/ 249 h 283"/>
                <a:gd name="T24" fmla="*/ 1 w 533"/>
                <a:gd name="T25" fmla="*/ 256 h 283"/>
                <a:gd name="T26" fmla="*/ 1 w 533"/>
                <a:gd name="T27" fmla="*/ 263 h 283"/>
                <a:gd name="T28" fmla="*/ 0 w 533"/>
                <a:gd name="T29" fmla="*/ 273 h 283"/>
                <a:gd name="T30" fmla="*/ 0 w 533"/>
                <a:gd name="T31" fmla="*/ 282 h 283"/>
                <a:gd name="T32" fmla="*/ 1 w 533"/>
                <a:gd name="T33" fmla="*/ 273 h 283"/>
                <a:gd name="T34" fmla="*/ 2 w 533"/>
                <a:gd name="T35" fmla="*/ 263 h 283"/>
                <a:gd name="T36" fmla="*/ 2 w 533"/>
                <a:gd name="T37" fmla="*/ 257 h 283"/>
                <a:gd name="T38" fmla="*/ 3 w 533"/>
                <a:gd name="T39" fmla="*/ 249 h 283"/>
                <a:gd name="T40" fmla="*/ 12 w 533"/>
                <a:gd name="T41" fmla="*/ 213 h 283"/>
                <a:gd name="T42" fmla="*/ 32 w 533"/>
                <a:gd name="T43" fmla="*/ 168 h 283"/>
                <a:gd name="T44" fmla="*/ 67 w 533"/>
                <a:gd name="T45" fmla="*/ 121 h 283"/>
                <a:gd name="T46" fmla="*/ 90 w 533"/>
                <a:gd name="T47" fmla="*/ 100 h 283"/>
                <a:gd name="T48" fmla="*/ 103 w 533"/>
                <a:gd name="T49" fmla="*/ 90 h 283"/>
                <a:gd name="T50" fmla="*/ 110 w 533"/>
                <a:gd name="T51" fmla="*/ 85 h 283"/>
                <a:gd name="T52" fmla="*/ 117 w 533"/>
                <a:gd name="T53" fmla="*/ 81 h 283"/>
                <a:gd name="T54" fmla="*/ 181 w 533"/>
                <a:gd name="T55" fmla="*/ 53 h 283"/>
                <a:gd name="T56" fmla="*/ 216 w 533"/>
                <a:gd name="T57" fmla="*/ 46 h 283"/>
                <a:gd name="T58" fmla="*/ 252 w 533"/>
                <a:gd name="T59" fmla="*/ 45 h 283"/>
                <a:gd name="T60" fmla="*/ 288 w 533"/>
                <a:gd name="T61" fmla="*/ 48 h 283"/>
                <a:gd name="T62" fmla="*/ 323 w 533"/>
                <a:gd name="T63" fmla="*/ 56 h 283"/>
                <a:gd name="T64" fmla="*/ 384 w 533"/>
                <a:gd name="T65" fmla="*/ 85 h 283"/>
                <a:gd name="T66" fmla="*/ 410 w 533"/>
                <a:gd name="T67" fmla="*/ 105 h 283"/>
                <a:gd name="T68" fmla="*/ 421 w 533"/>
                <a:gd name="T69" fmla="*/ 116 h 283"/>
                <a:gd name="T70" fmla="*/ 429 w 533"/>
                <a:gd name="T71" fmla="*/ 124 h 283"/>
                <a:gd name="T72" fmla="*/ 430 w 533"/>
                <a:gd name="T73" fmla="*/ 124 h 283"/>
                <a:gd name="T74" fmla="*/ 431 w 533"/>
                <a:gd name="T75" fmla="*/ 126 h 283"/>
                <a:gd name="T76" fmla="*/ 434 w 533"/>
                <a:gd name="T77" fmla="*/ 129 h 283"/>
                <a:gd name="T78" fmla="*/ 435 w 533"/>
                <a:gd name="T79" fmla="*/ 130 h 283"/>
                <a:gd name="T80" fmla="*/ 488 w 533"/>
                <a:gd name="T81" fmla="*/ 250 h 283"/>
                <a:gd name="T82" fmla="*/ 488 w 533"/>
                <a:gd name="T83" fmla="*/ 252 h 283"/>
                <a:gd name="T84" fmla="*/ 489 w 533"/>
                <a:gd name="T85" fmla="*/ 259 h 283"/>
                <a:gd name="T86" fmla="*/ 489 w 533"/>
                <a:gd name="T87" fmla="*/ 265 h 283"/>
                <a:gd name="T88" fmla="*/ 489 w 533"/>
                <a:gd name="T89" fmla="*/ 270 h 283"/>
                <a:gd name="T90" fmla="*/ 489 w 533"/>
                <a:gd name="T91" fmla="*/ 275 h 283"/>
                <a:gd name="T92" fmla="*/ 489 w 533"/>
                <a:gd name="T93" fmla="*/ 281 h 283"/>
                <a:gd name="T94" fmla="*/ 489 w 533"/>
                <a:gd name="T95" fmla="*/ 283 h 283"/>
                <a:gd name="T96" fmla="*/ 490 w 533"/>
                <a:gd name="T97" fmla="*/ 283 h 283"/>
                <a:gd name="T98" fmla="*/ 517 w 533"/>
                <a:gd name="T99" fmla="*/ 283 h 283"/>
                <a:gd name="T100" fmla="*/ 533 w 533"/>
                <a:gd name="T101" fmla="*/ 283 h 283"/>
                <a:gd name="T102" fmla="*/ 533 w 533"/>
                <a:gd name="T103" fmla="*/ 282 h 283"/>
                <a:gd name="T104" fmla="*/ 247 w 533"/>
                <a:gd name="T105" fmla="*/ 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33" h="283">
                  <a:moveTo>
                    <a:pt x="247" y="0"/>
                  </a:moveTo>
                  <a:cubicBezTo>
                    <a:pt x="247" y="31"/>
                    <a:pt x="247" y="31"/>
                    <a:pt x="247" y="31"/>
                  </a:cubicBezTo>
                  <a:cubicBezTo>
                    <a:pt x="236" y="32"/>
                    <a:pt x="225" y="33"/>
                    <a:pt x="214" y="34"/>
                  </a:cubicBezTo>
                  <a:cubicBezTo>
                    <a:pt x="202" y="37"/>
                    <a:pt x="190" y="39"/>
                    <a:pt x="178" y="43"/>
                  </a:cubicBezTo>
                  <a:cubicBezTo>
                    <a:pt x="154" y="50"/>
                    <a:pt x="132" y="61"/>
                    <a:pt x="113" y="74"/>
                  </a:cubicBezTo>
                  <a:cubicBezTo>
                    <a:pt x="110" y="75"/>
                    <a:pt x="108" y="77"/>
                    <a:pt x="105" y="79"/>
                  </a:cubicBezTo>
                  <a:cubicBezTo>
                    <a:pt x="103" y="80"/>
                    <a:pt x="101" y="82"/>
                    <a:pt x="98" y="84"/>
                  </a:cubicBezTo>
                  <a:cubicBezTo>
                    <a:pt x="94" y="87"/>
                    <a:pt x="89" y="91"/>
                    <a:pt x="85" y="94"/>
                  </a:cubicBezTo>
                  <a:cubicBezTo>
                    <a:pt x="77" y="102"/>
                    <a:pt x="69" y="109"/>
                    <a:pt x="62" y="117"/>
                  </a:cubicBezTo>
                  <a:cubicBezTo>
                    <a:pt x="48" y="133"/>
                    <a:pt x="37" y="150"/>
                    <a:pt x="28" y="166"/>
                  </a:cubicBezTo>
                  <a:cubicBezTo>
                    <a:pt x="20" y="182"/>
                    <a:pt x="14" y="198"/>
                    <a:pt x="10" y="212"/>
                  </a:cubicBezTo>
                  <a:cubicBezTo>
                    <a:pt x="6" y="226"/>
                    <a:pt x="3" y="239"/>
                    <a:pt x="2" y="249"/>
                  </a:cubicBezTo>
                  <a:cubicBezTo>
                    <a:pt x="2" y="252"/>
                    <a:pt x="2" y="254"/>
                    <a:pt x="1" y="256"/>
                  </a:cubicBezTo>
                  <a:cubicBezTo>
                    <a:pt x="1" y="259"/>
                    <a:pt x="1" y="261"/>
                    <a:pt x="1" y="263"/>
                  </a:cubicBezTo>
                  <a:cubicBezTo>
                    <a:pt x="1" y="267"/>
                    <a:pt x="0" y="271"/>
                    <a:pt x="0" y="273"/>
                  </a:cubicBezTo>
                  <a:cubicBezTo>
                    <a:pt x="0" y="279"/>
                    <a:pt x="0" y="282"/>
                    <a:pt x="0" y="282"/>
                  </a:cubicBezTo>
                  <a:cubicBezTo>
                    <a:pt x="0" y="282"/>
                    <a:pt x="0" y="279"/>
                    <a:pt x="1" y="273"/>
                  </a:cubicBezTo>
                  <a:cubicBezTo>
                    <a:pt x="1" y="271"/>
                    <a:pt x="1" y="267"/>
                    <a:pt x="2" y="263"/>
                  </a:cubicBezTo>
                  <a:cubicBezTo>
                    <a:pt x="2" y="261"/>
                    <a:pt x="2" y="259"/>
                    <a:pt x="2" y="257"/>
                  </a:cubicBezTo>
                  <a:cubicBezTo>
                    <a:pt x="3" y="254"/>
                    <a:pt x="3" y="252"/>
                    <a:pt x="3" y="249"/>
                  </a:cubicBezTo>
                  <a:cubicBezTo>
                    <a:pt x="5" y="239"/>
                    <a:pt x="7" y="226"/>
                    <a:pt x="12" y="213"/>
                  </a:cubicBezTo>
                  <a:cubicBezTo>
                    <a:pt x="17" y="199"/>
                    <a:pt x="23" y="183"/>
                    <a:pt x="32" y="168"/>
                  </a:cubicBezTo>
                  <a:cubicBezTo>
                    <a:pt x="41" y="152"/>
                    <a:pt x="53" y="136"/>
                    <a:pt x="67" y="121"/>
                  </a:cubicBezTo>
                  <a:cubicBezTo>
                    <a:pt x="74" y="114"/>
                    <a:pt x="82" y="107"/>
                    <a:pt x="90" y="100"/>
                  </a:cubicBezTo>
                  <a:cubicBezTo>
                    <a:pt x="94" y="96"/>
                    <a:pt x="99" y="93"/>
                    <a:pt x="103" y="90"/>
                  </a:cubicBezTo>
                  <a:cubicBezTo>
                    <a:pt x="106" y="88"/>
                    <a:pt x="108" y="87"/>
                    <a:pt x="110" y="85"/>
                  </a:cubicBezTo>
                  <a:cubicBezTo>
                    <a:pt x="113" y="84"/>
                    <a:pt x="115" y="82"/>
                    <a:pt x="117" y="81"/>
                  </a:cubicBezTo>
                  <a:cubicBezTo>
                    <a:pt x="137" y="69"/>
                    <a:pt x="158" y="60"/>
                    <a:pt x="181" y="53"/>
                  </a:cubicBezTo>
                  <a:cubicBezTo>
                    <a:pt x="193" y="50"/>
                    <a:pt x="204" y="48"/>
                    <a:pt x="216" y="46"/>
                  </a:cubicBezTo>
                  <a:cubicBezTo>
                    <a:pt x="228" y="45"/>
                    <a:pt x="240" y="44"/>
                    <a:pt x="252" y="45"/>
                  </a:cubicBezTo>
                  <a:cubicBezTo>
                    <a:pt x="265" y="45"/>
                    <a:pt x="276" y="46"/>
                    <a:pt x="288" y="48"/>
                  </a:cubicBezTo>
                  <a:cubicBezTo>
                    <a:pt x="300" y="50"/>
                    <a:pt x="311" y="52"/>
                    <a:pt x="323" y="56"/>
                  </a:cubicBezTo>
                  <a:cubicBezTo>
                    <a:pt x="345" y="63"/>
                    <a:pt x="366" y="73"/>
                    <a:pt x="384" y="85"/>
                  </a:cubicBezTo>
                  <a:cubicBezTo>
                    <a:pt x="393" y="92"/>
                    <a:pt x="402" y="98"/>
                    <a:pt x="410" y="105"/>
                  </a:cubicBezTo>
                  <a:cubicBezTo>
                    <a:pt x="414" y="108"/>
                    <a:pt x="418" y="112"/>
                    <a:pt x="421" y="116"/>
                  </a:cubicBezTo>
                  <a:cubicBezTo>
                    <a:pt x="424" y="119"/>
                    <a:pt x="427" y="121"/>
                    <a:pt x="429" y="124"/>
                  </a:cubicBezTo>
                  <a:cubicBezTo>
                    <a:pt x="429" y="124"/>
                    <a:pt x="429" y="124"/>
                    <a:pt x="430" y="124"/>
                  </a:cubicBezTo>
                  <a:cubicBezTo>
                    <a:pt x="430" y="125"/>
                    <a:pt x="431" y="126"/>
                    <a:pt x="431" y="126"/>
                  </a:cubicBezTo>
                  <a:cubicBezTo>
                    <a:pt x="432" y="127"/>
                    <a:pt x="433" y="128"/>
                    <a:pt x="434" y="129"/>
                  </a:cubicBezTo>
                  <a:cubicBezTo>
                    <a:pt x="434" y="130"/>
                    <a:pt x="434" y="130"/>
                    <a:pt x="435" y="130"/>
                  </a:cubicBezTo>
                  <a:cubicBezTo>
                    <a:pt x="463" y="164"/>
                    <a:pt x="481" y="205"/>
                    <a:pt x="488" y="250"/>
                  </a:cubicBezTo>
                  <a:cubicBezTo>
                    <a:pt x="488" y="250"/>
                    <a:pt x="488" y="251"/>
                    <a:pt x="488" y="252"/>
                  </a:cubicBezTo>
                  <a:cubicBezTo>
                    <a:pt x="488" y="254"/>
                    <a:pt x="488" y="256"/>
                    <a:pt x="489" y="259"/>
                  </a:cubicBezTo>
                  <a:cubicBezTo>
                    <a:pt x="489" y="261"/>
                    <a:pt x="489" y="263"/>
                    <a:pt x="489" y="265"/>
                  </a:cubicBezTo>
                  <a:cubicBezTo>
                    <a:pt x="489" y="267"/>
                    <a:pt x="489" y="269"/>
                    <a:pt x="489" y="270"/>
                  </a:cubicBezTo>
                  <a:cubicBezTo>
                    <a:pt x="489" y="272"/>
                    <a:pt x="489" y="273"/>
                    <a:pt x="489" y="275"/>
                  </a:cubicBezTo>
                  <a:cubicBezTo>
                    <a:pt x="489" y="277"/>
                    <a:pt x="489" y="279"/>
                    <a:pt x="489" y="281"/>
                  </a:cubicBezTo>
                  <a:cubicBezTo>
                    <a:pt x="489" y="282"/>
                    <a:pt x="489" y="283"/>
                    <a:pt x="489" y="283"/>
                  </a:cubicBezTo>
                  <a:cubicBezTo>
                    <a:pt x="490" y="283"/>
                    <a:pt x="490" y="283"/>
                    <a:pt x="490" y="283"/>
                  </a:cubicBezTo>
                  <a:cubicBezTo>
                    <a:pt x="517" y="283"/>
                    <a:pt x="517" y="283"/>
                    <a:pt x="517" y="283"/>
                  </a:cubicBezTo>
                  <a:cubicBezTo>
                    <a:pt x="533" y="283"/>
                    <a:pt x="533" y="283"/>
                    <a:pt x="533" y="283"/>
                  </a:cubicBezTo>
                  <a:cubicBezTo>
                    <a:pt x="533" y="283"/>
                    <a:pt x="533" y="282"/>
                    <a:pt x="533" y="282"/>
                  </a:cubicBezTo>
                  <a:cubicBezTo>
                    <a:pt x="533" y="126"/>
                    <a:pt x="405" y="0"/>
                    <a:pt x="247" y="0"/>
                  </a:cubicBezTo>
                  <a:close/>
                </a:path>
              </a:pathLst>
            </a:custGeom>
            <a:gradFill>
              <a:gsLst>
                <a:gs pos="0">
                  <a:schemeClr val="accent5">
                    <a:lumMod val="67000"/>
                  </a:schemeClr>
                </a:gs>
                <a:gs pos="48000">
                  <a:schemeClr val="accent3"/>
                </a:gs>
                <a:gs pos="100000">
                  <a:schemeClr val="accent6"/>
                </a:gs>
              </a:gsLst>
              <a:path path="circle">
                <a:fillToRect l="100000" t="100000"/>
              </a:path>
            </a:gradFill>
            <a:ln>
              <a:noFill/>
            </a:ln>
          </p:spPr>
          <p:txBody>
            <a:bodyPr vert="horz" wrap="square" lIns="91440" tIns="45720" rIns="91440" bIns="45720" numCol="1" anchor="t" anchorCtr="0" compatLnSpc="1">
              <a:prstTxWarp prst="textNoShape">
                <a:avLst/>
              </a:prstTxWarp>
            </a:bodyPr>
            <a:lstStyle/>
            <a:p>
              <a:endParaRPr lang="en-US" sz="1463"/>
            </a:p>
          </p:txBody>
        </p:sp>
        <p:sp>
          <p:nvSpPr>
            <p:cNvPr id="32" name="Freeform 16">
              <a:extLst>
                <a:ext uri="{FF2B5EF4-FFF2-40B4-BE49-F238E27FC236}">
                  <a16:creationId xmlns:a16="http://schemas.microsoft.com/office/drawing/2014/main" id="{7EDB44E5-C1F8-AA45-9C10-9D8041ED7FB8}"/>
                </a:ext>
              </a:extLst>
            </p:cNvPr>
            <p:cNvSpPr>
              <a:spLocks/>
            </p:cNvSpPr>
            <p:nvPr userDrawn="1"/>
          </p:nvSpPr>
          <p:spPr bwMode="auto">
            <a:xfrm>
              <a:off x="5828202" y="3371201"/>
              <a:ext cx="4292942" cy="2275864"/>
            </a:xfrm>
            <a:custGeom>
              <a:avLst/>
              <a:gdLst>
                <a:gd name="T0" fmla="*/ 532 w 532"/>
                <a:gd name="T1" fmla="*/ 9 h 282"/>
                <a:gd name="T2" fmla="*/ 531 w 532"/>
                <a:gd name="T3" fmla="*/ 20 h 282"/>
                <a:gd name="T4" fmla="*/ 530 w 532"/>
                <a:gd name="T5" fmla="*/ 26 h 282"/>
                <a:gd name="T6" fmla="*/ 529 w 532"/>
                <a:gd name="T7" fmla="*/ 33 h 282"/>
                <a:gd name="T8" fmla="*/ 521 w 532"/>
                <a:gd name="T9" fmla="*/ 70 h 282"/>
                <a:gd name="T10" fmla="*/ 501 w 532"/>
                <a:gd name="T11" fmla="*/ 115 h 282"/>
                <a:gd name="T12" fmla="*/ 466 w 532"/>
                <a:gd name="T13" fmla="*/ 161 h 282"/>
                <a:gd name="T14" fmla="*/ 442 w 532"/>
                <a:gd name="T15" fmla="*/ 183 h 282"/>
                <a:gd name="T16" fmla="*/ 429 w 532"/>
                <a:gd name="T17" fmla="*/ 193 h 282"/>
                <a:gd name="T18" fmla="*/ 422 w 532"/>
                <a:gd name="T19" fmla="*/ 197 h 282"/>
                <a:gd name="T20" fmla="*/ 415 w 532"/>
                <a:gd name="T21" fmla="*/ 202 h 282"/>
                <a:gd name="T22" fmla="*/ 351 w 532"/>
                <a:gd name="T23" fmla="*/ 229 h 282"/>
                <a:gd name="T24" fmla="*/ 316 w 532"/>
                <a:gd name="T25" fmla="*/ 236 h 282"/>
                <a:gd name="T26" fmla="*/ 281 w 532"/>
                <a:gd name="T27" fmla="*/ 238 h 282"/>
                <a:gd name="T28" fmla="*/ 245 w 532"/>
                <a:gd name="T29" fmla="*/ 235 h 282"/>
                <a:gd name="T30" fmla="*/ 210 w 532"/>
                <a:gd name="T31" fmla="*/ 227 h 282"/>
                <a:gd name="T32" fmla="*/ 148 w 532"/>
                <a:gd name="T33" fmla="*/ 197 h 282"/>
                <a:gd name="T34" fmla="*/ 123 w 532"/>
                <a:gd name="T35" fmla="*/ 178 h 282"/>
                <a:gd name="T36" fmla="*/ 111 w 532"/>
                <a:gd name="T37" fmla="*/ 167 h 282"/>
                <a:gd name="T38" fmla="*/ 103 w 532"/>
                <a:gd name="T39" fmla="*/ 159 h 282"/>
                <a:gd name="T40" fmla="*/ 103 w 532"/>
                <a:gd name="T41" fmla="*/ 158 h 282"/>
                <a:gd name="T42" fmla="*/ 101 w 532"/>
                <a:gd name="T43" fmla="*/ 157 h 282"/>
                <a:gd name="T44" fmla="*/ 99 w 532"/>
                <a:gd name="T45" fmla="*/ 153 h 282"/>
                <a:gd name="T46" fmla="*/ 98 w 532"/>
                <a:gd name="T47" fmla="*/ 153 h 282"/>
                <a:gd name="T48" fmla="*/ 45 w 532"/>
                <a:gd name="T49" fmla="*/ 33 h 282"/>
                <a:gd name="T50" fmla="*/ 45 w 532"/>
                <a:gd name="T51" fmla="*/ 31 h 282"/>
                <a:gd name="T52" fmla="*/ 44 w 532"/>
                <a:gd name="T53" fmla="*/ 24 h 282"/>
                <a:gd name="T54" fmla="*/ 44 w 532"/>
                <a:gd name="T55" fmla="*/ 18 h 282"/>
                <a:gd name="T56" fmla="*/ 43 w 532"/>
                <a:gd name="T57" fmla="*/ 12 h 282"/>
                <a:gd name="T58" fmla="*/ 43 w 532"/>
                <a:gd name="T59" fmla="*/ 8 h 282"/>
                <a:gd name="T60" fmla="*/ 43 w 532"/>
                <a:gd name="T61" fmla="*/ 2 h 282"/>
                <a:gd name="T62" fmla="*/ 43 w 532"/>
                <a:gd name="T63" fmla="*/ 0 h 282"/>
                <a:gd name="T64" fmla="*/ 43 w 532"/>
                <a:gd name="T65" fmla="*/ 0 h 282"/>
                <a:gd name="T66" fmla="*/ 16 w 532"/>
                <a:gd name="T67" fmla="*/ 0 h 282"/>
                <a:gd name="T68" fmla="*/ 0 w 532"/>
                <a:gd name="T69" fmla="*/ 0 h 282"/>
                <a:gd name="T70" fmla="*/ 0 w 532"/>
                <a:gd name="T71" fmla="*/ 1 h 282"/>
                <a:gd name="T72" fmla="*/ 285 w 532"/>
                <a:gd name="T73" fmla="*/ 282 h 282"/>
                <a:gd name="T74" fmla="*/ 285 w 532"/>
                <a:gd name="T75" fmla="*/ 251 h 282"/>
                <a:gd name="T76" fmla="*/ 318 w 532"/>
                <a:gd name="T77" fmla="*/ 248 h 282"/>
                <a:gd name="T78" fmla="*/ 355 w 532"/>
                <a:gd name="T79" fmla="*/ 240 h 282"/>
                <a:gd name="T80" fmla="*/ 420 w 532"/>
                <a:gd name="T81" fmla="*/ 209 h 282"/>
                <a:gd name="T82" fmla="*/ 427 w 532"/>
                <a:gd name="T83" fmla="*/ 204 h 282"/>
                <a:gd name="T84" fmla="*/ 434 w 532"/>
                <a:gd name="T85" fmla="*/ 199 h 282"/>
                <a:gd name="T86" fmla="*/ 447 w 532"/>
                <a:gd name="T87" fmla="*/ 188 h 282"/>
                <a:gd name="T88" fmla="*/ 471 w 532"/>
                <a:gd name="T89" fmla="*/ 165 h 282"/>
                <a:gd name="T90" fmla="*/ 504 w 532"/>
                <a:gd name="T91" fmla="*/ 117 h 282"/>
                <a:gd name="T92" fmla="*/ 523 w 532"/>
                <a:gd name="T93" fmla="*/ 71 h 282"/>
                <a:gd name="T94" fmla="*/ 531 w 532"/>
                <a:gd name="T95" fmla="*/ 34 h 282"/>
                <a:gd name="T96" fmla="*/ 531 w 532"/>
                <a:gd name="T97" fmla="*/ 26 h 282"/>
                <a:gd name="T98" fmla="*/ 532 w 532"/>
                <a:gd name="T99" fmla="*/ 20 h 282"/>
                <a:gd name="T100" fmla="*/ 532 w 532"/>
                <a:gd name="T101" fmla="*/ 9 h 282"/>
                <a:gd name="T102" fmla="*/ 532 w 532"/>
                <a:gd name="T103" fmla="*/ 1 h 282"/>
                <a:gd name="T104" fmla="*/ 532 w 532"/>
                <a:gd name="T105" fmla="*/ 9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32" h="282">
                  <a:moveTo>
                    <a:pt x="532" y="9"/>
                  </a:moveTo>
                  <a:cubicBezTo>
                    <a:pt x="532" y="12"/>
                    <a:pt x="532" y="16"/>
                    <a:pt x="531" y="20"/>
                  </a:cubicBezTo>
                  <a:cubicBezTo>
                    <a:pt x="531" y="22"/>
                    <a:pt x="531" y="24"/>
                    <a:pt x="530" y="26"/>
                  </a:cubicBezTo>
                  <a:cubicBezTo>
                    <a:pt x="530" y="28"/>
                    <a:pt x="530" y="31"/>
                    <a:pt x="529" y="33"/>
                  </a:cubicBezTo>
                  <a:cubicBezTo>
                    <a:pt x="528" y="44"/>
                    <a:pt x="525" y="56"/>
                    <a:pt x="521" y="70"/>
                  </a:cubicBezTo>
                  <a:cubicBezTo>
                    <a:pt x="516" y="84"/>
                    <a:pt x="510" y="99"/>
                    <a:pt x="501" y="115"/>
                  </a:cubicBezTo>
                  <a:cubicBezTo>
                    <a:pt x="492" y="130"/>
                    <a:pt x="480" y="146"/>
                    <a:pt x="466" y="161"/>
                  </a:cubicBezTo>
                  <a:cubicBezTo>
                    <a:pt x="459" y="169"/>
                    <a:pt x="451" y="176"/>
                    <a:pt x="442" y="183"/>
                  </a:cubicBezTo>
                  <a:cubicBezTo>
                    <a:pt x="438" y="186"/>
                    <a:pt x="434" y="189"/>
                    <a:pt x="429" y="193"/>
                  </a:cubicBezTo>
                  <a:cubicBezTo>
                    <a:pt x="427" y="194"/>
                    <a:pt x="425" y="196"/>
                    <a:pt x="422" y="197"/>
                  </a:cubicBezTo>
                  <a:cubicBezTo>
                    <a:pt x="420" y="199"/>
                    <a:pt x="418" y="200"/>
                    <a:pt x="415" y="202"/>
                  </a:cubicBezTo>
                  <a:cubicBezTo>
                    <a:pt x="396" y="214"/>
                    <a:pt x="374" y="223"/>
                    <a:pt x="351" y="229"/>
                  </a:cubicBezTo>
                  <a:cubicBezTo>
                    <a:pt x="340" y="233"/>
                    <a:pt x="328" y="235"/>
                    <a:pt x="316" y="236"/>
                  </a:cubicBezTo>
                  <a:cubicBezTo>
                    <a:pt x="305" y="238"/>
                    <a:pt x="292" y="238"/>
                    <a:pt x="281" y="238"/>
                  </a:cubicBezTo>
                  <a:cubicBezTo>
                    <a:pt x="268" y="238"/>
                    <a:pt x="257" y="237"/>
                    <a:pt x="245" y="235"/>
                  </a:cubicBezTo>
                  <a:cubicBezTo>
                    <a:pt x="233" y="233"/>
                    <a:pt x="221" y="230"/>
                    <a:pt x="210" y="227"/>
                  </a:cubicBezTo>
                  <a:cubicBezTo>
                    <a:pt x="188" y="220"/>
                    <a:pt x="167" y="210"/>
                    <a:pt x="148" y="197"/>
                  </a:cubicBezTo>
                  <a:cubicBezTo>
                    <a:pt x="139" y="191"/>
                    <a:pt x="131" y="185"/>
                    <a:pt x="123" y="178"/>
                  </a:cubicBezTo>
                  <a:cubicBezTo>
                    <a:pt x="119" y="174"/>
                    <a:pt x="115" y="170"/>
                    <a:pt x="111" y="167"/>
                  </a:cubicBezTo>
                  <a:cubicBezTo>
                    <a:pt x="109" y="164"/>
                    <a:pt x="106" y="161"/>
                    <a:pt x="103" y="159"/>
                  </a:cubicBezTo>
                  <a:cubicBezTo>
                    <a:pt x="103" y="159"/>
                    <a:pt x="103" y="159"/>
                    <a:pt x="103" y="158"/>
                  </a:cubicBezTo>
                  <a:cubicBezTo>
                    <a:pt x="103" y="158"/>
                    <a:pt x="102" y="157"/>
                    <a:pt x="101" y="157"/>
                  </a:cubicBezTo>
                  <a:cubicBezTo>
                    <a:pt x="100" y="155"/>
                    <a:pt x="99" y="154"/>
                    <a:pt x="99" y="153"/>
                  </a:cubicBezTo>
                  <a:cubicBezTo>
                    <a:pt x="98" y="153"/>
                    <a:pt x="98" y="153"/>
                    <a:pt x="98" y="153"/>
                  </a:cubicBezTo>
                  <a:cubicBezTo>
                    <a:pt x="70" y="119"/>
                    <a:pt x="51" y="78"/>
                    <a:pt x="45" y="33"/>
                  </a:cubicBezTo>
                  <a:cubicBezTo>
                    <a:pt x="45" y="32"/>
                    <a:pt x="45" y="32"/>
                    <a:pt x="45" y="31"/>
                  </a:cubicBezTo>
                  <a:cubicBezTo>
                    <a:pt x="44" y="29"/>
                    <a:pt x="44" y="26"/>
                    <a:pt x="44" y="24"/>
                  </a:cubicBezTo>
                  <a:cubicBezTo>
                    <a:pt x="44" y="22"/>
                    <a:pt x="44" y="20"/>
                    <a:pt x="44" y="18"/>
                  </a:cubicBezTo>
                  <a:cubicBezTo>
                    <a:pt x="43" y="16"/>
                    <a:pt x="43" y="14"/>
                    <a:pt x="43" y="12"/>
                  </a:cubicBezTo>
                  <a:cubicBezTo>
                    <a:pt x="43" y="11"/>
                    <a:pt x="43" y="9"/>
                    <a:pt x="43" y="8"/>
                  </a:cubicBezTo>
                  <a:cubicBezTo>
                    <a:pt x="43" y="5"/>
                    <a:pt x="43" y="3"/>
                    <a:pt x="43" y="2"/>
                  </a:cubicBezTo>
                  <a:cubicBezTo>
                    <a:pt x="43" y="1"/>
                    <a:pt x="43" y="0"/>
                    <a:pt x="43" y="0"/>
                  </a:cubicBezTo>
                  <a:cubicBezTo>
                    <a:pt x="43" y="0"/>
                    <a:pt x="43" y="0"/>
                    <a:pt x="43" y="0"/>
                  </a:cubicBezTo>
                  <a:cubicBezTo>
                    <a:pt x="16" y="0"/>
                    <a:pt x="16" y="0"/>
                    <a:pt x="16" y="0"/>
                  </a:cubicBezTo>
                  <a:cubicBezTo>
                    <a:pt x="0" y="0"/>
                    <a:pt x="0" y="0"/>
                    <a:pt x="0" y="0"/>
                  </a:cubicBezTo>
                  <a:cubicBezTo>
                    <a:pt x="0" y="0"/>
                    <a:pt x="0" y="0"/>
                    <a:pt x="0" y="1"/>
                  </a:cubicBezTo>
                  <a:cubicBezTo>
                    <a:pt x="0" y="156"/>
                    <a:pt x="127" y="282"/>
                    <a:pt x="285" y="282"/>
                  </a:cubicBezTo>
                  <a:cubicBezTo>
                    <a:pt x="285" y="251"/>
                    <a:pt x="285" y="251"/>
                    <a:pt x="285" y="251"/>
                  </a:cubicBezTo>
                  <a:cubicBezTo>
                    <a:pt x="296" y="251"/>
                    <a:pt x="307" y="250"/>
                    <a:pt x="318" y="248"/>
                  </a:cubicBezTo>
                  <a:cubicBezTo>
                    <a:pt x="331" y="246"/>
                    <a:pt x="343" y="244"/>
                    <a:pt x="355" y="240"/>
                  </a:cubicBezTo>
                  <a:cubicBezTo>
                    <a:pt x="378" y="232"/>
                    <a:pt x="400" y="222"/>
                    <a:pt x="420" y="209"/>
                  </a:cubicBezTo>
                  <a:cubicBezTo>
                    <a:pt x="422" y="207"/>
                    <a:pt x="425" y="206"/>
                    <a:pt x="427" y="204"/>
                  </a:cubicBezTo>
                  <a:cubicBezTo>
                    <a:pt x="430" y="202"/>
                    <a:pt x="432" y="201"/>
                    <a:pt x="434" y="199"/>
                  </a:cubicBezTo>
                  <a:cubicBezTo>
                    <a:pt x="439" y="195"/>
                    <a:pt x="443" y="192"/>
                    <a:pt x="447" y="188"/>
                  </a:cubicBezTo>
                  <a:cubicBezTo>
                    <a:pt x="456" y="181"/>
                    <a:pt x="463" y="173"/>
                    <a:pt x="471" y="165"/>
                  </a:cubicBezTo>
                  <a:cubicBezTo>
                    <a:pt x="485" y="150"/>
                    <a:pt x="496" y="133"/>
                    <a:pt x="504" y="117"/>
                  </a:cubicBezTo>
                  <a:cubicBezTo>
                    <a:pt x="513" y="101"/>
                    <a:pt x="519" y="85"/>
                    <a:pt x="523" y="71"/>
                  </a:cubicBezTo>
                  <a:cubicBezTo>
                    <a:pt x="527" y="57"/>
                    <a:pt x="529" y="44"/>
                    <a:pt x="531" y="34"/>
                  </a:cubicBezTo>
                  <a:cubicBezTo>
                    <a:pt x="531" y="31"/>
                    <a:pt x="531" y="29"/>
                    <a:pt x="531" y="26"/>
                  </a:cubicBezTo>
                  <a:cubicBezTo>
                    <a:pt x="532" y="24"/>
                    <a:pt x="532" y="22"/>
                    <a:pt x="532" y="20"/>
                  </a:cubicBezTo>
                  <a:cubicBezTo>
                    <a:pt x="532" y="16"/>
                    <a:pt x="532" y="12"/>
                    <a:pt x="532" y="9"/>
                  </a:cubicBezTo>
                  <a:cubicBezTo>
                    <a:pt x="532" y="4"/>
                    <a:pt x="532" y="1"/>
                    <a:pt x="532" y="1"/>
                  </a:cubicBezTo>
                  <a:cubicBezTo>
                    <a:pt x="532" y="1"/>
                    <a:pt x="532" y="4"/>
                    <a:pt x="532" y="9"/>
                  </a:cubicBezTo>
                  <a:close/>
                </a:path>
              </a:pathLst>
            </a:custGeom>
            <a:gradFill>
              <a:gsLst>
                <a:gs pos="0">
                  <a:schemeClr val="accent5">
                    <a:lumMod val="67000"/>
                  </a:schemeClr>
                </a:gs>
                <a:gs pos="48000">
                  <a:schemeClr val="accent3"/>
                </a:gs>
                <a:gs pos="100000">
                  <a:schemeClr val="accent6"/>
                </a:gs>
              </a:gsLst>
              <a:path path="circle">
                <a:fillToRect l="100000" t="100000"/>
              </a:path>
            </a:gradFill>
            <a:ln>
              <a:noFill/>
            </a:ln>
          </p:spPr>
          <p:txBody>
            <a:bodyPr vert="horz" wrap="square" lIns="91440" tIns="45720" rIns="91440" bIns="45720" numCol="1" anchor="t" anchorCtr="0" compatLnSpc="1">
              <a:prstTxWarp prst="textNoShape">
                <a:avLst/>
              </a:prstTxWarp>
            </a:bodyPr>
            <a:lstStyle/>
            <a:p>
              <a:endParaRPr lang="en-US" sz="1463"/>
            </a:p>
          </p:txBody>
        </p:sp>
      </p:grpSp>
      <p:sp>
        <p:nvSpPr>
          <p:cNvPr id="33" name="Picture Placeholder 32">
            <a:extLst>
              <a:ext uri="{FF2B5EF4-FFF2-40B4-BE49-F238E27FC236}">
                <a16:creationId xmlns:a16="http://schemas.microsoft.com/office/drawing/2014/main" id="{77AF6039-636C-5E49-A209-5B3E0EE08C6F}"/>
              </a:ext>
            </a:extLst>
          </p:cNvPr>
          <p:cNvSpPr>
            <a:spLocks noGrp="1"/>
          </p:cNvSpPr>
          <p:nvPr>
            <p:ph type="pic" sz="quarter" idx="10"/>
          </p:nvPr>
        </p:nvSpPr>
        <p:spPr>
          <a:xfrm>
            <a:off x="5743533" y="2141927"/>
            <a:ext cx="2615521" cy="3226358"/>
          </a:xfrm>
          <a:custGeom>
            <a:avLst/>
            <a:gdLst>
              <a:gd name="connsiteX0" fmla="*/ 1609551 w 3219102"/>
              <a:gd name="connsiteY0" fmla="*/ 0 h 3226358"/>
              <a:gd name="connsiteX1" fmla="*/ 3219102 w 3219102"/>
              <a:gd name="connsiteY1" fmla="*/ 1613179 h 3226358"/>
              <a:gd name="connsiteX2" fmla="*/ 1609551 w 3219102"/>
              <a:gd name="connsiteY2" fmla="*/ 3226358 h 3226358"/>
              <a:gd name="connsiteX3" fmla="*/ 0 w 3219102"/>
              <a:gd name="connsiteY3" fmla="*/ 1613179 h 3226358"/>
              <a:gd name="connsiteX4" fmla="*/ 1609551 w 3219102"/>
              <a:gd name="connsiteY4" fmla="*/ 0 h 3226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9102" h="3226358">
                <a:moveTo>
                  <a:pt x="1609551" y="0"/>
                </a:moveTo>
                <a:cubicBezTo>
                  <a:pt x="2498481" y="0"/>
                  <a:pt x="3219102" y="722245"/>
                  <a:pt x="3219102" y="1613179"/>
                </a:cubicBezTo>
                <a:cubicBezTo>
                  <a:pt x="3219102" y="2504113"/>
                  <a:pt x="2498481" y="3226358"/>
                  <a:pt x="1609551" y="3226358"/>
                </a:cubicBezTo>
                <a:cubicBezTo>
                  <a:pt x="720621" y="3226358"/>
                  <a:pt x="0" y="2504113"/>
                  <a:pt x="0" y="1613179"/>
                </a:cubicBezTo>
                <a:cubicBezTo>
                  <a:pt x="0" y="722245"/>
                  <a:pt x="720621" y="0"/>
                  <a:pt x="1609551" y="0"/>
                </a:cubicBezTo>
                <a:close/>
              </a:path>
            </a:pathLst>
          </a:custGeom>
          <a:pattFill prst="pct5">
            <a:fgClr>
              <a:schemeClr val="tx1">
                <a:lumMod val="75000"/>
                <a:lumOff val="25000"/>
              </a:schemeClr>
            </a:fgClr>
            <a:bgClr>
              <a:schemeClr val="bg1"/>
            </a:bgClr>
          </a:pattFill>
        </p:spPr>
        <p:txBody>
          <a:bodyPr wrap="square">
            <a:noAutofit/>
          </a:bodyPr>
          <a:lstStyle/>
          <a:p>
            <a:endParaRPr lang="en-US"/>
          </a:p>
        </p:txBody>
      </p:sp>
      <p:sp>
        <p:nvSpPr>
          <p:cNvPr id="9" name="Shape 2711">
            <a:extLst>
              <a:ext uri="{FF2B5EF4-FFF2-40B4-BE49-F238E27FC236}">
                <a16:creationId xmlns:a16="http://schemas.microsoft.com/office/drawing/2014/main" id="{5A2EC066-1891-B549-B6BC-41526643E41F}"/>
              </a:ext>
            </a:extLst>
          </p:cNvPr>
          <p:cNvSpPr/>
          <p:nvPr userDrawn="1"/>
        </p:nvSpPr>
        <p:spPr>
          <a:xfrm>
            <a:off x="493773" y="560847"/>
            <a:ext cx="226954"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8" y="20618"/>
                  <a:pt x="982" y="16222"/>
                  <a:pt x="982" y="10800"/>
                </a:cubicBezTo>
                <a:cubicBezTo>
                  <a:pt x="982" y="5377"/>
                  <a:pt x="5378" y="982"/>
                  <a:pt x="10800" y="982"/>
                </a:cubicBezTo>
                <a:cubicBezTo>
                  <a:pt x="16223" y="982"/>
                  <a:pt x="20618" y="5377"/>
                  <a:pt x="20618" y="10800"/>
                </a:cubicBezTo>
                <a:cubicBezTo>
                  <a:pt x="20618" y="16222"/>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0800" y="13745"/>
                </a:moveTo>
                <a:cubicBezTo>
                  <a:pt x="9173" y="13745"/>
                  <a:pt x="7855" y="12427"/>
                  <a:pt x="7855" y="10800"/>
                </a:cubicBezTo>
                <a:cubicBezTo>
                  <a:pt x="7855" y="9173"/>
                  <a:pt x="9173" y="7855"/>
                  <a:pt x="10800" y="7855"/>
                </a:cubicBezTo>
                <a:cubicBezTo>
                  <a:pt x="12427" y="7855"/>
                  <a:pt x="13745" y="9173"/>
                  <a:pt x="13745" y="10800"/>
                </a:cubicBezTo>
                <a:cubicBezTo>
                  <a:pt x="13745" y="12427"/>
                  <a:pt x="12427" y="13745"/>
                  <a:pt x="10800" y="13745"/>
                </a:cubicBezTo>
                <a:moveTo>
                  <a:pt x="10800" y="6873"/>
                </a:moveTo>
                <a:cubicBezTo>
                  <a:pt x="8631" y="6873"/>
                  <a:pt x="6873" y="8631"/>
                  <a:pt x="6873" y="10800"/>
                </a:cubicBezTo>
                <a:cubicBezTo>
                  <a:pt x="6873" y="12969"/>
                  <a:pt x="8631" y="14727"/>
                  <a:pt x="10800" y="14727"/>
                </a:cubicBezTo>
                <a:cubicBezTo>
                  <a:pt x="12969" y="14727"/>
                  <a:pt x="14727" y="12969"/>
                  <a:pt x="14727" y="10800"/>
                </a:cubicBezTo>
                <a:cubicBezTo>
                  <a:pt x="14727" y="8631"/>
                  <a:pt x="12969" y="6873"/>
                  <a:pt x="10800" y="6873"/>
                </a:cubicBezTo>
              </a:path>
            </a:pathLst>
          </a:custGeom>
          <a:gradFill>
            <a:gsLst>
              <a:gs pos="0">
                <a:schemeClr val="accent5">
                  <a:lumMod val="67000"/>
                </a:schemeClr>
              </a:gs>
              <a:gs pos="48000">
                <a:schemeClr val="accent3"/>
              </a:gs>
              <a:gs pos="100000">
                <a:schemeClr val="accent6"/>
              </a:gs>
            </a:gsLst>
            <a:path path="circle">
              <a:fillToRect l="100000" t="100000"/>
            </a:path>
          </a:gradFill>
          <a:ln w="12700">
            <a:miter lim="400000"/>
          </a:ln>
        </p:spPr>
        <p:txBody>
          <a:bodyPr lIns="15474" tIns="15474" rIns="15474" bIns="15474" anchor="ctr"/>
          <a:lstStyle/>
          <a:p>
            <a:pPr defTabSz="18569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19">
              <a:latin typeface="Source Sans Pro Light" charset="0"/>
              <a:ea typeface="Source Sans Pro Light" charset="0"/>
              <a:cs typeface="Source Sans Pro Light" charset="0"/>
            </a:endParaRPr>
          </a:p>
        </p:txBody>
      </p:sp>
    </p:spTree>
    <p:extLst>
      <p:ext uri="{BB962C8B-B14F-4D97-AF65-F5344CB8AC3E}">
        <p14:creationId xmlns:p14="http://schemas.microsoft.com/office/powerpoint/2010/main" val="3284970085"/>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 calcmode="lin" valueType="num">
                                      <p:cBhvr additive="base">
                                        <p:cTn id="7" dur="500"/>
                                        <p:tgtEl>
                                          <p:spTgt spid="29">
                                            <p:txEl>
                                              <p:pRg st="0" end="0"/>
                                            </p:txEl>
                                          </p:spTgt>
                                        </p:tgtEl>
                                        <p:attrNameLst>
                                          <p:attrName>ppt_x</p:attrName>
                                        </p:attrNameLst>
                                      </p:cBhvr>
                                      <p:tavLst>
                                        <p:tav tm="0">
                                          <p:val>
                                            <p:strVal val="#ppt_x-#ppt_w*1.125000"/>
                                          </p:val>
                                        </p:tav>
                                        <p:tav tm="100000">
                                          <p:val>
                                            <p:strVal val="#ppt_x"/>
                                          </p:val>
                                        </p:tav>
                                      </p:tavLst>
                                    </p:anim>
                                    <p:animEffect transition="in" filter="wipe(right)">
                                      <p:cBhvr>
                                        <p:cTn id="8" dur="500"/>
                                        <p:tgtEl>
                                          <p:spTgt spid="29">
                                            <p:txEl>
                                              <p:pRg st="0" end="0"/>
                                            </p:txEl>
                                          </p:spTgt>
                                        </p:tgtEl>
                                      </p:cBhvr>
                                    </p:animEffect>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27">
                                            <p:txEl>
                                              <p:pRg st="0" end="0"/>
                                            </p:txEl>
                                          </p:spTgt>
                                        </p:tgtEl>
                                        <p:attrNameLst>
                                          <p:attrName>style.visibility</p:attrName>
                                        </p:attrNameLst>
                                      </p:cBhvr>
                                      <p:to>
                                        <p:strVal val="visible"/>
                                      </p:to>
                                    </p:set>
                                    <p:anim calcmode="lin" valueType="num">
                                      <p:cBhvr additive="base">
                                        <p:cTn id="12" dur="500"/>
                                        <p:tgtEl>
                                          <p:spTgt spid="27">
                                            <p:txEl>
                                              <p:pRg st="0" end="0"/>
                                            </p:txEl>
                                          </p:spTgt>
                                        </p:tgtEl>
                                        <p:attrNameLst>
                                          <p:attrName>ppt_x</p:attrName>
                                        </p:attrNameLst>
                                      </p:cBhvr>
                                      <p:tavLst>
                                        <p:tav tm="0">
                                          <p:val>
                                            <p:strVal val="#ppt_x-#ppt_w*1.125000"/>
                                          </p:val>
                                        </p:tav>
                                        <p:tav tm="100000">
                                          <p:val>
                                            <p:strVal val="#ppt_x"/>
                                          </p:val>
                                        </p:tav>
                                      </p:tavLst>
                                    </p:anim>
                                    <p:animEffect transition="in" filter="wipe(right)">
                                      <p:cBhvr>
                                        <p:cTn id="13" dur="500"/>
                                        <p:tgtEl>
                                          <p:spTgt spid="27">
                                            <p:txEl>
                                              <p:pRg st="0" end="0"/>
                                            </p:txEl>
                                          </p:spTgt>
                                        </p:tgtEl>
                                      </p:cBhvr>
                                    </p:animEffect>
                                  </p:childTnLst>
                                </p:cTn>
                              </p:par>
                            </p:childTnLst>
                          </p:cTn>
                        </p:par>
                        <p:par>
                          <p:cTn id="14" fill="hold">
                            <p:stCondLst>
                              <p:cond delay="1000"/>
                            </p:stCondLst>
                            <p:childTnLst>
                              <p:par>
                                <p:cTn id="15" presetID="49" presetClass="entr" presetSubtype="0" decel="100000"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500" fill="hold"/>
                                        <p:tgtEl>
                                          <p:spTgt spid="33"/>
                                        </p:tgtEl>
                                        <p:attrNameLst>
                                          <p:attrName>ppt_w</p:attrName>
                                        </p:attrNameLst>
                                      </p:cBhvr>
                                      <p:tavLst>
                                        <p:tav tm="0">
                                          <p:val>
                                            <p:fltVal val="0"/>
                                          </p:val>
                                        </p:tav>
                                        <p:tav tm="100000">
                                          <p:val>
                                            <p:strVal val="#ppt_w"/>
                                          </p:val>
                                        </p:tav>
                                      </p:tavLst>
                                    </p:anim>
                                    <p:anim calcmode="lin" valueType="num">
                                      <p:cBhvr>
                                        <p:cTn id="18" dur="500" fill="hold"/>
                                        <p:tgtEl>
                                          <p:spTgt spid="33"/>
                                        </p:tgtEl>
                                        <p:attrNameLst>
                                          <p:attrName>ppt_h</p:attrName>
                                        </p:attrNameLst>
                                      </p:cBhvr>
                                      <p:tavLst>
                                        <p:tav tm="0">
                                          <p:val>
                                            <p:fltVal val="0"/>
                                          </p:val>
                                        </p:tav>
                                        <p:tav tm="100000">
                                          <p:val>
                                            <p:strVal val="#ppt_h"/>
                                          </p:val>
                                        </p:tav>
                                      </p:tavLst>
                                    </p:anim>
                                    <p:anim calcmode="lin" valueType="num">
                                      <p:cBhvr>
                                        <p:cTn id="19" dur="500" fill="hold"/>
                                        <p:tgtEl>
                                          <p:spTgt spid="33"/>
                                        </p:tgtEl>
                                        <p:attrNameLst>
                                          <p:attrName>style.rotation</p:attrName>
                                        </p:attrNameLst>
                                      </p:cBhvr>
                                      <p:tavLst>
                                        <p:tav tm="0">
                                          <p:val>
                                            <p:fltVal val="360"/>
                                          </p:val>
                                        </p:tav>
                                        <p:tav tm="100000">
                                          <p:val>
                                            <p:fltVal val="0"/>
                                          </p:val>
                                        </p:tav>
                                      </p:tavLst>
                                    </p:anim>
                                    <p:animEffect transition="in" filter="fade">
                                      <p:cBhvr>
                                        <p:cTn id="20" dur="500"/>
                                        <p:tgtEl>
                                          <p:spTgt spid="33"/>
                                        </p:tgtEl>
                                      </p:cBhvr>
                                    </p:animEffect>
                                  </p:childTnLst>
                                </p:cTn>
                              </p:par>
                              <p:par>
                                <p:cTn id="21" presetID="49" presetClass="entr" presetSubtype="0" decel="10000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p:cTn id="23" dur="500" fill="hold"/>
                                        <p:tgtEl>
                                          <p:spTgt spid="30"/>
                                        </p:tgtEl>
                                        <p:attrNameLst>
                                          <p:attrName>ppt_w</p:attrName>
                                        </p:attrNameLst>
                                      </p:cBhvr>
                                      <p:tavLst>
                                        <p:tav tm="0">
                                          <p:val>
                                            <p:fltVal val="0"/>
                                          </p:val>
                                        </p:tav>
                                        <p:tav tm="100000">
                                          <p:val>
                                            <p:strVal val="#ppt_w"/>
                                          </p:val>
                                        </p:tav>
                                      </p:tavLst>
                                    </p:anim>
                                    <p:anim calcmode="lin" valueType="num">
                                      <p:cBhvr>
                                        <p:cTn id="24" dur="500" fill="hold"/>
                                        <p:tgtEl>
                                          <p:spTgt spid="30"/>
                                        </p:tgtEl>
                                        <p:attrNameLst>
                                          <p:attrName>ppt_h</p:attrName>
                                        </p:attrNameLst>
                                      </p:cBhvr>
                                      <p:tavLst>
                                        <p:tav tm="0">
                                          <p:val>
                                            <p:fltVal val="0"/>
                                          </p:val>
                                        </p:tav>
                                        <p:tav tm="100000">
                                          <p:val>
                                            <p:strVal val="#ppt_h"/>
                                          </p:val>
                                        </p:tav>
                                      </p:tavLst>
                                    </p:anim>
                                    <p:anim calcmode="lin" valueType="num">
                                      <p:cBhvr>
                                        <p:cTn id="25" dur="500" fill="hold"/>
                                        <p:tgtEl>
                                          <p:spTgt spid="30"/>
                                        </p:tgtEl>
                                        <p:attrNameLst>
                                          <p:attrName>style.rotation</p:attrName>
                                        </p:attrNameLst>
                                      </p:cBhvr>
                                      <p:tavLst>
                                        <p:tav tm="0">
                                          <p:val>
                                            <p:fltVal val="360"/>
                                          </p:val>
                                        </p:tav>
                                        <p:tav tm="100000">
                                          <p:val>
                                            <p:fltVal val="0"/>
                                          </p:val>
                                        </p:tav>
                                      </p:tavLst>
                                    </p:anim>
                                    <p:animEffect transition="in" filter="fade">
                                      <p:cBhvr>
                                        <p:cTn id="2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tmplLst>
          <p:tmpl lvl="1">
            <p:tnLst>
              <p:par>
                <p:cTn presetID="12" presetClass="entr" presetSubtype="8"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p:tgtEl>
                          <p:spTgt spid="27"/>
                        </p:tgtEl>
                        <p:attrNameLst>
                          <p:attrName>ppt_x</p:attrName>
                        </p:attrNameLst>
                      </p:cBhvr>
                      <p:tavLst>
                        <p:tav tm="0">
                          <p:val>
                            <p:strVal val="#ppt_x-#ppt_w*1.125000"/>
                          </p:val>
                        </p:tav>
                        <p:tav tm="100000">
                          <p:val>
                            <p:strVal val="#ppt_x"/>
                          </p:val>
                        </p:tav>
                      </p:tavLst>
                    </p:anim>
                    <p:animEffect transition="in" filter="wipe(right)">
                      <p:cBhvr>
                        <p:cTn dur="500"/>
                        <p:tgtEl>
                          <p:spTgt spid="27"/>
                        </p:tgtEl>
                      </p:cBhvr>
                    </p:animEffect>
                  </p:childTnLst>
                </p:cTn>
              </p:par>
            </p:tnLst>
          </p:tmpl>
        </p:tmplLst>
      </p:bldP>
      <p:bldP spid="29" grpId="0" build="p">
        <p:tmplLst>
          <p:tmpl lvl="1">
            <p:tnLst>
              <p:par>
                <p:cTn presetID="1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p:tgtEl>
                          <p:spTgt spid="29"/>
                        </p:tgtEl>
                        <p:attrNameLst>
                          <p:attrName>ppt_x</p:attrName>
                        </p:attrNameLst>
                      </p:cBhvr>
                      <p:tavLst>
                        <p:tav tm="0">
                          <p:val>
                            <p:strVal val="#ppt_x-#ppt_w*1.125000"/>
                          </p:val>
                        </p:tav>
                        <p:tav tm="100000">
                          <p:val>
                            <p:strVal val="#ppt_x"/>
                          </p:val>
                        </p:tav>
                      </p:tavLst>
                    </p:anim>
                    <p:animEffect transition="in" filter="wipe(right)">
                      <p:cBhvr>
                        <p:cTn dur="500"/>
                        <p:tgtEl>
                          <p:spTgt spid="29"/>
                        </p:tgtEl>
                      </p:cBhvr>
                    </p:animEffect>
                  </p:childTnLst>
                </p:cTn>
              </p:par>
            </p:tnLst>
          </p:tmpl>
        </p:tmplLst>
      </p:bldP>
      <p:bldP spid="33"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radient_backgroun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A7DD642-0C9F-0943-B156-0FEA4BA99083}"/>
              </a:ext>
            </a:extLst>
          </p:cNvPr>
          <p:cNvSpPr/>
          <p:nvPr userDrawn="1"/>
        </p:nvSpPr>
        <p:spPr>
          <a:xfrm>
            <a:off x="0" y="0"/>
            <a:ext cx="9906000" cy="6858000"/>
          </a:xfrm>
          <a:prstGeom prst="rect">
            <a:avLst/>
          </a:prstGeom>
          <a:gradFill>
            <a:gsLst>
              <a:gs pos="0">
                <a:schemeClr val="accent5">
                  <a:lumMod val="67000"/>
                </a:schemeClr>
              </a:gs>
              <a:gs pos="48000">
                <a:schemeClr val="accent3"/>
              </a:gs>
              <a:gs pos="100000">
                <a:schemeClr val="accent6"/>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p>
        </p:txBody>
      </p:sp>
      <p:pic>
        <p:nvPicPr>
          <p:cNvPr id="9" name="Picture 8">
            <a:extLst>
              <a:ext uri="{FF2B5EF4-FFF2-40B4-BE49-F238E27FC236}">
                <a16:creationId xmlns:a16="http://schemas.microsoft.com/office/drawing/2014/main" id="{73F651F3-B565-4849-BC65-8CF67A93D3CC}"/>
              </a:ext>
            </a:extLst>
          </p:cNvPr>
          <p:cNvPicPr>
            <a:picLocks noChangeAspect="1"/>
          </p:cNvPicPr>
          <p:nvPr userDrawn="1"/>
        </p:nvPicPr>
        <p:blipFill>
          <a:blip r:embed="rId2"/>
          <a:stretch>
            <a:fillRect/>
          </a:stretch>
        </p:blipFill>
        <p:spPr>
          <a:xfrm>
            <a:off x="0" y="0"/>
            <a:ext cx="9906000" cy="6858000"/>
          </a:xfrm>
          <a:prstGeom prst="rect">
            <a:avLst/>
          </a:prstGeom>
        </p:spPr>
      </p:pic>
    </p:spTree>
    <p:extLst>
      <p:ext uri="{BB962C8B-B14F-4D97-AF65-F5344CB8AC3E}">
        <p14:creationId xmlns:p14="http://schemas.microsoft.com/office/powerpoint/2010/main" val="1007612120"/>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 2 Subtitle + 2 Image">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3"/>
          </p:nvPr>
        </p:nvSpPr>
        <p:spPr>
          <a:xfrm>
            <a:off x="4859500" y="1539557"/>
            <a:ext cx="4465281" cy="320664"/>
          </a:xfrm>
        </p:spPr>
        <p:txBody>
          <a:bodyPr anchor="ctr">
            <a:normAutofit/>
          </a:bodyPr>
          <a:lstStyle>
            <a:lvl1pPr marL="0" indent="0">
              <a:buNone/>
              <a:defRPr sz="1788" b="0" cap="all" baseline="0">
                <a:solidFill>
                  <a:schemeClr val="accent1"/>
                </a:solidFill>
                <a:latin typeface="+mj-lt"/>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Edit Master text styles</a:t>
            </a:r>
          </a:p>
        </p:txBody>
      </p:sp>
      <p:sp>
        <p:nvSpPr>
          <p:cNvPr id="14" name="Text Placeholder 4"/>
          <p:cNvSpPr>
            <a:spLocks noGrp="1"/>
          </p:cNvSpPr>
          <p:nvPr>
            <p:ph type="body" sz="quarter" idx="13"/>
          </p:nvPr>
        </p:nvSpPr>
        <p:spPr>
          <a:xfrm>
            <a:off x="386166" y="1530227"/>
            <a:ext cx="4466225" cy="320664"/>
          </a:xfrm>
        </p:spPr>
        <p:txBody>
          <a:bodyPr anchor="ctr">
            <a:normAutofit/>
          </a:bodyPr>
          <a:lstStyle>
            <a:lvl1pPr marL="0" indent="0">
              <a:buNone/>
              <a:defRPr sz="1788" b="0" cap="all" baseline="0">
                <a:solidFill>
                  <a:schemeClr val="accent1"/>
                </a:solidFill>
                <a:latin typeface="+mj-lt"/>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Edit Master text styles</a:t>
            </a:r>
          </a:p>
        </p:txBody>
      </p:sp>
      <p:sp>
        <p:nvSpPr>
          <p:cNvPr id="12" name="Slide Number Placeholder 5"/>
          <p:cNvSpPr>
            <a:spLocks noGrp="1"/>
          </p:cNvSpPr>
          <p:nvPr>
            <p:ph type="sldNum" sz="quarter" idx="15"/>
          </p:nvPr>
        </p:nvSpPr>
        <p:spPr>
          <a:xfrm>
            <a:off x="9029115" y="6324701"/>
            <a:ext cx="725261" cy="457471"/>
          </a:xfrm>
          <a:prstGeom prst="rect">
            <a:avLst/>
          </a:prstGeom>
        </p:spPr>
        <p:txBody>
          <a:bodyPr anchor="ctr"/>
          <a:lstStyle>
            <a:lvl1pPr algn="r">
              <a:defRPr sz="1463">
                <a:solidFill>
                  <a:schemeClr val="accent1"/>
                </a:solidFill>
              </a:defRPr>
            </a:lvl1pPr>
          </a:lstStyle>
          <a:p>
            <a:fld id="{4FAB73BC-B049-4115-A692-8D63A059BFB8}" type="slidenum">
              <a:rPr lang="en-US" smtClean="0"/>
              <a:pPr/>
              <a:t>‹nº›</a:t>
            </a:fld>
            <a:endParaRPr lang="en-US"/>
          </a:p>
        </p:txBody>
      </p:sp>
      <p:sp>
        <p:nvSpPr>
          <p:cNvPr id="3" name="Picture Placeholder 2"/>
          <p:cNvSpPr>
            <a:spLocks noGrp="1"/>
          </p:cNvSpPr>
          <p:nvPr>
            <p:ph type="pic" sz="quarter" idx="16"/>
          </p:nvPr>
        </p:nvSpPr>
        <p:spPr>
          <a:xfrm>
            <a:off x="455315" y="1870146"/>
            <a:ext cx="4313238" cy="4167188"/>
          </a:xfrm>
        </p:spPr>
        <p:txBody>
          <a:bodyPr/>
          <a:lstStyle/>
          <a:p>
            <a:r>
              <a:rPr lang="en-US"/>
              <a:t>Click icon to add picture</a:t>
            </a:r>
            <a:endParaRPr lang="hu-HU"/>
          </a:p>
        </p:txBody>
      </p:sp>
      <p:sp>
        <p:nvSpPr>
          <p:cNvPr id="11" name="Picture Placeholder 2"/>
          <p:cNvSpPr>
            <a:spLocks noGrp="1"/>
          </p:cNvSpPr>
          <p:nvPr>
            <p:ph type="pic" sz="quarter" idx="17"/>
          </p:nvPr>
        </p:nvSpPr>
        <p:spPr>
          <a:xfrm>
            <a:off x="4969425" y="1879477"/>
            <a:ext cx="4313238" cy="4167188"/>
          </a:xfrm>
        </p:spPr>
        <p:txBody>
          <a:bodyPr/>
          <a:lstStyle/>
          <a:p>
            <a:r>
              <a:rPr lang="en-US"/>
              <a:t>Click icon to add picture</a:t>
            </a:r>
            <a:endParaRPr lang="hu-HU"/>
          </a:p>
        </p:txBody>
      </p:sp>
      <p:sp>
        <p:nvSpPr>
          <p:cNvPr id="8" name="Picture Placeholder 4"/>
          <p:cNvSpPr>
            <a:spLocks noGrp="1"/>
          </p:cNvSpPr>
          <p:nvPr>
            <p:ph type="pic" sz="quarter" idx="29" hasCustomPrompt="1"/>
          </p:nvPr>
        </p:nvSpPr>
        <p:spPr>
          <a:xfrm>
            <a:off x="325989" y="6140562"/>
            <a:ext cx="1303954"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853" i="0" baseline="0">
                <a:solidFill>
                  <a:schemeClr val="tx2"/>
                </a:solidFill>
              </a:defRPr>
            </a:lvl1pPr>
          </a:lstStyle>
          <a:p>
            <a:r>
              <a:rPr lang="en-US"/>
              <a:t>CLICK ICON TO ADD SMALL LOGO (Logo size: 200X40px and preferably be transparent background PNG)</a:t>
            </a:r>
          </a:p>
        </p:txBody>
      </p:sp>
    </p:spTree>
    <p:extLst>
      <p:ext uri="{BB962C8B-B14F-4D97-AF65-F5344CB8AC3E}">
        <p14:creationId xmlns:p14="http://schemas.microsoft.com/office/powerpoint/2010/main" val="10672451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6899C-95EE-5F40-8CFD-E814FE3B027E}"/>
              </a:ext>
            </a:extLst>
          </p:cNvPr>
          <p:cNvSpPr>
            <a:spLocks noGrp="1"/>
          </p:cNvSpPr>
          <p:nvPr>
            <p:ph type="ctrTitle"/>
          </p:nvPr>
        </p:nvSpPr>
        <p:spPr>
          <a:xfrm>
            <a:off x="1238250" y="1122363"/>
            <a:ext cx="7429500" cy="2387600"/>
          </a:xfrm>
        </p:spPr>
        <p:txBody>
          <a:bodyPr anchor="b"/>
          <a:lstStyle>
            <a:lvl1pPr algn="ctr">
              <a:defRPr sz="4875"/>
            </a:lvl1pPr>
          </a:lstStyle>
          <a:p>
            <a:r>
              <a:rPr lang="en-US"/>
              <a:t>Click to edit Master title style</a:t>
            </a:r>
          </a:p>
        </p:txBody>
      </p:sp>
      <p:sp>
        <p:nvSpPr>
          <p:cNvPr id="3" name="Subtitle 2">
            <a:extLst>
              <a:ext uri="{FF2B5EF4-FFF2-40B4-BE49-F238E27FC236}">
                <a16:creationId xmlns:a16="http://schemas.microsoft.com/office/drawing/2014/main" id="{0784C142-9574-3744-8853-2E887FA000EF}"/>
              </a:ext>
            </a:extLst>
          </p:cNvPr>
          <p:cNvSpPr>
            <a:spLocks noGrp="1"/>
          </p:cNvSpPr>
          <p:nvPr>
            <p:ph type="subTitle" idx="1"/>
          </p:nvPr>
        </p:nvSpPr>
        <p:spPr>
          <a:xfrm>
            <a:off x="1238250" y="3602038"/>
            <a:ext cx="7429500" cy="1655762"/>
          </a:xfrm>
        </p:spPr>
        <p:txBody>
          <a:bodyPr/>
          <a:lstStyle>
            <a:lvl1pPr marL="0" indent="0" algn="ctr">
              <a:buNone/>
              <a:defRPr sz="1950"/>
            </a:lvl1pPr>
            <a:lvl2pPr marL="371494" indent="0" algn="ctr">
              <a:buNone/>
              <a:defRPr sz="1625"/>
            </a:lvl2pPr>
            <a:lvl3pPr marL="742987" indent="0" algn="ctr">
              <a:buNone/>
              <a:defRPr sz="1463"/>
            </a:lvl3pPr>
            <a:lvl4pPr marL="1114481" indent="0" algn="ctr">
              <a:buNone/>
              <a:defRPr sz="1300"/>
            </a:lvl4pPr>
            <a:lvl5pPr marL="1485974" indent="0" algn="ctr">
              <a:buNone/>
              <a:defRPr sz="1300"/>
            </a:lvl5pPr>
            <a:lvl6pPr marL="1857468" indent="0" algn="ctr">
              <a:buNone/>
              <a:defRPr sz="1300"/>
            </a:lvl6pPr>
            <a:lvl7pPr marL="2228962" indent="0" algn="ctr">
              <a:buNone/>
              <a:defRPr sz="1300"/>
            </a:lvl7pPr>
            <a:lvl8pPr marL="2600455" indent="0" algn="ctr">
              <a:buNone/>
              <a:defRPr sz="1300"/>
            </a:lvl8pPr>
            <a:lvl9pPr marL="2971949" indent="0" algn="ctr">
              <a:buNone/>
              <a:defRPr sz="1300"/>
            </a:lvl9pPr>
          </a:lstStyle>
          <a:p>
            <a:r>
              <a:rPr lang="en-US"/>
              <a:t>Click to edit Master subtitle style</a:t>
            </a:r>
          </a:p>
        </p:txBody>
      </p:sp>
      <p:sp>
        <p:nvSpPr>
          <p:cNvPr id="4" name="Date Placeholder 3">
            <a:extLst>
              <a:ext uri="{FF2B5EF4-FFF2-40B4-BE49-F238E27FC236}">
                <a16:creationId xmlns:a16="http://schemas.microsoft.com/office/drawing/2014/main" id="{A2FCC0F8-AC94-764D-B3A5-4C6335FE6994}"/>
              </a:ext>
            </a:extLst>
          </p:cNvPr>
          <p:cNvSpPr>
            <a:spLocks noGrp="1"/>
          </p:cNvSpPr>
          <p:nvPr>
            <p:ph type="dt" sz="half" idx="10"/>
          </p:nvPr>
        </p:nvSpPr>
        <p:spPr/>
        <p:txBody>
          <a:bodyPr/>
          <a:lstStyle/>
          <a:p>
            <a:fld id="{FCE7F509-E4C9-D04C-8965-3A5F67247EE3}" type="datetimeFigureOut">
              <a:rPr lang="en-US" smtClean="0"/>
              <a:t>11/9/2021</a:t>
            </a:fld>
            <a:endParaRPr lang="en-US"/>
          </a:p>
        </p:txBody>
      </p:sp>
      <p:sp>
        <p:nvSpPr>
          <p:cNvPr id="5" name="Footer Placeholder 4">
            <a:extLst>
              <a:ext uri="{FF2B5EF4-FFF2-40B4-BE49-F238E27FC236}">
                <a16:creationId xmlns:a16="http://schemas.microsoft.com/office/drawing/2014/main" id="{2C6A7541-50BB-E84B-A332-A2E620F878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8683D8-6CD4-4843-9E49-FFEE410073E6}"/>
              </a:ext>
            </a:extLst>
          </p:cNvPr>
          <p:cNvSpPr>
            <a:spLocks noGrp="1"/>
          </p:cNvSpPr>
          <p:nvPr>
            <p:ph type="sldNum" sz="quarter" idx="12"/>
          </p:nvPr>
        </p:nvSpPr>
        <p:spPr/>
        <p:txBody>
          <a:bodyPr/>
          <a:lstStyle/>
          <a:p>
            <a:fld id="{F929E4C9-307B-3642-8BAD-1F1D87D3282C}" type="slidenum">
              <a:rPr lang="en-US" smtClean="0"/>
              <a:t>‹nº›</a:t>
            </a:fld>
            <a:endParaRPr lang="en-US"/>
          </a:p>
        </p:txBody>
      </p:sp>
    </p:spTree>
    <p:extLst>
      <p:ext uri="{BB962C8B-B14F-4D97-AF65-F5344CB8AC3E}">
        <p14:creationId xmlns:p14="http://schemas.microsoft.com/office/powerpoint/2010/main" val="1756079036"/>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FC6F9-06BA-7048-923C-D4CF7A8A4B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3383DD-4E5E-3848-86E9-5705661B5EF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1E107B-D336-B14C-8CA6-96F178DE371C}"/>
              </a:ext>
            </a:extLst>
          </p:cNvPr>
          <p:cNvSpPr>
            <a:spLocks noGrp="1"/>
          </p:cNvSpPr>
          <p:nvPr>
            <p:ph type="dt" sz="half" idx="10"/>
          </p:nvPr>
        </p:nvSpPr>
        <p:spPr/>
        <p:txBody>
          <a:bodyPr/>
          <a:lstStyle/>
          <a:p>
            <a:fld id="{FCE7F509-E4C9-D04C-8965-3A5F67247EE3}" type="datetimeFigureOut">
              <a:rPr lang="en-US" smtClean="0"/>
              <a:t>11/9/2021</a:t>
            </a:fld>
            <a:endParaRPr lang="en-US"/>
          </a:p>
        </p:txBody>
      </p:sp>
      <p:sp>
        <p:nvSpPr>
          <p:cNvPr id="5" name="Footer Placeholder 4">
            <a:extLst>
              <a:ext uri="{FF2B5EF4-FFF2-40B4-BE49-F238E27FC236}">
                <a16:creationId xmlns:a16="http://schemas.microsoft.com/office/drawing/2014/main" id="{F590A0B2-74A8-1C46-B7D9-8459645B35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9D74B1-C9E8-0245-9C72-9D885F60C778}"/>
              </a:ext>
            </a:extLst>
          </p:cNvPr>
          <p:cNvSpPr>
            <a:spLocks noGrp="1"/>
          </p:cNvSpPr>
          <p:nvPr>
            <p:ph type="sldNum" sz="quarter" idx="12"/>
          </p:nvPr>
        </p:nvSpPr>
        <p:spPr/>
        <p:txBody>
          <a:bodyPr/>
          <a:lstStyle/>
          <a:p>
            <a:fld id="{F929E4C9-307B-3642-8BAD-1F1D87D3282C}" type="slidenum">
              <a:rPr lang="en-US" smtClean="0"/>
              <a:t>‹nº›</a:t>
            </a:fld>
            <a:endParaRPr lang="en-US"/>
          </a:p>
        </p:txBody>
      </p:sp>
    </p:spTree>
    <p:extLst>
      <p:ext uri="{BB962C8B-B14F-4D97-AF65-F5344CB8AC3E}">
        <p14:creationId xmlns:p14="http://schemas.microsoft.com/office/powerpoint/2010/main" val="3719956141"/>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6BFC2-8074-0643-B298-9350EEADBED7}"/>
              </a:ext>
            </a:extLst>
          </p:cNvPr>
          <p:cNvSpPr>
            <a:spLocks noGrp="1"/>
          </p:cNvSpPr>
          <p:nvPr>
            <p:ph type="title"/>
          </p:nvPr>
        </p:nvSpPr>
        <p:spPr>
          <a:xfrm>
            <a:off x="675880" y="1709747"/>
            <a:ext cx="8543925" cy="2852737"/>
          </a:xfrm>
        </p:spPr>
        <p:txBody>
          <a:bodyPr anchor="b"/>
          <a:lstStyle>
            <a:lvl1pPr>
              <a:defRPr sz="4875"/>
            </a:lvl1pPr>
          </a:lstStyle>
          <a:p>
            <a:r>
              <a:rPr lang="en-US"/>
              <a:t>Click to edit Master title style</a:t>
            </a:r>
          </a:p>
        </p:txBody>
      </p:sp>
      <p:sp>
        <p:nvSpPr>
          <p:cNvPr id="3" name="Text Placeholder 2">
            <a:extLst>
              <a:ext uri="{FF2B5EF4-FFF2-40B4-BE49-F238E27FC236}">
                <a16:creationId xmlns:a16="http://schemas.microsoft.com/office/drawing/2014/main" id="{0F7E36C2-67A5-8A41-954A-BDDBA0BB1F8A}"/>
              </a:ext>
            </a:extLst>
          </p:cNvPr>
          <p:cNvSpPr>
            <a:spLocks noGrp="1"/>
          </p:cNvSpPr>
          <p:nvPr>
            <p:ph type="body" idx="1"/>
          </p:nvPr>
        </p:nvSpPr>
        <p:spPr>
          <a:xfrm>
            <a:off x="675880" y="4589472"/>
            <a:ext cx="8543925" cy="1500187"/>
          </a:xfrm>
        </p:spPr>
        <p:txBody>
          <a:bodyPr/>
          <a:lstStyle>
            <a:lvl1pPr marL="0" indent="0">
              <a:buNone/>
              <a:defRPr sz="1950">
                <a:solidFill>
                  <a:schemeClr val="tx1">
                    <a:tint val="75000"/>
                  </a:schemeClr>
                </a:solidFill>
              </a:defRPr>
            </a:lvl1pPr>
            <a:lvl2pPr marL="371494" indent="0">
              <a:buNone/>
              <a:defRPr sz="1625">
                <a:solidFill>
                  <a:schemeClr val="tx1">
                    <a:tint val="75000"/>
                  </a:schemeClr>
                </a:solidFill>
              </a:defRPr>
            </a:lvl2pPr>
            <a:lvl3pPr marL="742987" indent="0">
              <a:buNone/>
              <a:defRPr sz="1463">
                <a:solidFill>
                  <a:schemeClr val="tx1">
                    <a:tint val="75000"/>
                  </a:schemeClr>
                </a:solidFill>
              </a:defRPr>
            </a:lvl3pPr>
            <a:lvl4pPr marL="1114481" indent="0">
              <a:buNone/>
              <a:defRPr sz="1300">
                <a:solidFill>
                  <a:schemeClr val="tx1">
                    <a:tint val="75000"/>
                  </a:schemeClr>
                </a:solidFill>
              </a:defRPr>
            </a:lvl4pPr>
            <a:lvl5pPr marL="1485974" indent="0">
              <a:buNone/>
              <a:defRPr sz="1300">
                <a:solidFill>
                  <a:schemeClr val="tx1">
                    <a:tint val="75000"/>
                  </a:schemeClr>
                </a:solidFill>
              </a:defRPr>
            </a:lvl5pPr>
            <a:lvl6pPr marL="1857468" indent="0">
              <a:buNone/>
              <a:defRPr sz="1300">
                <a:solidFill>
                  <a:schemeClr val="tx1">
                    <a:tint val="75000"/>
                  </a:schemeClr>
                </a:solidFill>
              </a:defRPr>
            </a:lvl6pPr>
            <a:lvl7pPr marL="2228962" indent="0">
              <a:buNone/>
              <a:defRPr sz="1300">
                <a:solidFill>
                  <a:schemeClr val="tx1">
                    <a:tint val="75000"/>
                  </a:schemeClr>
                </a:solidFill>
              </a:defRPr>
            </a:lvl7pPr>
            <a:lvl8pPr marL="2600455" indent="0">
              <a:buNone/>
              <a:defRPr sz="1300">
                <a:solidFill>
                  <a:schemeClr val="tx1">
                    <a:tint val="75000"/>
                  </a:schemeClr>
                </a:solidFill>
              </a:defRPr>
            </a:lvl8pPr>
            <a:lvl9pPr marL="2971949" indent="0">
              <a:buNone/>
              <a:defRPr sz="13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29B7537-4AB7-7A4D-BD97-862734CEE481}"/>
              </a:ext>
            </a:extLst>
          </p:cNvPr>
          <p:cNvSpPr>
            <a:spLocks noGrp="1"/>
          </p:cNvSpPr>
          <p:nvPr>
            <p:ph type="dt" sz="half" idx="10"/>
          </p:nvPr>
        </p:nvSpPr>
        <p:spPr/>
        <p:txBody>
          <a:bodyPr/>
          <a:lstStyle/>
          <a:p>
            <a:fld id="{FCE7F509-E4C9-D04C-8965-3A5F67247EE3}" type="datetimeFigureOut">
              <a:rPr lang="en-US" smtClean="0"/>
              <a:t>11/9/2021</a:t>
            </a:fld>
            <a:endParaRPr lang="en-US"/>
          </a:p>
        </p:txBody>
      </p:sp>
      <p:sp>
        <p:nvSpPr>
          <p:cNvPr id="5" name="Footer Placeholder 4">
            <a:extLst>
              <a:ext uri="{FF2B5EF4-FFF2-40B4-BE49-F238E27FC236}">
                <a16:creationId xmlns:a16="http://schemas.microsoft.com/office/drawing/2014/main" id="{184DE47D-6928-B342-A1E0-F851B80751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AC9E39-903C-044A-A1AA-C777AAEF6F86}"/>
              </a:ext>
            </a:extLst>
          </p:cNvPr>
          <p:cNvSpPr>
            <a:spLocks noGrp="1"/>
          </p:cNvSpPr>
          <p:nvPr>
            <p:ph type="sldNum" sz="quarter" idx="12"/>
          </p:nvPr>
        </p:nvSpPr>
        <p:spPr/>
        <p:txBody>
          <a:bodyPr/>
          <a:lstStyle/>
          <a:p>
            <a:fld id="{F929E4C9-307B-3642-8BAD-1F1D87D3282C}" type="slidenum">
              <a:rPr lang="en-US" smtClean="0"/>
              <a:t>‹nº›</a:t>
            </a:fld>
            <a:endParaRPr lang="en-US"/>
          </a:p>
        </p:txBody>
      </p:sp>
    </p:spTree>
    <p:extLst>
      <p:ext uri="{BB962C8B-B14F-4D97-AF65-F5344CB8AC3E}">
        <p14:creationId xmlns:p14="http://schemas.microsoft.com/office/powerpoint/2010/main" val="3553454854"/>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F80FF-EF75-4FD1-B68E-60B26B8152F5}"/>
              </a:ext>
            </a:extLst>
          </p:cNvPr>
          <p:cNvSpPr>
            <a:spLocks noGrp="1"/>
          </p:cNvSpPr>
          <p:nvPr>
            <p:ph type="title"/>
          </p:nvPr>
        </p:nvSpPr>
        <p:spPr>
          <a:xfrm>
            <a:off x="676275" y="1709738"/>
            <a:ext cx="8543925" cy="2852737"/>
          </a:xfrm>
        </p:spPr>
        <p:txBody>
          <a:bodyPr anchor="b"/>
          <a:lstStyle>
            <a:lvl1pPr>
              <a:defRPr sz="6000"/>
            </a:lvl1pPr>
          </a:lstStyle>
          <a:p>
            <a:r>
              <a:rPr lang="en-US"/>
              <a:t>Click to edit Master title style</a:t>
            </a:r>
            <a:endParaRPr lang="pt-BR"/>
          </a:p>
        </p:txBody>
      </p:sp>
      <p:sp>
        <p:nvSpPr>
          <p:cNvPr id="3" name="Text Placeholder 2">
            <a:extLst>
              <a:ext uri="{FF2B5EF4-FFF2-40B4-BE49-F238E27FC236}">
                <a16:creationId xmlns:a16="http://schemas.microsoft.com/office/drawing/2014/main" id="{3DE9F113-9FDB-43B4-97A2-0820EA430A8C}"/>
              </a:ext>
            </a:extLst>
          </p:cNvPr>
          <p:cNvSpPr>
            <a:spLocks noGrp="1"/>
          </p:cNvSpPr>
          <p:nvPr>
            <p:ph type="body" idx="1"/>
          </p:nvPr>
        </p:nvSpPr>
        <p:spPr>
          <a:xfrm>
            <a:off x="676275" y="4589463"/>
            <a:ext cx="854392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4EF93D-5495-4408-9CD2-3DDD2F5BA494}"/>
              </a:ext>
            </a:extLst>
          </p:cNvPr>
          <p:cNvSpPr>
            <a:spLocks noGrp="1"/>
          </p:cNvSpPr>
          <p:nvPr>
            <p:ph type="dt" sz="half" idx="10"/>
          </p:nvPr>
        </p:nvSpPr>
        <p:spPr/>
        <p:txBody>
          <a:bodyPr/>
          <a:lstStyle/>
          <a:p>
            <a:fld id="{AF8A59C1-022B-4265-BA0A-AF99C9DB45B2}" type="datetimeFigureOut">
              <a:rPr lang="pt-BR" smtClean="0"/>
              <a:t>09/11/2021</a:t>
            </a:fld>
            <a:endParaRPr lang="pt-BR"/>
          </a:p>
        </p:txBody>
      </p:sp>
      <p:sp>
        <p:nvSpPr>
          <p:cNvPr id="5" name="Footer Placeholder 4">
            <a:extLst>
              <a:ext uri="{FF2B5EF4-FFF2-40B4-BE49-F238E27FC236}">
                <a16:creationId xmlns:a16="http://schemas.microsoft.com/office/drawing/2014/main" id="{7EC34173-0648-455F-BD23-91C16CDA6374}"/>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47284E7B-0575-470C-A36B-19E91E19CCA9}"/>
              </a:ext>
            </a:extLst>
          </p:cNvPr>
          <p:cNvSpPr>
            <a:spLocks noGrp="1"/>
          </p:cNvSpPr>
          <p:nvPr>
            <p:ph type="sldNum" sz="quarter" idx="12"/>
          </p:nvPr>
        </p:nvSpPr>
        <p:spPr/>
        <p:txBody>
          <a:bodyPr/>
          <a:lstStyle/>
          <a:p>
            <a:fld id="{CDF16CC9-3F5A-41BA-9605-FC16017721CC}" type="slidenum">
              <a:rPr lang="pt-BR" smtClean="0"/>
              <a:t>‹nº›</a:t>
            </a:fld>
            <a:endParaRPr lang="pt-BR"/>
          </a:p>
        </p:txBody>
      </p:sp>
    </p:spTree>
    <p:extLst>
      <p:ext uri="{BB962C8B-B14F-4D97-AF65-F5344CB8AC3E}">
        <p14:creationId xmlns:p14="http://schemas.microsoft.com/office/powerpoint/2010/main" val="6570106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FD032-A041-8547-91B1-30D758B21B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F9AC8A-053F-3442-909C-625AC86B405C}"/>
              </a:ext>
            </a:extLst>
          </p:cNvPr>
          <p:cNvSpPr>
            <a:spLocks noGrp="1"/>
          </p:cNvSpPr>
          <p:nvPr>
            <p:ph sz="half" idx="1"/>
          </p:nvPr>
        </p:nvSpPr>
        <p:spPr>
          <a:xfrm>
            <a:off x="681038" y="1825625"/>
            <a:ext cx="42100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4E7467-67DC-D94E-8485-77FA21E5646C}"/>
              </a:ext>
            </a:extLst>
          </p:cNvPr>
          <p:cNvSpPr>
            <a:spLocks noGrp="1"/>
          </p:cNvSpPr>
          <p:nvPr>
            <p:ph sz="half" idx="2"/>
          </p:nvPr>
        </p:nvSpPr>
        <p:spPr>
          <a:xfrm>
            <a:off x="5014913" y="1825625"/>
            <a:ext cx="42100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40F296-E09D-9E40-BD47-9C43C7E0AC00}"/>
              </a:ext>
            </a:extLst>
          </p:cNvPr>
          <p:cNvSpPr>
            <a:spLocks noGrp="1"/>
          </p:cNvSpPr>
          <p:nvPr>
            <p:ph type="dt" sz="half" idx="10"/>
          </p:nvPr>
        </p:nvSpPr>
        <p:spPr/>
        <p:txBody>
          <a:bodyPr/>
          <a:lstStyle/>
          <a:p>
            <a:fld id="{FCE7F509-E4C9-D04C-8965-3A5F67247EE3}" type="datetimeFigureOut">
              <a:rPr lang="en-US" smtClean="0"/>
              <a:t>11/9/2021</a:t>
            </a:fld>
            <a:endParaRPr lang="en-US"/>
          </a:p>
        </p:txBody>
      </p:sp>
      <p:sp>
        <p:nvSpPr>
          <p:cNvPr id="6" name="Footer Placeholder 5">
            <a:extLst>
              <a:ext uri="{FF2B5EF4-FFF2-40B4-BE49-F238E27FC236}">
                <a16:creationId xmlns:a16="http://schemas.microsoft.com/office/drawing/2014/main" id="{30EEC652-5E2E-8148-9CF1-B34E2BA53B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EF1E43-8F29-FD4C-A960-0859EFE6832E}"/>
              </a:ext>
            </a:extLst>
          </p:cNvPr>
          <p:cNvSpPr>
            <a:spLocks noGrp="1"/>
          </p:cNvSpPr>
          <p:nvPr>
            <p:ph type="sldNum" sz="quarter" idx="12"/>
          </p:nvPr>
        </p:nvSpPr>
        <p:spPr/>
        <p:txBody>
          <a:bodyPr/>
          <a:lstStyle/>
          <a:p>
            <a:fld id="{F929E4C9-307B-3642-8BAD-1F1D87D3282C}" type="slidenum">
              <a:rPr lang="en-US" smtClean="0"/>
              <a:t>‹nº›</a:t>
            </a:fld>
            <a:endParaRPr lang="en-US"/>
          </a:p>
        </p:txBody>
      </p:sp>
    </p:spTree>
    <p:extLst>
      <p:ext uri="{BB962C8B-B14F-4D97-AF65-F5344CB8AC3E}">
        <p14:creationId xmlns:p14="http://schemas.microsoft.com/office/powerpoint/2010/main" val="3074700736"/>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136F3-B1B7-CB48-809C-D3B5A0448E96}"/>
              </a:ext>
            </a:extLst>
          </p:cNvPr>
          <p:cNvSpPr>
            <a:spLocks noGrp="1"/>
          </p:cNvSpPr>
          <p:nvPr>
            <p:ph type="title"/>
          </p:nvPr>
        </p:nvSpPr>
        <p:spPr>
          <a:xfrm>
            <a:off x="682330" y="365129"/>
            <a:ext cx="8543925"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84A320-B15F-8A4C-AA59-5C5DE7CF5135}"/>
              </a:ext>
            </a:extLst>
          </p:cNvPr>
          <p:cNvSpPr>
            <a:spLocks noGrp="1"/>
          </p:cNvSpPr>
          <p:nvPr>
            <p:ph type="body" idx="1"/>
          </p:nvPr>
        </p:nvSpPr>
        <p:spPr>
          <a:xfrm>
            <a:off x="682330" y="1681163"/>
            <a:ext cx="4190702" cy="823912"/>
          </a:xfrm>
        </p:spPr>
        <p:txBody>
          <a:bodyPr anchor="b"/>
          <a:lstStyle>
            <a:lvl1pPr marL="0" indent="0">
              <a:buNone/>
              <a:defRPr sz="1950" b="1"/>
            </a:lvl1pPr>
            <a:lvl2pPr marL="371494" indent="0">
              <a:buNone/>
              <a:defRPr sz="1625" b="1"/>
            </a:lvl2pPr>
            <a:lvl3pPr marL="742987" indent="0">
              <a:buNone/>
              <a:defRPr sz="1463" b="1"/>
            </a:lvl3pPr>
            <a:lvl4pPr marL="1114481" indent="0">
              <a:buNone/>
              <a:defRPr sz="1300" b="1"/>
            </a:lvl4pPr>
            <a:lvl5pPr marL="1485974" indent="0">
              <a:buNone/>
              <a:defRPr sz="1300" b="1"/>
            </a:lvl5pPr>
            <a:lvl6pPr marL="1857468" indent="0">
              <a:buNone/>
              <a:defRPr sz="1300" b="1"/>
            </a:lvl6pPr>
            <a:lvl7pPr marL="2228962" indent="0">
              <a:buNone/>
              <a:defRPr sz="1300" b="1"/>
            </a:lvl7pPr>
            <a:lvl8pPr marL="2600455" indent="0">
              <a:buNone/>
              <a:defRPr sz="1300" b="1"/>
            </a:lvl8pPr>
            <a:lvl9pPr marL="2971949" indent="0">
              <a:buNone/>
              <a:defRPr sz="1300" b="1"/>
            </a:lvl9pPr>
          </a:lstStyle>
          <a:p>
            <a:pPr lvl="0"/>
            <a:r>
              <a:rPr lang="en-US"/>
              <a:t>Edit Master text styles</a:t>
            </a:r>
          </a:p>
        </p:txBody>
      </p:sp>
      <p:sp>
        <p:nvSpPr>
          <p:cNvPr id="4" name="Content Placeholder 3">
            <a:extLst>
              <a:ext uri="{FF2B5EF4-FFF2-40B4-BE49-F238E27FC236}">
                <a16:creationId xmlns:a16="http://schemas.microsoft.com/office/drawing/2014/main" id="{379EDCFA-9341-B147-97BA-BFA7A4506C94}"/>
              </a:ext>
            </a:extLst>
          </p:cNvPr>
          <p:cNvSpPr>
            <a:spLocks noGrp="1"/>
          </p:cNvSpPr>
          <p:nvPr>
            <p:ph sz="half" idx="2"/>
          </p:nvPr>
        </p:nvSpPr>
        <p:spPr>
          <a:xfrm>
            <a:off x="682330" y="2505075"/>
            <a:ext cx="4190702"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53147D-6772-5143-AE40-251ED1642C5A}"/>
              </a:ext>
            </a:extLst>
          </p:cNvPr>
          <p:cNvSpPr>
            <a:spLocks noGrp="1"/>
          </p:cNvSpPr>
          <p:nvPr>
            <p:ph type="body" sz="quarter" idx="3"/>
          </p:nvPr>
        </p:nvSpPr>
        <p:spPr>
          <a:xfrm>
            <a:off x="5014913" y="1681163"/>
            <a:ext cx="4211340" cy="823912"/>
          </a:xfrm>
        </p:spPr>
        <p:txBody>
          <a:bodyPr anchor="b"/>
          <a:lstStyle>
            <a:lvl1pPr marL="0" indent="0">
              <a:buNone/>
              <a:defRPr sz="1950" b="1"/>
            </a:lvl1pPr>
            <a:lvl2pPr marL="371494" indent="0">
              <a:buNone/>
              <a:defRPr sz="1625" b="1"/>
            </a:lvl2pPr>
            <a:lvl3pPr marL="742987" indent="0">
              <a:buNone/>
              <a:defRPr sz="1463" b="1"/>
            </a:lvl3pPr>
            <a:lvl4pPr marL="1114481" indent="0">
              <a:buNone/>
              <a:defRPr sz="1300" b="1"/>
            </a:lvl4pPr>
            <a:lvl5pPr marL="1485974" indent="0">
              <a:buNone/>
              <a:defRPr sz="1300" b="1"/>
            </a:lvl5pPr>
            <a:lvl6pPr marL="1857468" indent="0">
              <a:buNone/>
              <a:defRPr sz="1300" b="1"/>
            </a:lvl6pPr>
            <a:lvl7pPr marL="2228962" indent="0">
              <a:buNone/>
              <a:defRPr sz="1300" b="1"/>
            </a:lvl7pPr>
            <a:lvl8pPr marL="2600455" indent="0">
              <a:buNone/>
              <a:defRPr sz="1300" b="1"/>
            </a:lvl8pPr>
            <a:lvl9pPr marL="2971949" indent="0">
              <a:buNone/>
              <a:defRPr sz="1300" b="1"/>
            </a:lvl9pPr>
          </a:lstStyle>
          <a:p>
            <a:pPr lvl="0"/>
            <a:r>
              <a:rPr lang="en-US"/>
              <a:t>Edit Master text styles</a:t>
            </a:r>
          </a:p>
        </p:txBody>
      </p:sp>
      <p:sp>
        <p:nvSpPr>
          <p:cNvPr id="6" name="Content Placeholder 5">
            <a:extLst>
              <a:ext uri="{FF2B5EF4-FFF2-40B4-BE49-F238E27FC236}">
                <a16:creationId xmlns:a16="http://schemas.microsoft.com/office/drawing/2014/main" id="{AD6A3679-F486-DC45-AC5A-A0866A93FBC1}"/>
              </a:ext>
            </a:extLst>
          </p:cNvPr>
          <p:cNvSpPr>
            <a:spLocks noGrp="1"/>
          </p:cNvSpPr>
          <p:nvPr>
            <p:ph sz="quarter" idx="4"/>
          </p:nvPr>
        </p:nvSpPr>
        <p:spPr>
          <a:xfrm>
            <a:off x="5014913" y="2505075"/>
            <a:ext cx="4211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1489F2-A286-C045-84FB-777DE4640475}"/>
              </a:ext>
            </a:extLst>
          </p:cNvPr>
          <p:cNvSpPr>
            <a:spLocks noGrp="1"/>
          </p:cNvSpPr>
          <p:nvPr>
            <p:ph type="dt" sz="half" idx="10"/>
          </p:nvPr>
        </p:nvSpPr>
        <p:spPr/>
        <p:txBody>
          <a:bodyPr/>
          <a:lstStyle/>
          <a:p>
            <a:fld id="{FCE7F509-E4C9-D04C-8965-3A5F67247EE3}" type="datetimeFigureOut">
              <a:rPr lang="en-US" smtClean="0"/>
              <a:t>11/9/2021</a:t>
            </a:fld>
            <a:endParaRPr lang="en-US"/>
          </a:p>
        </p:txBody>
      </p:sp>
      <p:sp>
        <p:nvSpPr>
          <p:cNvPr id="8" name="Footer Placeholder 7">
            <a:extLst>
              <a:ext uri="{FF2B5EF4-FFF2-40B4-BE49-F238E27FC236}">
                <a16:creationId xmlns:a16="http://schemas.microsoft.com/office/drawing/2014/main" id="{B97F91E9-D8D5-0D4A-BDD0-3E4DB66213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9D3F280-4F36-1642-8663-C52B62508414}"/>
              </a:ext>
            </a:extLst>
          </p:cNvPr>
          <p:cNvSpPr>
            <a:spLocks noGrp="1"/>
          </p:cNvSpPr>
          <p:nvPr>
            <p:ph type="sldNum" sz="quarter" idx="12"/>
          </p:nvPr>
        </p:nvSpPr>
        <p:spPr/>
        <p:txBody>
          <a:bodyPr/>
          <a:lstStyle/>
          <a:p>
            <a:fld id="{F929E4C9-307B-3642-8BAD-1F1D87D3282C}" type="slidenum">
              <a:rPr lang="en-US" smtClean="0"/>
              <a:t>‹nº›</a:t>
            </a:fld>
            <a:endParaRPr lang="en-US"/>
          </a:p>
        </p:txBody>
      </p:sp>
    </p:spTree>
    <p:extLst>
      <p:ext uri="{BB962C8B-B14F-4D97-AF65-F5344CB8AC3E}">
        <p14:creationId xmlns:p14="http://schemas.microsoft.com/office/powerpoint/2010/main" val="3587283896"/>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117AE948-09C6-3F41-ABCE-91B835C1E229}"/>
              </a:ext>
            </a:extLst>
          </p:cNvPr>
          <p:cNvSpPr>
            <a:spLocks noGrp="1"/>
          </p:cNvSpPr>
          <p:nvPr>
            <p:ph type="body" sz="quarter" idx="11" hasCustomPrompt="1"/>
          </p:nvPr>
        </p:nvSpPr>
        <p:spPr>
          <a:xfrm>
            <a:off x="710079" y="790902"/>
            <a:ext cx="7483153" cy="486355"/>
          </a:xfrm>
        </p:spPr>
        <p:txBody>
          <a:bodyPr>
            <a:noAutofit/>
          </a:bodyPr>
          <a:lstStyle>
            <a:lvl1pPr marL="0" indent="0">
              <a:buNone/>
              <a:defRPr sz="2600" baseline="0">
                <a:solidFill>
                  <a:schemeClr val="tx1"/>
                </a:solidFill>
                <a:latin typeface="Roboto Black" panose="02000000000000000000" pitchFamily="2" charset="0"/>
                <a:ea typeface="Roboto Black" panose="02000000000000000000" pitchFamily="2" charset="0"/>
                <a:cs typeface="Roboto Black" panose="02000000000000000000" pitchFamily="2" charset="0"/>
              </a:defRPr>
            </a:lvl1pPr>
            <a:lvl2pPr>
              <a:defRPr sz="2600">
                <a:latin typeface="Roboto Black" panose="02000000000000000000" pitchFamily="2" charset="0"/>
                <a:ea typeface="Roboto Black" panose="02000000000000000000" pitchFamily="2" charset="0"/>
                <a:cs typeface="Roboto Black" panose="02000000000000000000" pitchFamily="2" charset="0"/>
              </a:defRPr>
            </a:lvl2pPr>
            <a:lvl3pPr>
              <a:defRPr sz="2600">
                <a:latin typeface="Roboto Black" panose="02000000000000000000" pitchFamily="2" charset="0"/>
                <a:ea typeface="Roboto Black" panose="02000000000000000000" pitchFamily="2" charset="0"/>
                <a:cs typeface="Roboto Black" panose="02000000000000000000" pitchFamily="2" charset="0"/>
              </a:defRPr>
            </a:lvl3pPr>
            <a:lvl4pPr>
              <a:defRPr sz="2600">
                <a:latin typeface="Roboto Black" panose="02000000000000000000" pitchFamily="2" charset="0"/>
                <a:ea typeface="Roboto Black" panose="02000000000000000000" pitchFamily="2" charset="0"/>
                <a:cs typeface="Roboto Black" panose="02000000000000000000" pitchFamily="2" charset="0"/>
              </a:defRPr>
            </a:lvl4pPr>
            <a:lvl5pPr>
              <a:defRPr sz="2600">
                <a:latin typeface="Roboto Black" panose="02000000000000000000" pitchFamily="2" charset="0"/>
                <a:ea typeface="Roboto Black" panose="02000000000000000000" pitchFamily="2" charset="0"/>
                <a:cs typeface="Roboto Black" panose="02000000000000000000" pitchFamily="2" charset="0"/>
              </a:defRPr>
            </a:lvl5pPr>
          </a:lstStyle>
          <a:p>
            <a:pPr lvl="0"/>
            <a:r>
              <a:rPr lang="en-US"/>
              <a:t>Put your main text here</a:t>
            </a:r>
          </a:p>
        </p:txBody>
      </p:sp>
      <p:sp>
        <p:nvSpPr>
          <p:cNvPr id="7" name="Text Placeholder 4">
            <a:extLst>
              <a:ext uri="{FF2B5EF4-FFF2-40B4-BE49-F238E27FC236}">
                <a16:creationId xmlns:a16="http://schemas.microsoft.com/office/drawing/2014/main" id="{4FDB5410-B626-504B-B145-224A39B29722}"/>
              </a:ext>
            </a:extLst>
          </p:cNvPr>
          <p:cNvSpPr>
            <a:spLocks noGrp="1"/>
          </p:cNvSpPr>
          <p:nvPr>
            <p:ph type="body" sz="quarter" idx="12" hasCustomPrompt="1"/>
          </p:nvPr>
        </p:nvSpPr>
        <p:spPr>
          <a:xfrm>
            <a:off x="710079" y="506152"/>
            <a:ext cx="7468369" cy="269360"/>
          </a:xfrm>
        </p:spPr>
        <p:txBody>
          <a:bodyPr>
            <a:normAutofit/>
          </a:bodyPr>
          <a:lstStyle>
            <a:lvl1pPr marL="0" indent="0">
              <a:buNone/>
              <a:defRPr sz="975" baseline="0">
                <a:latin typeface="Source Sans Pro Light" panose="020B0403030403020204" pitchFamily="34" charset="0"/>
              </a:defRPr>
            </a:lvl1pPr>
            <a:lvl2pPr>
              <a:defRPr>
                <a:latin typeface="Source Sans Pro Light" panose="020B0403030403020204" pitchFamily="34" charset="0"/>
              </a:defRPr>
            </a:lvl2pPr>
            <a:lvl3pPr>
              <a:defRPr>
                <a:latin typeface="Source Sans Pro Light" panose="020B0403030403020204" pitchFamily="34" charset="0"/>
              </a:defRPr>
            </a:lvl3pPr>
            <a:lvl4pPr>
              <a:defRPr>
                <a:latin typeface="Source Sans Pro Light" panose="020B0403030403020204" pitchFamily="34" charset="0"/>
              </a:defRPr>
            </a:lvl4pPr>
            <a:lvl5pPr>
              <a:defRPr>
                <a:latin typeface="Source Sans Pro Light" panose="020B0403030403020204" pitchFamily="34" charset="0"/>
              </a:defRPr>
            </a:lvl5pPr>
          </a:lstStyle>
          <a:p>
            <a:pPr lvl="0"/>
            <a:r>
              <a:rPr lang="en-US"/>
              <a:t>Put your text here</a:t>
            </a:r>
          </a:p>
        </p:txBody>
      </p:sp>
      <p:cxnSp>
        <p:nvCxnSpPr>
          <p:cNvPr id="8" name="Straight Connector 7">
            <a:extLst>
              <a:ext uri="{FF2B5EF4-FFF2-40B4-BE49-F238E27FC236}">
                <a16:creationId xmlns:a16="http://schemas.microsoft.com/office/drawing/2014/main" id="{365B6944-E3EC-8149-9E7D-BB5E97BC5302}"/>
              </a:ext>
            </a:extLst>
          </p:cNvPr>
          <p:cNvCxnSpPr/>
          <p:nvPr userDrawn="1"/>
        </p:nvCxnSpPr>
        <p:spPr>
          <a:xfrm>
            <a:off x="9354328" y="5205332"/>
            <a:ext cx="0" cy="645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5C4EC09-BBAF-0C4C-A677-CCAC414DB75C}"/>
              </a:ext>
            </a:extLst>
          </p:cNvPr>
          <p:cNvSpPr txBox="1"/>
          <p:nvPr userDrawn="1"/>
        </p:nvSpPr>
        <p:spPr>
          <a:xfrm>
            <a:off x="9198675" y="6291392"/>
            <a:ext cx="311304" cy="217432"/>
          </a:xfrm>
          <a:prstGeom prst="rect">
            <a:avLst/>
          </a:prstGeom>
          <a:noFill/>
        </p:spPr>
        <p:txBody>
          <a:bodyPr wrap="none" rtlCol="0">
            <a:spAutoFit/>
          </a:bodyPr>
          <a:lstStyle/>
          <a:p>
            <a:pPr algn="ctr"/>
            <a:fld id="{9F976047-6D8B-40E5-9820-BFA42EA4E19A}" type="slidenum">
              <a:rPr lang="en-US" sz="813" b="1" i="0" smtClean="0">
                <a:gradFill>
                  <a:gsLst>
                    <a:gs pos="0">
                      <a:schemeClr val="accent5">
                        <a:lumMod val="67000"/>
                      </a:schemeClr>
                    </a:gs>
                    <a:gs pos="48000">
                      <a:schemeClr val="accent3"/>
                    </a:gs>
                    <a:gs pos="100000">
                      <a:schemeClr val="accent6"/>
                    </a:gs>
                  </a:gsLst>
                  <a:path path="circle">
                    <a:fillToRect l="100000" t="100000"/>
                  </a:path>
                </a:gradFill>
                <a:latin typeface="Roboto Black" panose="02000000000000000000" pitchFamily="2" charset="0"/>
                <a:ea typeface="Roboto Black" panose="02000000000000000000" pitchFamily="2" charset="0"/>
              </a:rPr>
              <a:pPr algn="ctr"/>
              <a:t>‹nº›</a:t>
            </a:fld>
            <a:endParaRPr lang="en-US" sz="1463" b="1" i="0">
              <a:gradFill>
                <a:gsLst>
                  <a:gs pos="0">
                    <a:schemeClr val="accent5">
                      <a:lumMod val="67000"/>
                    </a:schemeClr>
                  </a:gs>
                  <a:gs pos="48000">
                    <a:schemeClr val="accent3"/>
                  </a:gs>
                  <a:gs pos="100000">
                    <a:schemeClr val="accent6"/>
                  </a:gs>
                </a:gsLst>
                <a:path path="circle">
                  <a:fillToRect l="100000" t="100000"/>
                </a:path>
              </a:gradFill>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1742842629"/>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p:tgtEl>
                                          <p:spTgt spid="7">
                                            <p:txEl>
                                              <p:pRg st="0" end="0"/>
                                            </p:txEl>
                                          </p:spTgt>
                                        </p:tgtEl>
                                        <p:attrNameLst>
                                          <p:attrName>ppt_x</p:attrName>
                                        </p:attrNameLst>
                                      </p:cBhvr>
                                      <p:tavLst>
                                        <p:tav tm="0">
                                          <p:val>
                                            <p:strVal val="#ppt_x-#ppt_w*1.125000"/>
                                          </p:val>
                                        </p:tav>
                                        <p:tav tm="100000">
                                          <p:val>
                                            <p:strVal val="#ppt_x"/>
                                          </p:val>
                                        </p:tav>
                                      </p:tavLst>
                                    </p:anim>
                                    <p:animEffect transition="in" filter="wipe(right)">
                                      <p:cBhvr>
                                        <p:cTn id="8" dur="500"/>
                                        <p:tgtEl>
                                          <p:spTgt spid="7">
                                            <p:txEl>
                                              <p:pRg st="0" end="0"/>
                                            </p:txEl>
                                          </p:spTgt>
                                        </p:tgtEl>
                                      </p:cBhvr>
                                    </p:animEffect>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additive="base">
                                        <p:cTn id="12" dur="500"/>
                                        <p:tgtEl>
                                          <p:spTgt spid="6">
                                            <p:txEl>
                                              <p:pRg st="0" end="0"/>
                                            </p:txEl>
                                          </p:spTgt>
                                        </p:tgtEl>
                                        <p:attrNameLst>
                                          <p:attrName>ppt_x</p:attrName>
                                        </p:attrNameLst>
                                      </p:cBhvr>
                                      <p:tavLst>
                                        <p:tav tm="0">
                                          <p:val>
                                            <p:strVal val="#ppt_x-#ppt_w*1.125000"/>
                                          </p:val>
                                        </p:tav>
                                        <p:tav tm="100000">
                                          <p:val>
                                            <p:strVal val="#ppt_x"/>
                                          </p:val>
                                        </p:tav>
                                      </p:tavLst>
                                    </p:anim>
                                    <p:animEffect transition="in" filter="wipe(right)">
                                      <p:cBhvr>
                                        <p:cTn id="13" dur="500"/>
                                        <p:tgtEl>
                                          <p:spTgt spid="6">
                                            <p:txEl>
                                              <p:pRg st="0" end="0"/>
                                            </p:txEl>
                                          </p:spTgt>
                                        </p:tgtEl>
                                      </p:cBhvr>
                                    </p:animEffect>
                                  </p:childTnLst>
                                </p:cTn>
                              </p:par>
                            </p:childTnLst>
                          </p:cTn>
                        </p:par>
                        <p:par>
                          <p:cTn id="14" fill="hold">
                            <p:stCondLst>
                              <p:cond delay="1000"/>
                            </p:stCondLst>
                            <p:childTnLst>
                              <p:par>
                                <p:cTn id="15" presetID="22" presetClass="entr" presetSubtype="1"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1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p:tgtEl>
                          <p:spTgt spid="6"/>
                        </p:tgtEl>
                        <p:attrNameLst>
                          <p:attrName>ppt_x</p:attrName>
                        </p:attrNameLst>
                      </p:cBhvr>
                      <p:tavLst>
                        <p:tav tm="0">
                          <p:val>
                            <p:strVal val="#ppt_x-#ppt_w*1.125000"/>
                          </p:val>
                        </p:tav>
                        <p:tav tm="100000">
                          <p:val>
                            <p:strVal val="#ppt_x"/>
                          </p:val>
                        </p:tav>
                      </p:tavLst>
                    </p:anim>
                    <p:animEffect transition="in" filter="wipe(right)">
                      <p:cBhvr>
                        <p:cTn dur="500"/>
                        <p:tgtEl>
                          <p:spTgt spid="6"/>
                        </p:tgtEl>
                      </p:cBhvr>
                    </p:animEffect>
                  </p:childTnLst>
                </p:cTn>
              </p:par>
            </p:tnLst>
          </p:tmpl>
        </p:tmplLst>
      </p:bldP>
      <p:bldP spid="7" grpId="0" build="p">
        <p:tmplLst>
          <p:tmpl lvl="1">
            <p:tnLst>
              <p:par>
                <p:cTn presetID="12" presetClass="entr" presetSubtype="8" fill="hold" nodeType="after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p:tgtEl>
                          <p:spTgt spid="7"/>
                        </p:tgtEl>
                        <p:attrNameLst>
                          <p:attrName>ppt_x</p:attrName>
                        </p:attrNameLst>
                      </p:cBhvr>
                      <p:tavLst>
                        <p:tav tm="0">
                          <p:val>
                            <p:strVal val="#ppt_x-#ppt_w*1.125000"/>
                          </p:val>
                        </p:tav>
                        <p:tav tm="100000">
                          <p:val>
                            <p:strVal val="#ppt_x"/>
                          </p:val>
                        </p:tav>
                      </p:tavLst>
                    </p:anim>
                    <p:animEffect transition="in" filter="wipe(right)">
                      <p:cBhvr>
                        <p:cTn dur="500"/>
                        <p:tgtEl>
                          <p:spTgt spid="7"/>
                        </p:tgtEl>
                      </p:cBhvr>
                    </p:animEffect>
                  </p:childTnLst>
                </p:cTn>
              </p:par>
            </p:tnLst>
          </p:tmpl>
        </p:tmplLst>
      </p:bldP>
      <p:bldP spid="9" grpId="0"/>
    </p:bldLst>
  </p:timing>
  <p:extLst>
    <p:ext uri="{DCECCB84-F9BA-43D5-87BE-67443E8EF086}">
      <p15:sldGuideLst xmlns:p15="http://schemas.microsoft.com/office/powerpoint/2012/main">
        <p15:guide id="1" orient="horz" pos="2160">
          <p15:clr>
            <a:srgbClr val="FBAE40"/>
          </p15:clr>
        </p15:guide>
        <p15:guide id="2" pos="312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0CF5BD6-7884-0043-928E-FD943EC3A48C}"/>
              </a:ext>
            </a:extLst>
          </p:cNvPr>
          <p:cNvCxnSpPr/>
          <p:nvPr userDrawn="1"/>
        </p:nvCxnSpPr>
        <p:spPr>
          <a:xfrm>
            <a:off x="9354328" y="5205332"/>
            <a:ext cx="0" cy="645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4E70A1F-6A73-6445-8676-81AD9B9C6F65}"/>
              </a:ext>
            </a:extLst>
          </p:cNvPr>
          <p:cNvSpPr txBox="1"/>
          <p:nvPr userDrawn="1"/>
        </p:nvSpPr>
        <p:spPr>
          <a:xfrm>
            <a:off x="9198675" y="6291392"/>
            <a:ext cx="311304" cy="217432"/>
          </a:xfrm>
          <a:prstGeom prst="rect">
            <a:avLst/>
          </a:prstGeom>
          <a:noFill/>
        </p:spPr>
        <p:txBody>
          <a:bodyPr wrap="none" rtlCol="0">
            <a:spAutoFit/>
          </a:bodyPr>
          <a:lstStyle/>
          <a:p>
            <a:pPr algn="ctr"/>
            <a:fld id="{9F976047-6D8B-40E5-9820-BFA42EA4E19A}" type="slidenum">
              <a:rPr lang="en-US" sz="813" b="1" i="0" smtClean="0">
                <a:gradFill>
                  <a:gsLst>
                    <a:gs pos="0">
                      <a:schemeClr val="accent5">
                        <a:lumMod val="67000"/>
                      </a:schemeClr>
                    </a:gs>
                    <a:gs pos="48000">
                      <a:schemeClr val="accent3"/>
                    </a:gs>
                    <a:gs pos="100000">
                      <a:schemeClr val="accent6"/>
                    </a:gs>
                  </a:gsLst>
                  <a:path path="circle">
                    <a:fillToRect l="100000" t="100000"/>
                  </a:path>
                </a:gradFill>
                <a:latin typeface="Roboto Black" panose="02000000000000000000" pitchFamily="2" charset="0"/>
                <a:ea typeface="Roboto Black" panose="02000000000000000000" pitchFamily="2" charset="0"/>
              </a:rPr>
              <a:pPr algn="ctr"/>
              <a:t>‹nº›</a:t>
            </a:fld>
            <a:endParaRPr lang="en-US" sz="1463" b="1" i="0">
              <a:gradFill>
                <a:gsLst>
                  <a:gs pos="0">
                    <a:schemeClr val="accent5">
                      <a:lumMod val="67000"/>
                    </a:schemeClr>
                  </a:gs>
                  <a:gs pos="48000">
                    <a:schemeClr val="accent3"/>
                  </a:gs>
                  <a:gs pos="100000">
                    <a:schemeClr val="accent6"/>
                  </a:gs>
                </a:gsLst>
                <a:path path="circle">
                  <a:fillToRect l="100000" t="100000"/>
                </a:path>
              </a:gradFill>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1598502155"/>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935E3-6C98-FB45-BF66-D0F8511E4C54}"/>
              </a:ext>
            </a:extLst>
          </p:cNvPr>
          <p:cNvSpPr>
            <a:spLocks noGrp="1"/>
          </p:cNvSpPr>
          <p:nvPr>
            <p:ph type="title"/>
          </p:nvPr>
        </p:nvSpPr>
        <p:spPr>
          <a:xfrm>
            <a:off x="682331" y="457200"/>
            <a:ext cx="3194944" cy="1600200"/>
          </a:xfrm>
        </p:spPr>
        <p:txBody>
          <a:bodyPr anchor="b"/>
          <a:lstStyle>
            <a:lvl1pPr>
              <a:defRPr sz="2600"/>
            </a:lvl1pPr>
          </a:lstStyle>
          <a:p>
            <a:r>
              <a:rPr lang="en-US"/>
              <a:t>Click to edit Master title style</a:t>
            </a:r>
          </a:p>
        </p:txBody>
      </p:sp>
      <p:sp>
        <p:nvSpPr>
          <p:cNvPr id="3" name="Content Placeholder 2">
            <a:extLst>
              <a:ext uri="{FF2B5EF4-FFF2-40B4-BE49-F238E27FC236}">
                <a16:creationId xmlns:a16="http://schemas.microsoft.com/office/drawing/2014/main" id="{01387408-9B9F-AA42-A85D-9AF393B35769}"/>
              </a:ext>
            </a:extLst>
          </p:cNvPr>
          <p:cNvSpPr>
            <a:spLocks noGrp="1"/>
          </p:cNvSpPr>
          <p:nvPr>
            <p:ph idx="1"/>
          </p:nvPr>
        </p:nvSpPr>
        <p:spPr>
          <a:xfrm>
            <a:off x="4211343" y="987434"/>
            <a:ext cx="5014913" cy="4873625"/>
          </a:xfr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E7C923-EECA-1346-92E6-BC325A65ACA4}"/>
              </a:ext>
            </a:extLst>
          </p:cNvPr>
          <p:cNvSpPr>
            <a:spLocks noGrp="1"/>
          </p:cNvSpPr>
          <p:nvPr>
            <p:ph type="body" sz="half" idx="2"/>
          </p:nvPr>
        </p:nvSpPr>
        <p:spPr>
          <a:xfrm>
            <a:off x="682331" y="2057400"/>
            <a:ext cx="3194944" cy="3811588"/>
          </a:xfrm>
        </p:spPr>
        <p:txBody>
          <a:bodyPr/>
          <a:lstStyle>
            <a:lvl1pPr marL="0" indent="0">
              <a:buNone/>
              <a:defRPr sz="1300"/>
            </a:lvl1pPr>
            <a:lvl2pPr marL="371494" indent="0">
              <a:buNone/>
              <a:defRPr sz="1138"/>
            </a:lvl2pPr>
            <a:lvl3pPr marL="742987" indent="0">
              <a:buNone/>
              <a:defRPr sz="975"/>
            </a:lvl3pPr>
            <a:lvl4pPr marL="1114481" indent="0">
              <a:buNone/>
              <a:defRPr sz="813"/>
            </a:lvl4pPr>
            <a:lvl5pPr marL="1485974" indent="0">
              <a:buNone/>
              <a:defRPr sz="813"/>
            </a:lvl5pPr>
            <a:lvl6pPr marL="1857468" indent="0">
              <a:buNone/>
              <a:defRPr sz="813"/>
            </a:lvl6pPr>
            <a:lvl7pPr marL="2228962" indent="0">
              <a:buNone/>
              <a:defRPr sz="813"/>
            </a:lvl7pPr>
            <a:lvl8pPr marL="2600455" indent="0">
              <a:buNone/>
              <a:defRPr sz="813"/>
            </a:lvl8pPr>
            <a:lvl9pPr marL="2971949" indent="0">
              <a:buNone/>
              <a:defRPr sz="813"/>
            </a:lvl9pPr>
          </a:lstStyle>
          <a:p>
            <a:pPr lvl="0"/>
            <a:r>
              <a:rPr lang="en-US"/>
              <a:t>Edit Master text styles</a:t>
            </a:r>
          </a:p>
        </p:txBody>
      </p:sp>
      <p:sp>
        <p:nvSpPr>
          <p:cNvPr id="5" name="Date Placeholder 4">
            <a:extLst>
              <a:ext uri="{FF2B5EF4-FFF2-40B4-BE49-F238E27FC236}">
                <a16:creationId xmlns:a16="http://schemas.microsoft.com/office/drawing/2014/main" id="{82EBBAFE-1794-F543-824F-7C617F484EDA}"/>
              </a:ext>
            </a:extLst>
          </p:cNvPr>
          <p:cNvSpPr>
            <a:spLocks noGrp="1"/>
          </p:cNvSpPr>
          <p:nvPr>
            <p:ph type="dt" sz="half" idx="10"/>
          </p:nvPr>
        </p:nvSpPr>
        <p:spPr/>
        <p:txBody>
          <a:bodyPr/>
          <a:lstStyle/>
          <a:p>
            <a:fld id="{FCE7F509-E4C9-D04C-8965-3A5F67247EE3}" type="datetimeFigureOut">
              <a:rPr lang="en-US" smtClean="0"/>
              <a:t>11/9/2021</a:t>
            </a:fld>
            <a:endParaRPr lang="en-US"/>
          </a:p>
        </p:txBody>
      </p:sp>
      <p:sp>
        <p:nvSpPr>
          <p:cNvPr id="6" name="Footer Placeholder 5">
            <a:extLst>
              <a:ext uri="{FF2B5EF4-FFF2-40B4-BE49-F238E27FC236}">
                <a16:creationId xmlns:a16="http://schemas.microsoft.com/office/drawing/2014/main" id="{89E86BF5-3486-3A44-BCCF-2C30F6DA81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223EDE-7B27-BA4D-9373-AC502C2F36DA}"/>
              </a:ext>
            </a:extLst>
          </p:cNvPr>
          <p:cNvSpPr>
            <a:spLocks noGrp="1"/>
          </p:cNvSpPr>
          <p:nvPr>
            <p:ph type="sldNum" sz="quarter" idx="12"/>
          </p:nvPr>
        </p:nvSpPr>
        <p:spPr/>
        <p:txBody>
          <a:bodyPr/>
          <a:lstStyle/>
          <a:p>
            <a:fld id="{F929E4C9-307B-3642-8BAD-1F1D87D3282C}" type="slidenum">
              <a:rPr lang="en-US" smtClean="0"/>
              <a:t>‹nº›</a:t>
            </a:fld>
            <a:endParaRPr lang="en-US"/>
          </a:p>
        </p:txBody>
      </p:sp>
    </p:spTree>
    <p:extLst>
      <p:ext uri="{BB962C8B-B14F-4D97-AF65-F5344CB8AC3E}">
        <p14:creationId xmlns:p14="http://schemas.microsoft.com/office/powerpoint/2010/main" val="2461589024"/>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3973E-1F76-B143-9731-A638DFF2F86F}"/>
              </a:ext>
            </a:extLst>
          </p:cNvPr>
          <p:cNvSpPr>
            <a:spLocks noGrp="1"/>
          </p:cNvSpPr>
          <p:nvPr>
            <p:ph type="title"/>
          </p:nvPr>
        </p:nvSpPr>
        <p:spPr>
          <a:xfrm>
            <a:off x="682331" y="457200"/>
            <a:ext cx="3194944" cy="1600200"/>
          </a:xfrm>
        </p:spPr>
        <p:txBody>
          <a:bodyPr anchor="b"/>
          <a:lstStyle>
            <a:lvl1pPr>
              <a:defRPr sz="2600"/>
            </a:lvl1pPr>
          </a:lstStyle>
          <a:p>
            <a:r>
              <a:rPr lang="en-US"/>
              <a:t>Click to edit Master title style</a:t>
            </a:r>
          </a:p>
        </p:txBody>
      </p:sp>
      <p:sp>
        <p:nvSpPr>
          <p:cNvPr id="3" name="Picture Placeholder 2">
            <a:extLst>
              <a:ext uri="{FF2B5EF4-FFF2-40B4-BE49-F238E27FC236}">
                <a16:creationId xmlns:a16="http://schemas.microsoft.com/office/drawing/2014/main" id="{967985D2-5FA0-6244-9C09-23BAA15F5242}"/>
              </a:ext>
            </a:extLst>
          </p:cNvPr>
          <p:cNvSpPr>
            <a:spLocks noGrp="1"/>
          </p:cNvSpPr>
          <p:nvPr>
            <p:ph type="pic" idx="1"/>
          </p:nvPr>
        </p:nvSpPr>
        <p:spPr>
          <a:xfrm>
            <a:off x="4211343" y="987434"/>
            <a:ext cx="5014913" cy="4873625"/>
          </a:xfrm>
        </p:spPr>
        <p:txBody>
          <a:bodyPr/>
          <a:lstStyle>
            <a:lvl1pPr marL="0" indent="0">
              <a:buNone/>
              <a:defRPr sz="2600"/>
            </a:lvl1pPr>
            <a:lvl2pPr marL="371494" indent="0">
              <a:buNone/>
              <a:defRPr sz="2275"/>
            </a:lvl2pPr>
            <a:lvl3pPr marL="742987" indent="0">
              <a:buNone/>
              <a:defRPr sz="1950"/>
            </a:lvl3pPr>
            <a:lvl4pPr marL="1114481" indent="0">
              <a:buNone/>
              <a:defRPr sz="1625"/>
            </a:lvl4pPr>
            <a:lvl5pPr marL="1485974" indent="0">
              <a:buNone/>
              <a:defRPr sz="1625"/>
            </a:lvl5pPr>
            <a:lvl6pPr marL="1857468" indent="0">
              <a:buNone/>
              <a:defRPr sz="1625"/>
            </a:lvl6pPr>
            <a:lvl7pPr marL="2228962" indent="0">
              <a:buNone/>
              <a:defRPr sz="1625"/>
            </a:lvl7pPr>
            <a:lvl8pPr marL="2600455" indent="0">
              <a:buNone/>
              <a:defRPr sz="1625"/>
            </a:lvl8pPr>
            <a:lvl9pPr marL="2971949" indent="0">
              <a:buNone/>
              <a:defRPr sz="1625"/>
            </a:lvl9pPr>
          </a:lstStyle>
          <a:p>
            <a:endParaRPr lang="en-US"/>
          </a:p>
        </p:txBody>
      </p:sp>
      <p:sp>
        <p:nvSpPr>
          <p:cNvPr id="4" name="Text Placeholder 3">
            <a:extLst>
              <a:ext uri="{FF2B5EF4-FFF2-40B4-BE49-F238E27FC236}">
                <a16:creationId xmlns:a16="http://schemas.microsoft.com/office/drawing/2014/main" id="{88B0C267-FA2A-414A-BB7D-8C3B00A1F162}"/>
              </a:ext>
            </a:extLst>
          </p:cNvPr>
          <p:cNvSpPr>
            <a:spLocks noGrp="1"/>
          </p:cNvSpPr>
          <p:nvPr>
            <p:ph type="body" sz="half" idx="2"/>
          </p:nvPr>
        </p:nvSpPr>
        <p:spPr>
          <a:xfrm>
            <a:off x="682331" y="2057400"/>
            <a:ext cx="3194944" cy="3811588"/>
          </a:xfrm>
        </p:spPr>
        <p:txBody>
          <a:bodyPr/>
          <a:lstStyle>
            <a:lvl1pPr marL="0" indent="0">
              <a:buNone/>
              <a:defRPr sz="1300"/>
            </a:lvl1pPr>
            <a:lvl2pPr marL="371494" indent="0">
              <a:buNone/>
              <a:defRPr sz="1138"/>
            </a:lvl2pPr>
            <a:lvl3pPr marL="742987" indent="0">
              <a:buNone/>
              <a:defRPr sz="975"/>
            </a:lvl3pPr>
            <a:lvl4pPr marL="1114481" indent="0">
              <a:buNone/>
              <a:defRPr sz="813"/>
            </a:lvl4pPr>
            <a:lvl5pPr marL="1485974" indent="0">
              <a:buNone/>
              <a:defRPr sz="813"/>
            </a:lvl5pPr>
            <a:lvl6pPr marL="1857468" indent="0">
              <a:buNone/>
              <a:defRPr sz="813"/>
            </a:lvl6pPr>
            <a:lvl7pPr marL="2228962" indent="0">
              <a:buNone/>
              <a:defRPr sz="813"/>
            </a:lvl7pPr>
            <a:lvl8pPr marL="2600455" indent="0">
              <a:buNone/>
              <a:defRPr sz="813"/>
            </a:lvl8pPr>
            <a:lvl9pPr marL="2971949" indent="0">
              <a:buNone/>
              <a:defRPr sz="813"/>
            </a:lvl9pPr>
          </a:lstStyle>
          <a:p>
            <a:pPr lvl="0"/>
            <a:r>
              <a:rPr lang="en-US"/>
              <a:t>Edit Master text styles</a:t>
            </a:r>
          </a:p>
        </p:txBody>
      </p:sp>
      <p:sp>
        <p:nvSpPr>
          <p:cNvPr id="5" name="Date Placeholder 4">
            <a:extLst>
              <a:ext uri="{FF2B5EF4-FFF2-40B4-BE49-F238E27FC236}">
                <a16:creationId xmlns:a16="http://schemas.microsoft.com/office/drawing/2014/main" id="{F649BA22-3092-7643-85BD-65AA5F3D2B14}"/>
              </a:ext>
            </a:extLst>
          </p:cNvPr>
          <p:cNvSpPr>
            <a:spLocks noGrp="1"/>
          </p:cNvSpPr>
          <p:nvPr>
            <p:ph type="dt" sz="half" idx="10"/>
          </p:nvPr>
        </p:nvSpPr>
        <p:spPr/>
        <p:txBody>
          <a:bodyPr/>
          <a:lstStyle/>
          <a:p>
            <a:fld id="{FCE7F509-E4C9-D04C-8965-3A5F67247EE3}" type="datetimeFigureOut">
              <a:rPr lang="en-US" smtClean="0"/>
              <a:t>11/9/2021</a:t>
            </a:fld>
            <a:endParaRPr lang="en-US"/>
          </a:p>
        </p:txBody>
      </p:sp>
      <p:sp>
        <p:nvSpPr>
          <p:cNvPr id="6" name="Footer Placeholder 5">
            <a:extLst>
              <a:ext uri="{FF2B5EF4-FFF2-40B4-BE49-F238E27FC236}">
                <a16:creationId xmlns:a16="http://schemas.microsoft.com/office/drawing/2014/main" id="{40D9DC93-B052-C146-9F1B-8B1C937091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3DE8F6-2051-7F41-B74B-AD5589F83A0F}"/>
              </a:ext>
            </a:extLst>
          </p:cNvPr>
          <p:cNvSpPr>
            <a:spLocks noGrp="1"/>
          </p:cNvSpPr>
          <p:nvPr>
            <p:ph type="sldNum" sz="quarter" idx="12"/>
          </p:nvPr>
        </p:nvSpPr>
        <p:spPr/>
        <p:txBody>
          <a:bodyPr/>
          <a:lstStyle/>
          <a:p>
            <a:fld id="{F929E4C9-307B-3642-8BAD-1F1D87D3282C}" type="slidenum">
              <a:rPr lang="en-US" smtClean="0"/>
              <a:t>‹nº›</a:t>
            </a:fld>
            <a:endParaRPr lang="en-US"/>
          </a:p>
        </p:txBody>
      </p:sp>
    </p:spTree>
    <p:extLst>
      <p:ext uri="{BB962C8B-B14F-4D97-AF65-F5344CB8AC3E}">
        <p14:creationId xmlns:p14="http://schemas.microsoft.com/office/powerpoint/2010/main" val="3600703113"/>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B93B0-5C04-5845-A945-09CEA547788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E9DABF-C353-9E41-AD11-50B1744D00B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BD584B-2CF8-174A-8FF1-2191F87D728F}"/>
              </a:ext>
            </a:extLst>
          </p:cNvPr>
          <p:cNvSpPr>
            <a:spLocks noGrp="1"/>
          </p:cNvSpPr>
          <p:nvPr>
            <p:ph type="dt" sz="half" idx="10"/>
          </p:nvPr>
        </p:nvSpPr>
        <p:spPr/>
        <p:txBody>
          <a:bodyPr/>
          <a:lstStyle/>
          <a:p>
            <a:fld id="{FCE7F509-E4C9-D04C-8965-3A5F67247EE3}" type="datetimeFigureOut">
              <a:rPr lang="en-US" smtClean="0"/>
              <a:t>11/9/2021</a:t>
            </a:fld>
            <a:endParaRPr lang="en-US"/>
          </a:p>
        </p:txBody>
      </p:sp>
      <p:sp>
        <p:nvSpPr>
          <p:cNvPr id="5" name="Footer Placeholder 4">
            <a:extLst>
              <a:ext uri="{FF2B5EF4-FFF2-40B4-BE49-F238E27FC236}">
                <a16:creationId xmlns:a16="http://schemas.microsoft.com/office/drawing/2014/main" id="{3AA4E71E-C317-3E48-BA95-56AC836197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42CE82-6926-3F4A-B4BD-B05AB6BF847C}"/>
              </a:ext>
            </a:extLst>
          </p:cNvPr>
          <p:cNvSpPr>
            <a:spLocks noGrp="1"/>
          </p:cNvSpPr>
          <p:nvPr>
            <p:ph type="sldNum" sz="quarter" idx="12"/>
          </p:nvPr>
        </p:nvSpPr>
        <p:spPr/>
        <p:txBody>
          <a:bodyPr/>
          <a:lstStyle/>
          <a:p>
            <a:fld id="{F929E4C9-307B-3642-8BAD-1F1D87D3282C}" type="slidenum">
              <a:rPr lang="en-US" smtClean="0"/>
              <a:t>‹nº›</a:t>
            </a:fld>
            <a:endParaRPr lang="en-US"/>
          </a:p>
        </p:txBody>
      </p:sp>
    </p:spTree>
    <p:extLst>
      <p:ext uri="{BB962C8B-B14F-4D97-AF65-F5344CB8AC3E}">
        <p14:creationId xmlns:p14="http://schemas.microsoft.com/office/powerpoint/2010/main" val="324507558"/>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19172B-D403-C543-B4B3-168DDDFFB20F}"/>
              </a:ext>
            </a:extLst>
          </p:cNvPr>
          <p:cNvSpPr>
            <a:spLocks noGrp="1"/>
          </p:cNvSpPr>
          <p:nvPr>
            <p:ph type="title" orient="vert"/>
          </p:nvPr>
        </p:nvSpPr>
        <p:spPr>
          <a:xfrm>
            <a:off x="7088982" y="365125"/>
            <a:ext cx="2135981"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BF52E2-0906-4749-8D0E-C1FE246F668B}"/>
              </a:ext>
            </a:extLst>
          </p:cNvPr>
          <p:cNvSpPr>
            <a:spLocks noGrp="1"/>
          </p:cNvSpPr>
          <p:nvPr>
            <p:ph type="body" orient="vert" idx="1"/>
          </p:nvPr>
        </p:nvSpPr>
        <p:spPr>
          <a:xfrm>
            <a:off x="681038" y="365125"/>
            <a:ext cx="6284119"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541308-ACEF-954C-B96A-91DC3BE7F394}"/>
              </a:ext>
            </a:extLst>
          </p:cNvPr>
          <p:cNvSpPr>
            <a:spLocks noGrp="1"/>
          </p:cNvSpPr>
          <p:nvPr>
            <p:ph type="dt" sz="half" idx="10"/>
          </p:nvPr>
        </p:nvSpPr>
        <p:spPr/>
        <p:txBody>
          <a:bodyPr/>
          <a:lstStyle/>
          <a:p>
            <a:fld id="{FCE7F509-E4C9-D04C-8965-3A5F67247EE3}" type="datetimeFigureOut">
              <a:rPr lang="en-US" smtClean="0"/>
              <a:t>11/9/2021</a:t>
            </a:fld>
            <a:endParaRPr lang="en-US"/>
          </a:p>
        </p:txBody>
      </p:sp>
      <p:sp>
        <p:nvSpPr>
          <p:cNvPr id="5" name="Footer Placeholder 4">
            <a:extLst>
              <a:ext uri="{FF2B5EF4-FFF2-40B4-BE49-F238E27FC236}">
                <a16:creationId xmlns:a16="http://schemas.microsoft.com/office/drawing/2014/main" id="{7B5D925C-C57C-9546-9E80-9196DC61C2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DF2829-7AB4-6248-9E09-EF66D0CC8B46}"/>
              </a:ext>
            </a:extLst>
          </p:cNvPr>
          <p:cNvSpPr>
            <a:spLocks noGrp="1"/>
          </p:cNvSpPr>
          <p:nvPr>
            <p:ph type="sldNum" sz="quarter" idx="12"/>
          </p:nvPr>
        </p:nvSpPr>
        <p:spPr/>
        <p:txBody>
          <a:bodyPr/>
          <a:lstStyle/>
          <a:p>
            <a:fld id="{F929E4C9-307B-3642-8BAD-1F1D87D3282C}" type="slidenum">
              <a:rPr lang="en-US" smtClean="0"/>
              <a:t>‹nº›</a:t>
            </a:fld>
            <a:endParaRPr lang="en-US"/>
          </a:p>
        </p:txBody>
      </p:sp>
    </p:spTree>
    <p:extLst>
      <p:ext uri="{BB962C8B-B14F-4D97-AF65-F5344CB8AC3E}">
        <p14:creationId xmlns:p14="http://schemas.microsoft.com/office/powerpoint/2010/main" val="3509371695"/>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Welcome Message">
    <p:spTree>
      <p:nvGrpSpPr>
        <p:cNvPr id="1" name=""/>
        <p:cNvGrpSpPr/>
        <p:nvPr/>
      </p:nvGrpSpPr>
      <p:grpSpPr>
        <a:xfrm>
          <a:off x="0" y="0"/>
          <a:ext cx="0" cy="0"/>
          <a:chOff x="0" y="0"/>
          <a:chExt cx="0" cy="0"/>
        </a:xfrm>
      </p:grpSpPr>
      <p:sp>
        <p:nvSpPr>
          <p:cNvPr id="27" name="Text Placeholder 2">
            <a:extLst>
              <a:ext uri="{FF2B5EF4-FFF2-40B4-BE49-F238E27FC236}">
                <a16:creationId xmlns:a16="http://schemas.microsoft.com/office/drawing/2014/main" id="{A349BAE6-28CF-4A49-B251-8B802BB4AE0B}"/>
              </a:ext>
            </a:extLst>
          </p:cNvPr>
          <p:cNvSpPr>
            <a:spLocks noGrp="1"/>
          </p:cNvSpPr>
          <p:nvPr>
            <p:ph type="body" sz="quarter" idx="11" hasCustomPrompt="1"/>
          </p:nvPr>
        </p:nvSpPr>
        <p:spPr>
          <a:xfrm>
            <a:off x="710079" y="790902"/>
            <a:ext cx="7483153" cy="486355"/>
          </a:xfrm>
        </p:spPr>
        <p:txBody>
          <a:bodyPr>
            <a:noAutofit/>
          </a:bodyPr>
          <a:lstStyle>
            <a:lvl1pPr marL="0" indent="0">
              <a:buNone/>
              <a:defRPr sz="2600" baseline="0">
                <a:solidFill>
                  <a:schemeClr val="tx1"/>
                </a:solidFill>
                <a:latin typeface="Roboto Black" panose="02000000000000000000" pitchFamily="2" charset="0"/>
                <a:ea typeface="Roboto Black" panose="02000000000000000000" pitchFamily="2" charset="0"/>
                <a:cs typeface="Roboto Black" panose="02000000000000000000" pitchFamily="2" charset="0"/>
              </a:defRPr>
            </a:lvl1pPr>
            <a:lvl2pPr>
              <a:defRPr sz="2600">
                <a:latin typeface="Roboto Black" panose="02000000000000000000" pitchFamily="2" charset="0"/>
                <a:ea typeface="Roboto Black" panose="02000000000000000000" pitchFamily="2" charset="0"/>
                <a:cs typeface="Roboto Black" panose="02000000000000000000" pitchFamily="2" charset="0"/>
              </a:defRPr>
            </a:lvl2pPr>
            <a:lvl3pPr>
              <a:defRPr sz="2600">
                <a:latin typeface="Roboto Black" panose="02000000000000000000" pitchFamily="2" charset="0"/>
                <a:ea typeface="Roboto Black" panose="02000000000000000000" pitchFamily="2" charset="0"/>
                <a:cs typeface="Roboto Black" panose="02000000000000000000" pitchFamily="2" charset="0"/>
              </a:defRPr>
            </a:lvl3pPr>
            <a:lvl4pPr>
              <a:defRPr sz="2600">
                <a:latin typeface="Roboto Black" panose="02000000000000000000" pitchFamily="2" charset="0"/>
                <a:ea typeface="Roboto Black" panose="02000000000000000000" pitchFamily="2" charset="0"/>
                <a:cs typeface="Roboto Black" panose="02000000000000000000" pitchFamily="2" charset="0"/>
              </a:defRPr>
            </a:lvl4pPr>
            <a:lvl5pPr>
              <a:defRPr sz="2600">
                <a:latin typeface="Roboto Black" panose="02000000000000000000" pitchFamily="2" charset="0"/>
                <a:ea typeface="Roboto Black" panose="02000000000000000000" pitchFamily="2" charset="0"/>
                <a:cs typeface="Roboto Black" panose="02000000000000000000" pitchFamily="2" charset="0"/>
              </a:defRPr>
            </a:lvl5pPr>
          </a:lstStyle>
          <a:p>
            <a:pPr lvl="0"/>
            <a:r>
              <a:rPr lang="en-US"/>
              <a:t>Put your main text here</a:t>
            </a:r>
          </a:p>
        </p:txBody>
      </p:sp>
      <p:sp>
        <p:nvSpPr>
          <p:cNvPr id="29" name="Text Placeholder 4">
            <a:extLst>
              <a:ext uri="{FF2B5EF4-FFF2-40B4-BE49-F238E27FC236}">
                <a16:creationId xmlns:a16="http://schemas.microsoft.com/office/drawing/2014/main" id="{DF88B13C-989D-F84D-A967-019EAC25619B}"/>
              </a:ext>
            </a:extLst>
          </p:cNvPr>
          <p:cNvSpPr>
            <a:spLocks noGrp="1"/>
          </p:cNvSpPr>
          <p:nvPr>
            <p:ph type="body" sz="quarter" idx="12" hasCustomPrompt="1"/>
          </p:nvPr>
        </p:nvSpPr>
        <p:spPr>
          <a:xfrm>
            <a:off x="710079" y="506152"/>
            <a:ext cx="7468369" cy="269360"/>
          </a:xfrm>
        </p:spPr>
        <p:txBody>
          <a:bodyPr>
            <a:normAutofit/>
          </a:bodyPr>
          <a:lstStyle>
            <a:lvl1pPr marL="0" indent="0">
              <a:buNone/>
              <a:defRPr sz="975" baseline="0">
                <a:latin typeface="Source Sans Pro Light" panose="020B0403030403020204" pitchFamily="34" charset="0"/>
              </a:defRPr>
            </a:lvl1pPr>
            <a:lvl2pPr>
              <a:defRPr>
                <a:latin typeface="Source Sans Pro Light" panose="020B0403030403020204" pitchFamily="34" charset="0"/>
              </a:defRPr>
            </a:lvl2pPr>
            <a:lvl3pPr>
              <a:defRPr>
                <a:latin typeface="Source Sans Pro Light" panose="020B0403030403020204" pitchFamily="34" charset="0"/>
              </a:defRPr>
            </a:lvl3pPr>
            <a:lvl4pPr>
              <a:defRPr>
                <a:latin typeface="Source Sans Pro Light" panose="020B0403030403020204" pitchFamily="34" charset="0"/>
              </a:defRPr>
            </a:lvl4pPr>
            <a:lvl5pPr>
              <a:defRPr>
                <a:latin typeface="Source Sans Pro Light" panose="020B0403030403020204" pitchFamily="34" charset="0"/>
              </a:defRPr>
            </a:lvl5pPr>
          </a:lstStyle>
          <a:p>
            <a:pPr lvl="0"/>
            <a:r>
              <a:rPr lang="en-US"/>
              <a:t>Put your text here</a:t>
            </a:r>
          </a:p>
        </p:txBody>
      </p:sp>
      <p:grpSp>
        <p:nvGrpSpPr>
          <p:cNvPr id="30" name="Group 29">
            <a:extLst>
              <a:ext uri="{FF2B5EF4-FFF2-40B4-BE49-F238E27FC236}">
                <a16:creationId xmlns:a16="http://schemas.microsoft.com/office/drawing/2014/main" id="{B2324A86-5AF1-EF49-BFE4-F43C4FC731F4}"/>
              </a:ext>
            </a:extLst>
          </p:cNvPr>
          <p:cNvGrpSpPr/>
          <p:nvPr userDrawn="1"/>
        </p:nvGrpSpPr>
        <p:grpSpPr>
          <a:xfrm>
            <a:off x="5264053" y="1447803"/>
            <a:ext cx="3627536" cy="4679911"/>
            <a:chOff x="5828202" y="967154"/>
            <a:chExt cx="4464660" cy="4679911"/>
          </a:xfrm>
        </p:grpSpPr>
        <p:sp>
          <p:nvSpPr>
            <p:cNvPr id="31" name="Freeform 15">
              <a:extLst>
                <a:ext uri="{FF2B5EF4-FFF2-40B4-BE49-F238E27FC236}">
                  <a16:creationId xmlns:a16="http://schemas.microsoft.com/office/drawing/2014/main" id="{B4CA3FC7-03D6-E546-A4EC-7D2EA87F3898}"/>
                </a:ext>
              </a:extLst>
            </p:cNvPr>
            <p:cNvSpPr>
              <a:spLocks/>
            </p:cNvSpPr>
            <p:nvPr userDrawn="1"/>
          </p:nvSpPr>
          <p:spPr bwMode="auto">
            <a:xfrm>
              <a:off x="5990246" y="967154"/>
              <a:ext cx="4302616" cy="2283119"/>
            </a:xfrm>
            <a:custGeom>
              <a:avLst/>
              <a:gdLst>
                <a:gd name="T0" fmla="*/ 247 w 533"/>
                <a:gd name="T1" fmla="*/ 0 h 283"/>
                <a:gd name="T2" fmla="*/ 247 w 533"/>
                <a:gd name="T3" fmla="*/ 31 h 283"/>
                <a:gd name="T4" fmla="*/ 214 w 533"/>
                <a:gd name="T5" fmla="*/ 34 h 283"/>
                <a:gd name="T6" fmla="*/ 178 w 533"/>
                <a:gd name="T7" fmla="*/ 43 h 283"/>
                <a:gd name="T8" fmla="*/ 113 w 533"/>
                <a:gd name="T9" fmla="*/ 74 h 283"/>
                <a:gd name="T10" fmla="*/ 105 w 533"/>
                <a:gd name="T11" fmla="*/ 79 h 283"/>
                <a:gd name="T12" fmla="*/ 98 w 533"/>
                <a:gd name="T13" fmla="*/ 84 h 283"/>
                <a:gd name="T14" fmla="*/ 85 w 533"/>
                <a:gd name="T15" fmla="*/ 94 h 283"/>
                <a:gd name="T16" fmla="*/ 62 w 533"/>
                <a:gd name="T17" fmla="*/ 117 h 283"/>
                <a:gd name="T18" fmla="*/ 28 w 533"/>
                <a:gd name="T19" fmla="*/ 166 h 283"/>
                <a:gd name="T20" fmla="*/ 10 w 533"/>
                <a:gd name="T21" fmla="*/ 212 h 283"/>
                <a:gd name="T22" fmla="*/ 2 w 533"/>
                <a:gd name="T23" fmla="*/ 249 h 283"/>
                <a:gd name="T24" fmla="*/ 1 w 533"/>
                <a:gd name="T25" fmla="*/ 256 h 283"/>
                <a:gd name="T26" fmla="*/ 1 w 533"/>
                <a:gd name="T27" fmla="*/ 263 h 283"/>
                <a:gd name="T28" fmla="*/ 0 w 533"/>
                <a:gd name="T29" fmla="*/ 273 h 283"/>
                <a:gd name="T30" fmla="*/ 0 w 533"/>
                <a:gd name="T31" fmla="*/ 282 h 283"/>
                <a:gd name="T32" fmla="*/ 1 w 533"/>
                <a:gd name="T33" fmla="*/ 273 h 283"/>
                <a:gd name="T34" fmla="*/ 2 w 533"/>
                <a:gd name="T35" fmla="*/ 263 h 283"/>
                <a:gd name="T36" fmla="*/ 2 w 533"/>
                <a:gd name="T37" fmla="*/ 257 h 283"/>
                <a:gd name="T38" fmla="*/ 3 w 533"/>
                <a:gd name="T39" fmla="*/ 249 h 283"/>
                <a:gd name="T40" fmla="*/ 12 w 533"/>
                <a:gd name="T41" fmla="*/ 213 h 283"/>
                <a:gd name="T42" fmla="*/ 32 w 533"/>
                <a:gd name="T43" fmla="*/ 168 h 283"/>
                <a:gd name="T44" fmla="*/ 67 w 533"/>
                <a:gd name="T45" fmla="*/ 121 h 283"/>
                <a:gd name="T46" fmla="*/ 90 w 533"/>
                <a:gd name="T47" fmla="*/ 100 h 283"/>
                <a:gd name="T48" fmla="*/ 103 w 533"/>
                <a:gd name="T49" fmla="*/ 90 h 283"/>
                <a:gd name="T50" fmla="*/ 110 w 533"/>
                <a:gd name="T51" fmla="*/ 85 h 283"/>
                <a:gd name="T52" fmla="*/ 117 w 533"/>
                <a:gd name="T53" fmla="*/ 81 h 283"/>
                <a:gd name="T54" fmla="*/ 181 w 533"/>
                <a:gd name="T55" fmla="*/ 53 h 283"/>
                <a:gd name="T56" fmla="*/ 216 w 533"/>
                <a:gd name="T57" fmla="*/ 46 h 283"/>
                <a:gd name="T58" fmla="*/ 252 w 533"/>
                <a:gd name="T59" fmla="*/ 45 h 283"/>
                <a:gd name="T60" fmla="*/ 288 w 533"/>
                <a:gd name="T61" fmla="*/ 48 h 283"/>
                <a:gd name="T62" fmla="*/ 323 w 533"/>
                <a:gd name="T63" fmla="*/ 56 h 283"/>
                <a:gd name="T64" fmla="*/ 384 w 533"/>
                <a:gd name="T65" fmla="*/ 85 h 283"/>
                <a:gd name="T66" fmla="*/ 410 w 533"/>
                <a:gd name="T67" fmla="*/ 105 h 283"/>
                <a:gd name="T68" fmla="*/ 421 w 533"/>
                <a:gd name="T69" fmla="*/ 116 h 283"/>
                <a:gd name="T70" fmla="*/ 429 w 533"/>
                <a:gd name="T71" fmla="*/ 124 h 283"/>
                <a:gd name="T72" fmla="*/ 430 w 533"/>
                <a:gd name="T73" fmla="*/ 124 h 283"/>
                <a:gd name="T74" fmla="*/ 431 w 533"/>
                <a:gd name="T75" fmla="*/ 126 h 283"/>
                <a:gd name="T76" fmla="*/ 434 w 533"/>
                <a:gd name="T77" fmla="*/ 129 h 283"/>
                <a:gd name="T78" fmla="*/ 435 w 533"/>
                <a:gd name="T79" fmla="*/ 130 h 283"/>
                <a:gd name="T80" fmla="*/ 488 w 533"/>
                <a:gd name="T81" fmla="*/ 250 h 283"/>
                <a:gd name="T82" fmla="*/ 488 w 533"/>
                <a:gd name="T83" fmla="*/ 252 h 283"/>
                <a:gd name="T84" fmla="*/ 489 w 533"/>
                <a:gd name="T85" fmla="*/ 259 h 283"/>
                <a:gd name="T86" fmla="*/ 489 w 533"/>
                <a:gd name="T87" fmla="*/ 265 h 283"/>
                <a:gd name="T88" fmla="*/ 489 w 533"/>
                <a:gd name="T89" fmla="*/ 270 h 283"/>
                <a:gd name="T90" fmla="*/ 489 w 533"/>
                <a:gd name="T91" fmla="*/ 275 h 283"/>
                <a:gd name="T92" fmla="*/ 489 w 533"/>
                <a:gd name="T93" fmla="*/ 281 h 283"/>
                <a:gd name="T94" fmla="*/ 489 w 533"/>
                <a:gd name="T95" fmla="*/ 283 h 283"/>
                <a:gd name="T96" fmla="*/ 490 w 533"/>
                <a:gd name="T97" fmla="*/ 283 h 283"/>
                <a:gd name="T98" fmla="*/ 517 w 533"/>
                <a:gd name="T99" fmla="*/ 283 h 283"/>
                <a:gd name="T100" fmla="*/ 533 w 533"/>
                <a:gd name="T101" fmla="*/ 283 h 283"/>
                <a:gd name="T102" fmla="*/ 533 w 533"/>
                <a:gd name="T103" fmla="*/ 282 h 283"/>
                <a:gd name="T104" fmla="*/ 247 w 533"/>
                <a:gd name="T105" fmla="*/ 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33" h="283">
                  <a:moveTo>
                    <a:pt x="247" y="0"/>
                  </a:moveTo>
                  <a:cubicBezTo>
                    <a:pt x="247" y="31"/>
                    <a:pt x="247" y="31"/>
                    <a:pt x="247" y="31"/>
                  </a:cubicBezTo>
                  <a:cubicBezTo>
                    <a:pt x="236" y="32"/>
                    <a:pt x="225" y="33"/>
                    <a:pt x="214" y="34"/>
                  </a:cubicBezTo>
                  <a:cubicBezTo>
                    <a:pt x="202" y="37"/>
                    <a:pt x="190" y="39"/>
                    <a:pt x="178" y="43"/>
                  </a:cubicBezTo>
                  <a:cubicBezTo>
                    <a:pt x="154" y="50"/>
                    <a:pt x="132" y="61"/>
                    <a:pt x="113" y="74"/>
                  </a:cubicBezTo>
                  <a:cubicBezTo>
                    <a:pt x="110" y="75"/>
                    <a:pt x="108" y="77"/>
                    <a:pt x="105" y="79"/>
                  </a:cubicBezTo>
                  <a:cubicBezTo>
                    <a:pt x="103" y="80"/>
                    <a:pt x="101" y="82"/>
                    <a:pt x="98" y="84"/>
                  </a:cubicBezTo>
                  <a:cubicBezTo>
                    <a:pt x="94" y="87"/>
                    <a:pt x="89" y="91"/>
                    <a:pt x="85" y="94"/>
                  </a:cubicBezTo>
                  <a:cubicBezTo>
                    <a:pt x="77" y="102"/>
                    <a:pt x="69" y="109"/>
                    <a:pt x="62" y="117"/>
                  </a:cubicBezTo>
                  <a:cubicBezTo>
                    <a:pt x="48" y="133"/>
                    <a:pt x="37" y="150"/>
                    <a:pt x="28" y="166"/>
                  </a:cubicBezTo>
                  <a:cubicBezTo>
                    <a:pt x="20" y="182"/>
                    <a:pt x="14" y="198"/>
                    <a:pt x="10" y="212"/>
                  </a:cubicBezTo>
                  <a:cubicBezTo>
                    <a:pt x="6" y="226"/>
                    <a:pt x="3" y="239"/>
                    <a:pt x="2" y="249"/>
                  </a:cubicBezTo>
                  <a:cubicBezTo>
                    <a:pt x="2" y="252"/>
                    <a:pt x="2" y="254"/>
                    <a:pt x="1" y="256"/>
                  </a:cubicBezTo>
                  <a:cubicBezTo>
                    <a:pt x="1" y="259"/>
                    <a:pt x="1" y="261"/>
                    <a:pt x="1" y="263"/>
                  </a:cubicBezTo>
                  <a:cubicBezTo>
                    <a:pt x="1" y="267"/>
                    <a:pt x="0" y="271"/>
                    <a:pt x="0" y="273"/>
                  </a:cubicBezTo>
                  <a:cubicBezTo>
                    <a:pt x="0" y="279"/>
                    <a:pt x="0" y="282"/>
                    <a:pt x="0" y="282"/>
                  </a:cubicBezTo>
                  <a:cubicBezTo>
                    <a:pt x="0" y="282"/>
                    <a:pt x="0" y="279"/>
                    <a:pt x="1" y="273"/>
                  </a:cubicBezTo>
                  <a:cubicBezTo>
                    <a:pt x="1" y="271"/>
                    <a:pt x="1" y="267"/>
                    <a:pt x="2" y="263"/>
                  </a:cubicBezTo>
                  <a:cubicBezTo>
                    <a:pt x="2" y="261"/>
                    <a:pt x="2" y="259"/>
                    <a:pt x="2" y="257"/>
                  </a:cubicBezTo>
                  <a:cubicBezTo>
                    <a:pt x="3" y="254"/>
                    <a:pt x="3" y="252"/>
                    <a:pt x="3" y="249"/>
                  </a:cubicBezTo>
                  <a:cubicBezTo>
                    <a:pt x="5" y="239"/>
                    <a:pt x="7" y="226"/>
                    <a:pt x="12" y="213"/>
                  </a:cubicBezTo>
                  <a:cubicBezTo>
                    <a:pt x="17" y="199"/>
                    <a:pt x="23" y="183"/>
                    <a:pt x="32" y="168"/>
                  </a:cubicBezTo>
                  <a:cubicBezTo>
                    <a:pt x="41" y="152"/>
                    <a:pt x="53" y="136"/>
                    <a:pt x="67" y="121"/>
                  </a:cubicBezTo>
                  <a:cubicBezTo>
                    <a:pt x="74" y="114"/>
                    <a:pt x="82" y="107"/>
                    <a:pt x="90" y="100"/>
                  </a:cubicBezTo>
                  <a:cubicBezTo>
                    <a:pt x="94" y="96"/>
                    <a:pt x="99" y="93"/>
                    <a:pt x="103" y="90"/>
                  </a:cubicBezTo>
                  <a:cubicBezTo>
                    <a:pt x="106" y="88"/>
                    <a:pt x="108" y="87"/>
                    <a:pt x="110" y="85"/>
                  </a:cubicBezTo>
                  <a:cubicBezTo>
                    <a:pt x="113" y="84"/>
                    <a:pt x="115" y="82"/>
                    <a:pt x="117" y="81"/>
                  </a:cubicBezTo>
                  <a:cubicBezTo>
                    <a:pt x="137" y="69"/>
                    <a:pt x="158" y="60"/>
                    <a:pt x="181" y="53"/>
                  </a:cubicBezTo>
                  <a:cubicBezTo>
                    <a:pt x="193" y="50"/>
                    <a:pt x="204" y="48"/>
                    <a:pt x="216" y="46"/>
                  </a:cubicBezTo>
                  <a:cubicBezTo>
                    <a:pt x="228" y="45"/>
                    <a:pt x="240" y="44"/>
                    <a:pt x="252" y="45"/>
                  </a:cubicBezTo>
                  <a:cubicBezTo>
                    <a:pt x="265" y="45"/>
                    <a:pt x="276" y="46"/>
                    <a:pt x="288" y="48"/>
                  </a:cubicBezTo>
                  <a:cubicBezTo>
                    <a:pt x="300" y="50"/>
                    <a:pt x="311" y="52"/>
                    <a:pt x="323" y="56"/>
                  </a:cubicBezTo>
                  <a:cubicBezTo>
                    <a:pt x="345" y="63"/>
                    <a:pt x="366" y="73"/>
                    <a:pt x="384" y="85"/>
                  </a:cubicBezTo>
                  <a:cubicBezTo>
                    <a:pt x="393" y="92"/>
                    <a:pt x="402" y="98"/>
                    <a:pt x="410" y="105"/>
                  </a:cubicBezTo>
                  <a:cubicBezTo>
                    <a:pt x="414" y="108"/>
                    <a:pt x="418" y="112"/>
                    <a:pt x="421" y="116"/>
                  </a:cubicBezTo>
                  <a:cubicBezTo>
                    <a:pt x="424" y="119"/>
                    <a:pt x="427" y="121"/>
                    <a:pt x="429" y="124"/>
                  </a:cubicBezTo>
                  <a:cubicBezTo>
                    <a:pt x="429" y="124"/>
                    <a:pt x="429" y="124"/>
                    <a:pt x="430" y="124"/>
                  </a:cubicBezTo>
                  <a:cubicBezTo>
                    <a:pt x="430" y="125"/>
                    <a:pt x="431" y="126"/>
                    <a:pt x="431" y="126"/>
                  </a:cubicBezTo>
                  <a:cubicBezTo>
                    <a:pt x="432" y="127"/>
                    <a:pt x="433" y="128"/>
                    <a:pt x="434" y="129"/>
                  </a:cubicBezTo>
                  <a:cubicBezTo>
                    <a:pt x="434" y="130"/>
                    <a:pt x="434" y="130"/>
                    <a:pt x="435" y="130"/>
                  </a:cubicBezTo>
                  <a:cubicBezTo>
                    <a:pt x="463" y="164"/>
                    <a:pt x="481" y="205"/>
                    <a:pt x="488" y="250"/>
                  </a:cubicBezTo>
                  <a:cubicBezTo>
                    <a:pt x="488" y="250"/>
                    <a:pt x="488" y="251"/>
                    <a:pt x="488" y="252"/>
                  </a:cubicBezTo>
                  <a:cubicBezTo>
                    <a:pt x="488" y="254"/>
                    <a:pt x="488" y="256"/>
                    <a:pt x="489" y="259"/>
                  </a:cubicBezTo>
                  <a:cubicBezTo>
                    <a:pt x="489" y="261"/>
                    <a:pt x="489" y="263"/>
                    <a:pt x="489" y="265"/>
                  </a:cubicBezTo>
                  <a:cubicBezTo>
                    <a:pt x="489" y="267"/>
                    <a:pt x="489" y="269"/>
                    <a:pt x="489" y="270"/>
                  </a:cubicBezTo>
                  <a:cubicBezTo>
                    <a:pt x="489" y="272"/>
                    <a:pt x="489" y="273"/>
                    <a:pt x="489" y="275"/>
                  </a:cubicBezTo>
                  <a:cubicBezTo>
                    <a:pt x="489" y="277"/>
                    <a:pt x="489" y="279"/>
                    <a:pt x="489" y="281"/>
                  </a:cubicBezTo>
                  <a:cubicBezTo>
                    <a:pt x="489" y="282"/>
                    <a:pt x="489" y="283"/>
                    <a:pt x="489" y="283"/>
                  </a:cubicBezTo>
                  <a:cubicBezTo>
                    <a:pt x="490" y="283"/>
                    <a:pt x="490" y="283"/>
                    <a:pt x="490" y="283"/>
                  </a:cubicBezTo>
                  <a:cubicBezTo>
                    <a:pt x="517" y="283"/>
                    <a:pt x="517" y="283"/>
                    <a:pt x="517" y="283"/>
                  </a:cubicBezTo>
                  <a:cubicBezTo>
                    <a:pt x="533" y="283"/>
                    <a:pt x="533" y="283"/>
                    <a:pt x="533" y="283"/>
                  </a:cubicBezTo>
                  <a:cubicBezTo>
                    <a:pt x="533" y="283"/>
                    <a:pt x="533" y="282"/>
                    <a:pt x="533" y="282"/>
                  </a:cubicBezTo>
                  <a:cubicBezTo>
                    <a:pt x="533" y="126"/>
                    <a:pt x="405" y="0"/>
                    <a:pt x="247" y="0"/>
                  </a:cubicBezTo>
                  <a:close/>
                </a:path>
              </a:pathLst>
            </a:custGeom>
            <a:gradFill>
              <a:gsLst>
                <a:gs pos="0">
                  <a:schemeClr val="accent5">
                    <a:lumMod val="67000"/>
                  </a:schemeClr>
                </a:gs>
                <a:gs pos="48000">
                  <a:schemeClr val="accent3"/>
                </a:gs>
                <a:gs pos="100000">
                  <a:schemeClr val="accent6"/>
                </a:gs>
              </a:gsLst>
              <a:path path="circle">
                <a:fillToRect l="100000" t="100000"/>
              </a:path>
            </a:gradFill>
            <a:ln>
              <a:noFill/>
            </a:ln>
          </p:spPr>
          <p:txBody>
            <a:bodyPr vert="horz" wrap="square" lIns="91440" tIns="45720" rIns="91440" bIns="45720" numCol="1" anchor="t" anchorCtr="0" compatLnSpc="1">
              <a:prstTxWarp prst="textNoShape">
                <a:avLst/>
              </a:prstTxWarp>
            </a:bodyPr>
            <a:lstStyle/>
            <a:p>
              <a:endParaRPr lang="en-US" sz="1463"/>
            </a:p>
          </p:txBody>
        </p:sp>
        <p:sp>
          <p:nvSpPr>
            <p:cNvPr id="32" name="Freeform 16">
              <a:extLst>
                <a:ext uri="{FF2B5EF4-FFF2-40B4-BE49-F238E27FC236}">
                  <a16:creationId xmlns:a16="http://schemas.microsoft.com/office/drawing/2014/main" id="{7EDB44E5-C1F8-AA45-9C10-9D8041ED7FB8}"/>
                </a:ext>
              </a:extLst>
            </p:cNvPr>
            <p:cNvSpPr>
              <a:spLocks/>
            </p:cNvSpPr>
            <p:nvPr userDrawn="1"/>
          </p:nvSpPr>
          <p:spPr bwMode="auto">
            <a:xfrm>
              <a:off x="5828202" y="3371201"/>
              <a:ext cx="4292942" cy="2275864"/>
            </a:xfrm>
            <a:custGeom>
              <a:avLst/>
              <a:gdLst>
                <a:gd name="T0" fmla="*/ 532 w 532"/>
                <a:gd name="T1" fmla="*/ 9 h 282"/>
                <a:gd name="T2" fmla="*/ 531 w 532"/>
                <a:gd name="T3" fmla="*/ 20 h 282"/>
                <a:gd name="T4" fmla="*/ 530 w 532"/>
                <a:gd name="T5" fmla="*/ 26 h 282"/>
                <a:gd name="T6" fmla="*/ 529 w 532"/>
                <a:gd name="T7" fmla="*/ 33 h 282"/>
                <a:gd name="T8" fmla="*/ 521 w 532"/>
                <a:gd name="T9" fmla="*/ 70 h 282"/>
                <a:gd name="T10" fmla="*/ 501 w 532"/>
                <a:gd name="T11" fmla="*/ 115 h 282"/>
                <a:gd name="T12" fmla="*/ 466 w 532"/>
                <a:gd name="T13" fmla="*/ 161 h 282"/>
                <a:gd name="T14" fmla="*/ 442 w 532"/>
                <a:gd name="T15" fmla="*/ 183 h 282"/>
                <a:gd name="T16" fmla="*/ 429 w 532"/>
                <a:gd name="T17" fmla="*/ 193 h 282"/>
                <a:gd name="T18" fmla="*/ 422 w 532"/>
                <a:gd name="T19" fmla="*/ 197 h 282"/>
                <a:gd name="T20" fmla="*/ 415 w 532"/>
                <a:gd name="T21" fmla="*/ 202 h 282"/>
                <a:gd name="T22" fmla="*/ 351 w 532"/>
                <a:gd name="T23" fmla="*/ 229 h 282"/>
                <a:gd name="T24" fmla="*/ 316 w 532"/>
                <a:gd name="T25" fmla="*/ 236 h 282"/>
                <a:gd name="T26" fmla="*/ 281 w 532"/>
                <a:gd name="T27" fmla="*/ 238 h 282"/>
                <a:gd name="T28" fmla="*/ 245 w 532"/>
                <a:gd name="T29" fmla="*/ 235 h 282"/>
                <a:gd name="T30" fmla="*/ 210 w 532"/>
                <a:gd name="T31" fmla="*/ 227 h 282"/>
                <a:gd name="T32" fmla="*/ 148 w 532"/>
                <a:gd name="T33" fmla="*/ 197 h 282"/>
                <a:gd name="T34" fmla="*/ 123 w 532"/>
                <a:gd name="T35" fmla="*/ 178 h 282"/>
                <a:gd name="T36" fmla="*/ 111 w 532"/>
                <a:gd name="T37" fmla="*/ 167 h 282"/>
                <a:gd name="T38" fmla="*/ 103 w 532"/>
                <a:gd name="T39" fmla="*/ 159 h 282"/>
                <a:gd name="T40" fmla="*/ 103 w 532"/>
                <a:gd name="T41" fmla="*/ 158 h 282"/>
                <a:gd name="T42" fmla="*/ 101 w 532"/>
                <a:gd name="T43" fmla="*/ 157 h 282"/>
                <a:gd name="T44" fmla="*/ 99 w 532"/>
                <a:gd name="T45" fmla="*/ 153 h 282"/>
                <a:gd name="T46" fmla="*/ 98 w 532"/>
                <a:gd name="T47" fmla="*/ 153 h 282"/>
                <a:gd name="T48" fmla="*/ 45 w 532"/>
                <a:gd name="T49" fmla="*/ 33 h 282"/>
                <a:gd name="T50" fmla="*/ 45 w 532"/>
                <a:gd name="T51" fmla="*/ 31 h 282"/>
                <a:gd name="T52" fmla="*/ 44 w 532"/>
                <a:gd name="T53" fmla="*/ 24 h 282"/>
                <a:gd name="T54" fmla="*/ 44 w 532"/>
                <a:gd name="T55" fmla="*/ 18 h 282"/>
                <a:gd name="T56" fmla="*/ 43 w 532"/>
                <a:gd name="T57" fmla="*/ 12 h 282"/>
                <a:gd name="T58" fmla="*/ 43 w 532"/>
                <a:gd name="T59" fmla="*/ 8 h 282"/>
                <a:gd name="T60" fmla="*/ 43 w 532"/>
                <a:gd name="T61" fmla="*/ 2 h 282"/>
                <a:gd name="T62" fmla="*/ 43 w 532"/>
                <a:gd name="T63" fmla="*/ 0 h 282"/>
                <a:gd name="T64" fmla="*/ 43 w 532"/>
                <a:gd name="T65" fmla="*/ 0 h 282"/>
                <a:gd name="T66" fmla="*/ 16 w 532"/>
                <a:gd name="T67" fmla="*/ 0 h 282"/>
                <a:gd name="T68" fmla="*/ 0 w 532"/>
                <a:gd name="T69" fmla="*/ 0 h 282"/>
                <a:gd name="T70" fmla="*/ 0 w 532"/>
                <a:gd name="T71" fmla="*/ 1 h 282"/>
                <a:gd name="T72" fmla="*/ 285 w 532"/>
                <a:gd name="T73" fmla="*/ 282 h 282"/>
                <a:gd name="T74" fmla="*/ 285 w 532"/>
                <a:gd name="T75" fmla="*/ 251 h 282"/>
                <a:gd name="T76" fmla="*/ 318 w 532"/>
                <a:gd name="T77" fmla="*/ 248 h 282"/>
                <a:gd name="T78" fmla="*/ 355 w 532"/>
                <a:gd name="T79" fmla="*/ 240 h 282"/>
                <a:gd name="T80" fmla="*/ 420 w 532"/>
                <a:gd name="T81" fmla="*/ 209 h 282"/>
                <a:gd name="T82" fmla="*/ 427 w 532"/>
                <a:gd name="T83" fmla="*/ 204 h 282"/>
                <a:gd name="T84" fmla="*/ 434 w 532"/>
                <a:gd name="T85" fmla="*/ 199 h 282"/>
                <a:gd name="T86" fmla="*/ 447 w 532"/>
                <a:gd name="T87" fmla="*/ 188 h 282"/>
                <a:gd name="T88" fmla="*/ 471 w 532"/>
                <a:gd name="T89" fmla="*/ 165 h 282"/>
                <a:gd name="T90" fmla="*/ 504 w 532"/>
                <a:gd name="T91" fmla="*/ 117 h 282"/>
                <a:gd name="T92" fmla="*/ 523 w 532"/>
                <a:gd name="T93" fmla="*/ 71 h 282"/>
                <a:gd name="T94" fmla="*/ 531 w 532"/>
                <a:gd name="T95" fmla="*/ 34 h 282"/>
                <a:gd name="T96" fmla="*/ 531 w 532"/>
                <a:gd name="T97" fmla="*/ 26 h 282"/>
                <a:gd name="T98" fmla="*/ 532 w 532"/>
                <a:gd name="T99" fmla="*/ 20 h 282"/>
                <a:gd name="T100" fmla="*/ 532 w 532"/>
                <a:gd name="T101" fmla="*/ 9 h 282"/>
                <a:gd name="T102" fmla="*/ 532 w 532"/>
                <a:gd name="T103" fmla="*/ 1 h 282"/>
                <a:gd name="T104" fmla="*/ 532 w 532"/>
                <a:gd name="T105" fmla="*/ 9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32" h="282">
                  <a:moveTo>
                    <a:pt x="532" y="9"/>
                  </a:moveTo>
                  <a:cubicBezTo>
                    <a:pt x="532" y="12"/>
                    <a:pt x="532" y="16"/>
                    <a:pt x="531" y="20"/>
                  </a:cubicBezTo>
                  <a:cubicBezTo>
                    <a:pt x="531" y="22"/>
                    <a:pt x="531" y="24"/>
                    <a:pt x="530" y="26"/>
                  </a:cubicBezTo>
                  <a:cubicBezTo>
                    <a:pt x="530" y="28"/>
                    <a:pt x="530" y="31"/>
                    <a:pt x="529" y="33"/>
                  </a:cubicBezTo>
                  <a:cubicBezTo>
                    <a:pt x="528" y="44"/>
                    <a:pt x="525" y="56"/>
                    <a:pt x="521" y="70"/>
                  </a:cubicBezTo>
                  <a:cubicBezTo>
                    <a:pt x="516" y="84"/>
                    <a:pt x="510" y="99"/>
                    <a:pt x="501" y="115"/>
                  </a:cubicBezTo>
                  <a:cubicBezTo>
                    <a:pt x="492" y="130"/>
                    <a:pt x="480" y="146"/>
                    <a:pt x="466" y="161"/>
                  </a:cubicBezTo>
                  <a:cubicBezTo>
                    <a:pt x="459" y="169"/>
                    <a:pt x="451" y="176"/>
                    <a:pt x="442" y="183"/>
                  </a:cubicBezTo>
                  <a:cubicBezTo>
                    <a:pt x="438" y="186"/>
                    <a:pt x="434" y="189"/>
                    <a:pt x="429" y="193"/>
                  </a:cubicBezTo>
                  <a:cubicBezTo>
                    <a:pt x="427" y="194"/>
                    <a:pt x="425" y="196"/>
                    <a:pt x="422" y="197"/>
                  </a:cubicBezTo>
                  <a:cubicBezTo>
                    <a:pt x="420" y="199"/>
                    <a:pt x="418" y="200"/>
                    <a:pt x="415" y="202"/>
                  </a:cubicBezTo>
                  <a:cubicBezTo>
                    <a:pt x="396" y="214"/>
                    <a:pt x="374" y="223"/>
                    <a:pt x="351" y="229"/>
                  </a:cubicBezTo>
                  <a:cubicBezTo>
                    <a:pt x="340" y="233"/>
                    <a:pt x="328" y="235"/>
                    <a:pt x="316" y="236"/>
                  </a:cubicBezTo>
                  <a:cubicBezTo>
                    <a:pt x="305" y="238"/>
                    <a:pt x="292" y="238"/>
                    <a:pt x="281" y="238"/>
                  </a:cubicBezTo>
                  <a:cubicBezTo>
                    <a:pt x="268" y="238"/>
                    <a:pt x="257" y="237"/>
                    <a:pt x="245" y="235"/>
                  </a:cubicBezTo>
                  <a:cubicBezTo>
                    <a:pt x="233" y="233"/>
                    <a:pt x="221" y="230"/>
                    <a:pt x="210" y="227"/>
                  </a:cubicBezTo>
                  <a:cubicBezTo>
                    <a:pt x="188" y="220"/>
                    <a:pt x="167" y="210"/>
                    <a:pt x="148" y="197"/>
                  </a:cubicBezTo>
                  <a:cubicBezTo>
                    <a:pt x="139" y="191"/>
                    <a:pt x="131" y="185"/>
                    <a:pt x="123" y="178"/>
                  </a:cubicBezTo>
                  <a:cubicBezTo>
                    <a:pt x="119" y="174"/>
                    <a:pt x="115" y="170"/>
                    <a:pt x="111" y="167"/>
                  </a:cubicBezTo>
                  <a:cubicBezTo>
                    <a:pt x="109" y="164"/>
                    <a:pt x="106" y="161"/>
                    <a:pt x="103" y="159"/>
                  </a:cubicBezTo>
                  <a:cubicBezTo>
                    <a:pt x="103" y="159"/>
                    <a:pt x="103" y="159"/>
                    <a:pt x="103" y="158"/>
                  </a:cubicBezTo>
                  <a:cubicBezTo>
                    <a:pt x="103" y="158"/>
                    <a:pt x="102" y="157"/>
                    <a:pt x="101" y="157"/>
                  </a:cubicBezTo>
                  <a:cubicBezTo>
                    <a:pt x="100" y="155"/>
                    <a:pt x="99" y="154"/>
                    <a:pt x="99" y="153"/>
                  </a:cubicBezTo>
                  <a:cubicBezTo>
                    <a:pt x="98" y="153"/>
                    <a:pt x="98" y="153"/>
                    <a:pt x="98" y="153"/>
                  </a:cubicBezTo>
                  <a:cubicBezTo>
                    <a:pt x="70" y="119"/>
                    <a:pt x="51" y="78"/>
                    <a:pt x="45" y="33"/>
                  </a:cubicBezTo>
                  <a:cubicBezTo>
                    <a:pt x="45" y="32"/>
                    <a:pt x="45" y="32"/>
                    <a:pt x="45" y="31"/>
                  </a:cubicBezTo>
                  <a:cubicBezTo>
                    <a:pt x="44" y="29"/>
                    <a:pt x="44" y="26"/>
                    <a:pt x="44" y="24"/>
                  </a:cubicBezTo>
                  <a:cubicBezTo>
                    <a:pt x="44" y="22"/>
                    <a:pt x="44" y="20"/>
                    <a:pt x="44" y="18"/>
                  </a:cubicBezTo>
                  <a:cubicBezTo>
                    <a:pt x="43" y="16"/>
                    <a:pt x="43" y="14"/>
                    <a:pt x="43" y="12"/>
                  </a:cubicBezTo>
                  <a:cubicBezTo>
                    <a:pt x="43" y="11"/>
                    <a:pt x="43" y="9"/>
                    <a:pt x="43" y="8"/>
                  </a:cubicBezTo>
                  <a:cubicBezTo>
                    <a:pt x="43" y="5"/>
                    <a:pt x="43" y="3"/>
                    <a:pt x="43" y="2"/>
                  </a:cubicBezTo>
                  <a:cubicBezTo>
                    <a:pt x="43" y="1"/>
                    <a:pt x="43" y="0"/>
                    <a:pt x="43" y="0"/>
                  </a:cubicBezTo>
                  <a:cubicBezTo>
                    <a:pt x="43" y="0"/>
                    <a:pt x="43" y="0"/>
                    <a:pt x="43" y="0"/>
                  </a:cubicBezTo>
                  <a:cubicBezTo>
                    <a:pt x="16" y="0"/>
                    <a:pt x="16" y="0"/>
                    <a:pt x="16" y="0"/>
                  </a:cubicBezTo>
                  <a:cubicBezTo>
                    <a:pt x="0" y="0"/>
                    <a:pt x="0" y="0"/>
                    <a:pt x="0" y="0"/>
                  </a:cubicBezTo>
                  <a:cubicBezTo>
                    <a:pt x="0" y="0"/>
                    <a:pt x="0" y="0"/>
                    <a:pt x="0" y="1"/>
                  </a:cubicBezTo>
                  <a:cubicBezTo>
                    <a:pt x="0" y="156"/>
                    <a:pt x="127" y="282"/>
                    <a:pt x="285" y="282"/>
                  </a:cubicBezTo>
                  <a:cubicBezTo>
                    <a:pt x="285" y="251"/>
                    <a:pt x="285" y="251"/>
                    <a:pt x="285" y="251"/>
                  </a:cubicBezTo>
                  <a:cubicBezTo>
                    <a:pt x="296" y="251"/>
                    <a:pt x="307" y="250"/>
                    <a:pt x="318" y="248"/>
                  </a:cubicBezTo>
                  <a:cubicBezTo>
                    <a:pt x="331" y="246"/>
                    <a:pt x="343" y="244"/>
                    <a:pt x="355" y="240"/>
                  </a:cubicBezTo>
                  <a:cubicBezTo>
                    <a:pt x="378" y="232"/>
                    <a:pt x="400" y="222"/>
                    <a:pt x="420" y="209"/>
                  </a:cubicBezTo>
                  <a:cubicBezTo>
                    <a:pt x="422" y="207"/>
                    <a:pt x="425" y="206"/>
                    <a:pt x="427" y="204"/>
                  </a:cubicBezTo>
                  <a:cubicBezTo>
                    <a:pt x="430" y="202"/>
                    <a:pt x="432" y="201"/>
                    <a:pt x="434" y="199"/>
                  </a:cubicBezTo>
                  <a:cubicBezTo>
                    <a:pt x="439" y="195"/>
                    <a:pt x="443" y="192"/>
                    <a:pt x="447" y="188"/>
                  </a:cubicBezTo>
                  <a:cubicBezTo>
                    <a:pt x="456" y="181"/>
                    <a:pt x="463" y="173"/>
                    <a:pt x="471" y="165"/>
                  </a:cubicBezTo>
                  <a:cubicBezTo>
                    <a:pt x="485" y="150"/>
                    <a:pt x="496" y="133"/>
                    <a:pt x="504" y="117"/>
                  </a:cubicBezTo>
                  <a:cubicBezTo>
                    <a:pt x="513" y="101"/>
                    <a:pt x="519" y="85"/>
                    <a:pt x="523" y="71"/>
                  </a:cubicBezTo>
                  <a:cubicBezTo>
                    <a:pt x="527" y="57"/>
                    <a:pt x="529" y="44"/>
                    <a:pt x="531" y="34"/>
                  </a:cubicBezTo>
                  <a:cubicBezTo>
                    <a:pt x="531" y="31"/>
                    <a:pt x="531" y="29"/>
                    <a:pt x="531" y="26"/>
                  </a:cubicBezTo>
                  <a:cubicBezTo>
                    <a:pt x="532" y="24"/>
                    <a:pt x="532" y="22"/>
                    <a:pt x="532" y="20"/>
                  </a:cubicBezTo>
                  <a:cubicBezTo>
                    <a:pt x="532" y="16"/>
                    <a:pt x="532" y="12"/>
                    <a:pt x="532" y="9"/>
                  </a:cubicBezTo>
                  <a:cubicBezTo>
                    <a:pt x="532" y="4"/>
                    <a:pt x="532" y="1"/>
                    <a:pt x="532" y="1"/>
                  </a:cubicBezTo>
                  <a:cubicBezTo>
                    <a:pt x="532" y="1"/>
                    <a:pt x="532" y="4"/>
                    <a:pt x="532" y="9"/>
                  </a:cubicBezTo>
                  <a:close/>
                </a:path>
              </a:pathLst>
            </a:custGeom>
            <a:gradFill>
              <a:gsLst>
                <a:gs pos="0">
                  <a:schemeClr val="accent5">
                    <a:lumMod val="67000"/>
                  </a:schemeClr>
                </a:gs>
                <a:gs pos="48000">
                  <a:schemeClr val="accent3"/>
                </a:gs>
                <a:gs pos="100000">
                  <a:schemeClr val="accent6"/>
                </a:gs>
              </a:gsLst>
              <a:path path="circle">
                <a:fillToRect l="100000" t="100000"/>
              </a:path>
            </a:gradFill>
            <a:ln>
              <a:noFill/>
            </a:ln>
          </p:spPr>
          <p:txBody>
            <a:bodyPr vert="horz" wrap="square" lIns="91440" tIns="45720" rIns="91440" bIns="45720" numCol="1" anchor="t" anchorCtr="0" compatLnSpc="1">
              <a:prstTxWarp prst="textNoShape">
                <a:avLst/>
              </a:prstTxWarp>
            </a:bodyPr>
            <a:lstStyle/>
            <a:p>
              <a:endParaRPr lang="en-US" sz="1463"/>
            </a:p>
          </p:txBody>
        </p:sp>
      </p:grpSp>
      <p:sp>
        <p:nvSpPr>
          <p:cNvPr id="33" name="Picture Placeholder 32">
            <a:extLst>
              <a:ext uri="{FF2B5EF4-FFF2-40B4-BE49-F238E27FC236}">
                <a16:creationId xmlns:a16="http://schemas.microsoft.com/office/drawing/2014/main" id="{77AF6039-636C-5E49-A209-5B3E0EE08C6F}"/>
              </a:ext>
            </a:extLst>
          </p:cNvPr>
          <p:cNvSpPr>
            <a:spLocks noGrp="1"/>
          </p:cNvSpPr>
          <p:nvPr>
            <p:ph type="pic" sz="quarter" idx="10"/>
          </p:nvPr>
        </p:nvSpPr>
        <p:spPr>
          <a:xfrm>
            <a:off x="5743533" y="2141927"/>
            <a:ext cx="2615521" cy="3226358"/>
          </a:xfrm>
          <a:custGeom>
            <a:avLst/>
            <a:gdLst>
              <a:gd name="connsiteX0" fmla="*/ 1609551 w 3219102"/>
              <a:gd name="connsiteY0" fmla="*/ 0 h 3226358"/>
              <a:gd name="connsiteX1" fmla="*/ 3219102 w 3219102"/>
              <a:gd name="connsiteY1" fmla="*/ 1613179 h 3226358"/>
              <a:gd name="connsiteX2" fmla="*/ 1609551 w 3219102"/>
              <a:gd name="connsiteY2" fmla="*/ 3226358 h 3226358"/>
              <a:gd name="connsiteX3" fmla="*/ 0 w 3219102"/>
              <a:gd name="connsiteY3" fmla="*/ 1613179 h 3226358"/>
              <a:gd name="connsiteX4" fmla="*/ 1609551 w 3219102"/>
              <a:gd name="connsiteY4" fmla="*/ 0 h 3226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9102" h="3226358">
                <a:moveTo>
                  <a:pt x="1609551" y="0"/>
                </a:moveTo>
                <a:cubicBezTo>
                  <a:pt x="2498481" y="0"/>
                  <a:pt x="3219102" y="722245"/>
                  <a:pt x="3219102" y="1613179"/>
                </a:cubicBezTo>
                <a:cubicBezTo>
                  <a:pt x="3219102" y="2504113"/>
                  <a:pt x="2498481" y="3226358"/>
                  <a:pt x="1609551" y="3226358"/>
                </a:cubicBezTo>
                <a:cubicBezTo>
                  <a:pt x="720621" y="3226358"/>
                  <a:pt x="0" y="2504113"/>
                  <a:pt x="0" y="1613179"/>
                </a:cubicBezTo>
                <a:cubicBezTo>
                  <a:pt x="0" y="722245"/>
                  <a:pt x="720621" y="0"/>
                  <a:pt x="1609551" y="0"/>
                </a:cubicBezTo>
                <a:close/>
              </a:path>
            </a:pathLst>
          </a:custGeom>
          <a:pattFill prst="pct5">
            <a:fgClr>
              <a:schemeClr val="tx1">
                <a:lumMod val="75000"/>
                <a:lumOff val="25000"/>
              </a:schemeClr>
            </a:fgClr>
            <a:bgClr>
              <a:schemeClr val="bg1"/>
            </a:bgClr>
          </a:pattFill>
        </p:spPr>
        <p:txBody>
          <a:bodyPr wrap="square">
            <a:noAutofit/>
          </a:bodyPr>
          <a:lstStyle/>
          <a:p>
            <a:endParaRPr lang="en-US"/>
          </a:p>
        </p:txBody>
      </p:sp>
      <p:sp>
        <p:nvSpPr>
          <p:cNvPr id="9" name="Shape 2711">
            <a:extLst>
              <a:ext uri="{FF2B5EF4-FFF2-40B4-BE49-F238E27FC236}">
                <a16:creationId xmlns:a16="http://schemas.microsoft.com/office/drawing/2014/main" id="{5A2EC066-1891-B549-B6BC-41526643E41F}"/>
              </a:ext>
            </a:extLst>
          </p:cNvPr>
          <p:cNvSpPr/>
          <p:nvPr userDrawn="1"/>
        </p:nvSpPr>
        <p:spPr>
          <a:xfrm>
            <a:off x="493773" y="560847"/>
            <a:ext cx="226954"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8" y="20618"/>
                  <a:pt x="982" y="16222"/>
                  <a:pt x="982" y="10800"/>
                </a:cubicBezTo>
                <a:cubicBezTo>
                  <a:pt x="982" y="5377"/>
                  <a:pt x="5378" y="982"/>
                  <a:pt x="10800" y="982"/>
                </a:cubicBezTo>
                <a:cubicBezTo>
                  <a:pt x="16223" y="982"/>
                  <a:pt x="20618" y="5377"/>
                  <a:pt x="20618" y="10800"/>
                </a:cubicBezTo>
                <a:cubicBezTo>
                  <a:pt x="20618" y="16222"/>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0800" y="13745"/>
                </a:moveTo>
                <a:cubicBezTo>
                  <a:pt x="9173" y="13745"/>
                  <a:pt x="7855" y="12427"/>
                  <a:pt x="7855" y="10800"/>
                </a:cubicBezTo>
                <a:cubicBezTo>
                  <a:pt x="7855" y="9173"/>
                  <a:pt x="9173" y="7855"/>
                  <a:pt x="10800" y="7855"/>
                </a:cubicBezTo>
                <a:cubicBezTo>
                  <a:pt x="12427" y="7855"/>
                  <a:pt x="13745" y="9173"/>
                  <a:pt x="13745" y="10800"/>
                </a:cubicBezTo>
                <a:cubicBezTo>
                  <a:pt x="13745" y="12427"/>
                  <a:pt x="12427" y="13745"/>
                  <a:pt x="10800" y="13745"/>
                </a:cubicBezTo>
                <a:moveTo>
                  <a:pt x="10800" y="6873"/>
                </a:moveTo>
                <a:cubicBezTo>
                  <a:pt x="8631" y="6873"/>
                  <a:pt x="6873" y="8631"/>
                  <a:pt x="6873" y="10800"/>
                </a:cubicBezTo>
                <a:cubicBezTo>
                  <a:pt x="6873" y="12969"/>
                  <a:pt x="8631" y="14727"/>
                  <a:pt x="10800" y="14727"/>
                </a:cubicBezTo>
                <a:cubicBezTo>
                  <a:pt x="12969" y="14727"/>
                  <a:pt x="14727" y="12969"/>
                  <a:pt x="14727" y="10800"/>
                </a:cubicBezTo>
                <a:cubicBezTo>
                  <a:pt x="14727" y="8631"/>
                  <a:pt x="12969" y="6873"/>
                  <a:pt x="10800" y="6873"/>
                </a:cubicBezTo>
              </a:path>
            </a:pathLst>
          </a:custGeom>
          <a:gradFill>
            <a:gsLst>
              <a:gs pos="0">
                <a:schemeClr val="accent5">
                  <a:lumMod val="67000"/>
                </a:schemeClr>
              </a:gs>
              <a:gs pos="48000">
                <a:schemeClr val="accent3"/>
              </a:gs>
              <a:gs pos="100000">
                <a:schemeClr val="accent6"/>
              </a:gs>
            </a:gsLst>
            <a:path path="circle">
              <a:fillToRect l="100000" t="100000"/>
            </a:path>
          </a:gradFill>
          <a:ln w="12700">
            <a:miter lim="400000"/>
          </a:ln>
        </p:spPr>
        <p:txBody>
          <a:bodyPr lIns="15474" tIns="15474" rIns="15474" bIns="15474" anchor="ctr"/>
          <a:lstStyle/>
          <a:p>
            <a:pPr defTabSz="18569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19">
              <a:latin typeface="Source Sans Pro Light" charset="0"/>
              <a:ea typeface="Source Sans Pro Light" charset="0"/>
              <a:cs typeface="Source Sans Pro Light" charset="0"/>
            </a:endParaRPr>
          </a:p>
        </p:txBody>
      </p:sp>
    </p:spTree>
    <p:extLst>
      <p:ext uri="{BB962C8B-B14F-4D97-AF65-F5344CB8AC3E}">
        <p14:creationId xmlns:p14="http://schemas.microsoft.com/office/powerpoint/2010/main" val="4221034891"/>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 calcmode="lin" valueType="num">
                                      <p:cBhvr additive="base">
                                        <p:cTn id="7" dur="500"/>
                                        <p:tgtEl>
                                          <p:spTgt spid="29">
                                            <p:txEl>
                                              <p:pRg st="0" end="0"/>
                                            </p:txEl>
                                          </p:spTgt>
                                        </p:tgtEl>
                                        <p:attrNameLst>
                                          <p:attrName>ppt_x</p:attrName>
                                        </p:attrNameLst>
                                      </p:cBhvr>
                                      <p:tavLst>
                                        <p:tav tm="0">
                                          <p:val>
                                            <p:strVal val="#ppt_x-#ppt_w*1.125000"/>
                                          </p:val>
                                        </p:tav>
                                        <p:tav tm="100000">
                                          <p:val>
                                            <p:strVal val="#ppt_x"/>
                                          </p:val>
                                        </p:tav>
                                      </p:tavLst>
                                    </p:anim>
                                    <p:animEffect transition="in" filter="wipe(right)">
                                      <p:cBhvr>
                                        <p:cTn id="8" dur="500"/>
                                        <p:tgtEl>
                                          <p:spTgt spid="29">
                                            <p:txEl>
                                              <p:pRg st="0" end="0"/>
                                            </p:txEl>
                                          </p:spTgt>
                                        </p:tgtEl>
                                      </p:cBhvr>
                                    </p:animEffect>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27">
                                            <p:txEl>
                                              <p:pRg st="0" end="0"/>
                                            </p:txEl>
                                          </p:spTgt>
                                        </p:tgtEl>
                                        <p:attrNameLst>
                                          <p:attrName>style.visibility</p:attrName>
                                        </p:attrNameLst>
                                      </p:cBhvr>
                                      <p:to>
                                        <p:strVal val="visible"/>
                                      </p:to>
                                    </p:set>
                                    <p:anim calcmode="lin" valueType="num">
                                      <p:cBhvr additive="base">
                                        <p:cTn id="12" dur="500"/>
                                        <p:tgtEl>
                                          <p:spTgt spid="27">
                                            <p:txEl>
                                              <p:pRg st="0" end="0"/>
                                            </p:txEl>
                                          </p:spTgt>
                                        </p:tgtEl>
                                        <p:attrNameLst>
                                          <p:attrName>ppt_x</p:attrName>
                                        </p:attrNameLst>
                                      </p:cBhvr>
                                      <p:tavLst>
                                        <p:tav tm="0">
                                          <p:val>
                                            <p:strVal val="#ppt_x-#ppt_w*1.125000"/>
                                          </p:val>
                                        </p:tav>
                                        <p:tav tm="100000">
                                          <p:val>
                                            <p:strVal val="#ppt_x"/>
                                          </p:val>
                                        </p:tav>
                                      </p:tavLst>
                                    </p:anim>
                                    <p:animEffect transition="in" filter="wipe(right)">
                                      <p:cBhvr>
                                        <p:cTn id="13" dur="500"/>
                                        <p:tgtEl>
                                          <p:spTgt spid="27">
                                            <p:txEl>
                                              <p:pRg st="0" end="0"/>
                                            </p:txEl>
                                          </p:spTgt>
                                        </p:tgtEl>
                                      </p:cBhvr>
                                    </p:animEffect>
                                  </p:childTnLst>
                                </p:cTn>
                              </p:par>
                            </p:childTnLst>
                          </p:cTn>
                        </p:par>
                        <p:par>
                          <p:cTn id="14" fill="hold">
                            <p:stCondLst>
                              <p:cond delay="1000"/>
                            </p:stCondLst>
                            <p:childTnLst>
                              <p:par>
                                <p:cTn id="15" presetID="49" presetClass="entr" presetSubtype="0" decel="100000"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500" fill="hold"/>
                                        <p:tgtEl>
                                          <p:spTgt spid="33"/>
                                        </p:tgtEl>
                                        <p:attrNameLst>
                                          <p:attrName>ppt_w</p:attrName>
                                        </p:attrNameLst>
                                      </p:cBhvr>
                                      <p:tavLst>
                                        <p:tav tm="0">
                                          <p:val>
                                            <p:fltVal val="0"/>
                                          </p:val>
                                        </p:tav>
                                        <p:tav tm="100000">
                                          <p:val>
                                            <p:strVal val="#ppt_w"/>
                                          </p:val>
                                        </p:tav>
                                      </p:tavLst>
                                    </p:anim>
                                    <p:anim calcmode="lin" valueType="num">
                                      <p:cBhvr>
                                        <p:cTn id="18" dur="500" fill="hold"/>
                                        <p:tgtEl>
                                          <p:spTgt spid="33"/>
                                        </p:tgtEl>
                                        <p:attrNameLst>
                                          <p:attrName>ppt_h</p:attrName>
                                        </p:attrNameLst>
                                      </p:cBhvr>
                                      <p:tavLst>
                                        <p:tav tm="0">
                                          <p:val>
                                            <p:fltVal val="0"/>
                                          </p:val>
                                        </p:tav>
                                        <p:tav tm="100000">
                                          <p:val>
                                            <p:strVal val="#ppt_h"/>
                                          </p:val>
                                        </p:tav>
                                      </p:tavLst>
                                    </p:anim>
                                    <p:anim calcmode="lin" valueType="num">
                                      <p:cBhvr>
                                        <p:cTn id="19" dur="500" fill="hold"/>
                                        <p:tgtEl>
                                          <p:spTgt spid="33"/>
                                        </p:tgtEl>
                                        <p:attrNameLst>
                                          <p:attrName>style.rotation</p:attrName>
                                        </p:attrNameLst>
                                      </p:cBhvr>
                                      <p:tavLst>
                                        <p:tav tm="0">
                                          <p:val>
                                            <p:fltVal val="360"/>
                                          </p:val>
                                        </p:tav>
                                        <p:tav tm="100000">
                                          <p:val>
                                            <p:fltVal val="0"/>
                                          </p:val>
                                        </p:tav>
                                      </p:tavLst>
                                    </p:anim>
                                    <p:animEffect transition="in" filter="fade">
                                      <p:cBhvr>
                                        <p:cTn id="20" dur="500"/>
                                        <p:tgtEl>
                                          <p:spTgt spid="33"/>
                                        </p:tgtEl>
                                      </p:cBhvr>
                                    </p:animEffect>
                                  </p:childTnLst>
                                </p:cTn>
                              </p:par>
                              <p:par>
                                <p:cTn id="21" presetID="49" presetClass="entr" presetSubtype="0" decel="10000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p:cTn id="23" dur="500" fill="hold"/>
                                        <p:tgtEl>
                                          <p:spTgt spid="30"/>
                                        </p:tgtEl>
                                        <p:attrNameLst>
                                          <p:attrName>ppt_w</p:attrName>
                                        </p:attrNameLst>
                                      </p:cBhvr>
                                      <p:tavLst>
                                        <p:tav tm="0">
                                          <p:val>
                                            <p:fltVal val="0"/>
                                          </p:val>
                                        </p:tav>
                                        <p:tav tm="100000">
                                          <p:val>
                                            <p:strVal val="#ppt_w"/>
                                          </p:val>
                                        </p:tav>
                                      </p:tavLst>
                                    </p:anim>
                                    <p:anim calcmode="lin" valueType="num">
                                      <p:cBhvr>
                                        <p:cTn id="24" dur="500" fill="hold"/>
                                        <p:tgtEl>
                                          <p:spTgt spid="30"/>
                                        </p:tgtEl>
                                        <p:attrNameLst>
                                          <p:attrName>ppt_h</p:attrName>
                                        </p:attrNameLst>
                                      </p:cBhvr>
                                      <p:tavLst>
                                        <p:tav tm="0">
                                          <p:val>
                                            <p:fltVal val="0"/>
                                          </p:val>
                                        </p:tav>
                                        <p:tav tm="100000">
                                          <p:val>
                                            <p:strVal val="#ppt_h"/>
                                          </p:val>
                                        </p:tav>
                                      </p:tavLst>
                                    </p:anim>
                                    <p:anim calcmode="lin" valueType="num">
                                      <p:cBhvr>
                                        <p:cTn id="25" dur="500" fill="hold"/>
                                        <p:tgtEl>
                                          <p:spTgt spid="30"/>
                                        </p:tgtEl>
                                        <p:attrNameLst>
                                          <p:attrName>style.rotation</p:attrName>
                                        </p:attrNameLst>
                                      </p:cBhvr>
                                      <p:tavLst>
                                        <p:tav tm="0">
                                          <p:val>
                                            <p:fltVal val="360"/>
                                          </p:val>
                                        </p:tav>
                                        <p:tav tm="100000">
                                          <p:val>
                                            <p:fltVal val="0"/>
                                          </p:val>
                                        </p:tav>
                                      </p:tavLst>
                                    </p:anim>
                                    <p:animEffect transition="in" filter="fade">
                                      <p:cBhvr>
                                        <p:cTn id="2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tmplLst>
          <p:tmpl lvl="1">
            <p:tnLst>
              <p:par>
                <p:cTn presetID="12" presetClass="entr" presetSubtype="8"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p:tgtEl>
                          <p:spTgt spid="27"/>
                        </p:tgtEl>
                        <p:attrNameLst>
                          <p:attrName>ppt_x</p:attrName>
                        </p:attrNameLst>
                      </p:cBhvr>
                      <p:tavLst>
                        <p:tav tm="0">
                          <p:val>
                            <p:strVal val="#ppt_x-#ppt_w*1.125000"/>
                          </p:val>
                        </p:tav>
                        <p:tav tm="100000">
                          <p:val>
                            <p:strVal val="#ppt_x"/>
                          </p:val>
                        </p:tav>
                      </p:tavLst>
                    </p:anim>
                    <p:animEffect transition="in" filter="wipe(right)">
                      <p:cBhvr>
                        <p:cTn dur="500"/>
                        <p:tgtEl>
                          <p:spTgt spid="27"/>
                        </p:tgtEl>
                      </p:cBhvr>
                    </p:animEffect>
                  </p:childTnLst>
                </p:cTn>
              </p:par>
            </p:tnLst>
          </p:tmpl>
        </p:tmplLst>
      </p:bldP>
      <p:bldP spid="29" grpId="0" build="p">
        <p:tmplLst>
          <p:tmpl lvl="1">
            <p:tnLst>
              <p:par>
                <p:cTn presetID="1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p:tgtEl>
                          <p:spTgt spid="29"/>
                        </p:tgtEl>
                        <p:attrNameLst>
                          <p:attrName>ppt_x</p:attrName>
                        </p:attrNameLst>
                      </p:cBhvr>
                      <p:tavLst>
                        <p:tav tm="0">
                          <p:val>
                            <p:strVal val="#ppt_x-#ppt_w*1.125000"/>
                          </p:val>
                        </p:tav>
                        <p:tav tm="100000">
                          <p:val>
                            <p:strVal val="#ppt_x"/>
                          </p:val>
                        </p:tav>
                      </p:tavLst>
                    </p:anim>
                    <p:animEffect transition="in" filter="wipe(right)">
                      <p:cBhvr>
                        <p:cTn dur="500"/>
                        <p:tgtEl>
                          <p:spTgt spid="29"/>
                        </p:tgtEl>
                      </p:cBhvr>
                    </p:animEffect>
                  </p:childTnLst>
                </p:cTn>
              </p:par>
            </p:tnLst>
          </p:tmpl>
        </p:tmplLst>
      </p:bldP>
      <p:bldP spid="33" grpId="0" animBg="1"/>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adient_backgroun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A7DD642-0C9F-0943-B156-0FEA4BA99083}"/>
              </a:ext>
            </a:extLst>
          </p:cNvPr>
          <p:cNvSpPr/>
          <p:nvPr userDrawn="1"/>
        </p:nvSpPr>
        <p:spPr>
          <a:xfrm>
            <a:off x="0" y="0"/>
            <a:ext cx="9906000" cy="6858000"/>
          </a:xfrm>
          <a:prstGeom prst="rect">
            <a:avLst/>
          </a:prstGeom>
          <a:gradFill>
            <a:gsLst>
              <a:gs pos="0">
                <a:schemeClr val="accent5">
                  <a:lumMod val="67000"/>
                </a:schemeClr>
              </a:gs>
              <a:gs pos="48000">
                <a:schemeClr val="accent3"/>
              </a:gs>
              <a:gs pos="100000">
                <a:schemeClr val="accent6"/>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p>
        </p:txBody>
      </p:sp>
      <p:pic>
        <p:nvPicPr>
          <p:cNvPr id="9" name="Picture 8">
            <a:extLst>
              <a:ext uri="{FF2B5EF4-FFF2-40B4-BE49-F238E27FC236}">
                <a16:creationId xmlns:a16="http://schemas.microsoft.com/office/drawing/2014/main" id="{73F651F3-B565-4849-BC65-8CF67A93D3CC}"/>
              </a:ext>
            </a:extLst>
          </p:cNvPr>
          <p:cNvPicPr>
            <a:picLocks noChangeAspect="1"/>
          </p:cNvPicPr>
          <p:nvPr userDrawn="1"/>
        </p:nvPicPr>
        <p:blipFill>
          <a:blip r:embed="rId2"/>
          <a:stretch>
            <a:fillRect/>
          </a:stretch>
        </p:blipFill>
        <p:spPr>
          <a:xfrm>
            <a:off x="0" y="0"/>
            <a:ext cx="9906000" cy="6858000"/>
          </a:xfrm>
          <a:prstGeom prst="rect">
            <a:avLst/>
          </a:prstGeom>
        </p:spPr>
      </p:pic>
    </p:spTree>
    <p:extLst>
      <p:ext uri="{BB962C8B-B14F-4D97-AF65-F5344CB8AC3E}">
        <p14:creationId xmlns:p14="http://schemas.microsoft.com/office/powerpoint/2010/main" val="2434229059"/>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8E237-0FAD-4182-AA41-3D017B378BB7}"/>
              </a:ext>
            </a:extLst>
          </p:cNvPr>
          <p:cNvSpPr>
            <a:spLocks noGrp="1"/>
          </p:cNvSpPr>
          <p:nvPr>
            <p:ph type="title"/>
          </p:nvPr>
        </p:nvSpPr>
        <p:spPr/>
        <p:txBody>
          <a:bodyPr/>
          <a:lstStyle/>
          <a:p>
            <a:r>
              <a:rPr lang="en-US"/>
              <a:t>Click to edit Master title style</a:t>
            </a:r>
            <a:endParaRPr lang="pt-BR"/>
          </a:p>
        </p:txBody>
      </p:sp>
      <p:sp>
        <p:nvSpPr>
          <p:cNvPr id="3" name="Content Placeholder 2">
            <a:extLst>
              <a:ext uri="{FF2B5EF4-FFF2-40B4-BE49-F238E27FC236}">
                <a16:creationId xmlns:a16="http://schemas.microsoft.com/office/drawing/2014/main" id="{56007B48-BD50-4599-9225-A95A93AAA224}"/>
              </a:ext>
            </a:extLst>
          </p:cNvPr>
          <p:cNvSpPr>
            <a:spLocks noGrp="1"/>
          </p:cNvSpPr>
          <p:nvPr>
            <p:ph sz="half" idx="1"/>
          </p:nvPr>
        </p:nvSpPr>
        <p:spPr>
          <a:xfrm>
            <a:off x="681038" y="1825625"/>
            <a:ext cx="419576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Content Placeholder 3">
            <a:extLst>
              <a:ext uri="{FF2B5EF4-FFF2-40B4-BE49-F238E27FC236}">
                <a16:creationId xmlns:a16="http://schemas.microsoft.com/office/drawing/2014/main" id="{B3E30F75-FEF4-423F-B4CD-C5A09073290D}"/>
              </a:ext>
            </a:extLst>
          </p:cNvPr>
          <p:cNvSpPr>
            <a:spLocks noGrp="1"/>
          </p:cNvSpPr>
          <p:nvPr>
            <p:ph sz="half" idx="2"/>
          </p:nvPr>
        </p:nvSpPr>
        <p:spPr>
          <a:xfrm>
            <a:off x="5029200" y="1825625"/>
            <a:ext cx="419576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Date Placeholder 4">
            <a:extLst>
              <a:ext uri="{FF2B5EF4-FFF2-40B4-BE49-F238E27FC236}">
                <a16:creationId xmlns:a16="http://schemas.microsoft.com/office/drawing/2014/main" id="{C838E789-FAEC-4EFC-8C1A-B4D6B0F56F20}"/>
              </a:ext>
            </a:extLst>
          </p:cNvPr>
          <p:cNvSpPr>
            <a:spLocks noGrp="1"/>
          </p:cNvSpPr>
          <p:nvPr>
            <p:ph type="dt" sz="half" idx="10"/>
          </p:nvPr>
        </p:nvSpPr>
        <p:spPr/>
        <p:txBody>
          <a:bodyPr/>
          <a:lstStyle/>
          <a:p>
            <a:fld id="{AF8A59C1-022B-4265-BA0A-AF99C9DB45B2}" type="datetimeFigureOut">
              <a:rPr lang="pt-BR" smtClean="0"/>
              <a:t>09/11/2021</a:t>
            </a:fld>
            <a:endParaRPr lang="pt-BR"/>
          </a:p>
        </p:txBody>
      </p:sp>
      <p:sp>
        <p:nvSpPr>
          <p:cNvPr id="6" name="Footer Placeholder 5">
            <a:extLst>
              <a:ext uri="{FF2B5EF4-FFF2-40B4-BE49-F238E27FC236}">
                <a16:creationId xmlns:a16="http://schemas.microsoft.com/office/drawing/2014/main" id="{4A65F370-02EB-4F01-8F95-32F2F8E17209}"/>
              </a:ext>
            </a:extLst>
          </p:cNvPr>
          <p:cNvSpPr>
            <a:spLocks noGrp="1"/>
          </p:cNvSpPr>
          <p:nvPr>
            <p:ph type="ftr" sz="quarter" idx="11"/>
          </p:nvPr>
        </p:nvSpPr>
        <p:spPr/>
        <p:txBody>
          <a:bodyPr/>
          <a:lstStyle/>
          <a:p>
            <a:endParaRPr lang="pt-BR"/>
          </a:p>
        </p:txBody>
      </p:sp>
      <p:sp>
        <p:nvSpPr>
          <p:cNvPr id="7" name="Slide Number Placeholder 6">
            <a:extLst>
              <a:ext uri="{FF2B5EF4-FFF2-40B4-BE49-F238E27FC236}">
                <a16:creationId xmlns:a16="http://schemas.microsoft.com/office/drawing/2014/main" id="{52EAD1B6-90D2-468D-B16B-384C11B0993B}"/>
              </a:ext>
            </a:extLst>
          </p:cNvPr>
          <p:cNvSpPr>
            <a:spLocks noGrp="1"/>
          </p:cNvSpPr>
          <p:nvPr>
            <p:ph type="sldNum" sz="quarter" idx="12"/>
          </p:nvPr>
        </p:nvSpPr>
        <p:spPr/>
        <p:txBody>
          <a:bodyPr/>
          <a:lstStyle/>
          <a:p>
            <a:fld id="{CDF16CC9-3F5A-41BA-9605-FC16017721CC}" type="slidenum">
              <a:rPr lang="pt-BR" smtClean="0"/>
              <a:t>‹nº›</a:t>
            </a:fld>
            <a:endParaRPr lang="pt-BR"/>
          </a:p>
        </p:txBody>
      </p:sp>
    </p:spTree>
    <p:extLst>
      <p:ext uri="{BB962C8B-B14F-4D97-AF65-F5344CB8AC3E}">
        <p14:creationId xmlns:p14="http://schemas.microsoft.com/office/powerpoint/2010/main" val="9084436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 2 Subtitle + 2 Image">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3"/>
          </p:nvPr>
        </p:nvSpPr>
        <p:spPr>
          <a:xfrm>
            <a:off x="4859500" y="1539557"/>
            <a:ext cx="4465281" cy="320664"/>
          </a:xfrm>
        </p:spPr>
        <p:txBody>
          <a:bodyPr anchor="ctr">
            <a:normAutofit/>
          </a:bodyPr>
          <a:lstStyle>
            <a:lvl1pPr marL="0" indent="0">
              <a:buNone/>
              <a:defRPr sz="1788" b="0" cap="all" baseline="0">
                <a:solidFill>
                  <a:schemeClr val="accent1"/>
                </a:solidFill>
                <a:latin typeface="+mj-lt"/>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Edit Master text styles</a:t>
            </a:r>
          </a:p>
        </p:txBody>
      </p:sp>
      <p:sp>
        <p:nvSpPr>
          <p:cNvPr id="14" name="Text Placeholder 4"/>
          <p:cNvSpPr>
            <a:spLocks noGrp="1"/>
          </p:cNvSpPr>
          <p:nvPr>
            <p:ph type="body" sz="quarter" idx="13"/>
          </p:nvPr>
        </p:nvSpPr>
        <p:spPr>
          <a:xfrm>
            <a:off x="386166" y="1530227"/>
            <a:ext cx="4466225" cy="320664"/>
          </a:xfrm>
        </p:spPr>
        <p:txBody>
          <a:bodyPr anchor="ctr">
            <a:normAutofit/>
          </a:bodyPr>
          <a:lstStyle>
            <a:lvl1pPr marL="0" indent="0">
              <a:buNone/>
              <a:defRPr sz="1788" b="0" cap="all" baseline="0">
                <a:solidFill>
                  <a:schemeClr val="accent1"/>
                </a:solidFill>
                <a:latin typeface="+mj-lt"/>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Edit Master text styles</a:t>
            </a:r>
          </a:p>
        </p:txBody>
      </p:sp>
      <p:sp>
        <p:nvSpPr>
          <p:cNvPr id="12" name="Slide Number Placeholder 5"/>
          <p:cNvSpPr>
            <a:spLocks noGrp="1"/>
          </p:cNvSpPr>
          <p:nvPr>
            <p:ph type="sldNum" sz="quarter" idx="15"/>
          </p:nvPr>
        </p:nvSpPr>
        <p:spPr>
          <a:xfrm>
            <a:off x="9029115" y="6324701"/>
            <a:ext cx="725261" cy="457471"/>
          </a:xfrm>
          <a:prstGeom prst="rect">
            <a:avLst/>
          </a:prstGeom>
        </p:spPr>
        <p:txBody>
          <a:bodyPr anchor="ctr"/>
          <a:lstStyle>
            <a:lvl1pPr algn="r">
              <a:defRPr sz="1463">
                <a:solidFill>
                  <a:schemeClr val="accent1"/>
                </a:solidFill>
              </a:defRPr>
            </a:lvl1pPr>
          </a:lstStyle>
          <a:p>
            <a:fld id="{4FAB73BC-B049-4115-A692-8D63A059BFB8}" type="slidenum">
              <a:rPr lang="en-US" smtClean="0"/>
              <a:pPr/>
              <a:t>‹nº›</a:t>
            </a:fld>
            <a:endParaRPr lang="en-US"/>
          </a:p>
        </p:txBody>
      </p:sp>
      <p:sp>
        <p:nvSpPr>
          <p:cNvPr id="3" name="Picture Placeholder 2"/>
          <p:cNvSpPr>
            <a:spLocks noGrp="1"/>
          </p:cNvSpPr>
          <p:nvPr>
            <p:ph type="pic" sz="quarter" idx="16"/>
          </p:nvPr>
        </p:nvSpPr>
        <p:spPr>
          <a:xfrm>
            <a:off x="455315" y="1870146"/>
            <a:ext cx="4313238" cy="4167188"/>
          </a:xfrm>
        </p:spPr>
        <p:txBody>
          <a:bodyPr/>
          <a:lstStyle/>
          <a:p>
            <a:r>
              <a:rPr lang="en-US"/>
              <a:t>Click icon to add picture</a:t>
            </a:r>
            <a:endParaRPr lang="hu-HU"/>
          </a:p>
        </p:txBody>
      </p:sp>
      <p:sp>
        <p:nvSpPr>
          <p:cNvPr id="11" name="Picture Placeholder 2"/>
          <p:cNvSpPr>
            <a:spLocks noGrp="1"/>
          </p:cNvSpPr>
          <p:nvPr>
            <p:ph type="pic" sz="quarter" idx="17"/>
          </p:nvPr>
        </p:nvSpPr>
        <p:spPr>
          <a:xfrm>
            <a:off x="4969425" y="1879477"/>
            <a:ext cx="4313238" cy="4167188"/>
          </a:xfrm>
        </p:spPr>
        <p:txBody>
          <a:bodyPr/>
          <a:lstStyle/>
          <a:p>
            <a:r>
              <a:rPr lang="en-US"/>
              <a:t>Click icon to add picture</a:t>
            </a:r>
            <a:endParaRPr lang="hu-HU"/>
          </a:p>
        </p:txBody>
      </p:sp>
      <p:sp>
        <p:nvSpPr>
          <p:cNvPr id="8" name="Picture Placeholder 4"/>
          <p:cNvSpPr>
            <a:spLocks noGrp="1"/>
          </p:cNvSpPr>
          <p:nvPr>
            <p:ph type="pic" sz="quarter" idx="29" hasCustomPrompt="1"/>
          </p:nvPr>
        </p:nvSpPr>
        <p:spPr>
          <a:xfrm>
            <a:off x="325989" y="6140562"/>
            <a:ext cx="1303954"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853" i="0" baseline="0">
                <a:solidFill>
                  <a:schemeClr val="tx2"/>
                </a:solidFill>
              </a:defRPr>
            </a:lvl1pPr>
          </a:lstStyle>
          <a:p>
            <a:r>
              <a:rPr lang="en-US"/>
              <a:t>CLICK ICON TO ADD SMALL LOGO (Logo size: 200X40px and preferably be transparent background PNG)</a:t>
            </a:r>
          </a:p>
        </p:txBody>
      </p:sp>
    </p:spTree>
    <p:extLst>
      <p:ext uri="{BB962C8B-B14F-4D97-AF65-F5344CB8AC3E}">
        <p14:creationId xmlns:p14="http://schemas.microsoft.com/office/powerpoint/2010/main" val="23625597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6899C-95EE-5F40-8CFD-E814FE3B027E}"/>
              </a:ext>
            </a:extLst>
          </p:cNvPr>
          <p:cNvSpPr>
            <a:spLocks noGrp="1"/>
          </p:cNvSpPr>
          <p:nvPr>
            <p:ph type="ctrTitle"/>
          </p:nvPr>
        </p:nvSpPr>
        <p:spPr>
          <a:xfrm>
            <a:off x="1238250" y="1122363"/>
            <a:ext cx="7429500" cy="2387600"/>
          </a:xfrm>
        </p:spPr>
        <p:txBody>
          <a:bodyPr anchor="b"/>
          <a:lstStyle>
            <a:lvl1pPr algn="ctr">
              <a:defRPr sz="4875"/>
            </a:lvl1pPr>
          </a:lstStyle>
          <a:p>
            <a:r>
              <a:rPr lang="en-US"/>
              <a:t>Click to edit Master title style</a:t>
            </a:r>
          </a:p>
        </p:txBody>
      </p:sp>
      <p:sp>
        <p:nvSpPr>
          <p:cNvPr id="3" name="Subtitle 2">
            <a:extLst>
              <a:ext uri="{FF2B5EF4-FFF2-40B4-BE49-F238E27FC236}">
                <a16:creationId xmlns:a16="http://schemas.microsoft.com/office/drawing/2014/main" id="{0784C142-9574-3744-8853-2E887FA000EF}"/>
              </a:ext>
            </a:extLst>
          </p:cNvPr>
          <p:cNvSpPr>
            <a:spLocks noGrp="1"/>
          </p:cNvSpPr>
          <p:nvPr>
            <p:ph type="subTitle" idx="1"/>
          </p:nvPr>
        </p:nvSpPr>
        <p:spPr>
          <a:xfrm>
            <a:off x="1238250" y="3602038"/>
            <a:ext cx="7429500" cy="1655762"/>
          </a:xfrm>
        </p:spPr>
        <p:txBody>
          <a:bodyPr/>
          <a:lstStyle>
            <a:lvl1pPr marL="0" indent="0" algn="ctr">
              <a:buNone/>
              <a:defRPr sz="1950"/>
            </a:lvl1pPr>
            <a:lvl2pPr marL="371494" indent="0" algn="ctr">
              <a:buNone/>
              <a:defRPr sz="1625"/>
            </a:lvl2pPr>
            <a:lvl3pPr marL="742987" indent="0" algn="ctr">
              <a:buNone/>
              <a:defRPr sz="1463"/>
            </a:lvl3pPr>
            <a:lvl4pPr marL="1114481" indent="0" algn="ctr">
              <a:buNone/>
              <a:defRPr sz="1300"/>
            </a:lvl4pPr>
            <a:lvl5pPr marL="1485974" indent="0" algn="ctr">
              <a:buNone/>
              <a:defRPr sz="1300"/>
            </a:lvl5pPr>
            <a:lvl6pPr marL="1857468" indent="0" algn="ctr">
              <a:buNone/>
              <a:defRPr sz="1300"/>
            </a:lvl6pPr>
            <a:lvl7pPr marL="2228962" indent="0" algn="ctr">
              <a:buNone/>
              <a:defRPr sz="1300"/>
            </a:lvl7pPr>
            <a:lvl8pPr marL="2600455" indent="0" algn="ctr">
              <a:buNone/>
              <a:defRPr sz="1300"/>
            </a:lvl8pPr>
            <a:lvl9pPr marL="2971949" indent="0" algn="ctr">
              <a:buNone/>
              <a:defRPr sz="1300"/>
            </a:lvl9pPr>
          </a:lstStyle>
          <a:p>
            <a:r>
              <a:rPr lang="en-US"/>
              <a:t>Click to edit Master subtitle style</a:t>
            </a:r>
          </a:p>
        </p:txBody>
      </p:sp>
      <p:sp>
        <p:nvSpPr>
          <p:cNvPr id="4" name="Date Placeholder 3">
            <a:extLst>
              <a:ext uri="{FF2B5EF4-FFF2-40B4-BE49-F238E27FC236}">
                <a16:creationId xmlns:a16="http://schemas.microsoft.com/office/drawing/2014/main" id="{A2FCC0F8-AC94-764D-B3A5-4C6335FE6994}"/>
              </a:ext>
            </a:extLst>
          </p:cNvPr>
          <p:cNvSpPr>
            <a:spLocks noGrp="1"/>
          </p:cNvSpPr>
          <p:nvPr>
            <p:ph type="dt" sz="half" idx="10"/>
          </p:nvPr>
        </p:nvSpPr>
        <p:spPr/>
        <p:txBody>
          <a:bodyPr/>
          <a:lstStyle/>
          <a:p>
            <a:fld id="{FCE7F509-E4C9-D04C-8965-3A5F67247EE3}" type="datetimeFigureOut">
              <a:rPr lang="en-US" smtClean="0"/>
              <a:t>11/9/2021</a:t>
            </a:fld>
            <a:endParaRPr lang="en-US"/>
          </a:p>
        </p:txBody>
      </p:sp>
      <p:sp>
        <p:nvSpPr>
          <p:cNvPr id="5" name="Footer Placeholder 4">
            <a:extLst>
              <a:ext uri="{FF2B5EF4-FFF2-40B4-BE49-F238E27FC236}">
                <a16:creationId xmlns:a16="http://schemas.microsoft.com/office/drawing/2014/main" id="{2C6A7541-50BB-E84B-A332-A2E620F878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8683D8-6CD4-4843-9E49-FFEE410073E6}"/>
              </a:ext>
            </a:extLst>
          </p:cNvPr>
          <p:cNvSpPr>
            <a:spLocks noGrp="1"/>
          </p:cNvSpPr>
          <p:nvPr>
            <p:ph type="sldNum" sz="quarter" idx="12"/>
          </p:nvPr>
        </p:nvSpPr>
        <p:spPr/>
        <p:txBody>
          <a:bodyPr/>
          <a:lstStyle/>
          <a:p>
            <a:fld id="{F929E4C9-307B-3642-8BAD-1F1D87D3282C}" type="slidenum">
              <a:rPr lang="en-US" smtClean="0"/>
              <a:t>‹nº›</a:t>
            </a:fld>
            <a:endParaRPr lang="en-US"/>
          </a:p>
        </p:txBody>
      </p:sp>
    </p:spTree>
    <p:extLst>
      <p:ext uri="{BB962C8B-B14F-4D97-AF65-F5344CB8AC3E}">
        <p14:creationId xmlns:p14="http://schemas.microsoft.com/office/powerpoint/2010/main" val="2480124371"/>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FC6F9-06BA-7048-923C-D4CF7A8A4B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3383DD-4E5E-3848-86E9-5705661B5EF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1E107B-D336-B14C-8CA6-96F178DE371C}"/>
              </a:ext>
            </a:extLst>
          </p:cNvPr>
          <p:cNvSpPr>
            <a:spLocks noGrp="1"/>
          </p:cNvSpPr>
          <p:nvPr>
            <p:ph type="dt" sz="half" idx="10"/>
          </p:nvPr>
        </p:nvSpPr>
        <p:spPr/>
        <p:txBody>
          <a:bodyPr/>
          <a:lstStyle/>
          <a:p>
            <a:fld id="{FCE7F509-E4C9-D04C-8965-3A5F67247EE3}" type="datetimeFigureOut">
              <a:rPr lang="en-US" smtClean="0"/>
              <a:t>11/9/2021</a:t>
            </a:fld>
            <a:endParaRPr lang="en-US"/>
          </a:p>
        </p:txBody>
      </p:sp>
      <p:sp>
        <p:nvSpPr>
          <p:cNvPr id="5" name="Footer Placeholder 4">
            <a:extLst>
              <a:ext uri="{FF2B5EF4-FFF2-40B4-BE49-F238E27FC236}">
                <a16:creationId xmlns:a16="http://schemas.microsoft.com/office/drawing/2014/main" id="{F590A0B2-74A8-1C46-B7D9-8459645B35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9D74B1-C9E8-0245-9C72-9D885F60C778}"/>
              </a:ext>
            </a:extLst>
          </p:cNvPr>
          <p:cNvSpPr>
            <a:spLocks noGrp="1"/>
          </p:cNvSpPr>
          <p:nvPr>
            <p:ph type="sldNum" sz="quarter" idx="12"/>
          </p:nvPr>
        </p:nvSpPr>
        <p:spPr/>
        <p:txBody>
          <a:bodyPr/>
          <a:lstStyle/>
          <a:p>
            <a:fld id="{F929E4C9-307B-3642-8BAD-1F1D87D3282C}" type="slidenum">
              <a:rPr lang="en-US" smtClean="0"/>
              <a:t>‹nº›</a:t>
            </a:fld>
            <a:endParaRPr lang="en-US"/>
          </a:p>
        </p:txBody>
      </p:sp>
    </p:spTree>
    <p:extLst>
      <p:ext uri="{BB962C8B-B14F-4D97-AF65-F5344CB8AC3E}">
        <p14:creationId xmlns:p14="http://schemas.microsoft.com/office/powerpoint/2010/main" val="2757330583"/>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6BFC2-8074-0643-B298-9350EEADBED7}"/>
              </a:ext>
            </a:extLst>
          </p:cNvPr>
          <p:cNvSpPr>
            <a:spLocks noGrp="1"/>
          </p:cNvSpPr>
          <p:nvPr>
            <p:ph type="title"/>
          </p:nvPr>
        </p:nvSpPr>
        <p:spPr>
          <a:xfrm>
            <a:off x="675880" y="1709747"/>
            <a:ext cx="8543925" cy="2852737"/>
          </a:xfrm>
        </p:spPr>
        <p:txBody>
          <a:bodyPr anchor="b"/>
          <a:lstStyle>
            <a:lvl1pPr>
              <a:defRPr sz="4875"/>
            </a:lvl1pPr>
          </a:lstStyle>
          <a:p>
            <a:r>
              <a:rPr lang="en-US"/>
              <a:t>Click to edit Master title style</a:t>
            </a:r>
          </a:p>
        </p:txBody>
      </p:sp>
      <p:sp>
        <p:nvSpPr>
          <p:cNvPr id="3" name="Text Placeholder 2">
            <a:extLst>
              <a:ext uri="{FF2B5EF4-FFF2-40B4-BE49-F238E27FC236}">
                <a16:creationId xmlns:a16="http://schemas.microsoft.com/office/drawing/2014/main" id="{0F7E36C2-67A5-8A41-954A-BDDBA0BB1F8A}"/>
              </a:ext>
            </a:extLst>
          </p:cNvPr>
          <p:cNvSpPr>
            <a:spLocks noGrp="1"/>
          </p:cNvSpPr>
          <p:nvPr>
            <p:ph type="body" idx="1"/>
          </p:nvPr>
        </p:nvSpPr>
        <p:spPr>
          <a:xfrm>
            <a:off x="675880" y="4589472"/>
            <a:ext cx="8543925" cy="1500187"/>
          </a:xfrm>
        </p:spPr>
        <p:txBody>
          <a:bodyPr/>
          <a:lstStyle>
            <a:lvl1pPr marL="0" indent="0">
              <a:buNone/>
              <a:defRPr sz="1950">
                <a:solidFill>
                  <a:schemeClr val="tx1">
                    <a:tint val="75000"/>
                  </a:schemeClr>
                </a:solidFill>
              </a:defRPr>
            </a:lvl1pPr>
            <a:lvl2pPr marL="371494" indent="0">
              <a:buNone/>
              <a:defRPr sz="1625">
                <a:solidFill>
                  <a:schemeClr val="tx1">
                    <a:tint val="75000"/>
                  </a:schemeClr>
                </a:solidFill>
              </a:defRPr>
            </a:lvl2pPr>
            <a:lvl3pPr marL="742987" indent="0">
              <a:buNone/>
              <a:defRPr sz="1463">
                <a:solidFill>
                  <a:schemeClr val="tx1">
                    <a:tint val="75000"/>
                  </a:schemeClr>
                </a:solidFill>
              </a:defRPr>
            </a:lvl3pPr>
            <a:lvl4pPr marL="1114481" indent="0">
              <a:buNone/>
              <a:defRPr sz="1300">
                <a:solidFill>
                  <a:schemeClr val="tx1">
                    <a:tint val="75000"/>
                  </a:schemeClr>
                </a:solidFill>
              </a:defRPr>
            </a:lvl4pPr>
            <a:lvl5pPr marL="1485974" indent="0">
              <a:buNone/>
              <a:defRPr sz="1300">
                <a:solidFill>
                  <a:schemeClr val="tx1">
                    <a:tint val="75000"/>
                  </a:schemeClr>
                </a:solidFill>
              </a:defRPr>
            </a:lvl5pPr>
            <a:lvl6pPr marL="1857468" indent="0">
              <a:buNone/>
              <a:defRPr sz="1300">
                <a:solidFill>
                  <a:schemeClr val="tx1">
                    <a:tint val="75000"/>
                  </a:schemeClr>
                </a:solidFill>
              </a:defRPr>
            </a:lvl6pPr>
            <a:lvl7pPr marL="2228962" indent="0">
              <a:buNone/>
              <a:defRPr sz="1300">
                <a:solidFill>
                  <a:schemeClr val="tx1">
                    <a:tint val="75000"/>
                  </a:schemeClr>
                </a:solidFill>
              </a:defRPr>
            </a:lvl7pPr>
            <a:lvl8pPr marL="2600455" indent="0">
              <a:buNone/>
              <a:defRPr sz="1300">
                <a:solidFill>
                  <a:schemeClr val="tx1">
                    <a:tint val="75000"/>
                  </a:schemeClr>
                </a:solidFill>
              </a:defRPr>
            </a:lvl8pPr>
            <a:lvl9pPr marL="2971949" indent="0">
              <a:buNone/>
              <a:defRPr sz="13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29B7537-4AB7-7A4D-BD97-862734CEE481}"/>
              </a:ext>
            </a:extLst>
          </p:cNvPr>
          <p:cNvSpPr>
            <a:spLocks noGrp="1"/>
          </p:cNvSpPr>
          <p:nvPr>
            <p:ph type="dt" sz="half" idx="10"/>
          </p:nvPr>
        </p:nvSpPr>
        <p:spPr/>
        <p:txBody>
          <a:bodyPr/>
          <a:lstStyle/>
          <a:p>
            <a:fld id="{FCE7F509-E4C9-D04C-8965-3A5F67247EE3}" type="datetimeFigureOut">
              <a:rPr lang="en-US" smtClean="0"/>
              <a:t>11/9/2021</a:t>
            </a:fld>
            <a:endParaRPr lang="en-US"/>
          </a:p>
        </p:txBody>
      </p:sp>
      <p:sp>
        <p:nvSpPr>
          <p:cNvPr id="5" name="Footer Placeholder 4">
            <a:extLst>
              <a:ext uri="{FF2B5EF4-FFF2-40B4-BE49-F238E27FC236}">
                <a16:creationId xmlns:a16="http://schemas.microsoft.com/office/drawing/2014/main" id="{184DE47D-6928-B342-A1E0-F851B80751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AC9E39-903C-044A-A1AA-C777AAEF6F86}"/>
              </a:ext>
            </a:extLst>
          </p:cNvPr>
          <p:cNvSpPr>
            <a:spLocks noGrp="1"/>
          </p:cNvSpPr>
          <p:nvPr>
            <p:ph type="sldNum" sz="quarter" idx="12"/>
          </p:nvPr>
        </p:nvSpPr>
        <p:spPr/>
        <p:txBody>
          <a:bodyPr/>
          <a:lstStyle/>
          <a:p>
            <a:fld id="{F929E4C9-307B-3642-8BAD-1F1D87D3282C}" type="slidenum">
              <a:rPr lang="en-US" smtClean="0"/>
              <a:t>‹nº›</a:t>
            </a:fld>
            <a:endParaRPr lang="en-US"/>
          </a:p>
        </p:txBody>
      </p:sp>
    </p:spTree>
    <p:extLst>
      <p:ext uri="{BB962C8B-B14F-4D97-AF65-F5344CB8AC3E}">
        <p14:creationId xmlns:p14="http://schemas.microsoft.com/office/powerpoint/2010/main" val="1167918099"/>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FD032-A041-8547-91B1-30D758B21B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F9AC8A-053F-3442-909C-625AC86B405C}"/>
              </a:ext>
            </a:extLst>
          </p:cNvPr>
          <p:cNvSpPr>
            <a:spLocks noGrp="1"/>
          </p:cNvSpPr>
          <p:nvPr>
            <p:ph sz="half" idx="1"/>
          </p:nvPr>
        </p:nvSpPr>
        <p:spPr>
          <a:xfrm>
            <a:off x="681038" y="1825625"/>
            <a:ext cx="42100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4E7467-67DC-D94E-8485-77FA21E5646C}"/>
              </a:ext>
            </a:extLst>
          </p:cNvPr>
          <p:cNvSpPr>
            <a:spLocks noGrp="1"/>
          </p:cNvSpPr>
          <p:nvPr>
            <p:ph sz="half" idx="2"/>
          </p:nvPr>
        </p:nvSpPr>
        <p:spPr>
          <a:xfrm>
            <a:off x="5014913" y="1825625"/>
            <a:ext cx="42100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40F296-E09D-9E40-BD47-9C43C7E0AC00}"/>
              </a:ext>
            </a:extLst>
          </p:cNvPr>
          <p:cNvSpPr>
            <a:spLocks noGrp="1"/>
          </p:cNvSpPr>
          <p:nvPr>
            <p:ph type="dt" sz="half" idx="10"/>
          </p:nvPr>
        </p:nvSpPr>
        <p:spPr/>
        <p:txBody>
          <a:bodyPr/>
          <a:lstStyle/>
          <a:p>
            <a:fld id="{FCE7F509-E4C9-D04C-8965-3A5F67247EE3}" type="datetimeFigureOut">
              <a:rPr lang="en-US" smtClean="0"/>
              <a:t>11/9/2021</a:t>
            </a:fld>
            <a:endParaRPr lang="en-US"/>
          </a:p>
        </p:txBody>
      </p:sp>
      <p:sp>
        <p:nvSpPr>
          <p:cNvPr id="6" name="Footer Placeholder 5">
            <a:extLst>
              <a:ext uri="{FF2B5EF4-FFF2-40B4-BE49-F238E27FC236}">
                <a16:creationId xmlns:a16="http://schemas.microsoft.com/office/drawing/2014/main" id="{30EEC652-5E2E-8148-9CF1-B34E2BA53B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EF1E43-8F29-FD4C-A960-0859EFE6832E}"/>
              </a:ext>
            </a:extLst>
          </p:cNvPr>
          <p:cNvSpPr>
            <a:spLocks noGrp="1"/>
          </p:cNvSpPr>
          <p:nvPr>
            <p:ph type="sldNum" sz="quarter" idx="12"/>
          </p:nvPr>
        </p:nvSpPr>
        <p:spPr/>
        <p:txBody>
          <a:bodyPr/>
          <a:lstStyle/>
          <a:p>
            <a:fld id="{F929E4C9-307B-3642-8BAD-1F1D87D3282C}" type="slidenum">
              <a:rPr lang="en-US" smtClean="0"/>
              <a:t>‹nº›</a:t>
            </a:fld>
            <a:endParaRPr lang="en-US"/>
          </a:p>
        </p:txBody>
      </p:sp>
    </p:spTree>
    <p:extLst>
      <p:ext uri="{BB962C8B-B14F-4D97-AF65-F5344CB8AC3E}">
        <p14:creationId xmlns:p14="http://schemas.microsoft.com/office/powerpoint/2010/main" val="1800166642"/>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136F3-B1B7-CB48-809C-D3B5A0448E96}"/>
              </a:ext>
            </a:extLst>
          </p:cNvPr>
          <p:cNvSpPr>
            <a:spLocks noGrp="1"/>
          </p:cNvSpPr>
          <p:nvPr>
            <p:ph type="title"/>
          </p:nvPr>
        </p:nvSpPr>
        <p:spPr>
          <a:xfrm>
            <a:off x="682330" y="365129"/>
            <a:ext cx="8543925"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84A320-B15F-8A4C-AA59-5C5DE7CF5135}"/>
              </a:ext>
            </a:extLst>
          </p:cNvPr>
          <p:cNvSpPr>
            <a:spLocks noGrp="1"/>
          </p:cNvSpPr>
          <p:nvPr>
            <p:ph type="body" idx="1"/>
          </p:nvPr>
        </p:nvSpPr>
        <p:spPr>
          <a:xfrm>
            <a:off x="682330" y="1681163"/>
            <a:ext cx="4190702" cy="823912"/>
          </a:xfrm>
        </p:spPr>
        <p:txBody>
          <a:bodyPr anchor="b"/>
          <a:lstStyle>
            <a:lvl1pPr marL="0" indent="0">
              <a:buNone/>
              <a:defRPr sz="1950" b="1"/>
            </a:lvl1pPr>
            <a:lvl2pPr marL="371494" indent="0">
              <a:buNone/>
              <a:defRPr sz="1625" b="1"/>
            </a:lvl2pPr>
            <a:lvl3pPr marL="742987" indent="0">
              <a:buNone/>
              <a:defRPr sz="1463" b="1"/>
            </a:lvl3pPr>
            <a:lvl4pPr marL="1114481" indent="0">
              <a:buNone/>
              <a:defRPr sz="1300" b="1"/>
            </a:lvl4pPr>
            <a:lvl5pPr marL="1485974" indent="0">
              <a:buNone/>
              <a:defRPr sz="1300" b="1"/>
            </a:lvl5pPr>
            <a:lvl6pPr marL="1857468" indent="0">
              <a:buNone/>
              <a:defRPr sz="1300" b="1"/>
            </a:lvl6pPr>
            <a:lvl7pPr marL="2228962" indent="0">
              <a:buNone/>
              <a:defRPr sz="1300" b="1"/>
            </a:lvl7pPr>
            <a:lvl8pPr marL="2600455" indent="0">
              <a:buNone/>
              <a:defRPr sz="1300" b="1"/>
            </a:lvl8pPr>
            <a:lvl9pPr marL="2971949" indent="0">
              <a:buNone/>
              <a:defRPr sz="1300" b="1"/>
            </a:lvl9pPr>
          </a:lstStyle>
          <a:p>
            <a:pPr lvl="0"/>
            <a:r>
              <a:rPr lang="en-US"/>
              <a:t>Edit Master text styles</a:t>
            </a:r>
          </a:p>
        </p:txBody>
      </p:sp>
      <p:sp>
        <p:nvSpPr>
          <p:cNvPr id="4" name="Content Placeholder 3">
            <a:extLst>
              <a:ext uri="{FF2B5EF4-FFF2-40B4-BE49-F238E27FC236}">
                <a16:creationId xmlns:a16="http://schemas.microsoft.com/office/drawing/2014/main" id="{379EDCFA-9341-B147-97BA-BFA7A4506C94}"/>
              </a:ext>
            </a:extLst>
          </p:cNvPr>
          <p:cNvSpPr>
            <a:spLocks noGrp="1"/>
          </p:cNvSpPr>
          <p:nvPr>
            <p:ph sz="half" idx="2"/>
          </p:nvPr>
        </p:nvSpPr>
        <p:spPr>
          <a:xfrm>
            <a:off x="682330" y="2505075"/>
            <a:ext cx="4190702"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53147D-6772-5143-AE40-251ED1642C5A}"/>
              </a:ext>
            </a:extLst>
          </p:cNvPr>
          <p:cNvSpPr>
            <a:spLocks noGrp="1"/>
          </p:cNvSpPr>
          <p:nvPr>
            <p:ph type="body" sz="quarter" idx="3"/>
          </p:nvPr>
        </p:nvSpPr>
        <p:spPr>
          <a:xfrm>
            <a:off x="5014913" y="1681163"/>
            <a:ext cx="4211340" cy="823912"/>
          </a:xfrm>
        </p:spPr>
        <p:txBody>
          <a:bodyPr anchor="b"/>
          <a:lstStyle>
            <a:lvl1pPr marL="0" indent="0">
              <a:buNone/>
              <a:defRPr sz="1950" b="1"/>
            </a:lvl1pPr>
            <a:lvl2pPr marL="371494" indent="0">
              <a:buNone/>
              <a:defRPr sz="1625" b="1"/>
            </a:lvl2pPr>
            <a:lvl3pPr marL="742987" indent="0">
              <a:buNone/>
              <a:defRPr sz="1463" b="1"/>
            </a:lvl3pPr>
            <a:lvl4pPr marL="1114481" indent="0">
              <a:buNone/>
              <a:defRPr sz="1300" b="1"/>
            </a:lvl4pPr>
            <a:lvl5pPr marL="1485974" indent="0">
              <a:buNone/>
              <a:defRPr sz="1300" b="1"/>
            </a:lvl5pPr>
            <a:lvl6pPr marL="1857468" indent="0">
              <a:buNone/>
              <a:defRPr sz="1300" b="1"/>
            </a:lvl6pPr>
            <a:lvl7pPr marL="2228962" indent="0">
              <a:buNone/>
              <a:defRPr sz="1300" b="1"/>
            </a:lvl7pPr>
            <a:lvl8pPr marL="2600455" indent="0">
              <a:buNone/>
              <a:defRPr sz="1300" b="1"/>
            </a:lvl8pPr>
            <a:lvl9pPr marL="2971949" indent="0">
              <a:buNone/>
              <a:defRPr sz="1300" b="1"/>
            </a:lvl9pPr>
          </a:lstStyle>
          <a:p>
            <a:pPr lvl="0"/>
            <a:r>
              <a:rPr lang="en-US"/>
              <a:t>Edit Master text styles</a:t>
            </a:r>
          </a:p>
        </p:txBody>
      </p:sp>
      <p:sp>
        <p:nvSpPr>
          <p:cNvPr id="6" name="Content Placeholder 5">
            <a:extLst>
              <a:ext uri="{FF2B5EF4-FFF2-40B4-BE49-F238E27FC236}">
                <a16:creationId xmlns:a16="http://schemas.microsoft.com/office/drawing/2014/main" id="{AD6A3679-F486-DC45-AC5A-A0866A93FBC1}"/>
              </a:ext>
            </a:extLst>
          </p:cNvPr>
          <p:cNvSpPr>
            <a:spLocks noGrp="1"/>
          </p:cNvSpPr>
          <p:nvPr>
            <p:ph sz="quarter" idx="4"/>
          </p:nvPr>
        </p:nvSpPr>
        <p:spPr>
          <a:xfrm>
            <a:off x="5014913" y="2505075"/>
            <a:ext cx="4211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1489F2-A286-C045-84FB-777DE4640475}"/>
              </a:ext>
            </a:extLst>
          </p:cNvPr>
          <p:cNvSpPr>
            <a:spLocks noGrp="1"/>
          </p:cNvSpPr>
          <p:nvPr>
            <p:ph type="dt" sz="half" idx="10"/>
          </p:nvPr>
        </p:nvSpPr>
        <p:spPr/>
        <p:txBody>
          <a:bodyPr/>
          <a:lstStyle/>
          <a:p>
            <a:fld id="{FCE7F509-E4C9-D04C-8965-3A5F67247EE3}" type="datetimeFigureOut">
              <a:rPr lang="en-US" smtClean="0"/>
              <a:t>11/9/2021</a:t>
            </a:fld>
            <a:endParaRPr lang="en-US"/>
          </a:p>
        </p:txBody>
      </p:sp>
      <p:sp>
        <p:nvSpPr>
          <p:cNvPr id="8" name="Footer Placeholder 7">
            <a:extLst>
              <a:ext uri="{FF2B5EF4-FFF2-40B4-BE49-F238E27FC236}">
                <a16:creationId xmlns:a16="http://schemas.microsoft.com/office/drawing/2014/main" id="{B97F91E9-D8D5-0D4A-BDD0-3E4DB66213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9D3F280-4F36-1642-8663-C52B62508414}"/>
              </a:ext>
            </a:extLst>
          </p:cNvPr>
          <p:cNvSpPr>
            <a:spLocks noGrp="1"/>
          </p:cNvSpPr>
          <p:nvPr>
            <p:ph type="sldNum" sz="quarter" idx="12"/>
          </p:nvPr>
        </p:nvSpPr>
        <p:spPr/>
        <p:txBody>
          <a:bodyPr/>
          <a:lstStyle/>
          <a:p>
            <a:fld id="{F929E4C9-307B-3642-8BAD-1F1D87D3282C}" type="slidenum">
              <a:rPr lang="en-US" smtClean="0"/>
              <a:t>‹nº›</a:t>
            </a:fld>
            <a:endParaRPr lang="en-US"/>
          </a:p>
        </p:txBody>
      </p:sp>
    </p:spTree>
    <p:extLst>
      <p:ext uri="{BB962C8B-B14F-4D97-AF65-F5344CB8AC3E}">
        <p14:creationId xmlns:p14="http://schemas.microsoft.com/office/powerpoint/2010/main" val="1715579245"/>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117AE948-09C6-3F41-ABCE-91B835C1E229}"/>
              </a:ext>
            </a:extLst>
          </p:cNvPr>
          <p:cNvSpPr>
            <a:spLocks noGrp="1"/>
          </p:cNvSpPr>
          <p:nvPr>
            <p:ph type="body" sz="quarter" idx="11" hasCustomPrompt="1"/>
          </p:nvPr>
        </p:nvSpPr>
        <p:spPr>
          <a:xfrm>
            <a:off x="710079" y="790902"/>
            <a:ext cx="7483153" cy="486355"/>
          </a:xfrm>
        </p:spPr>
        <p:txBody>
          <a:bodyPr>
            <a:noAutofit/>
          </a:bodyPr>
          <a:lstStyle>
            <a:lvl1pPr marL="0" indent="0">
              <a:buNone/>
              <a:defRPr sz="2600" baseline="0">
                <a:solidFill>
                  <a:schemeClr val="tx1"/>
                </a:solidFill>
                <a:latin typeface="Roboto Black" panose="02000000000000000000" pitchFamily="2" charset="0"/>
                <a:ea typeface="Roboto Black" panose="02000000000000000000" pitchFamily="2" charset="0"/>
                <a:cs typeface="Roboto Black" panose="02000000000000000000" pitchFamily="2" charset="0"/>
              </a:defRPr>
            </a:lvl1pPr>
            <a:lvl2pPr>
              <a:defRPr sz="2600">
                <a:latin typeface="Roboto Black" panose="02000000000000000000" pitchFamily="2" charset="0"/>
                <a:ea typeface="Roboto Black" panose="02000000000000000000" pitchFamily="2" charset="0"/>
                <a:cs typeface="Roboto Black" panose="02000000000000000000" pitchFamily="2" charset="0"/>
              </a:defRPr>
            </a:lvl2pPr>
            <a:lvl3pPr>
              <a:defRPr sz="2600">
                <a:latin typeface="Roboto Black" panose="02000000000000000000" pitchFamily="2" charset="0"/>
                <a:ea typeface="Roboto Black" panose="02000000000000000000" pitchFamily="2" charset="0"/>
                <a:cs typeface="Roboto Black" panose="02000000000000000000" pitchFamily="2" charset="0"/>
              </a:defRPr>
            </a:lvl3pPr>
            <a:lvl4pPr>
              <a:defRPr sz="2600">
                <a:latin typeface="Roboto Black" panose="02000000000000000000" pitchFamily="2" charset="0"/>
                <a:ea typeface="Roboto Black" panose="02000000000000000000" pitchFamily="2" charset="0"/>
                <a:cs typeface="Roboto Black" panose="02000000000000000000" pitchFamily="2" charset="0"/>
              </a:defRPr>
            </a:lvl4pPr>
            <a:lvl5pPr>
              <a:defRPr sz="2600">
                <a:latin typeface="Roboto Black" panose="02000000000000000000" pitchFamily="2" charset="0"/>
                <a:ea typeface="Roboto Black" panose="02000000000000000000" pitchFamily="2" charset="0"/>
                <a:cs typeface="Roboto Black" panose="02000000000000000000" pitchFamily="2" charset="0"/>
              </a:defRPr>
            </a:lvl5pPr>
          </a:lstStyle>
          <a:p>
            <a:pPr lvl="0"/>
            <a:r>
              <a:rPr lang="en-US"/>
              <a:t>Put your main text here</a:t>
            </a:r>
          </a:p>
        </p:txBody>
      </p:sp>
      <p:sp>
        <p:nvSpPr>
          <p:cNvPr id="7" name="Text Placeholder 4">
            <a:extLst>
              <a:ext uri="{FF2B5EF4-FFF2-40B4-BE49-F238E27FC236}">
                <a16:creationId xmlns:a16="http://schemas.microsoft.com/office/drawing/2014/main" id="{4FDB5410-B626-504B-B145-224A39B29722}"/>
              </a:ext>
            </a:extLst>
          </p:cNvPr>
          <p:cNvSpPr>
            <a:spLocks noGrp="1"/>
          </p:cNvSpPr>
          <p:nvPr>
            <p:ph type="body" sz="quarter" idx="12" hasCustomPrompt="1"/>
          </p:nvPr>
        </p:nvSpPr>
        <p:spPr>
          <a:xfrm>
            <a:off x="710079" y="506152"/>
            <a:ext cx="7468369" cy="269360"/>
          </a:xfrm>
        </p:spPr>
        <p:txBody>
          <a:bodyPr>
            <a:normAutofit/>
          </a:bodyPr>
          <a:lstStyle>
            <a:lvl1pPr marL="0" indent="0">
              <a:buNone/>
              <a:defRPr sz="975" baseline="0">
                <a:latin typeface="Source Sans Pro Light" panose="020B0403030403020204" pitchFamily="34" charset="0"/>
              </a:defRPr>
            </a:lvl1pPr>
            <a:lvl2pPr>
              <a:defRPr>
                <a:latin typeface="Source Sans Pro Light" panose="020B0403030403020204" pitchFamily="34" charset="0"/>
              </a:defRPr>
            </a:lvl2pPr>
            <a:lvl3pPr>
              <a:defRPr>
                <a:latin typeface="Source Sans Pro Light" panose="020B0403030403020204" pitchFamily="34" charset="0"/>
              </a:defRPr>
            </a:lvl3pPr>
            <a:lvl4pPr>
              <a:defRPr>
                <a:latin typeface="Source Sans Pro Light" panose="020B0403030403020204" pitchFamily="34" charset="0"/>
              </a:defRPr>
            </a:lvl4pPr>
            <a:lvl5pPr>
              <a:defRPr>
                <a:latin typeface="Source Sans Pro Light" panose="020B0403030403020204" pitchFamily="34" charset="0"/>
              </a:defRPr>
            </a:lvl5pPr>
          </a:lstStyle>
          <a:p>
            <a:pPr lvl="0"/>
            <a:r>
              <a:rPr lang="en-US"/>
              <a:t>Put your text here</a:t>
            </a:r>
          </a:p>
        </p:txBody>
      </p:sp>
      <p:cxnSp>
        <p:nvCxnSpPr>
          <p:cNvPr id="8" name="Straight Connector 7">
            <a:extLst>
              <a:ext uri="{FF2B5EF4-FFF2-40B4-BE49-F238E27FC236}">
                <a16:creationId xmlns:a16="http://schemas.microsoft.com/office/drawing/2014/main" id="{365B6944-E3EC-8149-9E7D-BB5E97BC5302}"/>
              </a:ext>
            </a:extLst>
          </p:cNvPr>
          <p:cNvCxnSpPr/>
          <p:nvPr userDrawn="1"/>
        </p:nvCxnSpPr>
        <p:spPr>
          <a:xfrm>
            <a:off x="9354328" y="5205332"/>
            <a:ext cx="0" cy="645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5C4EC09-BBAF-0C4C-A677-CCAC414DB75C}"/>
              </a:ext>
            </a:extLst>
          </p:cNvPr>
          <p:cNvSpPr txBox="1"/>
          <p:nvPr userDrawn="1"/>
        </p:nvSpPr>
        <p:spPr>
          <a:xfrm>
            <a:off x="9198675" y="6291392"/>
            <a:ext cx="311304" cy="217432"/>
          </a:xfrm>
          <a:prstGeom prst="rect">
            <a:avLst/>
          </a:prstGeom>
          <a:noFill/>
        </p:spPr>
        <p:txBody>
          <a:bodyPr wrap="none" rtlCol="0">
            <a:spAutoFit/>
          </a:bodyPr>
          <a:lstStyle/>
          <a:p>
            <a:pPr algn="ctr"/>
            <a:fld id="{9F976047-6D8B-40E5-9820-BFA42EA4E19A}" type="slidenum">
              <a:rPr lang="en-US" sz="813" b="1" i="0" smtClean="0">
                <a:gradFill>
                  <a:gsLst>
                    <a:gs pos="0">
                      <a:schemeClr val="accent5">
                        <a:lumMod val="67000"/>
                      </a:schemeClr>
                    </a:gs>
                    <a:gs pos="48000">
                      <a:schemeClr val="accent3"/>
                    </a:gs>
                    <a:gs pos="100000">
                      <a:schemeClr val="accent6"/>
                    </a:gs>
                  </a:gsLst>
                  <a:path path="circle">
                    <a:fillToRect l="100000" t="100000"/>
                  </a:path>
                </a:gradFill>
                <a:latin typeface="Roboto Black" panose="02000000000000000000" pitchFamily="2" charset="0"/>
                <a:ea typeface="Roboto Black" panose="02000000000000000000" pitchFamily="2" charset="0"/>
              </a:rPr>
              <a:pPr algn="ctr"/>
              <a:t>‹nº›</a:t>
            </a:fld>
            <a:endParaRPr lang="en-US" sz="1463" b="1" i="0">
              <a:gradFill>
                <a:gsLst>
                  <a:gs pos="0">
                    <a:schemeClr val="accent5">
                      <a:lumMod val="67000"/>
                    </a:schemeClr>
                  </a:gs>
                  <a:gs pos="48000">
                    <a:schemeClr val="accent3"/>
                  </a:gs>
                  <a:gs pos="100000">
                    <a:schemeClr val="accent6"/>
                  </a:gs>
                </a:gsLst>
                <a:path path="circle">
                  <a:fillToRect l="100000" t="100000"/>
                </a:path>
              </a:gradFill>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1409398281"/>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p:tgtEl>
                                          <p:spTgt spid="7">
                                            <p:txEl>
                                              <p:pRg st="0" end="0"/>
                                            </p:txEl>
                                          </p:spTgt>
                                        </p:tgtEl>
                                        <p:attrNameLst>
                                          <p:attrName>ppt_x</p:attrName>
                                        </p:attrNameLst>
                                      </p:cBhvr>
                                      <p:tavLst>
                                        <p:tav tm="0">
                                          <p:val>
                                            <p:strVal val="#ppt_x-#ppt_w*1.125000"/>
                                          </p:val>
                                        </p:tav>
                                        <p:tav tm="100000">
                                          <p:val>
                                            <p:strVal val="#ppt_x"/>
                                          </p:val>
                                        </p:tav>
                                      </p:tavLst>
                                    </p:anim>
                                    <p:animEffect transition="in" filter="wipe(right)">
                                      <p:cBhvr>
                                        <p:cTn id="8" dur="500"/>
                                        <p:tgtEl>
                                          <p:spTgt spid="7">
                                            <p:txEl>
                                              <p:pRg st="0" end="0"/>
                                            </p:txEl>
                                          </p:spTgt>
                                        </p:tgtEl>
                                      </p:cBhvr>
                                    </p:animEffect>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additive="base">
                                        <p:cTn id="12" dur="500"/>
                                        <p:tgtEl>
                                          <p:spTgt spid="6">
                                            <p:txEl>
                                              <p:pRg st="0" end="0"/>
                                            </p:txEl>
                                          </p:spTgt>
                                        </p:tgtEl>
                                        <p:attrNameLst>
                                          <p:attrName>ppt_x</p:attrName>
                                        </p:attrNameLst>
                                      </p:cBhvr>
                                      <p:tavLst>
                                        <p:tav tm="0">
                                          <p:val>
                                            <p:strVal val="#ppt_x-#ppt_w*1.125000"/>
                                          </p:val>
                                        </p:tav>
                                        <p:tav tm="100000">
                                          <p:val>
                                            <p:strVal val="#ppt_x"/>
                                          </p:val>
                                        </p:tav>
                                      </p:tavLst>
                                    </p:anim>
                                    <p:animEffect transition="in" filter="wipe(right)">
                                      <p:cBhvr>
                                        <p:cTn id="13" dur="500"/>
                                        <p:tgtEl>
                                          <p:spTgt spid="6">
                                            <p:txEl>
                                              <p:pRg st="0" end="0"/>
                                            </p:txEl>
                                          </p:spTgt>
                                        </p:tgtEl>
                                      </p:cBhvr>
                                    </p:animEffect>
                                  </p:childTnLst>
                                </p:cTn>
                              </p:par>
                            </p:childTnLst>
                          </p:cTn>
                        </p:par>
                        <p:par>
                          <p:cTn id="14" fill="hold">
                            <p:stCondLst>
                              <p:cond delay="1000"/>
                            </p:stCondLst>
                            <p:childTnLst>
                              <p:par>
                                <p:cTn id="15" presetID="22" presetClass="entr" presetSubtype="1"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1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p:tgtEl>
                          <p:spTgt spid="6"/>
                        </p:tgtEl>
                        <p:attrNameLst>
                          <p:attrName>ppt_x</p:attrName>
                        </p:attrNameLst>
                      </p:cBhvr>
                      <p:tavLst>
                        <p:tav tm="0">
                          <p:val>
                            <p:strVal val="#ppt_x-#ppt_w*1.125000"/>
                          </p:val>
                        </p:tav>
                        <p:tav tm="100000">
                          <p:val>
                            <p:strVal val="#ppt_x"/>
                          </p:val>
                        </p:tav>
                      </p:tavLst>
                    </p:anim>
                    <p:animEffect transition="in" filter="wipe(right)">
                      <p:cBhvr>
                        <p:cTn dur="500"/>
                        <p:tgtEl>
                          <p:spTgt spid="6"/>
                        </p:tgtEl>
                      </p:cBhvr>
                    </p:animEffect>
                  </p:childTnLst>
                </p:cTn>
              </p:par>
            </p:tnLst>
          </p:tmpl>
        </p:tmplLst>
      </p:bldP>
      <p:bldP spid="7" grpId="0" build="p">
        <p:tmplLst>
          <p:tmpl lvl="1">
            <p:tnLst>
              <p:par>
                <p:cTn presetID="12" presetClass="entr" presetSubtype="8" fill="hold" nodeType="after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p:tgtEl>
                          <p:spTgt spid="7"/>
                        </p:tgtEl>
                        <p:attrNameLst>
                          <p:attrName>ppt_x</p:attrName>
                        </p:attrNameLst>
                      </p:cBhvr>
                      <p:tavLst>
                        <p:tav tm="0">
                          <p:val>
                            <p:strVal val="#ppt_x-#ppt_w*1.125000"/>
                          </p:val>
                        </p:tav>
                        <p:tav tm="100000">
                          <p:val>
                            <p:strVal val="#ppt_x"/>
                          </p:val>
                        </p:tav>
                      </p:tavLst>
                    </p:anim>
                    <p:animEffect transition="in" filter="wipe(right)">
                      <p:cBhvr>
                        <p:cTn dur="500"/>
                        <p:tgtEl>
                          <p:spTgt spid="7"/>
                        </p:tgtEl>
                      </p:cBhvr>
                    </p:animEffect>
                  </p:childTnLst>
                </p:cTn>
              </p:par>
            </p:tnLst>
          </p:tmpl>
        </p:tmplLst>
      </p:bldP>
      <p:bldP spid="9" grpId="0"/>
    </p:bldLst>
  </p:timing>
  <p:extLst>
    <p:ext uri="{DCECCB84-F9BA-43D5-87BE-67443E8EF086}">
      <p15:sldGuideLst xmlns:p15="http://schemas.microsoft.com/office/powerpoint/2012/main">
        <p15:guide id="1" orient="horz" pos="2160">
          <p15:clr>
            <a:srgbClr val="FBAE40"/>
          </p15:clr>
        </p15:guide>
        <p15:guide id="2" pos="312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0CF5BD6-7884-0043-928E-FD943EC3A48C}"/>
              </a:ext>
            </a:extLst>
          </p:cNvPr>
          <p:cNvCxnSpPr/>
          <p:nvPr userDrawn="1"/>
        </p:nvCxnSpPr>
        <p:spPr>
          <a:xfrm>
            <a:off x="9354328" y="5205332"/>
            <a:ext cx="0" cy="645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4E70A1F-6A73-6445-8676-81AD9B9C6F65}"/>
              </a:ext>
            </a:extLst>
          </p:cNvPr>
          <p:cNvSpPr txBox="1"/>
          <p:nvPr userDrawn="1"/>
        </p:nvSpPr>
        <p:spPr>
          <a:xfrm>
            <a:off x="9198675" y="6291392"/>
            <a:ext cx="311304" cy="217432"/>
          </a:xfrm>
          <a:prstGeom prst="rect">
            <a:avLst/>
          </a:prstGeom>
          <a:noFill/>
        </p:spPr>
        <p:txBody>
          <a:bodyPr wrap="none" rtlCol="0">
            <a:spAutoFit/>
          </a:bodyPr>
          <a:lstStyle/>
          <a:p>
            <a:pPr algn="ctr"/>
            <a:fld id="{9F976047-6D8B-40E5-9820-BFA42EA4E19A}" type="slidenum">
              <a:rPr lang="en-US" sz="813" b="1" i="0" smtClean="0">
                <a:gradFill>
                  <a:gsLst>
                    <a:gs pos="0">
                      <a:schemeClr val="accent5">
                        <a:lumMod val="67000"/>
                      </a:schemeClr>
                    </a:gs>
                    <a:gs pos="48000">
                      <a:schemeClr val="accent3"/>
                    </a:gs>
                    <a:gs pos="100000">
                      <a:schemeClr val="accent6"/>
                    </a:gs>
                  </a:gsLst>
                  <a:path path="circle">
                    <a:fillToRect l="100000" t="100000"/>
                  </a:path>
                </a:gradFill>
                <a:latin typeface="Roboto Black" panose="02000000000000000000" pitchFamily="2" charset="0"/>
                <a:ea typeface="Roboto Black" panose="02000000000000000000" pitchFamily="2" charset="0"/>
              </a:rPr>
              <a:pPr algn="ctr"/>
              <a:t>‹nº›</a:t>
            </a:fld>
            <a:endParaRPr lang="en-US" sz="1463" b="1" i="0">
              <a:gradFill>
                <a:gsLst>
                  <a:gs pos="0">
                    <a:schemeClr val="accent5">
                      <a:lumMod val="67000"/>
                    </a:schemeClr>
                  </a:gs>
                  <a:gs pos="48000">
                    <a:schemeClr val="accent3"/>
                  </a:gs>
                  <a:gs pos="100000">
                    <a:schemeClr val="accent6"/>
                  </a:gs>
                </a:gsLst>
                <a:path path="circle">
                  <a:fillToRect l="100000" t="100000"/>
                </a:path>
              </a:gradFill>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1166067174"/>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935E3-6C98-FB45-BF66-D0F8511E4C54}"/>
              </a:ext>
            </a:extLst>
          </p:cNvPr>
          <p:cNvSpPr>
            <a:spLocks noGrp="1"/>
          </p:cNvSpPr>
          <p:nvPr>
            <p:ph type="title"/>
          </p:nvPr>
        </p:nvSpPr>
        <p:spPr>
          <a:xfrm>
            <a:off x="682331" y="457200"/>
            <a:ext cx="3194944" cy="1600200"/>
          </a:xfrm>
        </p:spPr>
        <p:txBody>
          <a:bodyPr anchor="b"/>
          <a:lstStyle>
            <a:lvl1pPr>
              <a:defRPr sz="2600"/>
            </a:lvl1pPr>
          </a:lstStyle>
          <a:p>
            <a:r>
              <a:rPr lang="en-US"/>
              <a:t>Click to edit Master title style</a:t>
            </a:r>
          </a:p>
        </p:txBody>
      </p:sp>
      <p:sp>
        <p:nvSpPr>
          <p:cNvPr id="3" name="Content Placeholder 2">
            <a:extLst>
              <a:ext uri="{FF2B5EF4-FFF2-40B4-BE49-F238E27FC236}">
                <a16:creationId xmlns:a16="http://schemas.microsoft.com/office/drawing/2014/main" id="{01387408-9B9F-AA42-A85D-9AF393B35769}"/>
              </a:ext>
            </a:extLst>
          </p:cNvPr>
          <p:cNvSpPr>
            <a:spLocks noGrp="1"/>
          </p:cNvSpPr>
          <p:nvPr>
            <p:ph idx="1"/>
          </p:nvPr>
        </p:nvSpPr>
        <p:spPr>
          <a:xfrm>
            <a:off x="4211343" y="987434"/>
            <a:ext cx="5014913" cy="4873625"/>
          </a:xfr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E7C923-EECA-1346-92E6-BC325A65ACA4}"/>
              </a:ext>
            </a:extLst>
          </p:cNvPr>
          <p:cNvSpPr>
            <a:spLocks noGrp="1"/>
          </p:cNvSpPr>
          <p:nvPr>
            <p:ph type="body" sz="half" idx="2"/>
          </p:nvPr>
        </p:nvSpPr>
        <p:spPr>
          <a:xfrm>
            <a:off x="682331" y="2057400"/>
            <a:ext cx="3194944" cy="3811588"/>
          </a:xfrm>
        </p:spPr>
        <p:txBody>
          <a:bodyPr/>
          <a:lstStyle>
            <a:lvl1pPr marL="0" indent="0">
              <a:buNone/>
              <a:defRPr sz="1300"/>
            </a:lvl1pPr>
            <a:lvl2pPr marL="371494" indent="0">
              <a:buNone/>
              <a:defRPr sz="1138"/>
            </a:lvl2pPr>
            <a:lvl3pPr marL="742987" indent="0">
              <a:buNone/>
              <a:defRPr sz="975"/>
            </a:lvl3pPr>
            <a:lvl4pPr marL="1114481" indent="0">
              <a:buNone/>
              <a:defRPr sz="813"/>
            </a:lvl4pPr>
            <a:lvl5pPr marL="1485974" indent="0">
              <a:buNone/>
              <a:defRPr sz="813"/>
            </a:lvl5pPr>
            <a:lvl6pPr marL="1857468" indent="0">
              <a:buNone/>
              <a:defRPr sz="813"/>
            </a:lvl6pPr>
            <a:lvl7pPr marL="2228962" indent="0">
              <a:buNone/>
              <a:defRPr sz="813"/>
            </a:lvl7pPr>
            <a:lvl8pPr marL="2600455" indent="0">
              <a:buNone/>
              <a:defRPr sz="813"/>
            </a:lvl8pPr>
            <a:lvl9pPr marL="2971949" indent="0">
              <a:buNone/>
              <a:defRPr sz="813"/>
            </a:lvl9pPr>
          </a:lstStyle>
          <a:p>
            <a:pPr lvl="0"/>
            <a:r>
              <a:rPr lang="en-US"/>
              <a:t>Edit Master text styles</a:t>
            </a:r>
          </a:p>
        </p:txBody>
      </p:sp>
      <p:sp>
        <p:nvSpPr>
          <p:cNvPr id="5" name="Date Placeholder 4">
            <a:extLst>
              <a:ext uri="{FF2B5EF4-FFF2-40B4-BE49-F238E27FC236}">
                <a16:creationId xmlns:a16="http://schemas.microsoft.com/office/drawing/2014/main" id="{82EBBAFE-1794-F543-824F-7C617F484EDA}"/>
              </a:ext>
            </a:extLst>
          </p:cNvPr>
          <p:cNvSpPr>
            <a:spLocks noGrp="1"/>
          </p:cNvSpPr>
          <p:nvPr>
            <p:ph type="dt" sz="half" idx="10"/>
          </p:nvPr>
        </p:nvSpPr>
        <p:spPr/>
        <p:txBody>
          <a:bodyPr/>
          <a:lstStyle/>
          <a:p>
            <a:fld id="{FCE7F509-E4C9-D04C-8965-3A5F67247EE3}" type="datetimeFigureOut">
              <a:rPr lang="en-US" smtClean="0"/>
              <a:t>11/9/2021</a:t>
            </a:fld>
            <a:endParaRPr lang="en-US"/>
          </a:p>
        </p:txBody>
      </p:sp>
      <p:sp>
        <p:nvSpPr>
          <p:cNvPr id="6" name="Footer Placeholder 5">
            <a:extLst>
              <a:ext uri="{FF2B5EF4-FFF2-40B4-BE49-F238E27FC236}">
                <a16:creationId xmlns:a16="http://schemas.microsoft.com/office/drawing/2014/main" id="{89E86BF5-3486-3A44-BCCF-2C30F6DA81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223EDE-7B27-BA4D-9373-AC502C2F36DA}"/>
              </a:ext>
            </a:extLst>
          </p:cNvPr>
          <p:cNvSpPr>
            <a:spLocks noGrp="1"/>
          </p:cNvSpPr>
          <p:nvPr>
            <p:ph type="sldNum" sz="quarter" idx="12"/>
          </p:nvPr>
        </p:nvSpPr>
        <p:spPr/>
        <p:txBody>
          <a:bodyPr/>
          <a:lstStyle/>
          <a:p>
            <a:fld id="{F929E4C9-307B-3642-8BAD-1F1D87D3282C}" type="slidenum">
              <a:rPr lang="en-US" smtClean="0"/>
              <a:t>‹nº›</a:t>
            </a:fld>
            <a:endParaRPr lang="en-US"/>
          </a:p>
        </p:txBody>
      </p:sp>
    </p:spTree>
    <p:extLst>
      <p:ext uri="{BB962C8B-B14F-4D97-AF65-F5344CB8AC3E}">
        <p14:creationId xmlns:p14="http://schemas.microsoft.com/office/powerpoint/2010/main" val="3014748669"/>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3973E-1F76-B143-9731-A638DFF2F86F}"/>
              </a:ext>
            </a:extLst>
          </p:cNvPr>
          <p:cNvSpPr>
            <a:spLocks noGrp="1"/>
          </p:cNvSpPr>
          <p:nvPr>
            <p:ph type="title"/>
          </p:nvPr>
        </p:nvSpPr>
        <p:spPr>
          <a:xfrm>
            <a:off x="682331" y="457200"/>
            <a:ext cx="3194944" cy="1600200"/>
          </a:xfrm>
        </p:spPr>
        <p:txBody>
          <a:bodyPr anchor="b"/>
          <a:lstStyle>
            <a:lvl1pPr>
              <a:defRPr sz="2600"/>
            </a:lvl1pPr>
          </a:lstStyle>
          <a:p>
            <a:r>
              <a:rPr lang="en-US"/>
              <a:t>Click to edit Master title style</a:t>
            </a:r>
          </a:p>
        </p:txBody>
      </p:sp>
      <p:sp>
        <p:nvSpPr>
          <p:cNvPr id="3" name="Picture Placeholder 2">
            <a:extLst>
              <a:ext uri="{FF2B5EF4-FFF2-40B4-BE49-F238E27FC236}">
                <a16:creationId xmlns:a16="http://schemas.microsoft.com/office/drawing/2014/main" id="{967985D2-5FA0-6244-9C09-23BAA15F5242}"/>
              </a:ext>
            </a:extLst>
          </p:cNvPr>
          <p:cNvSpPr>
            <a:spLocks noGrp="1"/>
          </p:cNvSpPr>
          <p:nvPr>
            <p:ph type="pic" idx="1"/>
          </p:nvPr>
        </p:nvSpPr>
        <p:spPr>
          <a:xfrm>
            <a:off x="4211343" y="987434"/>
            <a:ext cx="5014913" cy="4873625"/>
          </a:xfrm>
        </p:spPr>
        <p:txBody>
          <a:bodyPr/>
          <a:lstStyle>
            <a:lvl1pPr marL="0" indent="0">
              <a:buNone/>
              <a:defRPr sz="2600"/>
            </a:lvl1pPr>
            <a:lvl2pPr marL="371494" indent="0">
              <a:buNone/>
              <a:defRPr sz="2275"/>
            </a:lvl2pPr>
            <a:lvl3pPr marL="742987" indent="0">
              <a:buNone/>
              <a:defRPr sz="1950"/>
            </a:lvl3pPr>
            <a:lvl4pPr marL="1114481" indent="0">
              <a:buNone/>
              <a:defRPr sz="1625"/>
            </a:lvl4pPr>
            <a:lvl5pPr marL="1485974" indent="0">
              <a:buNone/>
              <a:defRPr sz="1625"/>
            </a:lvl5pPr>
            <a:lvl6pPr marL="1857468" indent="0">
              <a:buNone/>
              <a:defRPr sz="1625"/>
            </a:lvl6pPr>
            <a:lvl7pPr marL="2228962" indent="0">
              <a:buNone/>
              <a:defRPr sz="1625"/>
            </a:lvl7pPr>
            <a:lvl8pPr marL="2600455" indent="0">
              <a:buNone/>
              <a:defRPr sz="1625"/>
            </a:lvl8pPr>
            <a:lvl9pPr marL="2971949" indent="0">
              <a:buNone/>
              <a:defRPr sz="1625"/>
            </a:lvl9pPr>
          </a:lstStyle>
          <a:p>
            <a:endParaRPr lang="en-US"/>
          </a:p>
        </p:txBody>
      </p:sp>
      <p:sp>
        <p:nvSpPr>
          <p:cNvPr id="4" name="Text Placeholder 3">
            <a:extLst>
              <a:ext uri="{FF2B5EF4-FFF2-40B4-BE49-F238E27FC236}">
                <a16:creationId xmlns:a16="http://schemas.microsoft.com/office/drawing/2014/main" id="{88B0C267-FA2A-414A-BB7D-8C3B00A1F162}"/>
              </a:ext>
            </a:extLst>
          </p:cNvPr>
          <p:cNvSpPr>
            <a:spLocks noGrp="1"/>
          </p:cNvSpPr>
          <p:nvPr>
            <p:ph type="body" sz="half" idx="2"/>
          </p:nvPr>
        </p:nvSpPr>
        <p:spPr>
          <a:xfrm>
            <a:off x="682331" y="2057400"/>
            <a:ext cx="3194944" cy="3811588"/>
          </a:xfrm>
        </p:spPr>
        <p:txBody>
          <a:bodyPr/>
          <a:lstStyle>
            <a:lvl1pPr marL="0" indent="0">
              <a:buNone/>
              <a:defRPr sz="1300"/>
            </a:lvl1pPr>
            <a:lvl2pPr marL="371494" indent="0">
              <a:buNone/>
              <a:defRPr sz="1138"/>
            </a:lvl2pPr>
            <a:lvl3pPr marL="742987" indent="0">
              <a:buNone/>
              <a:defRPr sz="975"/>
            </a:lvl3pPr>
            <a:lvl4pPr marL="1114481" indent="0">
              <a:buNone/>
              <a:defRPr sz="813"/>
            </a:lvl4pPr>
            <a:lvl5pPr marL="1485974" indent="0">
              <a:buNone/>
              <a:defRPr sz="813"/>
            </a:lvl5pPr>
            <a:lvl6pPr marL="1857468" indent="0">
              <a:buNone/>
              <a:defRPr sz="813"/>
            </a:lvl6pPr>
            <a:lvl7pPr marL="2228962" indent="0">
              <a:buNone/>
              <a:defRPr sz="813"/>
            </a:lvl7pPr>
            <a:lvl8pPr marL="2600455" indent="0">
              <a:buNone/>
              <a:defRPr sz="813"/>
            </a:lvl8pPr>
            <a:lvl9pPr marL="2971949" indent="0">
              <a:buNone/>
              <a:defRPr sz="813"/>
            </a:lvl9pPr>
          </a:lstStyle>
          <a:p>
            <a:pPr lvl="0"/>
            <a:r>
              <a:rPr lang="en-US"/>
              <a:t>Edit Master text styles</a:t>
            </a:r>
          </a:p>
        </p:txBody>
      </p:sp>
      <p:sp>
        <p:nvSpPr>
          <p:cNvPr id="5" name="Date Placeholder 4">
            <a:extLst>
              <a:ext uri="{FF2B5EF4-FFF2-40B4-BE49-F238E27FC236}">
                <a16:creationId xmlns:a16="http://schemas.microsoft.com/office/drawing/2014/main" id="{F649BA22-3092-7643-85BD-65AA5F3D2B14}"/>
              </a:ext>
            </a:extLst>
          </p:cNvPr>
          <p:cNvSpPr>
            <a:spLocks noGrp="1"/>
          </p:cNvSpPr>
          <p:nvPr>
            <p:ph type="dt" sz="half" idx="10"/>
          </p:nvPr>
        </p:nvSpPr>
        <p:spPr/>
        <p:txBody>
          <a:bodyPr/>
          <a:lstStyle/>
          <a:p>
            <a:fld id="{FCE7F509-E4C9-D04C-8965-3A5F67247EE3}" type="datetimeFigureOut">
              <a:rPr lang="en-US" smtClean="0"/>
              <a:t>11/9/2021</a:t>
            </a:fld>
            <a:endParaRPr lang="en-US"/>
          </a:p>
        </p:txBody>
      </p:sp>
      <p:sp>
        <p:nvSpPr>
          <p:cNvPr id="6" name="Footer Placeholder 5">
            <a:extLst>
              <a:ext uri="{FF2B5EF4-FFF2-40B4-BE49-F238E27FC236}">
                <a16:creationId xmlns:a16="http://schemas.microsoft.com/office/drawing/2014/main" id="{40D9DC93-B052-C146-9F1B-8B1C937091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3DE8F6-2051-7F41-B74B-AD5589F83A0F}"/>
              </a:ext>
            </a:extLst>
          </p:cNvPr>
          <p:cNvSpPr>
            <a:spLocks noGrp="1"/>
          </p:cNvSpPr>
          <p:nvPr>
            <p:ph type="sldNum" sz="quarter" idx="12"/>
          </p:nvPr>
        </p:nvSpPr>
        <p:spPr/>
        <p:txBody>
          <a:bodyPr/>
          <a:lstStyle/>
          <a:p>
            <a:fld id="{F929E4C9-307B-3642-8BAD-1F1D87D3282C}" type="slidenum">
              <a:rPr lang="en-US" smtClean="0"/>
              <a:t>‹nº›</a:t>
            </a:fld>
            <a:endParaRPr lang="en-US"/>
          </a:p>
        </p:txBody>
      </p:sp>
    </p:spTree>
    <p:extLst>
      <p:ext uri="{BB962C8B-B14F-4D97-AF65-F5344CB8AC3E}">
        <p14:creationId xmlns:p14="http://schemas.microsoft.com/office/powerpoint/2010/main" val="156030213"/>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8835D-2AC3-4C89-9700-CE570E2610D5}"/>
              </a:ext>
            </a:extLst>
          </p:cNvPr>
          <p:cNvSpPr>
            <a:spLocks noGrp="1"/>
          </p:cNvSpPr>
          <p:nvPr>
            <p:ph type="title"/>
          </p:nvPr>
        </p:nvSpPr>
        <p:spPr>
          <a:xfrm>
            <a:off x="682625" y="365125"/>
            <a:ext cx="8543925" cy="1325563"/>
          </a:xfrm>
        </p:spPr>
        <p:txBody>
          <a:bodyPr/>
          <a:lstStyle/>
          <a:p>
            <a:r>
              <a:rPr lang="en-US"/>
              <a:t>Click to edit Master title style</a:t>
            </a:r>
            <a:endParaRPr lang="pt-BR"/>
          </a:p>
        </p:txBody>
      </p:sp>
      <p:sp>
        <p:nvSpPr>
          <p:cNvPr id="3" name="Text Placeholder 2">
            <a:extLst>
              <a:ext uri="{FF2B5EF4-FFF2-40B4-BE49-F238E27FC236}">
                <a16:creationId xmlns:a16="http://schemas.microsoft.com/office/drawing/2014/main" id="{A35DEE3B-2B8D-4FF3-BF67-B5F577DFF30E}"/>
              </a:ext>
            </a:extLst>
          </p:cNvPr>
          <p:cNvSpPr>
            <a:spLocks noGrp="1"/>
          </p:cNvSpPr>
          <p:nvPr>
            <p:ph type="body" idx="1"/>
          </p:nvPr>
        </p:nvSpPr>
        <p:spPr>
          <a:xfrm>
            <a:off x="682625" y="1681163"/>
            <a:ext cx="4191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051F733-BF55-47CA-A0D7-E73C5047CC0E}"/>
              </a:ext>
            </a:extLst>
          </p:cNvPr>
          <p:cNvSpPr>
            <a:spLocks noGrp="1"/>
          </p:cNvSpPr>
          <p:nvPr>
            <p:ph sz="half" idx="2"/>
          </p:nvPr>
        </p:nvSpPr>
        <p:spPr>
          <a:xfrm>
            <a:off x="682625" y="2505075"/>
            <a:ext cx="41910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Text Placeholder 4">
            <a:extLst>
              <a:ext uri="{FF2B5EF4-FFF2-40B4-BE49-F238E27FC236}">
                <a16:creationId xmlns:a16="http://schemas.microsoft.com/office/drawing/2014/main" id="{D65E4E33-E5B9-4DCF-874B-5633877D9F1E}"/>
              </a:ext>
            </a:extLst>
          </p:cNvPr>
          <p:cNvSpPr>
            <a:spLocks noGrp="1"/>
          </p:cNvSpPr>
          <p:nvPr>
            <p:ph type="body" sz="quarter" idx="3"/>
          </p:nvPr>
        </p:nvSpPr>
        <p:spPr>
          <a:xfrm>
            <a:off x="5014913" y="1681163"/>
            <a:ext cx="42116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240D8B-C712-4E3A-B9EB-9DFDB7222833}"/>
              </a:ext>
            </a:extLst>
          </p:cNvPr>
          <p:cNvSpPr>
            <a:spLocks noGrp="1"/>
          </p:cNvSpPr>
          <p:nvPr>
            <p:ph sz="quarter" idx="4"/>
          </p:nvPr>
        </p:nvSpPr>
        <p:spPr>
          <a:xfrm>
            <a:off x="5014913" y="2505075"/>
            <a:ext cx="42116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7" name="Date Placeholder 6">
            <a:extLst>
              <a:ext uri="{FF2B5EF4-FFF2-40B4-BE49-F238E27FC236}">
                <a16:creationId xmlns:a16="http://schemas.microsoft.com/office/drawing/2014/main" id="{644310E8-89D7-403F-A3B8-B248F86B8262}"/>
              </a:ext>
            </a:extLst>
          </p:cNvPr>
          <p:cNvSpPr>
            <a:spLocks noGrp="1"/>
          </p:cNvSpPr>
          <p:nvPr>
            <p:ph type="dt" sz="half" idx="10"/>
          </p:nvPr>
        </p:nvSpPr>
        <p:spPr/>
        <p:txBody>
          <a:bodyPr/>
          <a:lstStyle/>
          <a:p>
            <a:fld id="{AF8A59C1-022B-4265-BA0A-AF99C9DB45B2}" type="datetimeFigureOut">
              <a:rPr lang="pt-BR" smtClean="0"/>
              <a:t>09/11/2021</a:t>
            </a:fld>
            <a:endParaRPr lang="pt-BR"/>
          </a:p>
        </p:txBody>
      </p:sp>
      <p:sp>
        <p:nvSpPr>
          <p:cNvPr id="8" name="Footer Placeholder 7">
            <a:extLst>
              <a:ext uri="{FF2B5EF4-FFF2-40B4-BE49-F238E27FC236}">
                <a16:creationId xmlns:a16="http://schemas.microsoft.com/office/drawing/2014/main" id="{6E84A9BB-B773-4F0A-9674-0E6170EB22A8}"/>
              </a:ext>
            </a:extLst>
          </p:cNvPr>
          <p:cNvSpPr>
            <a:spLocks noGrp="1"/>
          </p:cNvSpPr>
          <p:nvPr>
            <p:ph type="ftr" sz="quarter" idx="11"/>
          </p:nvPr>
        </p:nvSpPr>
        <p:spPr/>
        <p:txBody>
          <a:bodyPr/>
          <a:lstStyle/>
          <a:p>
            <a:endParaRPr lang="pt-BR"/>
          </a:p>
        </p:txBody>
      </p:sp>
      <p:sp>
        <p:nvSpPr>
          <p:cNvPr id="9" name="Slide Number Placeholder 8">
            <a:extLst>
              <a:ext uri="{FF2B5EF4-FFF2-40B4-BE49-F238E27FC236}">
                <a16:creationId xmlns:a16="http://schemas.microsoft.com/office/drawing/2014/main" id="{E26A2670-2BF4-4E6E-B429-457049E99AB7}"/>
              </a:ext>
            </a:extLst>
          </p:cNvPr>
          <p:cNvSpPr>
            <a:spLocks noGrp="1"/>
          </p:cNvSpPr>
          <p:nvPr>
            <p:ph type="sldNum" sz="quarter" idx="12"/>
          </p:nvPr>
        </p:nvSpPr>
        <p:spPr/>
        <p:txBody>
          <a:bodyPr/>
          <a:lstStyle/>
          <a:p>
            <a:fld id="{CDF16CC9-3F5A-41BA-9605-FC16017721CC}" type="slidenum">
              <a:rPr lang="pt-BR" smtClean="0"/>
              <a:t>‹nº›</a:t>
            </a:fld>
            <a:endParaRPr lang="pt-BR"/>
          </a:p>
        </p:txBody>
      </p:sp>
    </p:spTree>
    <p:extLst>
      <p:ext uri="{BB962C8B-B14F-4D97-AF65-F5344CB8AC3E}">
        <p14:creationId xmlns:p14="http://schemas.microsoft.com/office/powerpoint/2010/main" val="333339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B93B0-5C04-5845-A945-09CEA547788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E9DABF-C353-9E41-AD11-50B1744D00B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BD584B-2CF8-174A-8FF1-2191F87D728F}"/>
              </a:ext>
            </a:extLst>
          </p:cNvPr>
          <p:cNvSpPr>
            <a:spLocks noGrp="1"/>
          </p:cNvSpPr>
          <p:nvPr>
            <p:ph type="dt" sz="half" idx="10"/>
          </p:nvPr>
        </p:nvSpPr>
        <p:spPr/>
        <p:txBody>
          <a:bodyPr/>
          <a:lstStyle/>
          <a:p>
            <a:fld id="{FCE7F509-E4C9-D04C-8965-3A5F67247EE3}" type="datetimeFigureOut">
              <a:rPr lang="en-US" smtClean="0"/>
              <a:t>11/9/2021</a:t>
            </a:fld>
            <a:endParaRPr lang="en-US"/>
          </a:p>
        </p:txBody>
      </p:sp>
      <p:sp>
        <p:nvSpPr>
          <p:cNvPr id="5" name="Footer Placeholder 4">
            <a:extLst>
              <a:ext uri="{FF2B5EF4-FFF2-40B4-BE49-F238E27FC236}">
                <a16:creationId xmlns:a16="http://schemas.microsoft.com/office/drawing/2014/main" id="{3AA4E71E-C317-3E48-BA95-56AC836197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42CE82-6926-3F4A-B4BD-B05AB6BF847C}"/>
              </a:ext>
            </a:extLst>
          </p:cNvPr>
          <p:cNvSpPr>
            <a:spLocks noGrp="1"/>
          </p:cNvSpPr>
          <p:nvPr>
            <p:ph type="sldNum" sz="quarter" idx="12"/>
          </p:nvPr>
        </p:nvSpPr>
        <p:spPr/>
        <p:txBody>
          <a:bodyPr/>
          <a:lstStyle/>
          <a:p>
            <a:fld id="{F929E4C9-307B-3642-8BAD-1F1D87D3282C}" type="slidenum">
              <a:rPr lang="en-US" smtClean="0"/>
              <a:t>‹nº›</a:t>
            </a:fld>
            <a:endParaRPr lang="en-US"/>
          </a:p>
        </p:txBody>
      </p:sp>
    </p:spTree>
    <p:extLst>
      <p:ext uri="{BB962C8B-B14F-4D97-AF65-F5344CB8AC3E}">
        <p14:creationId xmlns:p14="http://schemas.microsoft.com/office/powerpoint/2010/main" val="263339697"/>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19172B-D403-C543-B4B3-168DDDFFB20F}"/>
              </a:ext>
            </a:extLst>
          </p:cNvPr>
          <p:cNvSpPr>
            <a:spLocks noGrp="1"/>
          </p:cNvSpPr>
          <p:nvPr>
            <p:ph type="title" orient="vert"/>
          </p:nvPr>
        </p:nvSpPr>
        <p:spPr>
          <a:xfrm>
            <a:off x="7088982" y="365125"/>
            <a:ext cx="2135981"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BF52E2-0906-4749-8D0E-C1FE246F668B}"/>
              </a:ext>
            </a:extLst>
          </p:cNvPr>
          <p:cNvSpPr>
            <a:spLocks noGrp="1"/>
          </p:cNvSpPr>
          <p:nvPr>
            <p:ph type="body" orient="vert" idx="1"/>
          </p:nvPr>
        </p:nvSpPr>
        <p:spPr>
          <a:xfrm>
            <a:off x="681038" y="365125"/>
            <a:ext cx="6284119"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541308-ACEF-954C-B96A-91DC3BE7F394}"/>
              </a:ext>
            </a:extLst>
          </p:cNvPr>
          <p:cNvSpPr>
            <a:spLocks noGrp="1"/>
          </p:cNvSpPr>
          <p:nvPr>
            <p:ph type="dt" sz="half" idx="10"/>
          </p:nvPr>
        </p:nvSpPr>
        <p:spPr/>
        <p:txBody>
          <a:bodyPr/>
          <a:lstStyle/>
          <a:p>
            <a:fld id="{FCE7F509-E4C9-D04C-8965-3A5F67247EE3}" type="datetimeFigureOut">
              <a:rPr lang="en-US" smtClean="0"/>
              <a:t>11/9/2021</a:t>
            </a:fld>
            <a:endParaRPr lang="en-US"/>
          </a:p>
        </p:txBody>
      </p:sp>
      <p:sp>
        <p:nvSpPr>
          <p:cNvPr id="5" name="Footer Placeholder 4">
            <a:extLst>
              <a:ext uri="{FF2B5EF4-FFF2-40B4-BE49-F238E27FC236}">
                <a16:creationId xmlns:a16="http://schemas.microsoft.com/office/drawing/2014/main" id="{7B5D925C-C57C-9546-9E80-9196DC61C2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DF2829-7AB4-6248-9E09-EF66D0CC8B46}"/>
              </a:ext>
            </a:extLst>
          </p:cNvPr>
          <p:cNvSpPr>
            <a:spLocks noGrp="1"/>
          </p:cNvSpPr>
          <p:nvPr>
            <p:ph type="sldNum" sz="quarter" idx="12"/>
          </p:nvPr>
        </p:nvSpPr>
        <p:spPr/>
        <p:txBody>
          <a:bodyPr/>
          <a:lstStyle/>
          <a:p>
            <a:fld id="{F929E4C9-307B-3642-8BAD-1F1D87D3282C}" type="slidenum">
              <a:rPr lang="en-US" smtClean="0"/>
              <a:t>‹nº›</a:t>
            </a:fld>
            <a:endParaRPr lang="en-US"/>
          </a:p>
        </p:txBody>
      </p:sp>
    </p:spTree>
    <p:extLst>
      <p:ext uri="{BB962C8B-B14F-4D97-AF65-F5344CB8AC3E}">
        <p14:creationId xmlns:p14="http://schemas.microsoft.com/office/powerpoint/2010/main" val="3901046154"/>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Welcome Message">
    <p:spTree>
      <p:nvGrpSpPr>
        <p:cNvPr id="1" name=""/>
        <p:cNvGrpSpPr/>
        <p:nvPr/>
      </p:nvGrpSpPr>
      <p:grpSpPr>
        <a:xfrm>
          <a:off x="0" y="0"/>
          <a:ext cx="0" cy="0"/>
          <a:chOff x="0" y="0"/>
          <a:chExt cx="0" cy="0"/>
        </a:xfrm>
      </p:grpSpPr>
      <p:sp>
        <p:nvSpPr>
          <p:cNvPr id="27" name="Text Placeholder 2">
            <a:extLst>
              <a:ext uri="{FF2B5EF4-FFF2-40B4-BE49-F238E27FC236}">
                <a16:creationId xmlns:a16="http://schemas.microsoft.com/office/drawing/2014/main" id="{A349BAE6-28CF-4A49-B251-8B802BB4AE0B}"/>
              </a:ext>
            </a:extLst>
          </p:cNvPr>
          <p:cNvSpPr>
            <a:spLocks noGrp="1"/>
          </p:cNvSpPr>
          <p:nvPr>
            <p:ph type="body" sz="quarter" idx="11" hasCustomPrompt="1"/>
          </p:nvPr>
        </p:nvSpPr>
        <p:spPr>
          <a:xfrm>
            <a:off x="710079" y="790902"/>
            <a:ext cx="7483153" cy="486355"/>
          </a:xfrm>
        </p:spPr>
        <p:txBody>
          <a:bodyPr>
            <a:noAutofit/>
          </a:bodyPr>
          <a:lstStyle>
            <a:lvl1pPr marL="0" indent="0">
              <a:buNone/>
              <a:defRPr sz="2600" baseline="0">
                <a:solidFill>
                  <a:schemeClr val="tx1"/>
                </a:solidFill>
                <a:latin typeface="Roboto Black" panose="02000000000000000000" pitchFamily="2" charset="0"/>
                <a:ea typeface="Roboto Black" panose="02000000000000000000" pitchFamily="2" charset="0"/>
                <a:cs typeface="Roboto Black" panose="02000000000000000000" pitchFamily="2" charset="0"/>
              </a:defRPr>
            </a:lvl1pPr>
            <a:lvl2pPr>
              <a:defRPr sz="2600">
                <a:latin typeface="Roboto Black" panose="02000000000000000000" pitchFamily="2" charset="0"/>
                <a:ea typeface="Roboto Black" panose="02000000000000000000" pitchFamily="2" charset="0"/>
                <a:cs typeface="Roboto Black" panose="02000000000000000000" pitchFamily="2" charset="0"/>
              </a:defRPr>
            </a:lvl2pPr>
            <a:lvl3pPr>
              <a:defRPr sz="2600">
                <a:latin typeface="Roboto Black" panose="02000000000000000000" pitchFamily="2" charset="0"/>
                <a:ea typeface="Roboto Black" panose="02000000000000000000" pitchFamily="2" charset="0"/>
                <a:cs typeface="Roboto Black" panose="02000000000000000000" pitchFamily="2" charset="0"/>
              </a:defRPr>
            </a:lvl3pPr>
            <a:lvl4pPr>
              <a:defRPr sz="2600">
                <a:latin typeface="Roboto Black" panose="02000000000000000000" pitchFamily="2" charset="0"/>
                <a:ea typeface="Roboto Black" panose="02000000000000000000" pitchFamily="2" charset="0"/>
                <a:cs typeface="Roboto Black" panose="02000000000000000000" pitchFamily="2" charset="0"/>
              </a:defRPr>
            </a:lvl4pPr>
            <a:lvl5pPr>
              <a:defRPr sz="2600">
                <a:latin typeface="Roboto Black" panose="02000000000000000000" pitchFamily="2" charset="0"/>
                <a:ea typeface="Roboto Black" panose="02000000000000000000" pitchFamily="2" charset="0"/>
                <a:cs typeface="Roboto Black" panose="02000000000000000000" pitchFamily="2" charset="0"/>
              </a:defRPr>
            </a:lvl5pPr>
          </a:lstStyle>
          <a:p>
            <a:pPr lvl="0"/>
            <a:r>
              <a:rPr lang="en-US"/>
              <a:t>Put your main text here</a:t>
            </a:r>
          </a:p>
        </p:txBody>
      </p:sp>
      <p:sp>
        <p:nvSpPr>
          <p:cNvPr id="29" name="Text Placeholder 4">
            <a:extLst>
              <a:ext uri="{FF2B5EF4-FFF2-40B4-BE49-F238E27FC236}">
                <a16:creationId xmlns:a16="http://schemas.microsoft.com/office/drawing/2014/main" id="{DF88B13C-989D-F84D-A967-019EAC25619B}"/>
              </a:ext>
            </a:extLst>
          </p:cNvPr>
          <p:cNvSpPr>
            <a:spLocks noGrp="1"/>
          </p:cNvSpPr>
          <p:nvPr>
            <p:ph type="body" sz="quarter" idx="12" hasCustomPrompt="1"/>
          </p:nvPr>
        </p:nvSpPr>
        <p:spPr>
          <a:xfrm>
            <a:off x="710079" y="506152"/>
            <a:ext cx="7468369" cy="269360"/>
          </a:xfrm>
        </p:spPr>
        <p:txBody>
          <a:bodyPr>
            <a:normAutofit/>
          </a:bodyPr>
          <a:lstStyle>
            <a:lvl1pPr marL="0" indent="0">
              <a:buNone/>
              <a:defRPr sz="975" baseline="0">
                <a:latin typeface="Source Sans Pro Light" panose="020B0403030403020204" pitchFamily="34" charset="0"/>
              </a:defRPr>
            </a:lvl1pPr>
            <a:lvl2pPr>
              <a:defRPr>
                <a:latin typeface="Source Sans Pro Light" panose="020B0403030403020204" pitchFamily="34" charset="0"/>
              </a:defRPr>
            </a:lvl2pPr>
            <a:lvl3pPr>
              <a:defRPr>
                <a:latin typeface="Source Sans Pro Light" panose="020B0403030403020204" pitchFamily="34" charset="0"/>
              </a:defRPr>
            </a:lvl3pPr>
            <a:lvl4pPr>
              <a:defRPr>
                <a:latin typeface="Source Sans Pro Light" panose="020B0403030403020204" pitchFamily="34" charset="0"/>
              </a:defRPr>
            </a:lvl4pPr>
            <a:lvl5pPr>
              <a:defRPr>
                <a:latin typeface="Source Sans Pro Light" panose="020B0403030403020204" pitchFamily="34" charset="0"/>
              </a:defRPr>
            </a:lvl5pPr>
          </a:lstStyle>
          <a:p>
            <a:pPr lvl="0"/>
            <a:r>
              <a:rPr lang="en-US"/>
              <a:t>Put your text here</a:t>
            </a:r>
          </a:p>
        </p:txBody>
      </p:sp>
      <p:grpSp>
        <p:nvGrpSpPr>
          <p:cNvPr id="30" name="Group 29">
            <a:extLst>
              <a:ext uri="{FF2B5EF4-FFF2-40B4-BE49-F238E27FC236}">
                <a16:creationId xmlns:a16="http://schemas.microsoft.com/office/drawing/2014/main" id="{B2324A86-5AF1-EF49-BFE4-F43C4FC731F4}"/>
              </a:ext>
            </a:extLst>
          </p:cNvPr>
          <p:cNvGrpSpPr/>
          <p:nvPr userDrawn="1"/>
        </p:nvGrpSpPr>
        <p:grpSpPr>
          <a:xfrm>
            <a:off x="5264053" y="1447803"/>
            <a:ext cx="3627536" cy="4679911"/>
            <a:chOff x="5828202" y="967154"/>
            <a:chExt cx="4464660" cy="4679911"/>
          </a:xfrm>
        </p:grpSpPr>
        <p:sp>
          <p:nvSpPr>
            <p:cNvPr id="31" name="Freeform 15">
              <a:extLst>
                <a:ext uri="{FF2B5EF4-FFF2-40B4-BE49-F238E27FC236}">
                  <a16:creationId xmlns:a16="http://schemas.microsoft.com/office/drawing/2014/main" id="{B4CA3FC7-03D6-E546-A4EC-7D2EA87F3898}"/>
                </a:ext>
              </a:extLst>
            </p:cNvPr>
            <p:cNvSpPr>
              <a:spLocks/>
            </p:cNvSpPr>
            <p:nvPr userDrawn="1"/>
          </p:nvSpPr>
          <p:spPr bwMode="auto">
            <a:xfrm>
              <a:off x="5990246" y="967154"/>
              <a:ext cx="4302616" cy="2283119"/>
            </a:xfrm>
            <a:custGeom>
              <a:avLst/>
              <a:gdLst>
                <a:gd name="T0" fmla="*/ 247 w 533"/>
                <a:gd name="T1" fmla="*/ 0 h 283"/>
                <a:gd name="T2" fmla="*/ 247 w 533"/>
                <a:gd name="T3" fmla="*/ 31 h 283"/>
                <a:gd name="T4" fmla="*/ 214 w 533"/>
                <a:gd name="T5" fmla="*/ 34 h 283"/>
                <a:gd name="T6" fmla="*/ 178 w 533"/>
                <a:gd name="T7" fmla="*/ 43 h 283"/>
                <a:gd name="T8" fmla="*/ 113 w 533"/>
                <a:gd name="T9" fmla="*/ 74 h 283"/>
                <a:gd name="T10" fmla="*/ 105 w 533"/>
                <a:gd name="T11" fmla="*/ 79 h 283"/>
                <a:gd name="T12" fmla="*/ 98 w 533"/>
                <a:gd name="T13" fmla="*/ 84 h 283"/>
                <a:gd name="T14" fmla="*/ 85 w 533"/>
                <a:gd name="T15" fmla="*/ 94 h 283"/>
                <a:gd name="T16" fmla="*/ 62 w 533"/>
                <a:gd name="T17" fmla="*/ 117 h 283"/>
                <a:gd name="T18" fmla="*/ 28 w 533"/>
                <a:gd name="T19" fmla="*/ 166 h 283"/>
                <a:gd name="T20" fmla="*/ 10 w 533"/>
                <a:gd name="T21" fmla="*/ 212 h 283"/>
                <a:gd name="T22" fmla="*/ 2 w 533"/>
                <a:gd name="T23" fmla="*/ 249 h 283"/>
                <a:gd name="T24" fmla="*/ 1 w 533"/>
                <a:gd name="T25" fmla="*/ 256 h 283"/>
                <a:gd name="T26" fmla="*/ 1 w 533"/>
                <a:gd name="T27" fmla="*/ 263 h 283"/>
                <a:gd name="T28" fmla="*/ 0 w 533"/>
                <a:gd name="T29" fmla="*/ 273 h 283"/>
                <a:gd name="T30" fmla="*/ 0 w 533"/>
                <a:gd name="T31" fmla="*/ 282 h 283"/>
                <a:gd name="T32" fmla="*/ 1 w 533"/>
                <a:gd name="T33" fmla="*/ 273 h 283"/>
                <a:gd name="T34" fmla="*/ 2 w 533"/>
                <a:gd name="T35" fmla="*/ 263 h 283"/>
                <a:gd name="T36" fmla="*/ 2 w 533"/>
                <a:gd name="T37" fmla="*/ 257 h 283"/>
                <a:gd name="T38" fmla="*/ 3 w 533"/>
                <a:gd name="T39" fmla="*/ 249 h 283"/>
                <a:gd name="T40" fmla="*/ 12 w 533"/>
                <a:gd name="T41" fmla="*/ 213 h 283"/>
                <a:gd name="T42" fmla="*/ 32 w 533"/>
                <a:gd name="T43" fmla="*/ 168 h 283"/>
                <a:gd name="T44" fmla="*/ 67 w 533"/>
                <a:gd name="T45" fmla="*/ 121 h 283"/>
                <a:gd name="T46" fmla="*/ 90 w 533"/>
                <a:gd name="T47" fmla="*/ 100 h 283"/>
                <a:gd name="T48" fmla="*/ 103 w 533"/>
                <a:gd name="T49" fmla="*/ 90 h 283"/>
                <a:gd name="T50" fmla="*/ 110 w 533"/>
                <a:gd name="T51" fmla="*/ 85 h 283"/>
                <a:gd name="T52" fmla="*/ 117 w 533"/>
                <a:gd name="T53" fmla="*/ 81 h 283"/>
                <a:gd name="T54" fmla="*/ 181 w 533"/>
                <a:gd name="T55" fmla="*/ 53 h 283"/>
                <a:gd name="T56" fmla="*/ 216 w 533"/>
                <a:gd name="T57" fmla="*/ 46 h 283"/>
                <a:gd name="T58" fmla="*/ 252 w 533"/>
                <a:gd name="T59" fmla="*/ 45 h 283"/>
                <a:gd name="T60" fmla="*/ 288 w 533"/>
                <a:gd name="T61" fmla="*/ 48 h 283"/>
                <a:gd name="T62" fmla="*/ 323 w 533"/>
                <a:gd name="T63" fmla="*/ 56 h 283"/>
                <a:gd name="T64" fmla="*/ 384 w 533"/>
                <a:gd name="T65" fmla="*/ 85 h 283"/>
                <a:gd name="T66" fmla="*/ 410 w 533"/>
                <a:gd name="T67" fmla="*/ 105 h 283"/>
                <a:gd name="T68" fmla="*/ 421 w 533"/>
                <a:gd name="T69" fmla="*/ 116 h 283"/>
                <a:gd name="T70" fmla="*/ 429 w 533"/>
                <a:gd name="T71" fmla="*/ 124 h 283"/>
                <a:gd name="T72" fmla="*/ 430 w 533"/>
                <a:gd name="T73" fmla="*/ 124 h 283"/>
                <a:gd name="T74" fmla="*/ 431 w 533"/>
                <a:gd name="T75" fmla="*/ 126 h 283"/>
                <a:gd name="T76" fmla="*/ 434 w 533"/>
                <a:gd name="T77" fmla="*/ 129 h 283"/>
                <a:gd name="T78" fmla="*/ 435 w 533"/>
                <a:gd name="T79" fmla="*/ 130 h 283"/>
                <a:gd name="T80" fmla="*/ 488 w 533"/>
                <a:gd name="T81" fmla="*/ 250 h 283"/>
                <a:gd name="T82" fmla="*/ 488 w 533"/>
                <a:gd name="T83" fmla="*/ 252 h 283"/>
                <a:gd name="T84" fmla="*/ 489 w 533"/>
                <a:gd name="T85" fmla="*/ 259 h 283"/>
                <a:gd name="T86" fmla="*/ 489 w 533"/>
                <a:gd name="T87" fmla="*/ 265 h 283"/>
                <a:gd name="T88" fmla="*/ 489 w 533"/>
                <a:gd name="T89" fmla="*/ 270 h 283"/>
                <a:gd name="T90" fmla="*/ 489 w 533"/>
                <a:gd name="T91" fmla="*/ 275 h 283"/>
                <a:gd name="T92" fmla="*/ 489 w 533"/>
                <a:gd name="T93" fmla="*/ 281 h 283"/>
                <a:gd name="T94" fmla="*/ 489 w 533"/>
                <a:gd name="T95" fmla="*/ 283 h 283"/>
                <a:gd name="T96" fmla="*/ 490 w 533"/>
                <a:gd name="T97" fmla="*/ 283 h 283"/>
                <a:gd name="T98" fmla="*/ 517 w 533"/>
                <a:gd name="T99" fmla="*/ 283 h 283"/>
                <a:gd name="T100" fmla="*/ 533 w 533"/>
                <a:gd name="T101" fmla="*/ 283 h 283"/>
                <a:gd name="T102" fmla="*/ 533 w 533"/>
                <a:gd name="T103" fmla="*/ 282 h 283"/>
                <a:gd name="T104" fmla="*/ 247 w 533"/>
                <a:gd name="T105" fmla="*/ 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33" h="283">
                  <a:moveTo>
                    <a:pt x="247" y="0"/>
                  </a:moveTo>
                  <a:cubicBezTo>
                    <a:pt x="247" y="31"/>
                    <a:pt x="247" y="31"/>
                    <a:pt x="247" y="31"/>
                  </a:cubicBezTo>
                  <a:cubicBezTo>
                    <a:pt x="236" y="32"/>
                    <a:pt x="225" y="33"/>
                    <a:pt x="214" y="34"/>
                  </a:cubicBezTo>
                  <a:cubicBezTo>
                    <a:pt x="202" y="37"/>
                    <a:pt x="190" y="39"/>
                    <a:pt x="178" y="43"/>
                  </a:cubicBezTo>
                  <a:cubicBezTo>
                    <a:pt x="154" y="50"/>
                    <a:pt x="132" y="61"/>
                    <a:pt x="113" y="74"/>
                  </a:cubicBezTo>
                  <a:cubicBezTo>
                    <a:pt x="110" y="75"/>
                    <a:pt x="108" y="77"/>
                    <a:pt x="105" y="79"/>
                  </a:cubicBezTo>
                  <a:cubicBezTo>
                    <a:pt x="103" y="80"/>
                    <a:pt x="101" y="82"/>
                    <a:pt x="98" y="84"/>
                  </a:cubicBezTo>
                  <a:cubicBezTo>
                    <a:pt x="94" y="87"/>
                    <a:pt x="89" y="91"/>
                    <a:pt x="85" y="94"/>
                  </a:cubicBezTo>
                  <a:cubicBezTo>
                    <a:pt x="77" y="102"/>
                    <a:pt x="69" y="109"/>
                    <a:pt x="62" y="117"/>
                  </a:cubicBezTo>
                  <a:cubicBezTo>
                    <a:pt x="48" y="133"/>
                    <a:pt x="37" y="150"/>
                    <a:pt x="28" y="166"/>
                  </a:cubicBezTo>
                  <a:cubicBezTo>
                    <a:pt x="20" y="182"/>
                    <a:pt x="14" y="198"/>
                    <a:pt x="10" y="212"/>
                  </a:cubicBezTo>
                  <a:cubicBezTo>
                    <a:pt x="6" y="226"/>
                    <a:pt x="3" y="239"/>
                    <a:pt x="2" y="249"/>
                  </a:cubicBezTo>
                  <a:cubicBezTo>
                    <a:pt x="2" y="252"/>
                    <a:pt x="2" y="254"/>
                    <a:pt x="1" y="256"/>
                  </a:cubicBezTo>
                  <a:cubicBezTo>
                    <a:pt x="1" y="259"/>
                    <a:pt x="1" y="261"/>
                    <a:pt x="1" y="263"/>
                  </a:cubicBezTo>
                  <a:cubicBezTo>
                    <a:pt x="1" y="267"/>
                    <a:pt x="0" y="271"/>
                    <a:pt x="0" y="273"/>
                  </a:cubicBezTo>
                  <a:cubicBezTo>
                    <a:pt x="0" y="279"/>
                    <a:pt x="0" y="282"/>
                    <a:pt x="0" y="282"/>
                  </a:cubicBezTo>
                  <a:cubicBezTo>
                    <a:pt x="0" y="282"/>
                    <a:pt x="0" y="279"/>
                    <a:pt x="1" y="273"/>
                  </a:cubicBezTo>
                  <a:cubicBezTo>
                    <a:pt x="1" y="271"/>
                    <a:pt x="1" y="267"/>
                    <a:pt x="2" y="263"/>
                  </a:cubicBezTo>
                  <a:cubicBezTo>
                    <a:pt x="2" y="261"/>
                    <a:pt x="2" y="259"/>
                    <a:pt x="2" y="257"/>
                  </a:cubicBezTo>
                  <a:cubicBezTo>
                    <a:pt x="3" y="254"/>
                    <a:pt x="3" y="252"/>
                    <a:pt x="3" y="249"/>
                  </a:cubicBezTo>
                  <a:cubicBezTo>
                    <a:pt x="5" y="239"/>
                    <a:pt x="7" y="226"/>
                    <a:pt x="12" y="213"/>
                  </a:cubicBezTo>
                  <a:cubicBezTo>
                    <a:pt x="17" y="199"/>
                    <a:pt x="23" y="183"/>
                    <a:pt x="32" y="168"/>
                  </a:cubicBezTo>
                  <a:cubicBezTo>
                    <a:pt x="41" y="152"/>
                    <a:pt x="53" y="136"/>
                    <a:pt x="67" y="121"/>
                  </a:cubicBezTo>
                  <a:cubicBezTo>
                    <a:pt x="74" y="114"/>
                    <a:pt x="82" y="107"/>
                    <a:pt x="90" y="100"/>
                  </a:cubicBezTo>
                  <a:cubicBezTo>
                    <a:pt x="94" y="96"/>
                    <a:pt x="99" y="93"/>
                    <a:pt x="103" y="90"/>
                  </a:cubicBezTo>
                  <a:cubicBezTo>
                    <a:pt x="106" y="88"/>
                    <a:pt x="108" y="87"/>
                    <a:pt x="110" y="85"/>
                  </a:cubicBezTo>
                  <a:cubicBezTo>
                    <a:pt x="113" y="84"/>
                    <a:pt x="115" y="82"/>
                    <a:pt x="117" y="81"/>
                  </a:cubicBezTo>
                  <a:cubicBezTo>
                    <a:pt x="137" y="69"/>
                    <a:pt x="158" y="60"/>
                    <a:pt x="181" y="53"/>
                  </a:cubicBezTo>
                  <a:cubicBezTo>
                    <a:pt x="193" y="50"/>
                    <a:pt x="204" y="48"/>
                    <a:pt x="216" y="46"/>
                  </a:cubicBezTo>
                  <a:cubicBezTo>
                    <a:pt x="228" y="45"/>
                    <a:pt x="240" y="44"/>
                    <a:pt x="252" y="45"/>
                  </a:cubicBezTo>
                  <a:cubicBezTo>
                    <a:pt x="265" y="45"/>
                    <a:pt x="276" y="46"/>
                    <a:pt x="288" y="48"/>
                  </a:cubicBezTo>
                  <a:cubicBezTo>
                    <a:pt x="300" y="50"/>
                    <a:pt x="311" y="52"/>
                    <a:pt x="323" y="56"/>
                  </a:cubicBezTo>
                  <a:cubicBezTo>
                    <a:pt x="345" y="63"/>
                    <a:pt x="366" y="73"/>
                    <a:pt x="384" y="85"/>
                  </a:cubicBezTo>
                  <a:cubicBezTo>
                    <a:pt x="393" y="92"/>
                    <a:pt x="402" y="98"/>
                    <a:pt x="410" y="105"/>
                  </a:cubicBezTo>
                  <a:cubicBezTo>
                    <a:pt x="414" y="108"/>
                    <a:pt x="418" y="112"/>
                    <a:pt x="421" y="116"/>
                  </a:cubicBezTo>
                  <a:cubicBezTo>
                    <a:pt x="424" y="119"/>
                    <a:pt x="427" y="121"/>
                    <a:pt x="429" y="124"/>
                  </a:cubicBezTo>
                  <a:cubicBezTo>
                    <a:pt x="429" y="124"/>
                    <a:pt x="429" y="124"/>
                    <a:pt x="430" y="124"/>
                  </a:cubicBezTo>
                  <a:cubicBezTo>
                    <a:pt x="430" y="125"/>
                    <a:pt x="431" y="126"/>
                    <a:pt x="431" y="126"/>
                  </a:cubicBezTo>
                  <a:cubicBezTo>
                    <a:pt x="432" y="127"/>
                    <a:pt x="433" y="128"/>
                    <a:pt x="434" y="129"/>
                  </a:cubicBezTo>
                  <a:cubicBezTo>
                    <a:pt x="434" y="130"/>
                    <a:pt x="434" y="130"/>
                    <a:pt x="435" y="130"/>
                  </a:cubicBezTo>
                  <a:cubicBezTo>
                    <a:pt x="463" y="164"/>
                    <a:pt x="481" y="205"/>
                    <a:pt x="488" y="250"/>
                  </a:cubicBezTo>
                  <a:cubicBezTo>
                    <a:pt x="488" y="250"/>
                    <a:pt x="488" y="251"/>
                    <a:pt x="488" y="252"/>
                  </a:cubicBezTo>
                  <a:cubicBezTo>
                    <a:pt x="488" y="254"/>
                    <a:pt x="488" y="256"/>
                    <a:pt x="489" y="259"/>
                  </a:cubicBezTo>
                  <a:cubicBezTo>
                    <a:pt x="489" y="261"/>
                    <a:pt x="489" y="263"/>
                    <a:pt x="489" y="265"/>
                  </a:cubicBezTo>
                  <a:cubicBezTo>
                    <a:pt x="489" y="267"/>
                    <a:pt x="489" y="269"/>
                    <a:pt x="489" y="270"/>
                  </a:cubicBezTo>
                  <a:cubicBezTo>
                    <a:pt x="489" y="272"/>
                    <a:pt x="489" y="273"/>
                    <a:pt x="489" y="275"/>
                  </a:cubicBezTo>
                  <a:cubicBezTo>
                    <a:pt x="489" y="277"/>
                    <a:pt x="489" y="279"/>
                    <a:pt x="489" y="281"/>
                  </a:cubicBezTo>
                  <a:cubicBezTo>
                    <a:pt x="489" y="282"/>
                    <a:pt x="489" y="283"/>
                    <a:pt x="489" y="283"/>
                  </a:cubicBezTo>
                  <a:cubicBezTo>
                    <a:pt x="490" y="283"/>
                    <a:pt x="490" y="283"/>
                    <a:pt x="490" y="283"/>
                  </a:cubicBezTo>
                  <a:cubicBezTo>
                    <a:pt x="517" y="283"/>
                    <a:pt x="517" y="283"/>
                    <a:pt x="517" y="283"/>
                  </a:cubicBezTo>
                  <a:cubicBezTo>
                    <a:pt x="533" y="283"/>
                    <a:pt x="533" y="283"/>
                    <a:pt x="533" y="283"/>
                  </a:cubicBezTo>
                  <a:cubicBezTo>
                    <a:pt x="533" y="283"/>
                    <a:pt x="533" y="282"/>
                    <a:pt x="533" y="282"/>
                  </a:cubicBezTo>
                  <a:cubicBezTo>
                    <a:pt x="533" y="126"/>
                    <a:pt x="405" y="0"/>
                    <a:pt x="247" y="0"/>
                  </a:cubicBezTo>
                  <a:close/>
                </a:path>
              </a:pathLst>
            </a:custGeom>
            <a:gradFill>
              <a:gsLst>
                <a:gs pos="0">
                  <a:schemeClr val="accent5">
                    <a:lumMod val="67000"/>
                  </a:schemeClr>
                </a:gs>
                <a:gs pos="48000">
                  <a:schemeClr val="accent3"/>
                </a:gs>
                <a:gs pos="100000">
                  <a:schemeClr val="accent6"/>
                </a:gs>
              </a:gsLst>
              <a:path path="circle">
                <a:fillToRect l="100000" t="100000"/>
              </a:path>
            </a:gradFill>
            <a:ln>
              <a:noFill/>
            </a:ln>
          </p:spPr>
          <p:txBody>
            <a:bodyPr vert="horz" wrap="square" lIns="91440" tIns="45720" rIns="91440" bIns="45720" numCol="1" anchor="t" anchorCtr="0" compatLnSpc="1">
              <a:prstTxWarp prst="textNoShape">
                <a:avLst/>
              </a:prstTxWarp>
            </a:bodyPr>
            <a:lstStyle/>
            <a:p>
              <a:endParaRPr lang="en-US" sz="1463"/>
            </a:p>
          </p:txBody>
        </p:sp>
        <p:sp>
          <p:nvSpPr>
            <p:cNvPr id="32" name="Freeform 16">
              <a:extLst>
                <a:ext uri="{FF2B5EF4-FFF2-40B4-BE49-F238E27FC236}">
                  <a16:creationId xmlns:a16="http://schemas.microsoft.com/office/drawing/2014/main" id="{7EDB44E5-C1F8-AA45-9C10-9D8041ED7FB8}"/>
                </a:ext>
              </a:extLst>
            </p:cNvPr>
            <p:cNvSpPr>
              <a:spLocks/>
            </p:cNvSpPr>
            <p:nvPr userDrawn="1"/>
          </p:nvSpPr>
          <p:spPr bwMode="auto">
            <a:xfrm>
              <a:off x="5828202" y="3371201"/>
              <a:ext cx="4292942" cy="2275864"/>
            </a:xfrm>
            <a:custGeom>
              <a:avLst/>
              <a:gdLst>
                <a:gd name="T0" fmla="*/ 532 w 532"/>
                <a:gd name="T1" fmla="*/ 9 h 282"/>
                <a:gd name="T2" fmla="*/ 531 w 532"/>
                <a:gd name="T3" fmla="*/ 20 h 282"/>
                <a:gd name="T4" fmla="*/ 530 w 532"/>
                <a:gd name="T5" fmla="*/ 26 h 282"/>
                <a:gd name="T6" fmla="*/ 529 w 532"/>
                <a:gd name="T7" fmla="*/ 33 h 282"/>
                <a:gd name="T8" fmla="*/ 521 w 532"/>
                <a:gd name="T9" fmla="*/ 70 h 282"/>
                <a:gd name="T10" fmla="*/ 501 w 532"/>
                <a:gd name="T11" fmla="*/ 115 h 282"/>
                <a:gd name="T12" fmla="*/ 466 w 532"/>
                <a:gd name="T13" fmla="*/ 161 h 282"/>
                <a:gd name="T14" fmla="*/ 442 w 532"/>
                <a:gd name="T15" fmla="*/ 183 h 282"/>
                <a:gd name="T16" fmla="*/ 429 w 532"/>
                <a:gd name="T17" fmla="*/ 193 h 282"/>
                <a:gd name="T18" fmla="*/ 422 w 532"/>
                <a:gd name="T19" fmla="*/ 197 h 282"/>
                <a:gd name="T20" fmla="*/ 415 w 532"/>
                <a:gd name="T21" fmla="*/ 202 h 282"/>
                <a:gd name="T22" fmla="*/ 351 w 532"/>
                <a:gd name="T23" fmla="*/ 229 h 282"/>
                <a:gd name="T24" fmla="*/ 316 w 532"/>
                <a:gd name="T25" fmla="*/ 236 h 282"/>
                <a:gd name="T26" fmla="*/ 281 w 532"/>
                <a:gd name="T27" fmla="*/ 238 h 282"/>
                <a:gd name="T28" fmla="*/ 245 w 532"/>
                <a:gd name="T29" fmla="*/ 235 h 282"/>
                <a:gd name="T30" fmla="*/ 210 w 532"/>
                <a:gd name="T31" fmla="*/ 227 h 282"/>
                <a:gd name="T32" fmla="*/ 148 w 532"/>
                <a:gd name="T33" fmla="*/ 197 h 282"/>
                <a:gd name="T34" fmla="*/ 123 w 532"/>
                <a:gd name="T35" fmla="*/ 178 h 282"/>
                <a:gd name="T36" fmla="*/ 111 w 532"/>
                <a:gd name="T37" fmla="*/ 167 h 282"/>
                <a:gd name="T38" fmla="*/ 103 w 532"/>
                <a:gd name="T39" fmla="*/ 159 h 282"/>
                <a:gd name="T40" fmla="*/ 103 w 532"/>
                <a:gd name="T41" fmla="*/ 158 h 282"/>
                <a:gd name="T42" fmla="*/ 101 w 532"/>
                <a:gd name="T43" fmla="*/ 157 h 282"/>
                <a:gd name="T44" fmla="*/ 99 w 532"/>
                <a:gd name="T45" fmla="*/ 153 h 282"/>
                <a:gd name="T46" fmla="*/ 98 w 532"/>
                <a:gd name="T47" fmla="*/ 153 h 282"/>
                <a:gd name="T48" fmla="*/ 45 w 532"/>
                <a:gd name="T49" fmla="*/ 33 h 282"/>
                <a:gd name="T50" fmla="*/ 45 w 532"/>
                <a:gd name="T51" fmla="*/ 31 h 282"/>
                <a:gd name="T52" fmla="*/ 44 w 532"/>
                <a:gd name="T53" fmla="*/ 24 h 282"/>
                <a:gd name="T54" fmla="*/ 44 w 532"/>
                <a:gd name="T55" fmla="*/ 18 h 282"/>
                <a:gd name="T56" fmla="*/ 43 w 532"/>
                <a:gd name="T57" fmla="*/ 12 h 282"/>
                <a:gd name="T58" fmla="*/ 43 w 532"/>
                <a:gd name="T59" fmla="*/ 8 h 282"/>
                <a:gd name="T60" fmla="*/ 43 w 532"/>
                <a:gd name="T61" fmla="*/ 2 h 282"/>
                <a:gd name="T62" fmla="*/ 43 w 532"/>
                <a:gd name="T63" fmla="*/ 0 h 282"/>
                <a:gd name="T64" fmla="*/ 43 w 532"/>
                <a:gd name="T65" fmla="*/ 0 h 282"/>
                <a:gd name="T66" fmla="*/ 16 w 532"/>
                <a:gd name="T67" fmla="*/ 0 h 282"/>
                <a:gd name="T68" fmla="*/ 0 w 532"/>
                <a:gd name="T69" fmla="*/ 0 h 282"/>
                <a:gd name="T70" fmla="*/ 0 w 532"/>
                <a:gd name="T71" fmla="*/ 1 h 282"/>
                <a:gd name="T72" fmla="*/ 285 w 532"/>
                <a:gd name="T73" fmla="*/ 282 h 282"/>
                <a:gd name="T74" fmla="*/ 285 w 532"/>
                <a:gd name="T75" fmla="*/ 251 h 282"/>
                <a:gd name="T76" fmla="*/ 318 w 532"/>
                <a:gd name="T77" fmla="*/ 248 h 282"/>
                <a:gd name="T78" fmla="*/ 355 w 532"/>
                <a:gd name="T79" fmla="*/ 240 h 282"/>
                <a:gd name="T80" fmla="*/ 420 w 532"/>
                <a:gd name="T81" fmla="*/ 209 h 282"/>
                <a:gd name="T82" fmla="*/ 427 w 532"/>
                <a:gd name="T83" fmla="*/ 204 h 282"/>
                <a:gd name="T84" fmla="*/ 434 w 532"/>
                <a:gd name="T85" fmla="*/ 199 h 282"/>
                <a:gd name="T86" fmla="*/ 447 w 532"/>
                <a:gd name="T87" fmla="*/ 188 h 282"/>
                <a:gd name="T88" fmla="*/ 471 w 532"/>
                <a:gd name="T89" fmla="*/ 165 h 282"/>
                <a:gd name="T90" fmla="*/ 504 w 532"/>
                <a:gd name="T91" fmla="*/ 117 h 282"/>
                <a:gd name="T92" fmla="*/ 523 w 532"/>
                <a:gd name="T93" fmla="*/ 71 h 282"/>
                <a:gd name="T94" fmla="*/ 531 w 532"/>
                <a:gd name="T95" fmla="*/ 34 h 282"/>
                <a:gd name="T96" fmla="*/ 531 w 532"/>
                <a:gd name="T97" fmla="*/ 26 h 282"/>
                <a:gd name="T98" fmla="*/ 532 w 532"/>
                <a:gd name="T99" fmla="*/ 20 h 282"/>
                <a:gd name="T100" fmla="*/ 532 w 532"/>
                <a:gd name="T101" fmla="*/ 9 h 282"/>
                <a:gd name="T102" fmla="*/ 532 w 532"/>
                <a:gd name="T103" fmla="*/ 1 h 282"/>
                <a:gd name="T104" fmla="*/ 532 w 532"/>
                <a:gd name="T105" fmla="*/ 9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32" h="282">
                  <a:moveTo>
                    <a:pt x="532" y="9"/>
                  </a:moveTo>
                  <a:cubicBezTo>
                    <a:pt x="532" y="12"/>
                    <a:pt x="532" y="16"/>
                    <a:pt x="531" y="20"/>
                  </a:cubicBezTo>
                  <a:cubicBezTo>
                    <a:pt x="531" y="22"/>
                    <a:pt x="531" y="24"/>
                    <a:pt x="530" y="26"/>
                  </a:cubicBezTo>
                  <a:cubicBezTo>
                    <a:pt x="530" y="28"/>
                    <a:pt x="530" y="31"/>
                    <a:pt x="529" y="33"/>
                  </a:cubicBezTo>
                  <a:cubicBezTo>
                    <a:pt x="528" y="44"/>
                    <a:pt x="525" y="56"/>
                    <a:pt x="521" y="70"/>
                  </a:cubicBezTo>
                  <a:cubicBezTo>
                    <a:pt x="516" y="84"/>
                    <a:pt x="510" y="99"/>
                    <a:pt x="501" y="115"/>
                  </a:cubicBezTo>
                  <a:cubicBezTo>
                    <a:pt x="492" y="130"/>
                    <a:pt x="480" y="146"/>
                    <a:pt x="466" y="161"/>
                  </a:cubicBezTo>
                  <a:cubicBezTo>
                    <a:pt x="459" y="169"/>
                    <a:pt x="451" y="176"/>
                    <a:pt x="442" y="183"/>
                  </a:cubicBezTo>
                  <a:cubicBezTo>
                    <a:pt x="438" y="186"/>
                    <a:pt x="434" y="189"/>
                    <a:pt x="429" y="193"/>
                  </a:cubicBezTo>
                  <a:cubicBezTo>
                    <a:pt x="427" y="194"/>
                    <a:pt x="425" y="196"/>
                    <a:pt x="422" y="197"/>
                  </a:cubicBezTo>
                  <a:cubicBezTo>
                    <a:pt x="420" y="199"/>
                    <a:pt x="418" y="200"/>
                    <a:pt x="415" y="202"/>
                  </a:cubicBezTo>
                  <a:cubicBezTo>
                    <a:pt x="396" y="214"/>
                    <a:pt x="374" y="223"/>
                    <a:pt x="351" y="229"/>
                  </a:cubicBezTo>
                  <a:cubicBezTo>
                    <a:pt x="340" y="233"/>
                    <a:pt x="328" y="235"/>
                    <a:pt x="316" y="236"/>
                  </a:cubicBezTo>
                  <a:cubicBezTo>
                    <a:pt x="305" y="238"/>
                    <a:pt x="292" y="238"/>
                    <a:pt x="281" y="238"/>
                  </a:cubicBezTo>
                  <a:cubicBezTo>
                    <a:pt x="268" y="238"/>
                    <a:pt x="257" y="237"/>
                    <a:pt x="245" y="235"/>
                  </a:cubicBezTo>
                  <a:cubicBezTo>
                    <a:pt x="233" y="233"/>
                    <a:pt x="221" y="230"/>
                    <a:pt x="210" y="227"/>
                  </a:cubicBezTo>
                  <a:cubicBezTo>
                    <a:pt x="188" y="220"/>
                    <a:pt x="167" y="210"/>
                    <a:pt x="148" y="197"/>
                  </a:cubicBezTo>
                  <a:cubicBezTo>
                    <a:pt x="139" y="191"/>
                    <a:pt x="131" y="185"/>
                    <a:pt x="123" y="178"/>
                  </a:cubicBezTo>
                  <a:cubicBezTo>
                    <a:pt x="119" y="174"/>
                    <a:pt x="115" y="170"/>
                    <a:pt x="111" y="167"/>
                  </a:cubicBezTo>
                  <a:cubicBezTo>
                    <a:pt x="109" y="164"/>
                    <a:pt x="106" y="161"/>
                    <a:pt x="103" y="159"/>
                  </a:cubicBezTo>
                  <a:cubicBezTo>
                    <a:pt x="103" y="159"/>
                    <a:pt x="103" y="159"/>
                    <a:pt x="103" y="158"/>
                  </a:cubicBezTo>
                  <a:cubicBezTo>
                    <a:pt x="103" y="158"/>
                    <a:pt x="102" y="157"/>
                    <a:pt x="101" y="157"/>
                  </a:cubicBezTo>
                  <a:cubicBezTo>
                    <a:pt x="100" y="155"/>
                    <a:pt x="99" y="154"/>
                    <a:pt x="99" y="153"/>
                  </a:cubicBezTo>
                  <a:cubicBezTo>
                    <a:pt x="98" y="153"/>
                    <a:pt x="98" y="153"/>
                    <a:pt x="98" y="153"/>
                  </a:cubicBezTo>
                  <a:cubicBezTo>
                    <a:pt x="70" y="119"/>
                    <a:pt x="51" y="78"/>
                    <a:pt x="45" y="33"/>
                  </a:cubicBezTo>
                  <a:cubicBezTo>
                    <a:pt x="45" y="32"/>
                    <a:pt x="45" y="32"/>
                    <a:pt x="45" y="31"/>
                  </a:cubicBezTo>
                  <a:cubicBezTo>
                    <a:pt x="44" y="29"/>
                    <a:pt x="44" y="26"/>
                    <a:pt x="44" y="24"/>
                  </a:cubicBezTo>
                  <a:cubicBezTo>
                    <a:pt x="44" y="22"/>
                    <a:pt x="44" y="20"/>
                    <a:pt x="44" y="18"/>
                  </a:cubicBezTo>
                  <a:cubicBezTo>
                    <a:pt x="43" y="16"/>
                    <a:pt x="43" y="14"/>
                    <a:pt x="43" y="12"/>
                  </a:cubicBezTo>
                  <a:cubicBezTo>
                    <a:pt x="43" y="11"/>
                    <a:pt x="43" y="9"/>
                    <a:pt x="43" y="8"/>
                  </a:cubicBezTo>
                  <a:cubicBezTo>
                    <a:pt x="43" y="5"/>
                    <a:pt x="43" y="3"/>
                    <a:pt x="43" y="2"/>
                  </a:cubicBezTo>
                  <a:cubicBezTo>
                    <a:pt x="43" y="1"/>
                    <a:pt x="43" y="0"/>
                    <a:pt x="43" y="0"/>
                  </a:cubicBezTo>
                  <a:cubicBezTo>
                    <a:pt x="43" y="0"/>
                    <a:pt x="43" y="0"/>
                    <a:pt x="43" y="0"/>
                  </a:cubicBezTo>
                  <a:cubicBezTo>
                    <a:pt x="16" y="0"/>
                    <a:pt x="16" y="0"/>
                    <a:pt x="16" y="0"/>
                  </a:cubicBezTo>
                  <a:cubicBezTo>
                    <a:pt x="0" y="0"/>
                    <a:pt x="0" y="0"/>
                    <a:pt x="0" y="0"/>
                  </a:cubicBezTo>
                  <a:cubicBezTo>
                    <a:pt x="0" y="0"/>
                    <a:pt x="0" y="0"/>
                    <a:pt x="0" y="1"/>
                  </a:cubicBezTo>
                  <a:cubicBezTo>
                    <a:pt x="0" y="156"/>
                    <a:pt x="127" y="282"/>
                    <a:pt x="285" y="282"/>
                  </a:cubicBezTo>
                  <a:cubicBezTo>
                    <a:pt x="285" y="251"/>
                    <a:pt x="285" y="251"/>
                    <a:pt x="285" y="251"/>
                  </a:cubicBezTo>
                  <a:cubicBezTo>
                    <a:pt x="296" y="251"/>
                    <a:pt x="307" y="250"/>
                    <a:pt x="318" y="248"/>
                  </a:cubicBezTo>
                  <a:cubicBezTo>
                    <a:pt x="331" y="246"/>
                    <a:pt x="343" y="244"/>
                    <a:pt x="355" y="240"/>
                  </a:cubicBezTo>
                  <a:cubicBezTo>
                    <a:pt x="378" y="232"/>
                    <a:pt x="400" y="222"/>
                    <a:pt x="420" y="209"/>
                  </a:cubicBezTo>
                  <a:cubicBezTo>
                    <a:pt x="422" y="207"/>
                    <a:pt x="425" y="206"/>
                    <a:pt x="427" y="204"/>
                  </a:cubicBezTo>
                  <a:cubicBezTo>
                    <a:pt x="430" y="202"/>
                    <a:pt x="432" y="201"/>
                    <a:pt x="434" y="199"/>
                  </a:cubicBezTo>
                  <a:cubicBezTo>
                    <a:pt x="439" y="195"/>
                    <a:pt x="443" y="192"/>
                    <a:pt x="447" y="188"/>
                  </a:cubicBezTo>
                  <a:cubicBezTo>
                    <a:pt x="456" y="181"/>
                    <a:pt x="463" y="173"/>
                    <a:pt x="471" y="165"/>
                  </a:cubicBezTo>
                  <a:cubicBezTo>
                    <a:pt x="485" y="150"/>
                    <a:pt x="496" y="133"/>
                    <a:pt x="504" y="117"/>
                  </a:cubicBezTo>
                  <a:cubicBezTo>
                    <a:pt x="513" y="101"/>
                    <a:pt x="519" y="85"/>
                    <a:pt x="523" y="71"/>
                  </a:cubicBezTo>
                  <a:cubicBezTo>
                    <a:pt x="527" y="57"/>
                    <a:pt x="529" y="44"/>
                    <a:pt x="531" y="34"/>
                  </a:cubicBezTo>
                  <a:cubicBezTo>
                    <a:pt x="531" y="31"/>
                    <a:pt x="531" y="29"/>
                    <a:pt x="531" y="26"/>
                  </a:cubicBezTo>
                  <a:cubicBezTo>
                    <a:pt x="532" y="24"/>
                    <a:pt x="532" y="22"/>
                    <a:pt x="532" y="20"/>
                  </a:cubicBezTo>
                  <a:cubicBezTo>
                    <a:pt x="532" y="16"/>
                    <a:pt x="532" y="12"/>
                    <a:pt x="532" y="9"/>
                  </a:cubicBezTo>
                  <a:cubicBezTo>
                    <a:pt x="532" y="4"/>
                    <a:pt x="532" y="1"/>
                    <a:pt x="532" y="1"/>
                  </a:cubicBezTo>
                  <a:cubicBezTo>
                    <a:pt x="532" y="1"/>
                    <a:pt x="532" y="4"/>
                    <a:pt x="532" y="9"/>
                  </a:cubicBezTo>
                  <a:close/>
                </a:path>
              </a:pathLst>
            </a:custGeom>
            <a:gradFill>
              <a:gsLst>
                <a:gs pos="0">
                  <a:schemeClr val="accent5">
                    <a:lumMod val="67000"/>
                  </a:schemeClr>
                </a:gs>
                <a:gs pos="48000">
                  <a:schemeClr val="accent3"/>
                </a:gs>
                <a:gs pos="100000">
                  <a:schemeClr val="accent6"/>
                </a:gs>
              </a:gsLst>
              <a:path path="circle">
                <a:fillToRect l="100000" t="100000"/>
              </a:path>
            </a:gradFill>
            <a:ln>
              <a:noFill/>
            </a:ln>
          </p:spPr>
          <p:txBody>
            <a:bodyPr vert="horz" wrap="square" lIns="91440" tIns="45720" rIns="91440" bIns="45720" numCol="1" anchor="t" anchorCtr="0" compatLnSpc="1">
              <a:prstTxWarp prst="textNoShape">
                <a:avLst/>
              </a:prstTxWarp>
            </a:bodyPr>
            <a:lstStyle/>
            <a:p>
              <a:endParaRPr lang="en-US" sz="1463"/>
            </a:p>
          </p:txBody>
        </p:sp>
      </p:grpSp>
      <p:sp>
        <p:nvSpPr>
          <p:cNvPr id="33" name="Picture Placeholder 32">
            <a:extLst>
              <a:ext uri="{FF2B5EF4-FFF2-40B4-BE49-F238E27FC236}">
                <a16:creationId xmlns:a16="http://schemas.microsoft.com/office/drawing/2014/main" id="{77AF6039-636C-5E49-A209-5B3E0EE08C6F}"/>
              </a:ext>
            </a:extLst>
          </p:cNvPr>
          <p:cNvSpPr>
            <a:spLocks noGrp="1"/>
          </p:cNvSpPr>
          <p:nvPr>
            <p:ph type="pic" sz="quarter" idx="10"/>
          </p:nvPr>
        </p:nvSpPr>
        <p:spPr>
          <a:xfrm>
            <a:off x="5743533" y="2141927"/>
            <a:ext cx="2615521" cy="3226358"/>
          </a:xfrm>
          <a:custGeom>
            <a:avLst/>
            <a:gdLst>
              <a:gd name="connsiteX0" fmla="*/ 1609551 w 3219102"/>
              <a:gd name="connsiteY0" fmla="*/ 0 h 3226358"/>
              <a:gd name="connsiteX1" fmla="*/ 3219102 w 3219102"/>
              <a:gd name="connsiteY1" fmla="*/ 1613179 h 3226358"/>
              <a:gd name="connsiteX2" fmla="*/ 1609551 w 3219102"/>
              <a:gd name="connsiteY2" fmla="*/ 3226358 h 3226358"/>
              <a:gd name="connsiteX3" fmla="*/ 0 w 3219102"/>
              <a:gd name="connsiteY3" fmla="*/ 1613179 h 3226358"/>
              <a:gd name="connsiteX4" fmla="*/ 1609551 w 3219102"/>
              <a:gd name="connsiteY4" fmla="*/ 0 h 3226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9102" h="3226358">
                <a:moveTo>
                  <a:pt x="1609551" y="0"/>
                </a:moveTo>
                <a:cubicBezTo>
                  <a:pt x="2498481" y="0"/>
                  <a:pt x="3219102" y="722245"/>
                  <a:pt x="3219102" y="1613179"/>
                </a:cubicBezTo>
                <a:cubicBezTo>
                  <a:pt x="3219102" y="2504113"/>
                  <a:pt x="2498481" y="3226358"/>
                  <a:pt x="1609551" y="3226358"/>
                </a:cubicBezTo>
                <a:cubicBezTo>
                  <a:pt x="720621" y="3226358"/>
                  <a:pt x="0" y="2504113"/>
                  <a:pt x="0" y="1613179"/>
                </a:cubicBezTo>
                <a:cubicBezTo>
                  <a:pt x="0" y="722245"/>
                  <a:pt x="720621" y="0"/>
                  <a:pt x="1609551" y="0"/>
                </a:cubicBezTo>
                <a:close/>
              </a:path>
            </a:pathLst>
          </a:custGeom>
          <a:pattFill prst="pct5">
            <a:fgClr>
              <a:schemeClr val="tx1">
                <a:lumMod val="75000"/>
                <a:lumOff val="25000"/>
              </a:schemeClr>
            </a:fgClr>
            <a:bgClr>
              <a:schemeClr val="bg1"/>
            </a:bgClr>
          </a:pattFill>
        </p:spPr>
        <p:txBody>
          <a:bodyPr wrap="square">
            <a:noAutofit/>
          </a:bodyPr>
          <a:lstStyle/>
          <a:p>
            <a:endParaRPr lang="en-US"/>
          </a:p>
        </p:txBody>
      </p:sp>
      <p:sp>
        <p:nvSpPr>
          <p:cNvPr id="9" name="Shape 2711">
            <a:extLst>
              <a:ext uri="{FF2B5EF4-FFF2-40B4-BE49-F238E27FC236}">
                <a16:creationId xmlns:a16="http://schemas.microsoft.com/office/drawing/2014/main" id="{5A2EC066-1891-B549-B6BC-41526643E41F}"/>
              </a:ext>
            </a:extLst>
          </p:cNvPr>
          <p:cNvSpPr/>
          <p:nvPr userDrawn="1"/>
        </p:nvSpPr>
        <p:spPr>
          <a:xfrm>
            <a:off x="493773" y="560847"/>
            <a:ext cx="226954"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8" y="20618"/>
                  <a:pt x="982" y="16222"/>
                  <a:pt x="982" y="10800"/>
                </a:cubicBezTo>
                <a:cubicBezTo>
                  <a:pt x="982" y="5377"/>
                  <a:pt x="5378" y="982"/>
                  <a:pt x="10800" y="982"/>
                </a:cubicBezTo>
                <a:cubicBezTo>
                  <a:pt x="16223" y="982"/>
                  <a:pt x="20618" y="5377"/>
                  <a:pt x="20618" y="10800"/>
                </a:cubicBezTo>
                <a:cubicBezTo>
                  <a:pt x="20618" y="16222"/>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0800" y="13745"/>
                </a:moveTo>
                <a:cubicBezTo>
                  <a:pt x="9173" y="13745"/>
                  <a:pt x="7855" y="12427"/>
                  <a:pt x="7855" y="10800"/>
                </a:cubicBezTo>
                <a:cubicBezTo>
                  <a:pt x="7855" y="9173"/>
                  <a:pt x="9173" y="7855"/>
                  <a:pt x="10800" y="7855"/>
                </a:cubicBezTo>
                <a:cubicBezTo>
                  <a:pt x="12427" y="7855"/>
                  <a:pt x="13745" y="9173"/>
                  <a:pt x="13745" y="10800"/>
                </a:cubicBezTo>
                <a:cubicBezTo>
                  <a:pt x="13745" y="12427"/>
                  <a:pt x="12427" y="13745"/>
                  <a:pt x="10800" y="13745"/>
                </a:cubicBezTo>
                <a:moveTo>
                  <a:pt x="10800" y="6873"/>
                </a:moveTo>
                <a:cubicBezTo>
                  <a:pt x="8631" y="6873"/>
                  <a:pt x="6873" y="8631"/>
                  <a:pt x="6873" y="10800"/>
                </a:cubicBezTo>
                <a:cubicBezTo>
                  <a:pt x="6873" y="12969"/>
                  <a:pt x="8631" y="14727"/>
                  <a:pt x="10800" y="14727"/>
                </a:cubicBezTo>
                <a:cubicBezTo>
                  <a:pt x="12969" y="14727"/>
                  <a:pt x="14727" y="12969"/>
                  <a:pt x="14727" y="10800"/>
                </a:cubicBezTo>
                <a:cubicBezTo>
                  <a:pt x="14727" y="8631"/>
                  <a:pt x="12969" y="6873"/>
                  <a:pt x="10800" y="6873"/>
                </a:cubicBezTo>
              </a:path>
            </a:pathLst>
          </a:custGeom>
          <a:gradFill>
            <a:gsLst>
              <a:gs pos="0">
                <a:schemeClr val="accent5">
                  <a:lumMod val="67000"/>
                </a:schemeClr>
              </a:gs>
              <a:gs pos="48000">
                <a:schemeClr val="accent3"/>
              </a:gs>
              <a:gs pos="100000">
                <a:schemeClr val="accent6"/>
              </a:gs>
            </a:gsLst>
            <a:path path="circle">
              <a:fillToRect l="100000" t="100000"/>
            </a:path>
          </a:gradFill>
          <a:ln w="12700">
            <a:miter lim="400000"/>
          </a:ln>
        </p:spPr>
        <p:txBody>
          <a:bodyPr lIns="15474" tIns="15474" rIns="15474" bIns="15474" anchor="ctr"/>
          <a:lstStyle/>
          <a:p>
            <a:pPr defTabSz="18569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19">
              <a:latin typeface="Source Sans Pro Light" charset="0"/>
              <a:ea typeface="Source Sans Pro Light" charset="0"/>
              <a:cs typeface="Source Sans Pro Light" charset="0"/>
            </a:endParaRPr>
          </a:p>
        </p:txBody>
      </p:sp>
    </p:spTree>
    <p:extLst>
      <p:ext uri="{BB962C8B-B14F-4D97-AF65-F5344CB8AC3E}">
        <p14:creationId xmlns:p14="http://schemas.microsoft.com/office/powerpoint/2010/main" val="793480799"/>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 calcmode="lin" valueType="num">
                                      <p:cBhvr additive="base">
                                        <p:cTn id="7" dur="500"/>
                                        <p:tgtEl>
                                          <p:spTgt spid="29">
                                            <p:txEl>
                                              <p:pRg st="0" end="0"/>
                                            </p:txEl>
                                          </p:spTgt>
                                        </p:tgtEl>
                                        <p:attrNameLst>
                                          <p:attrName>ppt_x</p:attrName>
                                        </p:attrNameLst>
                                      </p:cBhvr>
                                      <p:tavLst>
                                        <p:tav tm="0">
                                          <p:val>
                                            <p:strVal val="#ppt_x-#ppt_w*1.125000"/>
                                          </p:val>
                                        </p:tav>
                                        <p:tav tm="100000">
                                          <p:val>
                                            <p:strVal val="#ppt_x"/>
                                          </p:val>
                                        </p:tav>
                                      </p:tavLst>
                                    </p:anim>
                                    <p:animEffect transition="in" filter="wipe(right)">
                                      <p:cBhvr>
                                        <p:cTn id="8" dur="500"/>
                                        <p:tgtEl>
                                          <p:spTgt spid="29">
                                            <p:txEl>
                                              <p:pRg st="0" end="0"/>
                                            </p:txEl>
                                          </p:spTgt>
                                        </p:tgtEl>
                                      </p:cBhvr>
                                    </p:animEffect>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27">
                                            <p:txEl>
                                              <p:pRg st="0" end="0"/>
                                            </p:txEl>
                                          </p:spTgt>
                                        </p:tgtEl>
                                        <p:attrNameLst>
                                          <p:attrName>style.visibility</p:attrName>
                                        </p:attrNameLst>
                                      </p:cBhvr>
                                      <p:to>
                                        <p:strVal val="visible"/>
                                      </p:to>
                                    </p:set>
                                    <p:anim calcmode="lin" valueType="num">
                                      <p:cBhvr additive="base">
                                        <p:cTn id="12" dur="500"/>
                                        <p:tgtEl>
                                          <p:spTgt spid="27">
                                            <p:txEl>
                                              <p:pRg st="0" end="0"/>
                                            </p:txEl>
                                          </p:spTgt>
                                        </p:tgtEl>
                                        <p:attrNameLst>
                                          <p:attrName>ppt_x</p:attrName>
                                        </p:attrNameLst>
                                      </p:cBhvr>
                                      <p:tavLst>
                                        <p:tav tm="0">
                                          <p:val>
                                            <p:strVal val="#ppt_x-#ppt_w*1.125000"/>
                                          </p:val>
                                        </p:tav>
                                        <p:tav tm="100000">
                                          <p:val>
                                            <p:strVal val="#ppt_x"/>
                                          </p:val>
                                        </p:tav>
                                      </p:tavLst>
                                    </p:anim>
                                    <p:animEffect transition="in" filter="wipe(right)">
                                      <p:cBhvr>
                                        <p:cTn id="13" dur="500"/>
                                        <p:tgtEl>
                                          <p:spTgt spid="27">
                                            <p:txEl>
                                              <p:pRg st="0" end="0"/>
                                            </p:txEl>
                                          </p:spTgt>
                                        </p:tgtEl>
                                      </p:cBhvr>
                                    </p:animEffect>
                                  </p:childTnLst>
                                </p:cTn>
                              </p:par>
                            </p:childTnLst>
                          </p:cTn>
                        </p:par>
                        <p:par>
                          <p:cTn id="14" fill="hold">
                            <p:stCondLst>
                              <p:cond delay="1000"/>
                            </p:stCondLst>
                            <p:childTnLst>
                              <p:par>
                                <p:cTn id="15" presetID="49" presetClass="entr" presetSubtype="0" decel="100000"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500" fill="hold"/>
                                        <p:tgtEl>
                                          <p:spTgt spid="33"/>
                                        </p:tgtEl>
                                        <p:attrNameLst>
                                          <p:attrName>ppt_w</p:attrName>
                                        </p:attrNameLst>
                                      </p:cBhvr>
                                      <p:tavLst>
                                        <p:tav tm="0">
                                          <p:val>
                                            <p:fltVal val="0"/>
                                          </p:val>
                                        </p:tav>
                                        <p:tav tm="100000">
                                          <p:val>
                                            <p:strVal val="#ppt_w"/>
                                          </p:val>
                                        </p:tav>
                                      </p:tavLst>
                                    </p:anim>
                                    <p:anim calcmode="lin" valueType="num">
                                      <p:cBhvr>
                                        <p:cTn id="18" dur="500" fill="hold"/>
                                        <p:tgtEl>
                                          <p:spTgt spid="33"/>
                                        </p:tgtEl>
                                        <p:attrNameLst>
                                          <p:attrName>ppt_h</p:attrName>
                                        </p:attrNameLst>
                                      </p:cBhvr>
                                      <p:tavLst>
                                        <p:tav tm="0">
                                          <p:val>
                                            <p:fltVal val="0"/>
                                          </p:val>
                                        </p:tav>
                                        <p:tav tm="100000">
                                          <p:val>
                                            <p:strVal val="#ppt_h"/>
                                          </p:val>
                                        </p:tav>
                                      </p:tavLst>
                                    </p:anim>
                                    <p:anim calcmode="lin" valueType="num">
                                      <p:cBhvr>
                                        <p:cTn id="19" dur="500" fill="hold"/>
                                        <p:tgtEl>
                                          <p:spTgt spid="33"/>
                                        </p:tgtEl>
                                        <p:attrNameLst>
                                          <p:attrName>style.rotation</p:attrName>
                                        </p:attrNameLst>
                                      </p:cBhvr>
                                      <p:tavLst>
                                        <p:tav tm="0">
                                          <p:val>
                                            <p:fltVal val="360"/>
                                          </p:val>
                                        </p:tav>
                                        <p:tav tm="100000">
                                          <p:val>
                                            <p:fltVal val="0"/>
                                          </p:val>
                                        </p:tav>
                                      </p:tavLst>
                                    </p:anim>
                                    <p:animEffect transition="in" filter="fade">
                                      <p:cBhvr>
                                        <p:cTn id="20" dur="500"/>
                                        <p:tgtEl>
                                          <p:spTgt spid="33"/>
                                        </p:tgtEl>
                                      </p:cBhvr>
                                    </p:animEffect>
                                  </p:childTnLst>
                                </p:cTn>
                              </p:par>
                              <p:par>
                                <p:cTn id="21" presetID="49" presetClass="entr" presetSubtype="0" decel="10000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p:cTn id="23" dur="500" fill="hold"/>
                                        <p:tgtEl>
                                          <p:spTgt spid="30"/>
                                        </p:tgtEl>
                                        <p:attrNameLst>
                                          <p:attrName>ppt_w</p:attrName>
                                        </p:attrNameLst>
                                      </p:cBhvr>
                                      <p:tavLst>
                                        <p:tav tm="0">
                                          <p:val>
                                            <p:fltVal val="0"/>
                                          </p:val>
                                        </p:tav>
                                        <p:tav tm="100000">
                                          <p:val>
                                            <p:strVal val="#ppt_w"/>
                                          </p:val>
                                        </p:tav>
                                      </p:tavLst>
                                    </p:anim>
                                    <p:anim calcmode="lin" valueType="num">
                                      <p:cBhvr>
                                        <p:cTn id="24" dur="500" fill="hold"/>
                                        <p:tgtEl>
                                          <p:spTgt spid="30"/>
                                        </p:tgtEl>
                                        <p:attrNameLst>
                                          <p:attrName>ppt_h</p:attrName>
                                        </p:attrNameLst>
                                      </p:cBhvr>
                                      <p:tavLst>
                                        <p:tav tm="0">
                                          <p:val>
                                            <p:fltVal val="0"/>
                                          </p:val>
                                        </p:tav>
                                        <p:tav tm="100000">
                                          <p:val>
                                            <p:strVal val="#ppt_h"/>
                                          </p:val>
                                        </p:tav>
                                      </p:tavLst>
                                    </p:anim>
                                    <p:anim calcmode="lin" valueType="num">
                                      <p:cBhvr>
                                        <p:cTn id="25" dur="500" fill="hold"/>
                                        <p:tgtEl>
                                          <p:spTgt spid="30"/>
                                        </p:tgtEl>
                                        <p:attrNameLst>
                                          <p:attrName>style.rotation</p:attrName>
                                        </p:attrNameLst>
                                      </p:cBhvr>
                                      <p:tavLst>
                                        <p:tav tm="0">
                                          <p:val>
                                            <p:fltVal val="360"/>
                                          </p:val>
                                        </p:tav>
                                        <p:tav tm="100000">
                                          <p:val>
                                            <p:fltVal val="0"/>
                                          </p:val>
                                        </p:tav>
                                      </p:tavLst>
                                    </p:anim>
                                    <p:animEffect transition="in" filter="fade">
                                      <p:cBhvr>
                                        <p:cTn id="2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tmplLst>
          <p:tmpl lvl="1">
            <p:tnLst>
              <p:par>
                <p:cTn presetID="12" presetClass="entr" presetSubtype="8"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p:tgtEl>
                          <p:spTgt spid="27"/>
                        </p:tgtEl>
                        <p:attrNameLst>
                          <p:attrName>ppt_x</p:attrName>
                        </p:attrNameLst>
                      </p:cBhvr>
                      <p:tavLst>
                        <p:tav tm="0">
                          <p:val>
                            <p:strVal val="#ppt_x-#ppt_w*1.125000"/>
                          </p:val>
                        </p:tav>
                        <p:tav tm="100000">
                          <p:val>
                            <p:strVal val="#ppt_x"/>
                          </p:val>
                        </p:tav>
                      </p:tavLst>
                    </p:anim>
                    <p:animEffect transition="in" filter="wipe(right)">
                      <p:cBhvr>
                        <p:cTn dur="500"/>
                        <p:tgtEl>
                          <p:spTgt spid="27"/>
                        </p:tgtEl>
                      </p:cBhvr>
                    </p:animEffect>
                  </p:childTnLst>
                </p:cTn>
              </p:par>
            </p:tnLst>
          </p:tmpl>
        </p:tmplLst>
      </p:bldP>
      <p:bldP spid="29" grpId="0" build="p">
        <p:tmplLst>
          <p:tmpl lvl="1">
            <p:tnLst>
              <p:par>
                <p:cTn presetID="1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p:tgtEl>
                          <p:spTgt spid="29"/>
                        </p:tgtEl>
                        <p:attrNameLst>
                          <p:attrName>ppt_x</p:attrName>
                        </p:attrNameLst>
                      </p:cBhvr>
                      <p:tavLst>
                        <p:tav tm="0">
                          <p:val>
                            <p:strVal val="#ppt_x-#ppt_w*1.125000"/>
                          </p:val>
                        </p:tav>
                        <p:tav tm="100000">
                          <p:val>
                            <p:strVal val="#ppt_x"/>
                          </p:val>
                        </p:tav>
                      </p:tavLst>
                    </p:anim>
                    <p:animEffect transition="in" filter="wipe(right)">
                      <p:cBhvr>
                        <p:cTn dur="500"/>
                        <p:tgtEl>
                          <p:spTgt spid="29"/>
                        </p:tgtEl>
                      </p:cBhvr>
                    </p:animEffect>
                  </p:childTnLst>
                </p:cTn>
              </p:par>
            </p:tnLst>
          </p:tmpl>
        </p:tmplLst>
      </p:bldP>
      <p:bldP spid="33"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Gradient_backgroun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A7DD642-0C9F-0943-B156-0FEA4BA99083}"/>
              </a:ext>
            </a:extLst>
          </p:cNvPr>
          <p:cNvSpPr/>
          <p:nvPr userDrawn="1"/>
        </p:nvSpPr>
        <p:spPr>
          <a:xfrm>
            <a:off x="0" y="0"/>
            <a:ext cx="9906000" cy="6858000"/>
          </a:xfrm>
          <a:prstGeom prst="rect">
            <a:avLst/>
          </a:prstGeom>
          <a:gradFill>
            <a:gsLst>
              <a:gs pos="0">
                <a:schemeClr val="accent5">
                  <a:lumMod val="67000"/>
                </a:schemeClr>
              </a:gs>
              <a:gs pos="48000">
                <a:schemeClr val="accent3"/>
              </a:gs>
              <a:gs pos="100000">
                <a:schemeClr val="accent6"/>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p>
        </p:txBody>
      </p:sp>
      <p:pic>
        <p:nvPicPr>
          <p:cNvPr id="9" name="Picture 8">
            <a:extLst>
              <a:ext uri="{FF2B5EF4-FFF2-40B4-BE49-F238E27FC236}">
                <a16:creationId xmlns:a16="http://schemas.microsoft.com/office/drawing/2014/main" id="{73F651F3-B565-4849-BC65-8CF67A93D3CC}"/>
              </a:ext>
            </a:extLst>
          </p:cNvPr>
          <p:cNvPicPr>
            <a:picLocks noChangeAspect="1"/>
          </p:cNvPicPr>
          <p:nvPr userDrawn="1"/>
        </p:nvPicPr>
        <p:blipFill>
          <a:blip r:embed="rId2"/>
          <a:stretch>
            <a:fillRect/>
          </a:stretch>
        </p:blipFill>
        <p:spPr>
          <a:xfrm>
            <a:off x="0" y="0"/>
            <a:ext cx="9906000" cy="6858000"/>
          </a:xfrm>
          <a:prstGeom prst="rect">
            <a:avLst/>
          </a:prstGeom>
        </p:spPr>
      </p:pic>
    </p:spTree>
    <p:extLst>
      <p:ext uri="{BB962C8B-B14F-4D97-AF65-F5344CB8AC3E}">
        <p14:creationId xmlns:p14="http://schemas.microsoft.com/office/powerpoint/2010/main" val="29351251"/>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 2 Subtitle + 2 Image">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3"/>
          </p:nvPr>
        </p:nvSpPr>
        <p:spPr>
          <a:xfrm>
            <a:off x="4859500" y="1539557"/>
            <a:ext cx="4465281" cy="320664"/>
          </a:xfrm>
        </p:spPr>
        <p:txBody>
          <a:bodyPr anchor="ctr">
            <a:normAutofit/>
          </a:bodyPr>
          <a:lstStyle>
            <a:lvl1pPr marL="0" indent="0">
              <a:buNone/>
              <a:defRPr sz="1788" b="0" cap="all" baseline="0">
                <a:solidFill>
                  <a:schemeClr val="accent1"/>
                </a:solidFill>
                <a:latin typeface="+mj-lt"/>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Edit Master text styles</a:t>
            </a:r>
          </a:p>
        </p:txBody>
      </p:sp>
      <p:sp>
        <p:nvSpPr>
          <p:cNvPr id="14" name="Text Placeholder 4"/>
          <p:cNvSpPr>
            <a:spLocks noGrp="1"/>
          </p:cNvSpPr>
          <p:nvPr>
            <p:ph type="body" sz="quarter" idx="13"/>
          </p:nvPr>
        </p:nvSpPr>
        <p:spPr>
          <a:xfrm>
            <a:off x="386166" y="1530227"/>
            <a:ext cx="4466225" cy="320664"/>
          </a:xfrm>
        </p:spPr>
        <p:txBody>
          <a:bodyPr anchor="ctr">
            <a:normAutofit/>
          </a:bodyPr>
          <a:lstStyle>
            <a:lvl1pPr marL="0" indent="0">
              <a:buNone/>
              <a:defRPr sz="1788" b="0" cap="all" baseline="0">
                <a:solidFill>
                  <a:schemeClr val="accent1"/>
                </a:solidFill>
                <a:latin typeface="+mj-lt"/>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Edit Master text styles</a:t>
            </a:r>
          </a:p>
        </p:txBody>
      </p:sp>
      <p:sp>
        <p:nvSpPr>
          <p:cNvPr id="12" name="Slide Number Placeholder 5"/>
          <p:cNvSpPr>
            <a:spLocks noGrp="1"/>
          </p:cNvSpPr>
          <p:nvPr>
            <p:ph type="sldNum" sz="quarter" idx="15"/>
          </p:nvPr>
        </p:nvSpPr>
        <p:spPr>
          <a:xfrm>
            <a:off x="9029115" y="6324701"/>
            <a:ext cx="725261" cy="457471"/>
          </a:xfrm>
          <a:prstGeom prst="rect">
            <a:avLst/>
          </a:prstGeom>
        </p:spPr>
        <p:txBody>
          <a:bodyPr anchor="ctr"/>
          <a:lstStyle>
            <a:lvl1pPr algn="r">
              <a:defRPr sz="1463">
                <a:solidFill>
                  <a:schemeClr val="accent1"/>
                </a:solidFill>
              </a:defRPr>
            </a:lvl1pPr>
          </a:lstStyle>
          <a:p>
            <a:fld id="{4FAB73BC-B049-4115-A692-8D63A059BFB8}" type="slidenum">
              <a:rPr lang="en-US" smtClean="0"/>
              <a:pPr/>
              <a:t>‹nº›</a:t>
            </a:fld>
            <a:endParaRPr lang="en-US"/>
          </a:p>
        </p:txBody>
      </p:sp>
      <p:sp>
        <p:nvSpPr>
          <p:cNvPr id="3" name="Picture Placeholder 2"/>
          <p:cNvSpPr>
            <a:spLocks noGrp="1"/>
          </p:cNvSpPr>
          <p:nvPr>
            <p:ph type="pic" sz="quarter" idx="16"/>
          </p:nvPr>
        </p:nvSpPr>
        <p:spPr>
          <a:xfrm>
            <a:off x="455315" y="1870146"/>
            <a:ext cx="4313238" cy="4167188"/>
          </a:xfrm>
        </p:spPr>
        <p:txBody>
          <a:bodyPr/>
          <a:lstStyle/>
          <a:p>
            <a:r>
              <a:rPr lang="en-US"/>
              <a:t>Click icon to add picture</a:t>
            </a:r>
            <a:endParaRPr lang="hu-HU"/>
          </a:p>
        </p:txBody>
      </p:sp>
      <p:sp>
        <p:nvSpPr>
          <p:cNvPr id="11" name="Picture Placeholder 2"/>
          <p:cNvSpPr>
            <a:spLocks noGrp="1"/>
          </p:cNvSpPr>
          <p:nvPr>
            <p:ph type="pic" sz="quarter" idx="17"/>
          </p:nvPr>
        </p:nvSpPr>
        <p:spPr>
          <a:xfrm>
            <a:off x="4969425" y="1879477"/>
            <a:ext cx="4313238" cy="4167188"/>
          </a:xfrm>
        </p:spPr>
        <p:txBody>
          <a:bodyPr/>
          <a:lstStyle/>
          <a:p>
            <a:r>
              <a:rPr lang="en-US"/>
              <a:t>Click icon to add picture</a:t>
            </a:r>
            <a:endParaRPr lang="hu-HU"/>
          </a:p>
        </p:txBody>
      </p:sp>
      <p:sp>
        <p:nvSpPr>
          <p:cNvPr id="8" name="Picture Placeholder 4"/>
          <p:cNvSpPr>
            <a:spLocks noGrp="1"/>
          </p:cNvSpPr>
          <p:nvPr>
            <p:ph type="pic" sz="quarter" idx="29" hasCustomPrompt="1"/>
          </p:nvPr>
        </p:nvSpPr>
        <p:spPr>
          <a:xfrm>
            <a:off x="325989" y="6140562"/>
            <a:ext cx="1303954"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853" i="0" baseline="0">
                <a:solidFill>
                  <a:schemeClr val="tx2"/>
                </a:solidFill>
              </a:defRPr>
            </a:lvl1pPr>
          </a:lstStyle>
          <a:p>
            <a:r>
              <a:rPr lang="en-US"/>
              <a:t>CLICK ICON TO ADD SMALL LOGO (Logo size: 200X40px and preferably be transparent background PNG)</a:t>
            </a:r>
          </a:p>
        </p:txBody>
      </p:sp>
    </p:spTree>
    <p:extLst>
      <p:ext uri="{BB962C8B-B14F-4D97-AF65-F5344CB8AC3E}">
        <p14:creationId xmlns:p14="http://schemas.microsoft.com/office/powerpoint/2010/main" val="638968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2DBFA-744F-4F9E-80AB-DE9A80AE5638}"/>
              </a:ext>
            </a:extLst>
          </p:cNvPr>
          <p:cNvSpPr>
            <a:spLocks noGrp="1"/>
          </p:cNvSpPr>
          <p:nvPr>
            <p:ph type="title"/>
          </p:nvPr>
        </p:nvSpPr>
        <p:spPr/>
        <p:txBody>
          <a:bodyPr/>
          <a:lstStyle/>
          <a:p>
            <a:r>
              <a:rPr lang="en-US"/>
              <a:t>Click to edit Master title style</a:t>
            </a:r>
            <a:endParaRPr lang="pt-BR"/>
          </a:p>
        </p:txBody>
      </p:sp>
      <p:sp>
        <p:nvSpPr>
          <p:cNvPr id="3" name="Date Placeholder 2">
            <a:extLst>
              <a:ext uri="{FF2B5EF4-FFF2-40B4-BE49-F238E27FC236}">
                <a16:creationId xmlns:a16="http://schemas.microsoft.com/office/drawing/2014/main" id="{B4EA1503-38BE-4291-AC2E-B9911A686094}"/>
              </a:ext>
            </a:extLst>
          </p:cNvPr>
          <p:cNvSpPr>
            <a:spLocks noGrp="1"/>
          </p:cNvSpPr>
          <p:nvPr>
            <p:ph type="dt" sz="half" idx="10"/>
          </p:nvPr>
        </p:nvSpPr>
        <p:spPr/>
        <p:txBody>
          <a:bodyPr/>
          <a:lstStyle/>
          <a:p>
            <a:fld id="{AF8A59C1-022B-4265-BA0A-AF99C9DB45B2}" type="datetimeFigureOut">
              <a:rPr lang="pt-BR" smtClean="0"/>
              <a:t>09/11/2021</a:t>
            </a:fld>
            <a:endParaRPr lang="pt-BR"/>
          </a:p>
        </p:txBody>
      </p:sp>
      <p:sp>
        <p:nvSpPr>
          <p:cNvPr id="4" name="Footer Placeholder 3">
            <a:extLst>
              <a:ext uri="{FF2B5EF4-FFF2-40B4-BE49-F238E27FC236}">
                <a16:creationId xmlns:a16="http://schemas.microsoft.com/office/drawing/2014/main" id="{6BE18055-E9F3-46F9-8841-FCF1F369217D}"/>
              </a:ext>
            </a:extLst>
          </p:cNvPr>
          <p:cNvSpPr>
            <a:spLocks noGrp="1"/>
          </p:cNvSpPr>
          <p:nvPr>
            <p:ph type="ftr" sz="quarter" idx="11"/>
          </p:nvPr>
        </p:nvSpPr>
        <p:spPr/>
        <p:txBody>
          <a:bodyPr/>
          <a:lstStyle/>
          <a:p>
            <a:endParaRPr lang="pt-BR"/>
          </a:p>
        </p:txBody>
      </p:sp>
      <p:sp>
        <p:nvSpPr>
          <p:cNvPr id="5" name="Slide Number Placeholder 4">
            <a:extLst>
              <a:ext uri="{FF2B5EF4-FFF2-40B4-BE49-F238E27FC236}">
                <a16:creationId xmlns:a16="http://schemas.microsoft.com/office/drawing/2014/main" id="{C5708EF7-CBF6-4D90-B6CA-EA7EA1ECCDFE}"/>
              </a:ext>
            </a:extLst>
          </p:cNvPr>
          <p:cNvSpPr>
            <a:spLocks noGrp="1"/>
          </p:cNvSpPr>
          <p:nvPr>
            <p:ph type="sldNum" sz="quarter" idx="12"/>
          </p:nvPr>
        </p:nvSpPr>
        <p:spPr/>
        <p:txBody>
          <a:bodyPr/>
          <a:lstStyle/>
          <a:p>
            <a:fld id="{CDF16CC9-3F5A-41BA-9605-FC16017721CC}" type="slidenum">
              <a:rPr lang="pt-BR" smtClean="0"/>
              <a:t>‹nº›</a:t>
            </a:fld>
            <a:endParaRPr lang="pt-BR"/>
          </a:p>
        </p:txBody>
      </p:sp>
    </p:spTree>
    <p:extLst>
      <p:ext uri="{BB962C8B-B14F-4D97-AF65-F5344CB8AC3E}">
        <p14:creationId xmlns:p14="http://schemas.microsoft.com/office/powerpoint/2010/main" val="3433324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30E527-C43D-49D5-800B-351AFEA470E0}"/>
              </a:ext>
            </a:extLst>
          </p:cNvPr>
          <p:cNvSpPr>
            <a:spLocks noGrp="1"/>
          </p:cNvSpPr>
          <p:nvPr>
            <p:ph type="dt" sz="half" idx="10"/>
          </p:nvPr>
        </p:nvSpPr>
        <p:spPr/>
        <p:txBody>
          <a:bodyPr/>
          <a:lstStyle/>
          <a:p>
            <a:fld id="{AF8A59C1-022B-4265-BA0A-AF99C9DB45B2}" type="datetimeFigureOut">
              <a:rPr lang="pt-BR" smtClean="0"/>
              <a:t>09/11/2021</a:t>
            </a:fld>
            <a:endParaRPr lang="pt-BR"/>
          </a:p>
        </p:txBody>
      </p:sp>
      <p:sp>
        <p:nvSpPr>
          <p:cNvPr id="3" name="Footer Placeholder 2">
            <a:extLst>
              <a:ext uri="{FF2B5EF4-FFF2-40B4-BE49-F238E27FC236}">
                <a16:creationId xmlns:a16="http://schemas.microsoft.com/office/drawing/2014/main" id="{5D69AFC4-ADD9-4F3F-BBC7-B7C0B35ABE88}"/>
              </a:ext>
            </a:extLst>
          </p:cNvPr>
          <p:cNvSpPr>
            <a:spLocks noGrp="1"/>
          </p:cNvSpPr>
          <p:nvPr>
            <p:ph type="ftr" sz="quarter" idx="11"/>
          </p:nvPr>
        </p:nvSpPr>
        <p:spPr/>
        <p:txBody>
          <a:bodyPr/>
          <a:lstStyle/>
          <a:p>
            <a:endParaRPr lang="pt-BR"/>
          </a:p>
        </p:txBody>
      </p:sp>
      <p:sp>
        <p:nvSpPr>
          <p:cNvPr id="4" name="Slide Number Placeholder 3">
            <a:extLst>
              <a:ext uri="{FF2B5EF4-FFF2-40B4-BE49-F238E27FC236}">
                <a16:creationId xmlns:a16="http://schemas.microsoft.com/office/drawing/2014/main" id="{E4458E91-7A6F-44B0-9C22-830F8A07BE8F}"/>
              </a:ext>
            </a:extLst>
          </p:cNvPr>
          <p:cNvSpPr>
            <a:spLocks noGrp="1"/>
          </p:cNvSpPr>
          <p:nvPr>
            <p:ph type="sldNum" sz="quarter" idx="12"/>
          </p:nvPr>
        </p:nvSpPr>
        <p:spPr/>
        <p:txBody>
          <a:bodyPr/>
          <a:lstStyle/>
          <a:p>
            <a:fld id="{CDF16CC9-3F5A-41BA-9605-FC16017721CC}" type="slidenum">
              <a:rPr lang="pt-BR" smtClean="0"/>
              <a:t>‹nº›</a:t>
            </a:fld>
            <a:endParaRPr lang="pt-BR"/>
          </a:p>
        </p:txBody>
      </p:sp>
    </p:spTree>
    <p:extLst>
      <p:ext uri="{BB962C8B-B14F-4D97-AF65-F5344CB8AC3E}">
        <p14:creationId xmlns:p14="http://schemas.microsoft.com/office/powerpoint/2010/main" val="3326061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01780-8849-4615-862E-9F72CA0CC2D4}"/>
              </a:ext>
            </a:extLst>
          </p:cNvPr>
          <p:cNvSpPr>
            <a:spLocks noGrp="1"/>
          </p:cNvSpPr>
          <p:nvPr>
            <p:ph type="title"/>
          </p:nvPr>
        </p:nvSpPr>
        <p:spPr>
          <a:xfrm>
            <a:off x="682625" y="457200"/>
            <a:ext cx="3194050" cy="1600200"/>
          </a:xfrm>
        </p:spPr>
        <p:txBody>
          <a:bodyPr anchor="b"/>
          <a:lstStyle>
            <a:lvl1pPr>
              <a:defRPr sz="3200"/>
            </a:lvl1pPr>
          </a:lstStyle>
          <a:p>
            <a:r>
              <a:rPr lang="en-US"/>
              <a:t>Click to edit Master title style</a:t>
            </a:r>
            <a:endParaRPr lang="pt-BR"/>
          </a:p>
        </p:txBody>
      </p:sp>
      <p:sp>
        <p:nvSpPr>
          <p:cNvPr id="3" name="Content Placeholder 2">
            <a:extLst>
              <a:ext uri="{FF2B5EF4-FFF2-40B4-BE49-F238E27FC236}">
                <a16:creationId xmlns:a16="http://schemas.microsoft.com/office/drawing/2014/main" id="{6513B500-C31D-47CE-BF2C-1379D606A49C}"/>
              </a:ext>
            </a:extLst>
          </p:cNvPr>
          <p:cNvSpPr>
            <a:spLocks noGrp="1"/>
          </p:cNvSpPr>
          <p:nvPr>
            <p:ph idx="1"/>
          </p:nvPr>
        </p:nvSpPr>
        <p:spPr>
          <a:xfrm>
            <a:off x="4211638" y="987425"/>
            <a:ext cx="5014912"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Text Placeholder 3">
            <a:extLst>
              <a:ext uri="{FF2B5EF4-FFF2-40B4-BE49-F238E27FC236}">
                <a16:creationId xmlns:a16="http://schemas.microsoft.com/office/drawing/2014/main" id="{FFFDD43F-C94B-435E-93E7-135071A392AD}"/>
              </a:ext>
            </a:extLst>
          </p:cNvPr>
          <p:cNvSpPr>
            <a:spLocks noGrp="1"/>
          </p:cNvSpPr>
          <p:nvPr>
            <p:ph type="body" sz="half" idx="2"/>
          </p:nvPr>
        </p:nvSpPr>
        <p:spPr>
          <a:xfrm>
            <a:off x="682625" y="2057400"/>
            <a:ext cx="319405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91419B-ABFA-44D2-ACCB-D288A7A7F936}"/>
              </a:ext>
            </a:extLst>
          </p:cNvPr>
          <p:cNvSpPr>
            <a:spLocks noGrp="1"/>
          </p:cNvSpPr>
          <p:nvPr>
            <p:ph type="dt" sz="half" idx="10"/>
          </p:nvPr>
        </p:nvSpPr>
        <p:spPr/>
        <p:txBody>
          <a:bodyPr/>
          <a:lstStyle/>
          <a:p>
            <a:fld id="{AF8A59C1-022B-4265-BA0A-AF99C9DB45B2}" type="datetimeFigureOut">
              <a:rPr lang="pt-BR" smtClean="0"/>
              <a:t>09/11/2021</a:t>
            </a:fld>
            <a:endParaRPr lang="pt-BR"/>
          </a:p>
        </p:txBody>
      </p:sp>
      <p:sp>
        <p:nvSpPr>
          <p:cNvPr id="6" name="Footer Placeholder 5">
            <a:extLst>
              <a:ext uri="{FF2B5EF4-FFF2-40B4-BE49-F238E27FC236}">
                <a16:creationId xmlns:a16="http://schemas.microsoft.com/office/drawing/2014/main" id="{65419036-7D78-460E-94B4-8BF4F1AE50B0}"/>
              </a:ext>
            </a:extLst>
          </p:cNvPr>
          <p:cNvSpPr>
            <a:spLocks noGrp="1"/>
          </p:cNvSpPr>
          <p:nvPr>
            <p:ph type="ftr" sz="quarter" idx="11"/>
          </p:nvPr>
        </p:nvSpPr>
        <p:spPr/>
        <p:txBody>
          <a:bodyPr/>
          <a:lstStyle/>
          <a:p>
            <a:endParaRPr lang="pt-BR"/>
          </a:p>
        </p:txBody>
      </p:sp>
      <p:sp>
        <p:nvSpPr>
          <p:cNvPr id="7" name="Slide Number Placeholder 6">
            <a:extLst>
              <a:ext uri="{FF2B5EF4-FFF2-40B4-BE49-F238E27FC236}">
                <a16:creationId xmlns:a16="http://schemas.microsoft.com/office/drawing/2014/main" id="{E8F84C08-DECD-422E-9688-0F2F2DAC022A}"/>
              </a:ext>
            </a:extLst>
          </p:cNvPr>
          <p:cNvSpPr>
            <a:spLocks noGrp="1"/>
          </p:cNvSpPr>
          <p:nvPr>
            <p:ph type="sldNum" sz="quarter" idx="12"/>
          </p:nvPr>
        </p:nvSpPr>
        <p:spPr/>
        <p:txBody>
          <a:bodyPr/>
          <a:lstStyle/>
          <a:p>
            <a:fld id="{CDF16CC9-3F5A-41BA-9605-FC16017721CC}" type="slidenum">
              <a:rPr lang="pt-BR" smtClean="0"/>
              <a:t>‹nº›</a:t>
            </a:fld>
            <a:endParaRPr lang="pt-BR"/>
          </a:p>
        </p:txBody>
      </p:sp>
    </p:spTree>
    <p:extLst>
      <p:ext uri="{BB962C8B-B14F-4D97-AF65-F5344CB8AC3E}">
        <p14:creationId xmlns:p14="http://schemas.microsoft.com/office/powerpoint/2010/main" val="776150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8BF67-00F6-4DA5-8BA3-AAB84477300E}"/>
              </a:ext>
            </a:extLst>
          </p:cNvPr>
          <p:cNvSpPr>
            <a:spLocks noGrp="1"/>
          </p:cNvSpPr>
          <p:nvPr>
            <p:ph type="title"/>
          </p:nvPr>
        </p:nvSpPr>
        <p:spPr>
          <a:xfrm>
            <a:off x="682625" y="457200"/>
            <a:ext cx="3194050" cy="1600200"/>
          </a:xfrm>
        </p:spPr>
        <p:txBody>
          <a:bodyPr anchor="b"/>
          <a:lstStyle>
            <a:lvl1pPr>
              <a:defRPr sz="3200"/>
            </a:lvl1pPr>
          </a:lstStyle>
          <a:p>
            <a:r>
              <a:rPr lang="en-US"/>
              <a:t>Click to edit Master title style</a:t>
            </a:r>
            <a:endParaRPr lang="pt-BR"/>
          </a:p>
        </p:txBody>
      </p:sp>
      <p:sp>
        <p:nvSpPr>
          <p:cNvPr id="3" name="Picture Placeholder 2">
            <a:extLst>
              <a:ext uri="{FF2B5EF4-FFF2-40B4-BE49-F238E27FC236}">
                <a16:creationId xmlns:a16="http://schemas.microsoft.com/office/drawing/2014/main" id="{83633C45-A1C3-4D6F-A902-46D6E8833023}"/>
              </a:ext>
            </a:extLst>
          </p:cNvPr>
          <p:cNvSpPr>
            <a:spLocks noGrp="1"/>
          </p:cNvSpPr>
          <p:nvPr>
            <p:ph type="pic" idx="1"/>
          </p:nvPr>
        </p:nvSpPr>
        <p:spPr>
          <a:xfrm>
            <a:off x="4211638" y="987425"/>
            <a:ext cx="501491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pt-BR"/>
          </a:p>
        </p:txBody>
      </p:sp>
      <p:sp>
        <p:nvSpPr>
          <p:cNvPr id="4" name="Text Placeholder 3">
            <a:extLst>
              <a:ext uri="{FF2B5EF4-FFF2-40B4-BE49-F238E27FC236}">
                <a16:creationId xmlns:a16="http://schemas.microsoft.com/office/drawing/2014/main" id="{8898B7D8-9554-4A7B-A0EF-7DF50A22BB2F}"/>
              </a:ext>
            </a:extLst>
          </p:cNvPr>
          <p:cNvSpPr>
            <a:spLocks noGrp="1"/>
          </p:cNvSpPr>
          <p:nvPr>
            <p:ph type="body" sz="half" idx="2"/>
          </p:nvPr>
        </p:nvSpPr>
        <p:spPr>
          <a:xfrm>
            <a:off x="682625" y="2057400"/>
            <a:ext cx="319405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34DE7B-363E-450E-9994-88501A21A3C2}"/>
              </a:ext>
            </a:extLst>
          </p:cNvPr>
          <p:cNvSpPr>
            <a:spLocks noGrp="1"/>
          </p:cNvSpPr>
          <p:nvPr>
            <p:ph type="dt" sz="half" idx="10"/>
          </p:nvPr>
        </p:nvSpPr>
        <p:spPr/>
        <p:txBody>
          <a:bodyPr/>
          <a:lstStyle/>
          <a:p>
            <a:fld id="{AF8A59C1-022B-4265-BA0A-AF99C9DB45B2}" type="datetimeFigureOut">
              <a:rPr lang="pt-BR" smtClean="0"/>
              <a:t>09/11/2021</a:t>
            </a:fld>
            <a:endParaRPr lang="pt-BR"/>
          </a:p>
        </p:txBody>
      </p:sp>
      <p:sp>
        <p:nvSpPr>
          <p:cNvPr id="6" name="Footer Placeholder 5">
            <a:extLst>
              <a:ext uri="{FF2B5EF4-FFF2-40B4-BE49-F238E27FC236}">
                <a16:creationId xmlns:a16="http://schemas.microsoft.com/office/drawing/2014/main" id="{99E33C12-DC82-4526-AAF2-641A943E5460}"/>
              </a:ext>
            </a:extLst>
          </p:cNvPr>
          <p:cNvSpPr>
            <a:spLocks noGrp="1"/>
          </p:cNvSpPr>
          <p:nvPr>
            <p:ph type="ftr" sz="quarter" idx="11"/>
          </p:nvPr>
        </p:nvSpPr>
        <p:spPr/>
        <p:txBody>
          <a:bodyPr/>
          <a:lstStyle/>
          <a:p>
            <a:endParaRPr lang="pt-BR"/>
          </a:p>
        </p:txBody>
      </p:sp>
      <p:sp>
        <p:nvSpPr>
          <p:cNvPr id="7" name="Slide Number Placeholder 6">
            <a:extLst>
              <a:ext uri="{FF2B5EF4-FFF2-40B4-BE49-F238E27FC236}">
                <a16:creationId xmlns:a16="http://schemas.microsoft.com/office/drawing/2014/main" id="{A33E6BA5-8D42-48A6-BE67-30C863571DD8}"/>
              </a:ext>
            </a:extLst>
          </p:cNvPr>
          <p:cNvSpPr>
            <a:spLocks noGrp="1"/>
          </p:cNvSpPr>
          <p:nvPr>
            <p:ph type="sldNum" sz="quarter" idx="12"/>
          </p:nvPr>
        </p:nvSpPr>
        <p:spPr/>
        <p:txBody>
          <a:bodyPr/>
          <a:lstStyle/>
          <a:p>
            <a:fld id="{CDF16CC9-3F5A-41BA-9605-FC16017721CC}" type="slidenum">
              <a:rPr lang="pt-BR" smtClean="0"/>
              <a:t>‹nº›</a:t>
            </a:fld>
            <a:endParaRPr lang="pt-BR"/>
          </a:p>
        </p:txBody>
      </p:sp>
    </p:spTree>
    <p:extLst>
      <p:ext uri="{BB962C8B-B14F-4D97-AF65-F5344CB8AC3E}">
        <p14:creationId xmlns:p14="http://schemas.microsoft.com/office/powerpoint/2010/main" val="36362020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3.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6" Type="http://schemas.openxmlformats.org/officeDocument/2006/relationships/image" Target="../media/image3.png"/><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theme" Target="../theme/theme4.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l="-12000" r="-12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50FE65-A8EB-44E5-B504-A53837E5763A}"/>
              </a:ext>
            </a:extLst>
          </p:cNvPr>
          <p:cNvSpPr>
            <a:spLocks noGrp="1"/>
          </p:cNvSpPr>
          <p:nvPr>
            <p:ph type="title"/>
          </p:nvPr>
        </p:nvSpPr>
        <p:spPr>
          <a:xfrm>
            <a:off x="681038" y="365125"/>
            <a:ext cx="8543925" cy="1325563"/>
          </a:xfrm>
          <a:prstGeom prst="rect">
            <a:avLst/>
          </a:prstGeom>
        </p:spPr>
        <p:txBody>
          <a:bodyPr vert="horz" lIns="91440" tIns="45720" rIns="91440" bIns="45720" rtlCol="0" anchor="ctr">
            <a:normAutofit/>
          </a:bodyPr>
          <a:lstStyle/>
          <a:p>
            <a:r>
              <a:rPr lang="en-US"/>
              <a:t>Click to edit Master title style</a:t>
            </a:r>
            <a:endParaRPr lang="pt-BR"/>
          </a:p>
        </p:txBody>
      </p:sp>
      <p:sp>
        <p:nvSpPr>
          <p:cNvPr id="3" name="Text Placeholder 2">
            <a:extLst>
              <a:ext uri="{FF2B5EF4-FFF2-40B4-BE49-F238E27FC236}">
                <a16:creationId xmlns:a16="http://schemas.microsoft.com/office/drawing/2014/main" id="{07B0FEB2-11FB-493E-A7BA-2DD5D4277DB1}"/>
              </a:ext>
            </a:extLst>
          </p:cNvPr>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D527AA5E-9865-4DCD-9B62-140AE5DC32E3}"/>
              </a:ext>
            </a:extLst>
          </p:cNvPr>
          <p:cNvSpPr>
            <a:spLocks noGrp="1"/>
          </p:cNvSpPr>
          <p:nvPr>
            <p:ph type="dt" sz="half" idx="2"/>
          </p:nvPr>
        </p:nvSpPr>
        <p:spPr>
          <a:xfrm>
            <a:off x="681038" y="6356350"/>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8A59C1-022B-4265-BA0A-AF99C9DB45B2}" type="datetimeFigureOut">
              <a:rPr lang="pt-BR" smtClean="0"/>
              <a:t>09/11/2021</a:t>
            </a:fld>
            <a:endParaRPr lang="pt-BR"/>
          </a:p>
        </p:txBody>
      </p:sp>
      <p:sp>
        <p:nvSpPr>
          <p:cNvPr id="5" name="Footer Placeholder 4">
            <a:extLst>
              <a:ext uri="{FF2B5EF4-FFF2-40B4-BE49-F238E27FC236}">
                <a16:creationId xmlns:a16="http://schemas.microsoft.com/office/drawing/2014/main" id="{300B636D-70C8-47F6-8BFE-E73FB8D49BF1}"/>
              </a:ext>
            </a:extLst>
          </p:cNvPr>
          <p:cNvSpPr>
            <a:spLocks noGrp="1"/>
          </p:cNvSpPr>
          <p:nvPr>
            <p:ph type="ftr" sz="quarter" idx="3"/>
          </p:nvPr>
        </p:nvSpPr>
        <p:spPr>
          <a:xfrm>
            <a:off x="3281363" y="6356350"/>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Slide Number Placeholder 5">
            <a:extLst>
              <a:ext uri="{FF2B5EF4-FFF2-40B4-BE49-F238E27FC236}">
                <a16:creationId xmlns:a16="http://schemas.microsoft.com/office/drawing/2014/main" id="{C7FBEFC3-2E58-4FEA-82E4-1999EAF1872F}"/>
              </a:ext>
            </a:extLst>
          </p:cNvPr>
          <p:cNvSpPr>
            <a:spLocks noGrp="1"/>
          </p:cNvSpPr>
          <p:nvPr>
            <p:ph type="sldNum" sz="quarter" idx="4"/>
          </p:nvPr>
        </p:nvSpPr>
        <p:spPr>
          <a:xfrm>
            <a:off x="6996113" y="6356350"/>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F16CC9-3F5A-41BA-9605-FC16017721CC}" type="slidenum">
              <a:rPr lang="pt-BR" smtClean="0"/>
              <a:t>‹nº›</a:t>
            </a:fld>
            <a:endParaRPr lang="pt-BR"/>
          </a:p>
        </p:txBody>
      </p:sp>
    </p:spTree>
    <p:extLst>
      <p:ext uri="{BB962C8B-B14F-4D97-AF65-F5344CB8AC3E}">
        <p14:creationId xmlns:p14="http://schemas.microsoft.com/office/powerpoint/2010/main" val="84476399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72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137A7B-4972-484C-9B10-F33F2A6D4509}"/>
              </a:ext>
            </a:extLst>
          </p:cNvPr>
          <p:cNvSpPr>
            <a:spLocks noGrp="1"/>
          </p:cNvSpPr>
          <p:nvPr>
            <p:ph type="title"/>
          </p:nvPr>
        </p:nvSpPr>
        <p:spPr>
          <a:xfrm>
            <a:off x="681038" y="365129"/>
            <a:ext cx="854392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1B0EE8-832B-834A-8686-34F8B5AFB9FB}"/>
              </a:ext>
            </a:extLst>
          </p:cNvPr>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05C32F-7CC0-8042-AB99-521755C0F144}"/>
              </a:ext>
            </a:extLst>
          </p:cNvPr>
          <p:cNvSpPr>
            <a:spLocks noGrp="1"/>
          </p:cNvSpPr>
          <p:nvPr>
            <p:ph type="dt" sz="half" idx="2"/>
          </p:nvPr>
        </p:nvSpPr>
        <p:spPr>
          <a:xfrm>
            <a:off x="681038" y="6356359"/>
            <a:ext cx="2228850" cy="365125"/>
          </a:xfrm>
          <a:prstGeom prst="rect">
            <a:avLst/>
          </a:prstGeom>
        </p:spPr>
        <p:txBody>
          <a:bodyPr vert="horz" lIns="91440" tIns="45720" rIns="91440" bIns="45720" rtlCol="0" anchor="ctr"/>
          <a:lstStyle>
            <a:lvl1pPr algn="l">
              <a:defRPr sz="975">
                <a:solidFill>
                  <a:schemeClr val="tx1">
                    <a:tint val="75000"/>
                  </a:schemeClr>
                </a:solidFill>
              </a:defRPr>
            </a:lvl1pPr>
          </a:lstStyle>
          <a:p>
            <a:fld id="{FCE7F509-E4C9-D04C-8965-3A5F67247EE3}" type="datetimeFigureOut">
              <a:rPr lang="en-US" smtClean="0"/>
              <a:t>11/9/2021</a:t>
            </a:fld>
            <a:endParaRPr lang="en-US"/>
          </a:p>
        </p:txBody>
      </p:sp>
      <p:sp>
        <p:nvSpPr>
          <p:cNvPr id="5" name="Footer Placeholder 4">
            <a:extLst>
              <a:ext uri="{FF2B5EF4-FFF2-40B4-BE49-F238E27FC236}">
                <a16:creationId xmlns:a16="http://schemas.microsoft.com/office/drawing/2014/main" id="{DA5CB2A5-419F-E343-A53F-0F92E7AB02A4}"/>
              </a:ext>
            </a:extLst>
          </p:cNvPr>
          <p:cNvSpPr>
            <a:spLocks noGrp="1"/>
          </p:cNvSpPr>
          <p:nvPr>
            <p:ph type="ftr" sz="quarter" idx="3"/>
          </p:nvPr>
        </p:nvSpPr>
        <p:spPr>
          <a:xfrm>
            <a:off x="3281363" y="6356359"/>
            <a:ext cx="3343275" cy="365125"/>
          </a:xfrm>
          <a:prstGeom prst="rect">
            <a:avLst/>
          </a:prstGeom>
        </p:spPr>
        <p:txBody>
          <a:bodyPr vert="horz" lIns="91440" tIns="45720" rIns="91440" bIns="45720" rtlCol="0" anchor="ctr"/>
          <a:lstStyle>
            <a:lvl1pPr algn="ctr">
              <a:defRPr sz="975">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53B2A33-3365-1F4D-A3B3-6EA44DB2144C}"/>
              </a:ext>
            </a:extLst>
          </p:cNvPr>
          <p:cNvSpPr>
            <a:spLocks noGrp="1"/>
          </p:cNvSpPr>
          <p:nvPr>
            <p:ph type="sldNum" sz="quarter" idx="4"/>
          </p:nvPr>
        </p:nvSpPr>
        <p:spPr>
          <a:xfrm>
            <a:off x="6996113" y="6356359"/>
            <a:ext cx="2228850" cy="365125"/>
          </a:xfrm>
          <a:prstGeom prst="rect">
            <a:avLst/>
          </a:prstGeom>
        </p:spPr>
        <p:txBody>
          <a:bodyPr vert="horz" lIns="91440" tIns="45720" rIns="91440" bIns="45720" rtlCol="0" anchor="ctr"/>
          <a:lstStyle>
            <a:lvl1pPr algn="r">
              <a:defRPr sz="975">
                <a:solidFill>
                  <a:schemeClr val="tx1">
                    <a:tint val="75000"/>
                  </a:schemeClr>
                </a:solidFill>
              </a:defRPr>
            </a:lvl1pPr>
          </a:lstStyle>
          <a:p>
            <a:fld id="{F929E4C9-307B-3642-8BAD-1F1D87D3282C}" type="slidenum">
              <a:rPr lang="en-US" smtClean="0"/>
              <a:t>‹nº›</a:t>
            </a:fld>
            <a:endParaRPr lang="en-US"/>
          </a:p>
        </p:txBody>
      </p:sp>
      <p:pic>
        <p:nvPicPr>
          <p:cNvPr id="7" name="Picture 6">
            <a:extLst>
              <a:ext uri="{FF2B5EF4-FFF2-40B4-BE49-F238E27FC236}">
                <a16:creationId xmlns:a16="http://schemas.microsoft.com/office/drawing/2014/main" id="{D457311F-5D5F-4807-BCB0-D91228CC53F9}"/>
              </a:ext>
            </a:extLst>
          </p:cNvPr>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8252967" y="506426"/>
            <a:ext cx="1382519" cy="521484"/>
          </a:xfrm>
          <a:prstGeom prst="rect">
            <a:avLst/>
          </a:prstGeom>
          <a:noFill/>
          <a:ln>
            <a:noFill/>
          </a:ln>
        </p:spPr>
      </p:pic>
    </p:spTree>
    <p:extLst>
      <p:ext uri="{BB962C8B-B14F-4D97-AF65-F5344CB8AC3E}">
        <p14:creationId xmlns:p14="http://schemas.microsoft.com/office/powerpoint/2010/main" val="22173984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5" r:id="rId13"/>
    <p:sldLayoutId id="2147483695" r:id="rId14"/>
  </p:sldLayoutIdLst>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txStyles>
    <p:titleStyle>
      <a:lvl1pPr algn="l" defTabSz="742987" rtl="0" eaLnBrk="1" latinLnBrk="0" hangingPunct="1">
        <a:lnSpc>
          <a:spcPct val="90000"/>
        </a:lnSpc>
        <a:spcBef>
          <a:spcPct val="0"/>
        </a:spcBef>
        <a:buNone/>
        <a:defRPr sz="3575" kern="1200">
          <a:solidFill>
            <a:schemeClr val="tx1"/>
          </a:solidFill>
          <a:latin typeface="+mj-lt"/>
          <a:ea typeface="+mj-ea"/>
          <a:cs typeface="+mj-cs"/>
        </a:defRPr>
      </a:lvl1pPr>
    </p:titleStyle>
    <p:bodyStyle>
      <a:lvl1pPr marL="185746" indent="-185746" algn="l" defTabSz="742987" rtl="0" eaLnBrk="1" latinLnBrk="0" hangingPunct="1">
        <a:lnSpc>
          <a:spcPct val="90000"/>
        </a:lnSpc>
        <a:spcBef>
          <a:spcPts val="813"/>
        </a:spcBef>
        <a:buFont typeface="Arial" panose="020B0604020202020204" pitchFamily="34" charset="0"/>
        <a:buChar char="•"/>
        <a:defRPr sz="2275" kern="1200">
          <a:solidFill>
            <a:schemeClr val="tx1"/>
          </a:solidFill>
          <a:latin typeface="+mn-lt"/>
          <a:ea typeface="+mn-ea"/>
          <a:cs typeface="+mn-cs"/>
        </a:defRPr>
      </a:lvl1pPr>
      <a:lvl2pPr marL="557241" indent="-185746" algn="l" defTabSz="742987"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734" indent="-185746" algn="l" defTabSz="742987"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228"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722"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215"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709"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201"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696"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p:bodyStyle>
    <p:otherStyle>
      <a:defPPr>
        <a:defRPr lang="en-US"/>
      </a:defPPr>
      <a:lvl1pPr marL="0" algn="l" defTabSz="742987" rtl="0" eaLnBrk="1" latinLnBrk="0" hangingPunct="1">
        <a:defRPr sz="1463" kern="1200">
          <a:solidFill>
            <a:schemeClr val="tx1"/>
          </a:solidFill>
          <a:latin typeface="+mn-lt"/>
          <a:ea typeface="+mn-ea"/>
          <a:cs typeface="+mn-cs"/>
        </a:defRPr>
      </a:lvl1pPr>
      <a:lvl2pPr marL="371494" algn="l" defTabSz="742987" rtl="0" eaLnBrk="1" latinLnBrk="0" hangingPunct="1">
        <a:defRPr sz="1463" kern="1200">
          <a:solidFill>
            <a:schemeClr val="tx1"/>
          </a:solidFill>
          <a:latin typeface="+mn-lt"/>
          <a:ea typeface="+mn-ea"/>
          <a:cs typeface="+mn-cs"/>
        </a:defRPr>
      </a:lvl2pPr>
      <a:lvl3pPr marL="742987" algn="l" defTabSz="742987" rtl="0" eaLnBrk="1" latinLnBrk="0" hangingPunct="1">
        <a:defRPr sz="1463" kern="1200">
          <a:solidFill>
            <a:schemeClr val="tx1"/>
          </a:solidFill>
          <a:latin typeface="+mn-lt"/>
          <a:ea typeface="+mn-ea"/>
          <a:cs typeface="+mn-cs"/>
        </a:defRPr>
      </a:lvl3pPr>
      <a:lvl4pPr marL="1114481" algn="l" defTabSz="742987" rtl="0" eaLnBrk="1" latinLnBrk="0" hangingPunct="1">
        <a:defRPr sz="1463" kern="1200">
          <a:solidFill>
            <a:schemeClr val="tx1"/>
          </a:solidFill>
          <a:latin typeface="+mn-lt"/>
          <a:ea typeface="+mn-ea"/>
          <a:cs typeface="+mn-cs"/>
        </a:defRPr>
      </a:lvl4pPr>
      <a:lvl5pPr marL="1485974" algn="l" defTabSz="742987" rtl="0" eaLnBrk="1" latinLnBrk="0" hangingPunct="1">
        <a:defRPr sz="1463" kern="1200">
          <a:solidFill>
            <a:schemeClr val="tx1"/>
          </a:solidFill>
          <a:latin typeface="+mn-lt"/>
          <a:ea typeface="+mn-ea"/>
          <a:cs typeface="+mn-cs"/>
        </a:defRPr>
      </a:lvl5pPr>
      <a:lvl6pPr marL="1857468" algn="l" defTabSz="742987" rtl="0" eaLnBrk="1" latinLnBrk="0" hangingPunct="1">
        <a:defRPr sz="1463" kern="1200">
          <a:solidFill>
            <a:schemeClr val="tx1"/>
          </a:solidFill>
          <a:latin typeface="+mn-lt"/>
          <a:ea typeface="+mn-ea"/>
          <a:cs typeface="+mn-cs"/>
        </a:defRPr>
      </a:lvl6pPr>
      <a:lvl7pPr marL="2228962" algn="l" defTabSz="742987" rtl="0" eaLnBrk="1" latinLnBrk="0" hangingPunct="1">
        <a:defRPr sz="1463" kern="1200">
          <a:solidFill>
            <a:schemeClr val="tx1"/>
          </a:solidFill>
          <a:latin typeface="+mn-lt"/>
          <a:ea typeface="+mn-ea"/>
          <a:cs typeface="+mn-cs"/>
        </a:defRPr>
      </a:lvl7pPr>
      <a:lvl8pPr marL="2600455" algn="l" defTabSz="742987" rtl="0" eaLnBrk="1" latinLnBrk="0" hangingPunct="1">
        <a:defRPr sz="1463" kern="1200">
          <a:solidFill>
            <a:schemeClr val="tx1"/>
          </a:solidFill>
          <a:latin typeface="+mn-lt"/>
          <a:ea typeface="+mn-ea"/>
          <a:cs typeface="+mn-cs"/>
        </a:defRPr>
      </a:lvl8pPr>
      <a:lvl9pPr marL="2971949" algn="l" defTabSz="742987" rtl="0" eaLnBrk="1" latinLnBrk="0" hangingPunct="1">
        <a:defRPr sz="146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137A7B-4972-484C-9B10-F33F2A6D4509}"/>
              </a:ext>
            </a:extLst>
          </p:cNvPr>
          <p:cNvSpPr>
            <a:spLocks noGrp="1"/>
          </p:cNvSpPr>
          <p:nvPr>
            <p:ph type="title"/>
          </p:nvPr>
        </p:nvSpPr>
        <p:spPr>
          <a:xfrm>
            <a:off x="681038" y="365129"/>
            <a:ext cx="854392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1B0EE8-832B-834A-8686-34F8B5AFB9FB}"/>
              </a:ext>
            </a:extLst>
          </p:cNvPr>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05C32F-7CC0-8042-AB99-521755C0F144}"/>
              </a:ext>
            </a:extLst>
          </p:cNvPr>
          <p:cNvSpPr>
            <a:spLocks noGrp="1"/>
          </p:cNvSpPr>
          <p:nvPr>
            <p:ph type="dt" sz="half" idx="2"/>
          </p:nvPr>
        </p:nvSpPr>
        <p:spPr>
          <a:xfrm>
            <a:off x="681038" y="6356359"/>
            <a:ext cx="2228850" cy="365125"/>
          </a:xfrm>
          <a:prstGeom prst="rect">
            <a:avLst/>
          </a:prstGeom>
        </p:spPr>
        <p:txBody>
          <a:bodyPr vert="horz" lIns="91440" tIns="45720" rIns="91440" bIns="45720" rtlCol="0" anchor="ctr"/>
          <a:lstStyle>
            <a:lvl1pPr algn="l">
              <a:defRPr sz="975">
                <a:solidFill>
                  <a:schemeClr val="tx1">
                    <a:tint val="75000"/>
                  </a:schemeClr>
                </a:solidFill>
              </a:defRPr>
            </a:lvl1pPr>
          </a:lstStyle>
          <a:p>
            <a:fld id="{FCE7F509-E4C9-D04C-8965-3A5F67247EE3}" type="datetimeFigureOut">
              <a:rPr lang="en-US" smtClean="0"/>
              <a:t>11/9/2021</a:t>
            </a:fld>
            <a:endParaRPr lang="en-US"/>
          </a:p>
        </p:txBody>
      </p:sp>
      <p:sp>
        <p:nvSpPr>
          <p:cNvPr id="5" name="Footer Placeholder 4">
            <a:extLst>
              <a:ext uri="{FF2B5EF4-FFF2-40B4-BE49-F238E27FC236}">
                <a16:creationId xmlns:a16="http://schemas.microsoft.com/office/drawing/2014/main" id="{DA5CB2A5-419F-E343-A53F-0F92E7AB02A4}"/>
              </a:ext>
            </a:extLst>
          </p:cNvPr>
          <p:cNvSpPr>
            <a:spLocks noGrp="1"/>
          </p:cNvSpPr>
          <p:nvPr>
            <p:ph type="ftr" sz="quarter" idx="3"/>
          </p:nvPr>
        </p:nvSpPr>
        <p:spPr>
          <a:xfrm>
            <a:off x="3281363" y="6356359"/>
            <a:ext cx="3343275" cy="365125"/>
          </a:xfrm>
          <a:prstGeom prst="rect">
            <a:avLst/>
          </a:prstGeom>
        </p:spPr>
        <p:txBody>
          <a:bodyPr vert="horz" lIns="91440" tIns="45720" rIns="91440" bIns="45720" rtlCol="0" anchor="ctr"/>
          <a:lstStyle>
            <a:lvl1pPr algn="ctr">
              <a:defRPr sz="975">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53B2A33-3365-1F4D-A3B3-6EA44DB2144C}"/>
              </a:ext>
            </a:extLst>
          </p:cNvPr>
          <p:cNvSpPr>
            <a:spLocks noGrp="1"/>
          </p:cNvSpPr>
          <p:nvPr>
            <p:ph type="sldNum" sz="quarter" idx="4"/>
          </p:nvPr>
        </p:nvSpPr>
        <p:spPr>
          <a:xfrm>
            <a:off x="6996113" y="6356359"/>
            <a:ext cx="2228850" cy="365125"/>
          </a:xfrm>
          <a:prstGeom prst="rect">
            <a:avLst/>
          </a:prstGeom>
        </p:spPr>
        <p:txBody>
          <a:bodyPr vert="horz" lIns="91440" tIns="45720" rIns="91440" bIns="45720" rtlCol="0" anchor="ctr"/>
          <a:lstStyle>
            <a:lvl1pPr algn="r">
              <a:defRPr sz="975">
                <a:solidFill>
                  <a:schemeClr val="tx1">
                    <a:tint val="75000"/>
                  </a:schemeClr>
                </a:solidFill>
              </a:defRPr>
            </a:lvl1pPr>
          </a:lstStyle>
          <a:p>
            <a:fld id="{F929E4C9-307B-3642-8BAD-1F1D87D3282C}" type="slidenum">
              <a:rPr lang="en-US" smtClean="0"/>
              <a:t>‹nº›</a:t>
            </a:fld>
            <a:endParaRPr lang="en-US"/>
          </a:p>
        </p:txBody>
      </p:sp>
    </p:spTree>
    <p:extLst>
      <p:ext uri="{BB962C8B-B14F-4D97-AF65-F5344CB8AC3E}">
        <p14:creationId xmlns:p14="http://schemas.microsoft.com/office/powerpoint/2010/main" val="91067195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Lst>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txStyles>
    <p:titleStyle>
      <a:lvl1pPr algn="l" defTabSz="742987" rtl="0" eaLnBrk="1" latinLnBrk="0" hangingPunct="1">
        <a:lnSpc>
          <a:spcPct val="90000"/>
        </a:lnSpc>
        <a:spcBef>
          <a:spcPct val="0"/>
        </a:spcBef>
        <a:buNone/>
        <a:defRPr sz="3575" kern="1200">
          <a:solidFill>
            <a:schemeClr val="tx1"/>
          </a:solidFill>
          <a:latin typeface="+mj-lt"/>
          <a:ea typeface="+mj-ea"/>
          <a:cs typeface="+mj-cs"/>
        </a:defRPr>
      </a:lvl1pPr>
    </p:titleStyle>
    <p:bodyStyle>
      <a:lvl1pPr marL="185746" indent="-185746" algn="l" defTabSz="742987" rtl="0" eaLnBrk="1" latinLnBrk="0" hangingPunct="1">
        <a:lnSpc>
          <a:spcPct val="90000"/>
        </a:lnSpc>
        <a:spcBef>
          <a:spcPts val="813"/>
        </a:spcBef>
        <a:buFont typeface="Arial" panose="020B0604020202020204" pitchFamily="34" charset="0"/>
        <a:buChar char="•"/>
        <a:defRPr sz="2275" kern="1200">
          <a:solidFill>
            <a:schemeClr val="tx1"/>
          </a:solidFill>
          <a:latin typeface="+mn-lt"/>
          <a:ea typeface="+mn-ea"/>
          <a:cs typeface="+mn-cs"/>
        </a:defRPr>
      </a:lvl1pPr>
      <a:lvl2pPr marL="557241" indent="-185746" algn="l" defTabSz="742987"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734" indent="-185746" algn="l" defTabSz="742987"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228"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722"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215"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709"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201"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696"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p:bodyStyle>
    <p:otherStyle>
      <a:defPPr>
        <a:defRPr lang="en-US"/>
      </a:defPPr>
      <a:lvl1pPr marL="0" algn="l" defTabSz="742987" rtl="0" eaLnBrk="1" latinLnBrk="0" hangingPunct="1">
        <a:defRPr sz="1463" kern="1200">
          <a:solidFill>
            <a:schemeClr val="tx1"/>
          </a:solidFill>
          <a:latin typeface="+mn-lt"/>
          <a:ea typeface="+mn-ea"/>
          <a:cs typeface="+mn-cs"/>
        </a:defRPr>
      </a:lvl1pPr>
      <a:lvl2pPr marL="371494" algn="l" defTabSz="742987" rtl="0" eaLnBrk="1" latinLnBrk="0" hangingPunct="1">
        <a:defRPr sz="1463" kern="1200">
          <a:solidFill>
            <a:schemeClr val="tx1"/>
          </a:solidFill>
          <a:latin typeface="+mn-lt"/>
          <a:ea typeface="+mn-ea"/>
          <a:cs typeface="+mn-cs"/>
        </a:defRPr>
      </a:lvl2pPr>
      <a:lvl3pPr marL="742987" algn="l" defTabSz="742987" rtl="0" eaLnBrk="1" latinLnBrk="0" hangingPunct="1">
        <a:defRPr sz="1463" kern="1200">
          <a:solidFill>
            <a:schemeClr val="tx1"/>
          </a:solidFill>
          <a:latin typeface="+mn-lt"/>
          <a:ea typeface="+mn-ea"/>
          <a:cs typeface="+mn-cs"/>
        </a:defRPr>
      </a:lvl3pPr>
      <a:lvl4pPr marL="1114481" algn="l" defTabSz="742987" rtl="0" eaLnBrk="1" latinLnBrk="0" hangingPunct="1">
        <a:defRPr sz="1463" kern="1200">
          <a:solidFill>
            <a:schemeClr val="tx1"/>
          </a:solidFill>
          <a:latin typeface="+mn-lt"/>
          <a:ea typeface="+mn-ea"/>
          <a:cs typeface="+mn-cs"/>
        </a:defRPr>
      </a:lvl4pPr>
      <a:lvl5pPr marL="1485974" algn="l" defTabSz="742987" rtl="0" eaLnBrk="1" latinLnBrk="0" hangingPunct="1">
        <a:defRPr sz="1463" kern="1200">
          <a:solidFill>
            <a:schemeClr val="tx1"/>
          </a:solidFill>
          <a:latin typeface="+mn-lt"/>
          <a:ea typeface="+mn-ea"/>
          <a:cs typeface="+mn-cs"/>
        </a:defRPr>
      </a:lvl5pPr>
      <a:lvl6pPr marL="1857468" algn="l" defTabSz="742987" rtl="0" eaLnBrk="1" latinLnBrk="0" hangingPunct="1">
        <a:defRPr sz="1463" kern="1200">
          <a:solidFill>
            <a:schemeClr val="tx1"/>
          </a:solidFill>
          <a:latin typeface="+mn-lt"/>
          <a:ea typeface="+mn-ea"/>
          <a:cs typeface="+mn-cs"/>
        </a:defRPr>
      </a:lvl6pPr>
      <a:lvl7pPr marL="2228962" algn="l" defTabSz="742987" rtl="0" eaLnBrk="1" latinLnBrk="0" hangingPunct="1">
        <a:defRPr sz="1463" kern="1200">
          <a:solidFill>
            <a:schemeClr val="tx1"/>
          </a:solidFill>
          <a:latin typeface="+mn-lt"/>
          <a:ea typeface="+mn-ea"/>
          <a:cs typeface="+mn-cs"/>
        </a:defRPr>
      </a:lvl7pPr>
      <a:lvl8pPr marL="2600455" algn="l" defTabSz="742987" rtl="0" eaLnBrk="1" latinLnBrk="0" hangingPunct="1">
        <a:defRPr sz="1463" kern="1200">
          <a:solidFill>
            <a:schemeClr val="tx1"/>
          </a:solidFill>
          <a:latin typeface="+mn-lt"/>
          <a:ea typeface="+mn-ea"/>
          <a:cs typeface="+mn-cs"/>
        </a:defRPr>
      </a:lvl8pPr>
      <a:lvl9pPr marL="2971949" algn="l" defTabSz="742987" rtl="0" eaLnBrk="1" latinLnBrk="0" hangingPunct="1">
        <a:defRPr sz="146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137A7B-4972-484C-9B10-F33F2A6D4509}"/>
              </a:ext>
            </a:extLst>
          </p:cNvPr>
          <p:cNvSpPr>
            <a:spLocks noGrp="1"/>
          </p:cNvSpPr>
          <p:nvPr>
            <p:ph type="title"/>
          </p:nvPr>
        </p:nvSpPr>
        <p:spPr>
          <a:xfrm>
            <a:off x="681038" y="365129"/>
            <a:ext cx="854392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1B0EE8-832B-834A-8686-34F8B5AFB9FB}"/>
              </a:ext>
            </a:extLst>
          </p:cNvPr>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05C32F-7CC0-8042-AB99-521755C0F144}"/>
              </a:ext>
            </a:extLst>
          </p:cNvPr>
          <p:cNvSpPr>
            <a:spLocks noGrp="1"/>
          </p:cNvSpPr>
          <p:nvPr>
            <p:ph type="dt" sz="half" idx="2"/>
          </p:nvPr>
        </p:nvSpPr>
        <p:spPr>
          <a:xfrm>
            <a:off x="681038" y="6356359"/>
            <a:ext cx="2228850" cy="365125"/>
          </a:xfrm>
          <a:prstGeom prst="rect">
            <a:avLst/>
          </a:prstGeom>
        </p:spPr>
        <p:txBody>
          <a:bodyPr vert="horz" lIns="91440" tIns="45720" rIns="91440" bIns="45720" rtlCol="0" anchor="ctr"/>
          <a:lstStyle>
            <a:lvl1pPr algn="l">
              <a:defRPr sz="975">
                <a:solidFill>
                  <a:schemeClr val="tx1">
                    <a:tint val="75000"/>
                  </a:schemeClr>
                </a:solidFill>
              </a:defRPr>
            </a:lvl1pPr>
          </a:lstStyle>
          <a:p>
            <a:fld id="{FCE7F509-E4C9-D04C-8965-3A5F67247EE3}" type="datetimeFigureOut">
              <a:rPr lang="en-US" smtClean="0"/>
              <a:t>11/9/2021</a:t>
            </a:fld>
            <a:endParaRPr lang="en-US"/>
          </a:p>
        </p:txBody>
      </p:sp>
      <p:sp>
        <p:nvSpPr>
          <p:cNvPr id="5" name="Footer Placeholder 4">
            <a:extLst>
              <a:ext uri="{FF2B5EF4-FFF2-40B4-BE49-F238E27FC236}">
                <a16:creationId xmlns:a16="http://schemas.microsoft.com/office/drawing/2014/main" id="{DA5CB2A5-419F-E343-A53F-0F92E7AB02A4}"/>
              </a:ext>
            </a:extLst>
          </p:cNvPr>
          <p:cNvSpPr>
            <a:spLocks noGrp="1"/>
          </p:cNvSpPr>
          <p:nvPr>
            <p:ph type="ftr" sz="quarter" idx="3"/>
          </p:nvPr>
        </p:nvSpPr>
        <p:spPr>
          <a:xfrm>
            <a:off x="3281363" y="6356359"/>
            <a:ext cx="3343275" cy="365125"/>
          </a:xfrm>
          <a:prstGeom prst="rect">
            <a:avLst/>
          </a:prstGeom>
        </p:spPr>
        <p:txBody>
          <a:bodyPr vert="horz" lIns="91440" tIns="45720" rIns="91440" bIns="45720" rtlCol="0" anchor="ctr"/>
          <a:lstStyle>
            <a:lvl1pPr algn="ctr">
              <a:defRPr sz="975">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53B2A33-3365-1F4D-A3B3-6EA44DB2144C}"/>
              </a:ext>
            </a:extLst>
          </p:cNvPr>
          <p:cNvSpPr>
            <a:spLocks noGrp="1"/>
          </p:cNvSpPr>
          <p:nvPr>
            <p:ph type="sldNum" sz="quarter" idx="4"/>
          </p:nvPr>
        </p:nvSpPr>
        <p:spPr>
          <a:xfrm>
            <a:off x="6996113" y="6356359"/>
            <a:ext cx="2228850" cy="365125"/>
          </a:xfrm>
          <a:prstGeom prst="rect">
            <a:avLst/>
          </a:prstGeom>
        </p:spPr>
        <p:txBody>
          <a:bodyPr vert="horz" lIns="91440" tIns="45720" rIns="91440" bIns="45720" rtlCol="0" anchor="ctr"/>
          <a:lstStyle>
            <a:lvl1pPr algn="r">
              <a:defRPr sz="975">
                <a:solidFill>
                  <a:schemeClr val="tx1">
                    <a:tint val="75000"/>
                  </a:schemeClr>
                </a:solidFill>
              </a:defRPr>
            </a:lvl1pPr>
          </a:lstStyle>
          <a:p>
            <a:fld id="{F929E4C9-307B-3642-8BAD-1F1D87D3282C}" type="slidenum">
              <a:rPr lang="en-US" smtClean="0"/>
              <a:t>‹nº›</a:t>
            </a:fld>
            <a:endParaRPr lang="en-US"/>
          </a:p>
        </p:txBody>
      </p:sp>
      <p:pic>
        <p:nvPicPr>
          <p:cNvPr id="7" name="Picture 6">
            <a:extLst>
              <a:ext uri="{FF2B5EF4-FFF2-40B4-BE49-F238E27FC236}">
                <a16:creationId xmlns:a16="http://schemas.microsoft.com/office/drawing/2014/main" id="{D457311F-5D5F-4807-BCB0-D91228CC53F9}"/>
              </a:ext>
            </a:extLst>
          </p:cNvPr>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8252967" y="506426"/>
            <a:ext cx="1382519" cy="521484"/>
          </a:xfrm>
          <a:prstGeom prst="rect">
            <a:avLst/>
          </a:prstGeom>
          <a:noFill/>
          <a:ln>
            <a:noFill/>
          </a:ln>
        </p:spPr>
      </p:pic>
    </p:spTree>
    <p:extLst>
      <p:ext uri="{BB962C8B-B14F-4D97-AF65-F5344CB8AC3E}">
        <p14:creationId xmlns:p14="http://schemas.microsoft.com/office/powerpoint/2010/main" val="1760952832"/>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Lst>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txStyles>
    <p:titleStyle>
      <a:lvl1pPr algn="l" defTabSz="742987" rtl="0" eaLnBrk="1" latinLnBrk="0" hangingPunct="1">
        <a:lnSpc>
          <a:spcPct val="90000"/>
        </a:lnSpc>
        <a:spcBef>
          <a:spcPct val="0"/>
        </a:spcBef>
        <a:buNone/>
        <a:defRPr sz="3575" kern="1200">
          <a:solidFill>
            <a:schemeClr val="tx1"/>
          </a:solidFill>
          <a:latin typeface="+mj-lt"/>
          <a:ea typeface="+mj-ea"/>
          <a:cs typeface="+mj-cs"/>
        </a:defRPr>
      </a:lvl1pPr>
    </p:titleStyle>
    <p:bodyStyle>
      <a:lvl1pPr marL="185746" indent="-185746" algn="l" defTabSz="742987" rtl="0" eaLnBrk="1" latinLnBrk="0" hangingPunct="1">
        <a:lnSpc>
          <a:spcPct val="90000"/>
        </a:lnSpc>
        <a:spcBef>
          <a:spcPts val="813"/>
        </a:spcBef>
        <a:buFont typeface="Arial" panose="020B0604020202020204" pitchFamily="34" charset="0"/>
        <a:buChar char="•"/>
        <a:defRPr sz="2275" kern="1200">
          <a:solidFill>
            <a:schemeClr val="tx1"/>
          </a:solidFill>
          <a:latin typeface="+mn-lt"/>
          <a:ea typeface="+mn-ea"/>
          <a:cs typeface="+mn-cs"/>
        </a:defRPr>
      </a:lvl1pPr>
      <a:lvl2pPr marL="557241" indent="-185746" algn="l" defTabSz="742987"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734" indent="-185746" algn="l" defTabSz="742987"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228"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722"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215"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709"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201"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696"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p:bodyStyle>
    <p:otherStyle>
      <a:defPPr>
        <a:defRPr lang="en-US"/>
      </a:defPPr>
      <a:lvl1pPr marL="0" algn="l" defTabSz="742987" rtl="0" eaLnBrk="1" latinLnBrk="0" hangingPunct="1">
        <a:defRPr sz="1463" kern="1200">
          <a:solidFill>
            <a:schemeClr val="tx1"/>
          </a:solidFill>
          <a:latin typeface="+mn-lt"/>
          <a:ea typeface="+mn-ea"/>
          <a:cs typeface="+mn-cs"/>
        </a:defRPr>
      </a:lvl1pPr>
      <a:lvl2pPr marL="371494" algn="l" defTabSz="742987" rtl="0" eaLnBrk="1" latinLnBrk="0" hangingPunct="1">
        <a:defRPr sz="1463" kern="1200">
          <a:solidFill>
            <a:schemeClr val="tx1"/>
          </a:solidFill>
          <a:latin typeface="+mn-lt"/>
          <a:ea typeface="+mn-ea"/>
          <a:cs typeface="+mn-cs"/>
        </a:defRPr>
      </a:lvl2pPr>
      <a:lvl3pPr marL="742987" algn="l" defTabSz="742987" rtl="0" eaLnBrk="1" latinLnBrk="0" hangingPunct="1">
        <a:defRPr sz="1463" kern="1200">
          <a:solidFill>
            <a:schemeClr val="tx1"/>
          </a:solidFill>
          <a:latin typeface="+mn-lt"/>
          <a:ea typeface="+mn-ea"/>
          <a:cs typeface="+mn-cs"/>
        </a:defRPr>
      </a:lvl3pPr>
      <a:lvl4pPr marL="1114481" algn="l" defTabSz="742987" rtl="0" eaLnBrk="1" latinLnBrk="0" hangingPunct="1">
        <a:defRPr sz="1463" kern="1200">
          <a:solidFill>
            <a:schemeClr val="tx1"/>
          </a:solidFill>
          <a:latin typeface="+mn-lt"/>
          <a:ea typeface="+mn-ea"/>
          <a:cs typeface="+mn-cs"/>
        </a:defRPr>
      </a:lvl4pPr>
      <a:lvl5pPr marL="1485974" algn="l" defTabSz="742987" rtl="0" eaLnBrk="1" latinLnBrk="0" hangingPunct="1">
        <a:defRPr sz="1463" kern="1200">
          <a:solidFill>
            <a:schemeClr val="tx1"/>
          </a:solidFill>
          <a:latin typeface="+mn-lt"/>
          <a:ea typeface="+mn-ea"/>
          <a:cs typeface="+mn-cs"/>
        </a:defRPr>
      </a:lvl5pPr>
      <a:lvl6pPr marL="1857468" algn="l" defTabSz="742987" rtl="0" eaLnBrk="1" latinLnBrk="0" hangingPunct="1">
        <a:defRPr sz="1463" kern="1200">
          <a:solidFill>
            <a:schemeClr val="tx1"/>
          </a:solidFill>
          <a:latin typeface="+mn-lt"/>
          <a:ea typeface="+mn-ea"/>
          <a:cs typeface="+mn-cs"/>
        </a:defRPr>
      </a:lvl6pPr>
      <a:lvl7pPr marL="2228962" algn="l" defTabSz="742987" rtl="0" eaLnBrk="1" latinLnBrk="0" hangingPunct="1">
        <a:defRPr sz="1463" kern="1200">
          <a:solidFill>
            <a:schemeClr val="tx1"/>
          </a:solidFill>
          <a:latin typeface="+mn-lt"/>
          <a:ea typeface="+mn-ea"/>
          <a:cs typeface="+mn-cs"/>
        </a:defRPr>
      </a:lvl7pPr>
      <a:lvl8pPr marL="2600455" algn="l" defTabSz="742987" rtl="0" eaLnBrk="1" latinLnBrk="0" hangingPunct="1">
        <a:defRPr sz="1463" kern="1200">
          <a:solidFill>
            <a:schemeClr val="tx1"/>
          </a:solidFill>
          <a:latin typeface="+mn-lt"/>
          <a:ea typeface="+mn-ea"/>
          <a:cs typeface="+mn-cs"/>
        </a:defRPr>
      </a:lvl8pPr>
      <a:lvl9pPr marL="2971949" algn="l" defTabSz="742987" rtl="0" eaLnBrk="1" latinLnBrk="0" hangingPunct="1">
        <a:defRPr sz="146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18.xml"/><Relationship Id="rId5" Type="http://schemas.openxmlformats.org/officeDocument/2006/relationships/image" Target="../media/image21.sv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6.jpeg"/><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6.xml"/><Relationship Id="rId6" Type="http://schemas.openxmlformats.org/officeDocument/2006/relationships/image" Target="../media/image36.jpg"/><Relationship Id="rId5" Type="http://schemas.openxmlformats.org/officeDocument/2006/relationships/image" Target="../media/image35.png"/><Relationship Id="rId4" Type="http://schemas.openxmlformats.org/officeDocument/2006/relationships/image" Target="../media/image34.jpeg"/></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2199DFF-3C44-41C6-8AF0-94EBBFE725AD}"/>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0" y="0"/>
            <a:ext cx="9906000" cy="6858000"/>
          </a:xfrm>
          <a:prstGeom prst="rect">
            <a:avLst/>
          </a:prstGeom>
          <a:noFill/>
          <a:ln>
            <a:noFill/>
          </a:ln>
        </p:spPr>
      </p:pic>
      <p:sp>
        <p:nvSpPr>
          <p:cNvPr id="15" name="Subtitle 1">
            <a:extLst>
              <a:ext uri="{FF2B5EF4-FFF2-40B4-BE49-F238E27FC236}">
                <a16:creationId xmlns:a16="http://schemas.microsoft.com/office/drawing/2014/main" id="{4789250A-B981-43AA-8C27-D9ADF6E32D6C}"/>
              </a:ext>
            </a:extLst>
          </p:cNvPr>
          <p:cNvSpPr>
            <a:spLocks noGrp="1"/>
          </p:cNvSpPr>
          <p:nvPr/>
        </p:nvSpPr>
        <p:spPr>
          <a:xfrm>
            <a:off x="-34430" y="3003371"/>
            <a:ext cx="9476105" cy="2619375"/>
          </a:xfrm>
          <a:prstGeom prst="rect">
            <a:avLst/>
          </a:prstGeom>
        </p:spPr>
        <p:txBody>
          <a:bodyPr vert="horz" lIns="91440" tIns="45720" rIns="91440" bIns="45720" rtlCol="0">
            <a:normAutofit/>
          </a:bodyPr>
          <a:lstStyle/>
          <a:p>
            <a:pPr algn="r">
              <a:lnSpc>
                <a:spcPct val="113000"/>
              </a:lnSpc>
            </a:pPr>
            <a:r>
              <a:rPr lang="pt-BR" sz="1400" b="1" dirty="0">
                <a:solidFill>
                  <a:srgbClr val="17365D"/>
                </a:solidFill>
                <a:effectLst/>
                <a:latin typeface="Roboto" panose="02000000000000000000" pitchFamily="2" charset="0"/>
                <a:ea typeface="Roboto" panose="02000000000000000000" pitchFamily="2" charset="0"/>
                <a:cs typeface="Roboto" panose="02000000000000000000" pitchFamily="2" charset="0"/>
              </a:rPr>
              <a:t>Recuperação Judicial nº 5002430-84.2019.8.21.0009</a:t>
            </a:r>
          </a:p>
          <a:p>
            <a:pPr algn="r">
              <a:lnSpc>
                <a:spcPct val="113000"/>
              </a:lnSpc>
            </a:pPr>
            <a:r>
              <a:rPr lang="pt-BR" sz="1400" b="1" dirty="0">
                <a:solidFill>
                  <a:srgbClr val="17365D"/>
                </a:solidFill>
                <a:effectLst/>
                <a:latin typeface="Roboto" panose="02000000000000000000" pitchFamily="2" charset="0"/>
                <a:ea typeface="Roboto" panose="02000000000000000000" pitchFamily="2" charset="0"/>
                <a:cs typeface="Roboto" panose="02000000000000000000" pitchFamily="2" charset="0"/>
              </a:rPr>
              <a:t>2ª Vara Cível da Comarca de Carazinho/RS</a:t>
            </a:r>
          </a:p>
          <a:p>
            <a:pPr algn="r">
              <a:lnSpc>
                <a:spcPct val="113000"/>
              </a:lnSpc>
            </a:pPr>
            <a:endParaRPr lang="pt-BR" sz="1100" dirty="0">
              <a:solidFill>
                <a:srgbClr val="17365D"/>
              </a:solidFill>
              <a:effectLst/>
              <a:latin typeface="Roboto" panose="02000000000000000000" pitchFamily="2" charset="0"/>
              <a:ea typeface="Roboto" panose="02000000000000000000" pitchFamily="2" charset="0"/>
              <a:cs typeface="Roboto" panose="02000000000000000000" pitchFamily="2" charset="0"/>
            </a:endParaRPr>
          </a:p>
          <a:p>
            <a:pPr algn="r">
              <a:lnSpc>
                <a:spcPct val="113000"/>
              </a:lnSpc>
            </a:pPr>
            <a:r>
              <a:rPr lang="pt-BR" sz="1300" dirty="0" err="1">
                <a:solidFill>
                  <a:srgbClr val="17365D"/>
                </a:solidFill>
                <a:effectLst/>
                <a:latin typeface="Roboto" panose="02000000000000000000" pitchFamily="2" charset="0"/>
                <a:ea typeface="Roboto" panose="02000000000000000000" pitchFamily="2" charset="0"/>
                <a:cs typeface="Roboto" panose="02000000000000000000" pitchFamily="2" charset="0"/>
              </a:rPr>
              <a:t>Recuperandas</a:t>
            </a:r>
            <a:r>
              <a:rPr lang="pt-BR" sz="1300" dirty="0">
                <a:solidFill>
                  <a:srgbClr val="17365D"/>
                </a:solidFill>
                <a:effectLst/>
                <a:latin typeface="Roboto" panose="02000000000000000000" pitchFamily="2" charset="0"/>
                <a:ea typeface="Roboto" panose="02000000000000000000" pitchFamily="2" charset="0"/>
                <a:cs typeface="Roboto" panose="02000000000000000000" pitchFamily="2" charset="0"/>
              </a:rPr>
              <a:t>:</a:t>
            </a:r>
          </a:p>
          <a:p>
            <a:pPr algn="r">
              <a:lnSpc>
                <a:spcPct val="113000"/>
              </a:lnSpc>
            </a:pPr>
            <a:r>
              <a:rPr lang="pt-BR" sz="1300" dirty="0">
                <a:solidFill>
                  <a:srgbClr val="17365D"/>
                </a:solidFill>
                <a:effectLst/>
                <a:latin typeface="Roboto" panose="02000000000000000000" pitchFamily="2" charset="0"/>
                <a:ea typeface="Roboto" panose="02000000000000000000" pitchFamily="2" charset="0"/>
                <a:cs typeface="Roboto" panose="02000000000000000000" pitchFamily="2" charset="0"/>
              </a:rPr>
              <a:t>S.R. Orth &amp; Cia Ltda. e</a:t>
            </a:r>
          </a:p>
          <a:p>
            <a:pPr algn="r">
              <a:lnSpc>
                <a:spcPct val="113000"/>
              </a:lnSpc>
            </a:pPr>
            <a:r>
              <a:rPr lang="pt-BR" sz="1300" dirty="0">
                <a:solidFill>
                  <a:srgbClr val="17365D"/>
                </a:solidFill>
                <a:effectLst/>
                <a:latin typeface="Roboto" panose="02000000000000000000" pitchFamily="2" charset="0"/>
                <a:ea typeface="Roboto" panose="02000000000000000000" pitchFamily="2" charset="0"/>
                <a:cs typeface="Roboto" panose="02000000000000000000" pitchFamily="2" charset="0"/>
              </a:rPr>
              <a:t>Indústria de Máquinas Agrícolas Carazinho Ltda.</a:t>
            </a:r>
          </a:p>
          <a:p>
            <a:pPr algn="r">
              <a:lnSpc>
                <a:spcPct val="113000"/>
              </a:lnSpc>
            </a:pPr>
            <a:endParaRPr lang="pt-BR" sz="1100" dirty="0">
              <a:solidFill>
                <a:srgbClr val="17365D"/>
              </a:solidFill>
              <a:effectLst/>
              <a:latin typeface="Roboto" panose="02000000000000000000" pitchFamily="2" charset="0"/>
              <a:ea typeface="Roboto" panose="02000000000000000000" pitchFamily="2" charset="0"/>
              <a:cs typeface="Roboto" panose="02000000000000000000" pitchFamily="2" charset="0"/>
            </a:endParaRPr>
          </a:p>
          <a:p>
            <a:pPr algn="r">
              <a:lnSpc>
                <a:spcPct val="113000"/>
              </a:lnSpc>
            </a:pPr>
            <a:r>
              <a:rPr lang="pt-BR" sz="1400" b="1" dirty="0">
                <a:solidFill>
                  <a:srgbClr val="17365D"/>
                </a:solidFill>
                <a:latin typeface="Roboto" panose="02000000000000000000" pitchFamily="2" charset="0"/>
                <a:ea typeface="Roboto" panose="02000000000000000000" pitchFamily="2" charset="0"/>
                <a:cs typeface="Roboto" panose="02000000000000000000" pitchFamily="2" charset="0"/>
              </a:rPr>
              <a:t>Novembro</a:t>
            </a:r>
            <a:r>
              <a:rPr lang="pt-BR" sz="1400" b="1" dirty="0">
                <a:solidFill>
                  <a:srgbClr val="17365D"/>
                </a:solidFill>
                <a:effectLst/>
                <a:latin typeface="Roboto" panose="02000000000000000000" pitchFamily="2" charset="0"/>
                <a:ea typeface="Roboto" panose="02000000000000000000" pitchFamily="2" charset="0"/>
                <a:cs typeface="Roboto" panose="02000000000000000000" pitchFamily="2" charset="0"/>
              </a:rPr>
              <a:t> de 2021</a:t>
            </a:r>
          </a:p>
        </p:txBody>
      </p:sp>
    </p:spTree>
    <p:extLst>
      <p:ext uri="{BB962C8B-B14F-4D97-AF65-F5344CB8AC3E}">
        <p14:creationId xmlns:p14="http://schemas.microsoft.com/office/powerpoint/2010/main" val="785397685"/>
      </p:ext>
    </p:extLst>
  </p:cSld>
  <p:clrMapOvr>
    <a:masterClrMapping/>
  </p:clrMapOvr>
  <p:transition spd="slow" advTm="1000">
    <p:blinds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FADFC0-A002-834D-BDDC-65D7E0A7F082}"/>
              </a:ext>
            </a:extLst>
          </p:cNvPr>
          <p:cNvSpPr>
            <a:spLocks noGrp="1"/>
          </p:cNvSpPr>
          <p:nvPr>
            <p:ph type="body" sz="quarter" idx="11"/>
          </p:nvPr>
        </p:nvSpPr>
        <p:spPr>
          <a:xfrm>
            <a:off x="632298" y="415216"/>
            <a:ext cx="7483153" cy="486355"/>
          </a:xfrm>
        </p:spPr>
        <p:txBody>
          <a:bodyPr/>
          <a:lstStyle/>
          <a:p>
            <a:r>
              <a:rPr lang="en-US" dirty="0"/>
              <a:t>2.3 </a:t>
            </a:r>
            <a:r>
              <a:rPr lang="en-US" dirty="0" err="1"/>
              <a:t>Reunião</a:t>
            </a:r>
            <a:r>
              <a:rPr lang="en-US" dirty="0"/>
              <a:t> com a </a:t>
            </a:r>
            <a:r>
              <a:rPr lang="en-US" dirty="0">
                <a:gradFill>
                  <a:gsLst>
                    <a:gs pos="0">
                      <a:schemeClr val="accent5">
                        <a:lumMod val="67000"/>
                      </a:schemeClr>
                    </a:gs>
                    <a:gs pos="48000">
                      <a:schemeClr val="accent3"/>
                    </a:gs>
                    <a:gs pos="100000">
                      <a:schemeClr val="accent6"/>
                    </a:gs>
                  </a:gsLst>
                  <a:path path="circle">
                    <a:fillToRect l="100000" t="100000"/>
                  </a:path>
                </a:gradFill>
              </a:rPr>
              <a:t>Administração</a:t>
            </a:r>
            <a:endParaRPr lang="en-US" dirty="0"/>
          </a:p>
        </p:txBody>
      </p:sp>
      <p:pic>
        <p:nvPicPr>
          <p:cNvPr id="8" name="Graphic 7" descr="Call center with solid fill">
            <a:extLst>
              <a:ext uri="{FF2B5EF4-FFF2-40B4-BE49-F238E27FC236}">
                <a16:creationId xmlns:a16="http://schemas.microsoft.com/office/drawing/2014/main" id="{5658B8F5-5DC1-44F5-891B-55DA211DAE8D}"/>
              </a:ext>
            </a:extLst>
          </p:cNvPr>
          <p:cNvPicPr>
            <a:picLocks noChangeAspect="1"/>
          </p:cNvPicPr>
          <p:nvPr/>
        </p:nvPicPr>
        <p:blipFill>
          <a:blip r:embed="rId2">
            <a:alphaModFix amt="13000"/>
            <a:extLst>
              <a:ext uri="{96DAC541-7B7A-43D3-8B79-37D633B846F1}">
                <asvg:svgBlip xmlns:asvg="http://schemas.microsoft.com/office/drawing/2016/SVG/main" r:embed="rId3"/>
              </a:ext>
            </a:extLst>
          </a:blip>
          <a:srcRect/>
          <a:stretch/>
        </p:blipFill>
        <p:spPr>
          <a:xfrm>
            <a:off x="3857364" y="2333364"/>
            <a:ext cx="2191272" cy="2191272"/>
          </a:xfrm>
          <a:prstGeom prst="rect">
            <a:avLst/>
          </a:prstGeom>
        </p:spPr>
      </p:pic>
      <p:sp>
        <p:nvSpPr>
          <p:cNvPr id="5" name="Rectangle 4">
            <a:extLst>
              <a:ext uri="{FF2B5EF4-FFF2-40B4-BE49-F238E27FC236}">
                <a16:creationId xmlns:a16="http://schemas.microsoft.com/office/drawing/2014/main" id="{7633D3B0-9F50-473C-B4D6-A48DC0FD3FF7}"/>
              </a:ext>
            </a:extLst>
          </p:cNvPr>
          <p:cNvSpPr/>
          <p:nvPr/>
        </p:nvSpPr>
        <p:spPr>
          <a:xfrm>
            <a:off x="404950" y="839676"/>
            <a:ext cx="8831464" cy="5932393"/>
          </a:xfrm>
          <a:prstGeom prst="rect">
            <a:avLst/>
          </a:prstGeom>
        </p:spPr>
        <p:txBody>
          <a:bodyPr wrap="square" numCol="2" spcCol="180000">
            <a:spAutoFit/>
          </a:bodyPr>
          <a:lstStyle/>
          <a:p>
            <a:pPr indent="457200" algn="just" defTabSz="237668">
              <a:lnSpc>
                <a:spcPct val="150000"/>
              </a:lnSpc>
            </a:pPr>
            <a:r>
              <a:rPr lang="pt-BR" sz="1100" dirty="0">
                <a:solidFill>
                  <a:schemeClr val="bg2">
                    <a:lumMod val="10000"/>
                  </a:schemeClr>
                </a:solidFill>
                <a:latin typeface="Source Sans Pro Light" panose="020B0403030403020204" pitchFamily="34" charset="0"/>
                <a:ea typeface="Source Sans Pro Light" panose="020B0403030403020204" pitchFamily="34" charset="0"/>
              </a:rPr>
              <a:t>No dia </a:t>
            </a:r>
            <a:r>
              <a:rPr lang="pt-BR" sz="1100" b="1" dirty="0">
                <a:solidFill>
                  <a:schemeClr val="accent6">
                    <a:lumMod val="75000"/>
                  </a:schemeClr>
                </a:solidFill>
                <a:latin typeface="Source Sans Pro Light" panose="020B0403030403020204" pitchFamily="34" charset="0"/>
                <a:ea typeface="Source Sans Pro Light" panose="020B0403030403020204" pitchFamily="34" charset="0"/>
              </a:rPr>
              <a:t>15 de setembro de 2021</a:t>
            </a:r>
            <a:r>
              <a:rPr lang="pt-BR" sz="1100" dirty="0">
                <a:solidFill>
                  <a:schemeClr val="bg2">
                    <a:lumMod val="10000"/>
                  </a:schemeClr>
                </a:solidFill>
                <a:latin typeface="Source Sans Pro Light" panose="020B0403030403020204" pitchFamily="34" charset="0"/>
                <a:ea typeface="Source Sans Pro Light" panose="020B0403030403020204" pitchFamily="34" charset="0"/>
              </a:rPr>
              <a:t>, a Administração Judicial realizou visita presencial na sede da </a:t>
            </a:r>
            <a:r>
              <a:rPr lang="pt-BR" sz="1100" dirty="0" err="1">
                <a:solidFill>
                  <a:schemeClr val="bg2">
                    <a:lumMod val="10000"/>
                  </a:schemeClr>
                </a:solidFill>
                <a:latin typeface="Source Sans Pro Light" panose="020B0403030403020204" pitchFamily="34" charset="0"/>
                <a:ea typeface="Source Sans Pro Light" panose="020B0403030403020204" pitchFamily="34" charset="0"/>
              </a:rPr>
              <a:t>Recuperanda</a:t>
            </a:r>
            <a:r>
              <a:rPr lang="pt-BR" sz="1100" dirty="0">
                <a:solidFill>
                  <a:schemeClr val="bg2">
                    <a:lumMod val="10000"/>
                  </a:schemeClr>
                </a:solidFill>
                <a:latin typeface="Source Sans Pro Light" panose="020B0403030403020204" pitchFamily="34" charset="0"/>
                <a:ea typeface="Source Sans Pro Light" panose="020B0403030403020204" pitchFamily="34" charset="0"/>
              </a:rPr>
              <a:t>, de modo a inteirar-se do andamento das atividades empresariais durante o perído entre </a:t>
            </a:r>
            <a:r>
              <a:rPr lang="pt-BR" sz="1100" b="1" dirty="0">
                <a:solidFill>
                  <a:schemeClr val="accent6">
                    <a:lumMod val="75000"/>
                  </a:schemeClr>
                </a:solidFill>
                <a:latin typeface="Source Sans Pro Light" panose="020B0403030403020204" pitchFamily="34" charset="0"/>
                <a:ea typeface="Source Sans Pro Light" panose="020B0403030403020204" pitchFamily="34" charset="0"/>
              </a:rPr>
              <a:t>junho a agosto de 2021</a:t>
            </a:r>
            <a:r>
              <a:rPr lang="pt-BR" sz="1100" dirty="0">
                <a:solidFill>
                  <a:schemeClr val="bg2">
                    <a:lumMod val="10000"/>
                  </a:schemeClr>
                </a:solidFill>
                <a:latin typeface="Source Sans Pro Light" panose="020B0403030403020204" pitchFamily="34" charset="0"/>
                <a:ea typeface="Source Sans Pro Light" panose="020B0403030403020204" pitchFamily="34" charset="0"/>
              </a:rPr>
              <a:t>. A reunião foi realizada com o representante das </a:t>
            </a:r>
            <a:r>
              <a:rPr lang="pt-BR" sz="1100" dirty="0" err="1">
                <a:solidFill>
                  <a:schemeClr val="bg2">
                    <a:lumMod val="10000"/>
                  </a:schemeClr>
                </a:solidFill>
                <a:latin typeface="Source Sans Pro Light" panose="020B0403030403020204" pitchFamily="34" charset="0"/>
                <a:ea typeface="Source Sans Pro Light" panose="020B0403030403020204" pitchFamily="34" charset="0"/>
              </a:rPr>
              <a:t>Recuperandas</a:t>
            </a:r>
            <a:r>
              <a:rPr lang="pt-BR" sz="1100" dirty="0">
                <a:solidFill>
                  <a:schemeClr val="bg2">
                    <a:lumMod val="10000"/>
                  </a:schemeClr>
                </a:solidFill>
                <a:latin typeface="Source Sans Pro Light" panose="020B0403030403020204" pitchFamily="34" charset="0"/>
                <a:ea typeface="Source Sans Pro Light" panose="020B0403030403020204" pitchFamily="34" charset="0"/>
              </a:rPr>
              <a:t>, Sr. Douglas Toso.</a:t>
            </a:r>
          </a:p>
          <a:p>
            <a:pPr indent="457200" algn="just" defTabSz="237668">
              <a:lnSpc>
                <a:spcPct val="150000"/>
              </a:lnSpc>
            </a:pPr>
            <a:endParaRPr lang="pt-BR" sz="1100" dirty="0">
              <a:solidFill>
                <a:schemeClr val="bg2">
                  <a:lumMod val="10000"/>
                </a:schemeClr>
              </a:solidFill>
              <a:latin typeface="Source Sans Pro Light" panose="020B0403030403020204" pitchFamily="34" charset="0"/>
              <a:ea typeface="Source Sans Pro Light" panose="020B0403030403020204" pitchFamily="34" charset="0"/>
            </a:endParaRPr>
          </a:p>
          <a:p>
            <a:pPr indent="457200" algn="just">
              <a:lnSpc>
                <a:spcPct val="150000"/>
              </a:lnSpc>
            </a:pPr>
            <a:r>
              <a:rPr lang="pt-BR" sz="1100" dirty="0">
                <a:solidFill>
                  <a:schemeClr val="tx1">
                    <a:lumMod val="50000"/>
                  </a:schemeClr>
                </a:solidFill>
                <a:latin typeface="Source Sans Pro Light" panose="020B0403030403020204" pitchFamily="34" charset="0"/>
                <a:ea typeface="Source Sans Pro Light" panose="020B0403030403020204" pitchFamily="34" charset="0"/>
              </a:rPr>
              <a:t>Inicialmente, questionou esta Auxiliar do Juízo sobre o </a:t>
            </a:r>
            <a:r>
              <a:rPr lang="pt-BR" sz="1100" b="1" dirty="0">
                <a:solidFill>
                  <a:schemeClr val="accent5"/>
                </a:solidFill>
                <a:latin typeface="Source Sans Pro Light" panose="020B0403030403020204" pitchFamily="34" charset="0"/>
                <a:ea typeface="Source Sans Pro Light" panose="020B0403030403020204" pitchFamily="34" charset="0"/>
              </a:rPr>
              <a:t>faturamento</a:t>
            </a:r>
            <a:r>
              <a:rPr lang="pt-BR" sz="1100" dirty="0">
                <a:solidFill>
                  <a:schemeClr val="tx1">
                    <a:lumMod val="50000"/>
                  </a:schemeClr>
                </a:solidFill>
                <a:latin typeface="Source Sans Pro Light" panose="020B0403030403020204" pitchFamily="34" charset="0"/>
                <a:ea typeface="Source Sans Pro Light" panose="020B0403030403020204" pitchFamily="34" charset="0"/>
              </a:rPr>
              <a:t> da Empresa neste segundo trimestre. Relatou-se que em Junho a receita girou em torno de R$ 1.100,00 e nos meses seguintes superou a marca de R$ 1.400.000,00, patamar este que espera ser mantido em Outubro.</a:t>
            </a:r>
          </a:p>
          <a:p>
            <a:pPr indent="457200" algn="just">
              <a:lnSpc>
                <a:spcPct val="150000"/>
              </a:lnSpc>
            </a:pPr>
            <a:endParaRPr lang="pt-BR" sz="1100" dirty="0">
              <a:solidFill>
                <a:schemeClr val="tx1">
                  <a:lumMod val="50000"/>
                </a:schemeClr>
              </a:solidFill>
              <a:latin typeface="Source Sans Pro Light" panose="020B0403030403020204" pitchFamily="34" charset="0"/>
              <a:ea typeface="Source Sans Pro Light" panose="020B0403030403020204" pitchFamily="34" charset="0"/>
            </a:endParaRPr>
          </a:p>
          <a:p>
            <a:pPr indent="457200" algn="just">
              <a:lnSpc>
                <a:spcPct val="150000"/>
              </a:lnSpc>
            </a:pPr>
            <a:r>
              <a:rPr lang="pt-BR" sz="1100" dirty="0">
                <a:solidFill>
                  <a:schemeClr val="tx1">
                    <a:lumMod val="50000"/>
                  </a:schemeClr>
                </a:solidFill>
                <a:latin typeface="Source Sans Pro Light" panose="020B0403030403020204" pitchFamily="34" charset="0"/>
                <a:ea typeface="Source Sans Pro Light" panose="020B0403030403020204" pitchFamily="34" charset="0"/>
              </a:rPr>
              <a:t>Em relação à </a:t>
            </a:r>
            <a:r>
              <a:rPr lang="pt-BR" sz="1100" b="1" dirty="0">
                <a:solidFill>
                  <a:schemeClr val="accent5"/>
                </a:solidFill>
                <a:latin typeface="Source Sans Pro Light" panose="020B0403030403020204" pitchFamily="34" charset="0"/>
                <a:ea typeface="Source Sans Pro Light" panose="020B0403030403020204" pitchFamily="34" charset="0"/>
              </a:rPr>
              <a:t>matéria-prima</a:t>
            </a:r>
            <a:r>
              <a:rPr lang="pt-BR" sz="1100" dirty="0">
                <a:solidFill>
                  <a:schemeClr val="tx1">
                    <a:lumMod val="50000"/>
                  </a:schemeClr>
                </a:solidFill>
                <a:latin typeface="Source Sans Pro Light" panose="020B0403030403020204" pitchFamily="34" charset="0"/>
                <a:ea typeface="Source Sans Pro Light" panose="020B0403030403020204" pitchFamily="34" charset="0"/>
              </a:rPr>
              <a:t>, informou o Sr. Douglas Toso que embora não tenham baixado os preços de maneira geral, a disponibilidade de matéria-prima, especialmente, o aço está aumentando. Ressaltou, porém, que há itens, como por exemplo, as caixas de transmissão, com programação de compras para todo o ano de 2022. Por fim, ressalvou que as perspectivas para o próximo ano é do cenário continuar evoluindo e melhoras nessa questão. </a:t>
            </a:r>
          </a:p>
          <a:p>
            <a:pPr indent="457200" algn="just">
              <a:lnSpc>
                <a:spcPct val="150000"/>
              </a:lnSpc>
            </a:pPr>
            <a:r>
              <a:rPr lang="pt-BR" sz="1100" dirty="0">
                <a:solidFill>
                  <a:schemeClr val="tx1">
                    <a:lumMod val="50000"/>
                  </a:schemeClr>
                </a:solidFill>
                <a:latin typeface="Source Sans Pro Light" panose="020B0403030403020204" pitchFamily="34" charset="0"/>
                <a:ea typeface="Source Sans Pro Light" panose="020B0403030403020204" pitchFamily="34" charset="0"/>
              </a:rPr>
              <a:t> </a:t>
            </a:r>
          </a:p>
          <a:p>
            <a:pPr indent="457200" algn="just">
              <a:lnSpc>
                <a:spcPct val="150000"/>
              </a:lnSpc>
            </a:pPr>
            <a:r>
              <a:rPr lang="pt-BR" sz="1100" dirty="0">
                <a:solidFill>
                  <a:schemeClr val="tx1">
                    <a:lumMod val="50000"/>
                  </a:schemeClr>
                </a:solidFill>
                <a:latin typeface="Source Sans Pro Light" panose="020B0403030403020204" pitchFamily="34" charset="0"/>
                <a:ea typeface="Source Sans Pro Light" panose="020B0403030403020204" pitchFamily="34" charset="0"/>
              </a:rPr>
              <a:t>Foi debatido sobre a possibilidade da a SR Orth ser incorporada pela Máquinas Agrícolas Carazinho, tornando-se uma empresa uma, entretanto, conforme informado, ainda não passa de um projeto para o grupo econômico. </a:t>
            </a:r>
          </a:p>
          <a:p>
            <a:pPr marL="0" lvl="1" indent="457200" algn="just">
              <a:lnSpc>
                <a:spcPct val="150000"/>
              </a:lnSpc>
            </a:pPr>
            <a:endParaRPr lang="pt-BR" sz="1100" dirty="0">
              <a:solidFill>
                <a:schemeClr val="tx1">
                  <a:lumMod val="50000"/>
                </a:schemeClr>
              </a:solidFill>
              <a:latin typeface="Source Sans Pro Light" panose="020B0403030403020204" pitchFamily="34" charset="0"/>
              <a:ea typeface="Source Sans Pro Light" panose="020B0403030403020204" pitchFamily="34" charset="0"/>
            </a:endParaRPr>
          </a:p>
          <a:p>
            <a:pPr marL="0" lvl="1" indent="457200" algn="just">
              <a:lnSpc>
                <a:spcPct val="150000"/>
              </a:lnSpc>
            </a:pPr>
            <a:r>
              <a:rPr lang="pt-BR" sz="1100" dirty="0">
                <a:solidFill>
                  <a:schemeClr val="tx1">
                    <a:lumMod val="50000"/>
                  </a:schemeClr>
                </a:solidFill>
                <a:latin typeface="Source Sans Pro Light" panose="020B0403030403020204" pitchFamily="34" charset="0"/>
                <a:ea typeface="Source Sans Pro Light" panose="020B0403030403020204" pitchFamily="34" charset="0"/>
              </a:rPr>
              <a:t>Ainda, foi salientado que houve a alteração do escritório responsável pela contabilidade,  ressaltada a necessidade de envio de documentos contábeis mensais para a Administração Judicial, o que vem sendo devidamente cumprido.</a:t>
            </a:r>
          </a:p>
          <a:p>
            <a:pPr marL="0" lvl="1" indent="457200" algn="just">
              <a:lnSpc>
                <a:spcPct val="150000"/>
              </a:lnSpc>
            </a:pPr>
            <a:endParaRPr lang="pt-BR" sz="1100" dirty="0">
              <a:solidFill>
                <a:schemeClr val="tx1">
                  <a:lumMod val="50000"/>
                </a:schemeClr>
              </a:solidFill>
              <a:latin typeface="Source Sans Pro Light" panose="020B0403030403020204" pitchFamily="34" charset="0"/>
              <a:ea typeface="Source Sans Pro Light" panose="020B0403030403020204" pitchFamily="34" charset="0"/>
            </a:endParaRPr>
          </a:p>
          <a:p>
            <a:pPr marL="0" lvl="1" indent="457200" algn="just">
              <a:lnSpc>
                <a:spcPct val="150000"/>
              </a:lnSpc>
            </a:pPr>
            <a:r>
              <a:rPr lang="pt-BR" sz="1100" dirty="0">
                <a:solidFill>
                  <a:schemeClr val="tx1">
                    <a:lumMod val="50000"/>
                  </a:schemeClr>
                </a:solidFill>
                <a:latin typeface="Source Sans Pro Light" panose="020B0403030403020204" pitchFamily="34" charset="0"/>
                <a:ea typeface="Source Sans Pro Light" panose="020B0403030403020204" pitchFamily="34" charset="0"/>
              </a:rPr>
              <a:t>Em relação aos</a:t>
            </a:r>
            <a:r>
              <a:rPr lang="pt-BR" sz="1100" b="1" dirty="0">
                <a:solidFill>
                  <a:schemeClr val="tx1">
                    <a:lumMod val="50000"/>
                  </a:schemeClr>
                </a:solidFill>
                <a:latin typeface="Source Sans Pro Light" panose="020B0403030403020204" pitchFamily="34" charset="0"/>
                <a:ea typeface="Source Sans Pro Light" panose="020B0403030403020204" pitchFamily="34" charset="0"/>
              </a:rPr>
              <a:t> </a:t>
            </a:r>
            <a:r>
              <a:rPr lang="pt-BR" sz="1100" b="1" dirty="0">
                <a:solidFill>
                  <a:schemeClr val="accent5"/>
                </a:solidFill>
                <a:latin typeface="Source Sans Pro Light" panose="020B0403030403020204" pitchFamily="34" charset="0"/>
                <a:ea typeface="Source Sans Pro Light" panose="020B0403030403020204" pitchFamily="34" charset="0"/>
              </a:rPr>
              <a:t>tributos</a:t>
            </a:r>
            <a:r>
              <a:rPr lang="pt-BR" sz="1100" dirty="0">
                <a:solidFill>
                  <a:schemeClr val="accent5"/>
                </a:solidFill>
                <a:latin typeface="Source Sans Pro Light" panose="020B0403030403020204" pitchFamily="34" charset="0"/>
                <a:ea typeface="Source Sans Pro Light" panose="020B0403030403020204" pitchFamily="34" charset="0"/>
              </a:rPr>
              <a:t>,</a:t>
            </a:r>
            <a:r>
              <a:rPr lang="pt-BR" sz="1100" dirty="0">
                <a:solidFill>
                  <a:schemeClr val="tx1">
                    <a:lumMod val="50000"/>
                  </a:schemeClr>
                </a:solidFill>
                <a:latin typeface="Source Sans Pro Light" panose="020B0403030403020204" pitchFamily="34" charset="0"/>
                <a:ea typeface="Source Sans Pro Light" panose="020B0403030403020204" pitchFamily="34" charset="0"/>
              </a:rPr>
              <a:t> encontram-se todos parcelados em relação a Sr. Orth, adimplidos tempestivamente. Quanto à Industria de Máquinas Agrícolas Carazinho, pagos correntemente. Salienta, nesse ponto, que estão gerando créditos, vide o caso do IPI, no primeiro trimestre de 2021, ocasionando um crédito em torno de R$ 282.000,00, podendo ser abatido em débitos ou até mesmo em espécie, caso os parcelamentos estejam em dia.</a:t>
            </a:r>
          </a:p>
          <a:p>
            <a:pPr marL="0" lvl="1" indent="457200" algn="just">
              <a:lnSpc>
                <a:spcPct val="150000"/>
              </a:lnSpc>
            </a:pPr>
            <a:endParaRPr lang="pt-BR" sz="1100" dirty="0">
              <a:solidFill>
                <a:schemeClr val="tx1">
                  <a:lumMod val="50000"/>
                </a:schemeClr>
              </a:solidFill>
              <a:latin typeface="Source Sans Pro Light" panose="020B0403030403020204" pitchFamily="34" charset="0"/>
              <a:ea typeface="Source Sans Pro Light" panose="020B0403030403020204" pitchFamily="34" charset="0"/>
            </a:endParaRPr>
          </a:p>
          <a:p>
            <a:pPr marL="0" lvl="1" indent="457200" algn="just">
              <a:lnSpc>
                <a:spcPct val="150000"/>
              </a:lnSpc>
            </a:pPr>
            <a:r>
              <a:rPr lang="pt-BR" sz="1100" dirty="0">
                <a:solidFill>
                  <a:schemeClr val="tx1">
                    <a:lumMod val="50000"/>
                  </a:schemeClr>
                </a:solidFill>
                <a:latin typeface="Source Sans Pro Light" panose="020B0403030403020204" pitchFamily="34" charset="0"/>
                <a:ea typeface="Source Sans Pro Light" panose="020B0403030403020204" pitchFamily="34" charset="0"/>
              </a:rPr>
              <a:t>Outrossim, mencionou o adimplemento das obrigações frente ao Estado, como o ICMS, com parcelamento na modalidade específica prevista para empresas em Recuperação Judicial.</a:t>
            </a:r>
          </a:p>
        </p:txBody>
      </p:sp>
    </p:spTree>
    <p:extLst>
      <p:ext uri="{BB962C8B-B14F-4D97-AF65-F5344CB8AC3E}">
        <p14:creationId xmlns:p14="http://schemas.microsoft.com/office/powerpoint/2010/main" val="171415007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FADFC0-A002-834D-BDDC-65D7E0A7F082}"/>
              </a:ext>
            </a:extLst>
          </p:cNvPr>
          <p:cNvSpPr>
            <a:spLocks noGrp="1"/>
          </p:cNvSpPr>
          <p:nvPr>
            <p:ph type="body" sz="quarter" idx="11"/>
          </p:nvPr>
        </p:nvSpPr>
        <p:spPr>
          <a:xfrm>
            <a:off x="632298" y="415216"/>
            <a:ext cx="7483153" cy="486355"/>
          </a:xfrm>
        </p:spPr>
        <p:txBody>
          <a:bodyPr/>
          <a:lstStyle/>
          <a:p>
            <a:r>
              <a:rPr lang="en-US" dirty="0"/>
              <a:t>2.3 </a:t>
            </a:r>
            <a:r>
              <a:rPr lang="en-US" dirty="0" err="1"/>
              <a:t>Reunião</a:t>
            </a:r>
            <a:r>
              <a:rPr lang="en-US" dirty="0"/>
              <a:t> com a </a:t>
            </a:r>
            <a:r>
              <a:rPr lang="en-US" dirty="0">
                <a:gradFill>
                  <a:gsLst>
                    <a:gs pos="0">
                      <a:schemeClr val="accent5">
                        <a:lumMod val="67000"/>
                      </a:schemeClr>
                    </a:gs>
                    <a:gs pos="48000">
                      <a:schemeClr val="accent3"/>
                    </a:gs>
                    <a:gs pos="100000">
                      <a:schemeClr val="accent6"/>
                    </a:gs>
                  </a:gsLst>
                  <a:path path="circle">
                    <a:fillToRect l="100000" t="100000"/>
                  </a:path>
                </a:gradFill>
              </a:rPr>
              <a:t>Administração</a:t>
            </a:r>
            <a:endParaRPr lang="en-US" dirty="0"/>
          </a:p>
        </p:txBody>
      </p:sp>
      <p:pic>
        <p:nvPicPr>
          <p:cNvPr id="8" name="Graphic 7" descr="Call center with solid fill">
            <a:extLst>
              <a:ext uri="{FF2B5EF4-FFF2-40B4-BE49-F238E27FC236}">
                <a16:creationId xmlns:a16="http://schemas.microsoft.com/office/drawing/2014/main" id="{5658B8F5-5DC1-44F5-891B-55DA211DAE8D}"/>
              </a:ext>
            </a:extLst>
          </p:cNvPr>
          <p:cNvPicPr>
            <a:picLocks noChangeAspect="1"/>
          </p:cNvPicPr>
          <p:nvPr/>
        </p:nvPicPr>
        <p:blipFill>
          <a:blip r:embed="rId2">
            <a:alphaModFix amt="13000"/>
            <a:extLst>
              <a:ext uri="{96DAC541-7B7A-43D3-8B79-37D633B846F1}">
                <asvg:svgBlip xmlns:asvg="http://schemas.microsoft.com/office/drawing/2016/SVG/main" r:embed="rId3"/>
              </a:ext>
            </a:extLst>
          </a:blip>
          <a:srcRect/>
          <a:stretch/>
        </p:blipFill>
        <p:spPr>
          <a:xfrm>
            <a:off x="3857364" y="2333364"/>
            <a:ext cx="2191272" cy="2191272"/>
          </a:xfrm>
          <a:prstGeom prst="rect">
            <a:avLst/>
          </a:prstGeom>
        </p:spPr>
      </p:pic>
      <p:sp>
        <p:nvSpPr>
          <p:cNvPr id="6" name="CaixaDeTexto 3">
            <a:extLst>
              <a:ext uri="{FF2B5EF4-FFF2-40B4-BE49-F238E27FC236}">
                <a16:creationId xmlns:a16="http://schemas.microsoft.com/office/drawing/2014/main" id="{A7362944-2552-456C-B02E-AD695290BBC1}"/>
              </a:ext>
            </a:extLst>
          </p:cNvPr>
          <p:cNvSpPr txBox="1"/>
          <p:nvPr/>
        </p:nvSpPr>
        <p:spPr>
          <a:xfrm>
            <a:off x="326571" y="914010"/>
            <a:ext cx="8909841" cy="5651804"/>
          </a:xfrm>
          <a:prstGeom prst="rect">
            <a:avLst/>
          </a:prstGeom>
          <a:noFill/>
        </p:spPr>
        <p:txBody>
          <a:bodyPr wrap="square" numCol="2" spcCol="180000" rtlCol="0">
            <a:spAutoFit/>
          </a:bodyPr>
          <a:lstStyle/>
          <a:p>
            <a:pPr indent="444500" algn="just">
              <a:lnSpc>
                <a:spcPct val="150000"/>
              </a:lnSpc>
            </a:pPr>
            <a:r>
              <a:rPr lang="pt-BR" sz="1100" dirty="0">
                <a:solidFill>
                  <a:schemeClr val="tx1">
                    <a:lumMod val="50000"/>
                  </a:schemeClr>
                </a:solidFill>
                <a:latin typeface="Source Sans Pro Light" panose="020B0403030403020204" pitchFamily="34" charset="0"/>
                <a:ea typeface="Source Sans Pro Light" panose="020B0403030403020204" pitchFamily="34" charset="0"/>
              </a:rPr>
              <a:t>No que se refere a </a:t>
            </a:r>
            <a:r>
              <a:rPr lang="pt-BR" sz="1100" b="1" dirty="0">
                <a:solidFill>
                  <a:schemeClr val="accent5"/>
                </a:solidFill>
                <a:latin typeface="Source Sans Pro Light" panose="020B0403030403020204" pitchFamily="34" charset="0"/>
                <a:ea typeface="Source Sans Pro Light" panose="020B0403030403020204" pitchFamily="34" charset="0"/>
              </a:rPr>
              <a:t>empréstimos</a:t>
            </a:r>
            <a:r>
              <a:rPr lang="pt-BR" sz="1100" dirty="0">
                <a:solidFill>
                  <a:schemeClr val="tx1">
                    <a:lumMod val="50000"/>
                  </a:schemeClr>
                </a:solidFill>
                <a:latin typeface="Source Sans Pro Light" panose="020B0403030403020204" pitchFamily="34" charset="0"/>
                <a:ea typeface="Source Sans Pro Light" panose="020B0403030403020204" pitchFamily="34" charset="0"/>
              </a:rPr>
              <a:t> a Empresa adotou um perfil mais conservador. Constata-se não apenas uma maior dificuldade de acesso a crédito devido ao processo </a:t>
            </a:r>
            <a:r>
              <a:rPr lang="pt-BR" sz="1100" dirty="0" err="1">
                <a:solidFill>
                  <a:schemeClr val="tx1">
                    <a:lumMod val="50000"/>
                  </a:schemeClr>
                </a:solidFill>
                <a:latin typeface="Source Sans Pro Light" panose="020B0403030403020204" pitchFamily="34" charset="0"/>
                <a:ea typeface="Source Sans Pro Light" panose="020B0403030403020204" pitchFamily="34" charset="0"/>
              </a:rPr>
              <a:t>recuperacional</a:t>
            </a:r>
            <a:r>
              <a:rPr lang="pt-BR" sz="1100" dirty="0">
                <a:solidFill>
                  <a:schemeClr val="tx1">
                    <a:lumMod val="50000"/>
                  </a:schemeClr>
                </a:solidFill>
                <a:latin typeface="Source Sans Pro Light" panose="020B0403030403020204" pitchFamily="34" charset="0"/>
                <a:ea typeface="Source Sans Pro Light" panose="020B0403030403020204" pitchFamily="34" charset="0"/>
              </a:rPr>
              <a:t>, como também os preços voláteis têm inspirado maior cautela no momento de assumir novas obrigações. Conforme relatado, ainda que não tenha adquirido empréstimos, a Devedora tem adiantado o recebimento de pagamento de clientes e descontado duplicatas. </a:t>
            </a:r>
          </a:p>
          <a:p>
            <a:pPr indent="444500" algn="just">
              <a:lnSpc>
                <a:spcPct val="150000"/>
              </a:lnSpc>
            </a:pPr>
            <a:endParaRPr lang="pt-BR" sz="1100" dirty="0">
              <a:solidFill>
                <a:schemeClr val="tx1">
                  <a:lumMod val="50000"/>
                </a:schemeClr>
              </a:solidFill>
              <a:latin typeface="Source Sans Pro Light" panose="020B0403030403020204" pitchFamily="34" charset="0"/>
              <a:ea typeface="Source Sans Pro Light" panose="020B0403030403020204" pitchFamily="34" charset="0"/>
            </a:endParaRPr>
          </a:p>
          <a:p>
            <a:pPr indent="444500" algn="just">
              <a:lnSpc>
                <a:spcPct val="150000"/>
              </a:lnSpc>
            </a:pPr>
            <a:r>
              <a:rPr lang="pt-BR" sz="1100" dirty="0">
                <a:solidFill>
                  <a:schemeClr val="tx1">
                    <a:lumMod val="50000"/>
                  </a:schemeClr>
                </a:solidFill>
                <a:latin typeface="Source Sans Pro Light" panose="020B0403030403020204" pitchFamily="34" charset="0"/>
                <a:ea typeface="Source Sans Pro Light" panose="020B0403030403020204" pitchFamily="34" charset="0"/>
              </a:rPr>
              <a:t>Em relação as </a:t>
            </a:r>
            <a:r>
              <a:rPr lang="pt-BR" sz="1100" b="1" dirty="0">
                <a:solidFill>
                  <a:schemeClr val="accent5"/>
                </a:solidFill>
                <a:latin typeface="Source Sans Pro Light" panose="020B0403030403020204" pitchFamily="34" charset="0"/>
                <a:ea typeface="Source Sans Pro Light" panose="020B0403030403020204" pitchFamily="34" charset="0"/>
              </a:rPr>
              <a:t>expectativa é que o cenário</a:t>
            </a:r>
            <a:r>
              <a:rPr lang="pt-BR" sz="1100" dirty="0">
                <a:solidFill>
                  <a:schemeClr val="tx1">
                    <a:lumMod val="50000"/>
                  </a:schemeClr>
                </a:solidFill>
                <a:latin typeface="Source Sans Pro Light" panose="020B0403030403020204" pitchFamily="34" charset="0"/>
                <a:ea typeface="Source Sans Pro Light" panose="020B0403030403020204" pitchFamily="34" charset="0"/>
              </a:rPr>
              <a:t> melhore no ano que vem, momento em que se espera transformar esses adiantamentos em receita, uma vez que já há créditos gerados. Entretanto, afirmou o Sr. Douglas que precisa aguardar o adimplemento dos parcelamentos, visto que as antecipações são proporcionais ao faturamento, dado que em torno de 80% das compras de matéria prima são à vista. </a:t>
            </a:r>
          </a:p>
          <a:p>
            <a:pPr marL="0" lvl="1" indent="444500" algn="just">
              <a:lnSpc>
                <a:spcPct val="150000"/>
              </a:lnSpc>
            </a:pPr>
            <a:r>
              <a:rPr lang="pt-BR" sz="1100" dirty="0">
                <a:solidFill>
                  <a:schemeClr val="tx1">
                    <a:lumMod val="50000"/>
                  </a:schemeClr>
                </a:solidFill>
                <a:latin typeface="Source Sans Pro Light" panose="020B0403030403020204" pitchFamily="34" charset="0"/>
                <a:ea typeface="Source Sans Pro Light" panose="020B0403030403020204" pitchFamily="34" charset="0"/>
              </a:rPr>
              <a:t> </a:t>
            </a:r>
          </a:p>
          <a:p>
            <a:pPr indent="444500" algn="just">
              <a:lnSpc>
                <a:spcPct val="150000"/>
              </a:lnSpc>
            </a:pPr>
            <a:r>
              <a:rPr lang="pt-BR" sz="1100" dirty="0">
                <a:solidFill>
                  <a:schemeClr val="tx1">
                    <a:lumMod val="50000"/>
                  </a:schemeClr>
                </a:solidFill>
                <a:latin typeface="Source Sans Pro Light" panose="020B0403030403020204" pitchFamily="34" charset="0"/>
                <a:ea typeface="Source Sans Pro Light" panose="020B0403030403020204" pitchFamily="34" charset="0"/>
              </a:rPr>
              <a:t>O quadro de funcionários cresceu, recentemente foram admitidos mais dois empregados, atingindo a marca de uma equipe de 28 pessoas, ou seja, houve um </a:t>
            </a:r>
            <a:r>
              <a:rPr lang="pt-BR" sz="1100" dirty="0">
                <a:solidFill>
                  <a:schemeClr val="bg2">
                    <a:lumMod val="10000"/>
                  </a:schemeClr>
                </a:solidFill>
                <a:latin typeface="Source Sans Pro Light" panose="020B0403030403020204" pitchFamily="34" charset="0"/>
                <a:ea typeface="Source Sans Pro Light" panose="020B0403030403020204" pitchFamily="34" charset="0"/>
              </a:rPr>
              <a:t>acréscimo de 5 empregados em relação ao trimestre passado</a:t>
            </a:r>
            <a:r>
              <a:rPr lang="pt-BR" sz="1100" dirty="0">
                <a:solidFill>
                  <a:schemeClr val="tx1">
                    <a:lumMod val="50000"/>
                  </a:schemeClr>
                </a:solidFill>
                <a:latin typeface="Source Sans Pro Light" panose="020B0403030403020204" pitchFamily="34" charset="0"/>
                <a:ea typeface="Source Sans Pro Light" panose="020B0403030403020204" pitchFamily="34" charset="0"/>
              </a:rPr>
              <a:t> . Sobre a pandemia, foi trazido que não houve surtos e que todos os protocolos sanitários estão sendo cumpridos. Ademais, a situação em Carazinho está estável, com poucos casos ativos atualmente, e os funcionários são submetidos a testes quando apresentam sintomas gripais.  </a:t>
            </a:r>
          </a:p>
          <a:p>
            <a:pPr indent="444500" algn="just">
              <a:lnSpc>
                <a:spcPct val="150000"/>
              </a:lnSpc>
            </a:pPr>
            <a:r>
              <a:rPr lang="pt-BR" sz="1100" dirty="0">
                <a:solidFill>
                  <a:schemeClr val="tx1">
                    <a:lumMod val="50000"/>
                  </a:schemeClr>
                </a:solidFill>
                <a:latin typeface="Source Sans Pro Light" panose="020B0403030403020204" pitchFamily="34" charset="0"/>
                <a:ea typeface="Source Sans Pro Light" panose="020B0403030403020204" pitchFamily="34" charset="0"/>
              </a:rPr>
              <a:t>Por fim, disse o representante que os honorários da Administradora Judicial estão em dia. Também relata que a</a:t>
            </a:r>
            <a:r>
              <a:rPr lang="pt-BR" sz="1100" dirty="0">
                <a:solidFill>
                  <a:schemeClr val="bg2">
                    <a:lumMod val="10000"/>
                  </a:schemeClr>
                </a:solidFill>
                <a:latin typeface="Source Sans Pro Light" panose="020B0403030403020204" pitchFamily="34" charset="0"/>
                <a:ea typeface="Source Sans Pro Light" panose="020B0403030403020204" pitchFamily="34" charset="0"/>
              </a:rPr>
              <a:t> </a:t>
            </a:r>
            <a:r>
              <a:rPr lang="pt-BR" sz="1100" b="1" dirty="0">
                <a:solidFill>
                  <a:schemeClr val="accent6">
                    <a:lumMod val="75000"/>
                  </a:schemeClr>
                </a:solidFill>
                <a:latin typeface="Source Sans Pro Light" panose="020B0403030403020204" pitchFamily="34" charset="0"/>
                <a:ea typeface="Source Sans Pro Light" panose="020B0403030403020204" pitchFamily="34" charset="0"/>
              </a:rPr>
              <a:t>folha</a:t>
            </a:r>
            <a:r>
              <a:rPr lang="pt-BR" sz="1100" b="1" dirty="0">
                <a:solidFill>
                  <a:schemeClr val="bg2">
                    <a:lumMod val="10000"/>
                  </a:schemeClr>
                </a:solidFill>
                <a:latin typeface="Source Sans Pro Light" panose="020B0403030403020204" pitchFamily="34" charset="0"/>
                <a:ea typeface="Source Sans Pro Light" panose="020B0403030403020204" pitchFamily="34" charset="0"/>
              </a:rPr>
              <a:t> </a:t>
            </a:r>
            <a:r>
              <a:rPr lang="pt-BR" sz="1100" b="1" dirty="0">
                <a:solidFill>
                  <a:schemeClr val="accent6">
                    <a:lumMod val="75000"/>
                  </a:schemeClr>
                </a:solidFill>
                <a:latin typeface="Source Sans Pro Light" panose="020B0403030403020204" pitchFamily="34" charset="0"/>
                <a:ea typeface="Source Sans Pro Light" panose="020B0403030403020204" pitchFamily="34" charset="0"/>
              </a:rPr>
              <a:t>salarial</a:t>
            </a:r>
            <a:r>
              <a:rPr lang="pt-BR" sz="1100" dirty="0">
                <a:solidFill>
                  <a:schemeClr val="bg2">
                    <a:lumMod val="10000"/>
                  </a:schemeClr>
                </a:solidFill>
                <a:latin typeface="Source Sans Pro Light" panose="020B0403030403020204" pitchFamily="34" charset="0"/>
                <a:ea typeface="Source Sans Pro Light" panose="020B0403030403020204" pitchFamily="34" charset="0"/>
              </a:rPr>
              <a:t> e </a:t>
            </a:r>
            <a:r>
              <a:rPr lang="pt-BR" sz="1100" b="1" dirty="0">
                <a:solidFill>
                  <a:schemeClr val="accent6">
                    <a:lumMod val="75000"/>
                  </a:schemeClr>
                </a:solidFill>
                <a:latin typeface="Source Sans Pro Light" panose="020B0403030403020204" pitchFamily="34" charset="0"/>
                <a:ea typeface="Source Sans Pro Light" panose="020B0403030403020204" pitchFamily="34" charset="0"/>
              </a:rPr>
              <a:t>despesas correntes</a:t>
            </a:r>
            <a:r>
              <a:rPr lang="pt-BR" sz="1100" dirty="0">
                <a:solidFill>
                  <a:schemeClr val="bg2">
                    <a:lumMod val="10000"/>
                  </a:schemeClr>
                </a:solidFill>
                <a:latin typeface="Source Sans Pro Light" panose="020B0403030403020204" pitchFamily="34" charset="0"/>
                <a:ea typeface="Source Sans Pro Light" panose="020B0403030403020204" pitchFamily="34" charset="0"/>
              </a:rPr>
              <a:t> (água, luz) estão sendo pagas em dia.</a:t>
            </a:r>
          </a:p>
          <a:p>
            <a:pPr indent="444500" algn="just">
              <a:lnSpc>
                <a:spcPct val="150000"/>
              </a:lnSpc>
            </a:pPr>
            <a:endParaRPr lang="pt-BR" sz="1100" dirty="0">
              <a:solidFill>
                <a:schemeClr val="tx1">
                  <a:lumMod val="50000"/>
                </a:schemeClr>
              </a:solidFill>
              <a:latin typeface="Source Sans Pro Light" panose="020B0403030403020204" pitchFamily="34" charset="0"/>
              <a:ea typeface="Source Sans Pro Light" panose="020B0403030403020204" pitchFamily="34" charset="0"/>
            </a:endParaRPr>
          </a:p>
          <a:p>
            <a:pPr indent="444500" algn="just">
              <a:lnSpc>
                <a:spcPct val="150000"/>
              </a:lnSpc>
            </a:pPr>
            <a:endParaRPr lang="pt-BR" sz="1100" dirty="0">
              <a:solidFill>
                <a:schemeClr val="tx1">
                  <a:lumMod val="50000"/>
                </a:schemeClr>
              </a:solidFill>
              <a:latin typeface="Source Sans Pro Light" panose="020B0403030403020204" pitchFamily="34" charset="0"/>
              <a:ea typeface="Source Sans Pro Light" panose="020B0403030403020204" pitchFamily="34" charset="0"/>
            </a:endParaRPr>
          </a:p>
          <a:p>
            <a:pPr indent="444500" algn="just" fontAlgn="base">
              <a:lnSpc>
                <a:spcPct val="150000"/>
              </a:lnSpc>
            </a:pPr>
            <a:endParaRPr lang="pt-BR" sz="1100" dirty="0">
              <a:solidFill>
                <a:schemeClr val="bg2">
                  <a:lumMod val="10000"/>
                </a:schemeClr>
              </a:solidFill>
              <a:latin typeface="Source Sans Pro Light" panose="020B0403030403020204" pitchFamily="34" charset="0"/>
              <a:ea typeface="Source Sans Pro Light" panose="020B0403030403020204" pitchFamily="34" charset="0"/>
            </a:endParaRPr>
          </a:p>
          <a:p>
            <a:pPr indent="444500" algn="just" fontAlgn="base">
              <a:lnSpc>
                <a:spcPct val="150000"/>
              </a:lnSpc>
            </a:pPr>
            <a:endParaRPr lang="pt-BR" sz="1100" dirty="0">
              <a:solidFill>
                <a:schemeClr val="bg2">
                  <a:lumMod val="10000"/>
                </a:schemeClr>
              </a:solidFill>
              <a:latin typeface="Source Sans Pro Light" panose="020B0403030403020204" pitchFamily="34" charset="0"/>
              <a:ea typeface="Source Sans Pro Light" panose="020B0403030403020204" pitchFamily="34" charset="0"/>
            </a:endParaRPr>
          </a:p>
          <a:p>
            <a:pPr indent="444500" algn="just" fontAlgn="base">
              <a:lnSpc>
                <a:spcPct val="150000"/>
              </a:lnSpc>
            </a:pPr>
            <a:endParaRPr lang="pt-BR" sz="1100" dirty="0">
              <a:solidFill>
                <a:schemeClr val="bg2">
                  <a:lumMod val="10000"/>
                </a:schemeClr>
              </a:solidFill>
              <a:latin typeface="Source Sans Pro Light" panose="020B0403030403020204" pitchFamily="34" charset="0"/>
              <a:ea typeface="Source Sans Pro Light" panose="020B0403030403020204" pitchFamily="34" charset="0"/>
            </a:endParaRPr>
          </a:p>
          <a:p>
            <a:pPr indent="444500" algn="just" fontAlgn="base">
              <a:lnSpc>
                <a:spcPct val="150000"/>
              </a:lnSpc>
            </a:pPr>
            <a:endParaRPr lang="pt-BR" sz="1100" dirty="0">
              <a:solidFill>
                <a:schemeClr val="bg2">
                  <a:lumMod val="10000"/>
                </a:schemeClr>
              </a:solidFill>
              <a:latin typeface="Source Sans Pro Light" panose="020B0403030403020204" pitchFamily="34" charset="0"/>
              <a:ea typeface="Source Sans Pro Light" panose="020B0403030403020204" pitchFamily="34" charset="0"/>
            </a:endParaRPr>
          </a:p>
          <a:p>
            <a:pPr indent="444500" algn="just" fontAlgn="base">
              <a:lnSpc>
                <a:spcPct val="150000"/>
              </a:lnSpc>
            </a:pPr>
            <a:endParaRPr lang="pt-BR" sz="1100" dirty="0">
              <a:solidFill>
                <a:schemeClr val="bg2">
                  <a:lumMod val="10000"/>
                </a:schemeClr>
              </a:solidFill>
              <a:latin typeface="Source Sans Pro Light" panose="020B0403030403020204" pitchFamily="34" charset="0"/>
              <a:ea typeface="Source Sans Pro Light" panose="020B0403030403020204" pitchFamily="34" charset="0"/>
            </a:endParaRPr>
          </a:p>
          <a:p>
            <a:pPr indent="444500" algn="just" fontAlgn="base">
              <a:lnSpc>
                <a:spcPct val="150000"/>
              </a:lnSpc>
            </a:pPr>
            <a:endParaRPr lang="pt-BR" sz="1100" dirty="0">
              <a:solidFill>
                <a:schemeClr val="bg2">
                  <a:lumMod val="10000"/>
                </a:schemeClr>
              </a:solidFill>
              <a:latin typeface="Source Sans Pro Light" panose="020B0403030403020204" pitchFamily="34" charset="0"/>
              <a:ea typeface="Source Sans Pro Light" panose="020B0403030403020204" pitchFamily="34" charset="0"/>
            </a:endParaRPr>
          </a:p>
          <a:p>
            <a:pPr indent="444500" algn="just" fontAlgn="base">
              <a:lnSpc>
                <a:spcPct val="150000"/>
              </a:lnSpc>
            </a:pPr>
            <a:endParaRPr lang="pt-BR" sz="1100" dirty="0">
              <a:solidFill>
                <a:schemeClr val="bg2">
                  <a:lumMod val="10000"/>
                </a:schemeClr>
              </a:solidFill>
              <a:latin typeface="Source Sans Pro Light" panose="020B0403030403020204" pitchFamily="34" charset="0"/>
              <a:ea typeface="Source Sans Pro Light" panose="020B0403030403020204" pitchFamily="34" charset="0"/>
            </a:endParaRPr>
          </a:p>
          <a:p>
            <a:pPr indent="444500" algn="just" fontAlgn="base">
              <a:lnSpc>
                <a:spcPct val="150000"/>
              </a:lnSpc>
            </a:pPr>
            <a:endParaRPr lang="pt-BR" sz="1100" dirty="0">
              <a:solidFill>
                <a:schemeClr val="bg2">
                  <a:lumMod val="10000"/>
                </a:schemeClr>
              </a:solidFill>
              <a:latin typeface="Source Sans Pro Light" panose="020B0403030403020204" pitchFamily="34" charset="0"/>
              <a:ea typeface="Source Sans Pro Light" panose="020B0403030403020204" pitchFamily="34" charset="0"/>
            </a:endParaRPr>
          </a:p>
          <a:p>
            <a:pPr indent="444500" algn="just" fontAlgn="base">
              <a:lnSpc>
                <a:spcPct val="150000"/>
              </a:lnSpc>
            </a:pPr>
            <a:endParaRPr lang="pt-BR" sz="1100" dirty="0">
              <a:solidFill>
                <a:schemeClr val="bg2">
                  <a:lumMod val="10000"/>
                </a:schemeClr>
              </a:solidFill>
              <a:latin typeface="Source Sans Pro Light" panose="020B0403030403020204" pitchFamily="34" charset="0"/>
              <a:ea typeface="Source Sans Pro Light" panose="020B0403030403020204" pitchFamily="34" charset="0"/>
            </a:endParaRPr>
          </a:p>
          <a:p>
            <a:pPr indent="444500" algn="just" fontAlgn="base">
              <a:lnSpc>
                <a:spcPct val="150000"/>
              </a:lnSpc>
            </a:pPr>
            <a:endParaRPr lang="pt-BR" sz="1100" dirty="0">
              <a:solidFill>
                <a:schemeClr val="bg2">
                  <a:lumMod val="10000"/>
                </a:schemeClr>
              </a:solidFill>
              <a:latin typeface="Source Sans Pro Light" panose="020B0403030403020204" pitchFamily="34" charset="0"/>
              <a:ea typeface="Source Sans Pro Light" panose="020B0403030403020204" pitchFamily="34" charset="0"/>
            </a:endParaRPr>
          </a:p>
          <a:p>
            <a:pPr indent="444500" algn="just" fontAlgn="base">
              <a:lnSpc>
                <a:spcPct val="150000"/>
              </a:lnSpc>
            </a:pPr>
            <a:endParaRPr lang="pt-BR" sz="1100" dirty="0">
              <a:solidFill>
                <a:schemeClr val="bg2">
                  <a:lumMod val="10000"/>
                </a:schemeClr>
              </a:solidFill>
              <a:latin typeface="Source Sans Pro Light" panose="020B0403030403020204" pitchFamily="34" charset="0"/>
              <a:ea typeface="Source Sans Pro Light" panose="020B0403030403020204" pitchFamily="34" charset="0"/>
            </a:endParaRPr>
          </a:p>
          <a:p>
            <a:pPr indent="444500" algn="just" fontAlgn="base">
              <a:lnSpc>
                <a:spcPct val="150000"/>
              </a:lnSpc>
            </a:pPr>
            <a:endParaRPr lang="pt-BR" sz="1100" dirty="0">
              <a:solidFill>
                <a:schemeClr val="bg2">
                  <a:lumMod val="10000"/>
                </a:schemeClr>
              </a:solidFill>
              <a:latin typeface="Source Sans Pro Light" panose="020B0403030403020204" pitchFamily="34" charset="0"/>
              <a:ea typeface="Source Sans Pro Light" panose="020B0403030403020204" pitchFamily="34" charset="0"/>
            </a:endParaRPr>
          </a:p>
          <a:p>
            <a:pPr indent="444500" algn="just" fontAlgn="base">
              <a:lnSpc>
                <a:spcPct val="150000"/>
              </a:lnSpc>
            </a:pPr>
            <a:endParaRPr lang="pt-BR" sz="1100" dirty="0">
              <a:solidFill>
                <a:schemeClr val="bg2">
                  <a:lumMod val="10000"/>
                </a:schemeClr>
              </a:solidFill>
              <a:latin typeface="Source Sans Pro Light" panose="020B0403030403020204" pitchFamily="34" charset="0"/>
              <a:ea typeface="Source Sans Pro Light" panose="020B0403030403020204" pitchFamily="34" charset="0"/>
            </a:endParaRPr>
          </a:p>
          <a:p>
            <a:pPr indent="444500" algn="just" fontAlgn="base">
              <a:lnSpc>
                <a:spcPct val="150000"/>
              </a:lnSpc>
            </a:pPr>
            <a:endParaRPr lang="pt-BR" sz="1100" dirty="0">
              <a:solidFill>
                <a:schemeClr val="bg2">
                  <a:lumMod val="10000"/>
                </a:schemeClr>
              </a:solidFill>
              <a:latin typeface="Source Sans Pro Light" panose="020B0403030403020204" pitchFamily="34" charset="0"/>
              <a:ea typeface="Source Sans Pro Light" panose="020B0403030403020204" pitchFamily="34" charset="0"/>
            </a:endParaRPr>
          </a:p>
          <a:p>
            <a:pPr indent="444500" algn="just" fontAlgn="base">
              <a:lnSpc>
                <a:spcPct val="150000"/>
              </a:lnSpc>
            </a:pPr>
            <a:endParaRPr lang="pt-BR" sz="1100" dirty="0">
              <a:solidFill>
                <a:schemeClr val="bg2">
                  <a:lumMod val="10000"/>
                </a:schemeClr>
              </a:solidFill>
              <a:latin typeface="Source Sans Pro Light" panose="020B0403030403020204" pitchFamily="34" charset="0"/>
              <a:ea typeface="Source Sans Pro Light" panose="020B0403030403020204" pitchFamily="34" charset="0"/>
            </a:endParaRPr>
          </a:p>
          <a:p>
            <a:pPr indent="444500" algn="just" fontAlgn="base">
              <a:lnSpc>
                <a:spcPct val="150000"/>
              </a:lnSpc>
            </a:pPr>
            <a:endParaRPr lang="pt-BR" sz="1100" dirty="0">
              <a:solidFill>
                <a:schemeClr val="bg2">
                  <a:lumMod val="10000"/>
                </a:schemeClr>
              </a:solidFill>
              <a:latin typeface="Source Sans Pro Light" panose="020B0403030403020204" pitchFamily="34" charset="0"/>
              <a:ea typeface="Source Sans Pro Light" panose="020B0403030403020204" pitchFamily="34" charset="0"/>
            </a:endParaRPr>
          </a:p>
        </p:txBody>
      </p:sp>
      <p:pic>
        <p:nvPicPr>
          <p:cNvPr id="5" name="Graphic 6" descr="Group of people with solid fill">
            <a:extLst>
              <a:ext uri="{FF2B5EF4-FFF2-40B4-BE49-F238E27FC236}">
                <a16:creationId xmlns:a16="http://schemas.microsoft.com/office/drawing/2014/main" id="{E2652AF2-EE5E-49BA-8DDA-A83AFFB02172}"/>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390606" y="2731911"/>
            <a:ext cx="3574308" cy="2460978"/>
          </a:xfrm>
          <a:prstGeom prst="rect">
            <a:avLst/>
          </a:prstGeom>
        </p:spPr>
      </p:pic>
    </p:spTree>
    <p:extLst>
      <p:ext uri="{BB962C8B-B14F-4D97-AF65-F5344CB8AC3E}">
        <p14:creationId xmlns:p14="http://schemas.microsoft.com/office/powerpoint/2010/main" val="308035123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09FA500-C896-4387-90EA-A768A2A6DB9D}"/>
              </a:ext>
            </a:extLst>
          </p:cNvPr>
          <p:cNvSpPr/>
          <p:nvPr/>
        </p:nvSpPr>
        <p:spPr>
          <a:xfrm>
            <a:off x="0" y="0"/>
            <a:ext cx="4178030" cy="6858000"/>
          </a:xfrm>
          <a:prstGeom prst="rect">
            <a:avLst/>
          </a:prstGeom>
          <a:gradFill flip="none" rotWithShape="1">
            <a:gsLst>
              <a:gs pos="0">
                <a:schemeClr val="accent5">
                  <a:lumMod val="67000"/>
                </a:schemeClr>
              </a:gs>
              <a:gs pos="48000">
                <a:schemeClr val="accent3"/>
              </a:gs>
              <a:gs pos="100000">
                <a:schemeClr val="accent6"/>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63"/>
          </a:p>
        </p:txBody>
      </p:sp>
      <p:sp>
        <p:nvSpPr>
          <p:cNvPr id="24" name="TextBox 23"/>
          <p:cNvSpPr txBox="1">
            <a:spLocks noChangeArrowheads="1"/>
          </p:cNvSpPr>
          <p:nvPr/>
        </p:nvSpPr>
        <p:spPr bwMode="auto">
          <a:xfrm>
            <a:off x="4596836" y="4277717"/>
            <a:ext cx="720069" cy="24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sz="975">
                <a:solidFill>
                  <a:schemeClr val="bg1"/>
                </a:solidFill>
                <a:latin typeface="Source Sans Pro Light" panose="020B0403030403020204" pitchFamily="34" charset="0"/>
                <a:ea typeface="Roboto Light" panose="02000000000000000000" pitchFamily="2" charset="0"/>
                <a:cs typeface="Roboto Light" panose="02000000000000000000" pitchFamily="2" charset="0"/>
              </a:rPr>
              <a:t>Pulsecolor</a:t>
            </a:r>
          </a:p>
        </p:txBody>
      </p:sp>
      <p:sp>
        <p:nvSpPr>
          <p:cNvPr id="15" name="Text Placeholder 4">
            <a:extLst>
              <a:ext uri="{FF2B5EF4-FFF2-40B4-BE49-F238E27FC236}">
                <a16:creationId xmlns:a16="http://schemas.microsoft.com/office/drawing/2014/main" id="{ABBAA79D-36E6-4D7D-92BA-BD9A948C540D}"/>
              </a:ext>
            </a:extLst>
          </p:cNvPr>
          <p:cNvSpPr txBox="1">
            <a:spLocks/>
          </p:cNvSpPr>
          <p:nvPr/>
        </p:nvSpPr>
        <p:spPr>
          <a:xfrm>
            <a:off x="673640" y="3225958"/>
            <a:ext cx="2830750" cy="740485"/>
          </a:xfrm>
          <a:prstGeom prst="rect">
            <a:avLst/>
          </a:prstGeom>
        </p:spPr>
        <p:txBody>
          <a:bodyPr/>
          <a:lstStyle>
            <a:lvl1pPr marL="185746" indent="-185746" algn="l" defTabSz="742987" rtl="0" eaLnBrk="1" latinLnBrk="0" hangingPunct="1">
              <a:lnSpc>
                <a:spcPct val="90000"/>
              </a:lnSpc>
              <a:spcBef>
                <a:spcPts val="813"/>
              </a:spcBef>
              <a:buFont typeface="Arial" panose="020B0604020202020204" pitchFamily="34" charset="0"/>
              <a:buChar char="•"/>
              <a:defRPr sz="2275" kern="1200">
                <a:solidFill>
                  <a:schemeClr val="tx1"/>
                </a:solidFill>
                <a:latin typeface="+mn-lt"/>
                <a:ea typeface="+mn-ea"/>
                <a:cs typeface="+mn-cs"/>
              </a:defRPr>
            </a:lvl1pPr>
            <a:lvl2pPr marL="557241" indent="-185746" algn="l" defTabSz="742987"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734" indent="-185746" algn="l" defTabSz="742987"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228"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722"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215"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709"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201"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696"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marL="0" indent="0">
              <a:buNone/>
            </a:pPr>
            <a:r>
              <a:rPr lang="pt-BR" sz="2800" b="1" kern="0">
                <a:solidFill>
                  <a:schemeClr val="bg1"/>
                </a:solidFill>
                <a:latin typeface="Source Sans Pro" panose="020B0503030403020204" pitchFamily="34" charset="0"/>
              </a:rPr>
              <a:t>3. CRÉDITOS</a:t>
            </a:r>
            <a:endParaRPr lang="pt-BR"/>
          </a:p>
        </p:txBody>
      </p:sp>
      <p:sp>
        <p:nvSpPr>
          <p:cNvPr id="8" name="Content Placeholder 3">
            <a:extLst>
              <a:ext uri="{FF2B5EF4-FFF2-40B4-BE49-F238E27FC236}">
                <a16:creationId xmlns:a16="http://schemas.microsoft.com/office/drawing/2014/main" id="{550DBF0B-AD19-4A05-A2BF-D385D53CA5C7}"/>
              </a:ext>
            </a:extLst>
          </p:cNvPr>
          <p:cNvSpPr txBox="1">
            <a:spLocks/>
          </p:cNvSpPr>
          <p:nvPr/>
        </p:nvSpPr>
        <p:spPr>
          <a:xfrm>
            <a:off x="4596836" y="2883129"/>
            <a:ext cx="4354333" cy="3681919"/>
          </a:xfrm>
          <a:prstGeom prst="rect">
            <a:avLst/>
          </a:prstGeom>
        </p:spPr>
        <p:txBody>
          <a:bodyPr vert="horz" lIns="91440" tIns="45720" rIns="91440" bIns="45720" rtlCol="0">
            <a:normAutofit/>
          </a:bodyPr>
          <a:lstStyle>
            <a:lvl1pPr marL="185738" indent="-185738" algn="l" defTabSz="742950" rtl="0" eaLnBrk="1" latinLnBrk="0" hangingPunct="1">
              <a:lnSpc>
                <a:spcPct val="90000"/>
              </a:lnSpc>
              <a:spcBef>
                <a:spcPts val="813"/>
              </a:spcBef>
              <a:buFont typeface="Arial" panose="020B0604020202020204" pitchFamily="34" charset="0"/>
              <a:buChar char="•"/>
              <a:defRPr sz="2600"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2275"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9pPr>
          </a:lstStyle>
          <a:p>
            <a:pPr>
              <a:lnSpc>
                <a:spcPct val="150000"/>
              </a:lnSpc>
            </a:pPr>
            <a:r>
              <a:rPr lang="pt-BR" sz="2000" b="1"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3.1. Créditos por Classe</a:t>
            </a:r>
          </a:p>
          <a:p>
            <a:pPr>
              <a:lnSpc>
                <a:spcPct val="150000"/>
              </a:lnSpc>
            </a:pPr>
            <a:r>
              <a:rPr lang="pt-BR" sz="2000" b="1"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3.2. Perfil dos Credores</a:t>
            </a:r>
          </a:p>
          <a:p>
            <a:pPr>
              <a:lnSpc>
                <a:spcPct val="150000"/>
              </a:lnSpc>
            </a:pPr>
            <a:endParaRPr lang="pt-BR" sz="2000" b="1"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BB630F9C-FC3F-4EE9-A6BD-53DA5A617096}"/>
              </a:ext>
            </a:extLst>
          </p:cNvPr>
          <p:cNvSpPr txBox="1"/>
          <p:nvPr/>
        </p:nvSpPr>
        <p:spPr>
          <a:xfrm>
            <a:off x="24407" y="1241710"/>
            <a:ext cx="4129216" cy="1200329"/>
          </a:xfrm>
          <a:prstGeom prst="rect">
            <a:avLst/>
          </a:prstGeom>
          <a:noFill/>
        </p:spPr>
        <p:txBody>
          <a:bodyPr wrap="square">
            <a:spAutoFit/>
          </a:bodyPr>
          <a:lstStyle/>
          <a:p>
            <a:pPr lvl="1">
              <a:defRPr/>
            </a:pPr>
            <a:r>
              <a:rPr lang="en-US" sz="3600" b="1" kern="0">
                <a:solidFill>
                  <a:schemeClr val="bg1"/>
                </a:solidFill>
                <a:latin typeface="Source Sans Pro" panose="020B0503030403020204" pitchFamily="34" charset="0"/>
              </a:rPr>
              <a:t>RELATÓRIO </a:t>
            </a:r>
            <a:br>
              <a:rPr lang="en-US" sz="3600" b="1" kern="0">
                <a:solidFill>
                  <a:schemeClr val="bg1"/>
                </a:solidFill>
                <a:latin typeface="Source Sans Pro" panose="020B0503030403020204" pitchFamily="34" charset="0"/>
              </a:rPr>
            </a:br>
            <a:r>
              <a:rPr lang="en-US" sz="3600" b="1" kern="0">
                <a:solidFill>
                  <a:schemeClr val="bg1"/>
                </a:solidFill>
                <a:latin typeface="Source Sans Pro" panose="020B0503030403020204" pitchFamily="34" charset="0"/>
              </a:rPr>
              <a:t>DE ATIVIDADES</a:t>
            </a:r>
          </a:p>
        </p:txBody>
      </p:sp>
    </p:spTree>
    <p:extLst>
      <p:ext uri="{BB962C8B-B14F-4D97-AF65-F5344CB8AC3E}">
        <p14:creationId xmlns:p14="http://schemas.microsoft.com/office/powerpoint/2010/main" val="72141285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FADFC0-A002-834D-BDDC-65D7E0A7F082}"/>
              </a:ext>
            </a:extLst>
          </p:cNvPr>
          <p:cNvSpPr>
            <a:spLocks noGrp="1"/>
          </p:cNvSpPr>
          <p:nvPr>
            <p:ph type="body" sz="quarter" idx="11"/>
          </p:nvPr>
        </p:nvSpPr>
        <p:spPr/>
        <p:txBody>
          <a:bodyPr/>
          <a:lstStyle/>
          <a:p>
            <a:r>
              <a:rPr lang="en-US" dirty="0"/>
              <a:t>3.1 </a:t>
            </a:r>
            <a:r>
              <a:rPr lang="en-US" dirty="0" err="1"/>
              <a:t>Créditos</a:t>
            </a:r>
            <a:r>
              <a:rPr lang="en-US" dirty="0"/>
              <a:t> </a:t>
            </a:r>
            <a:r>
              <a:rPr lang="pt-BR" dirty="0">
                <a:gradFill>
                  <a:gsLst>
                    <a:gs pos="0">
                      <a:schemeClr val="accent5">
                        <a:lumMod val="67000"/>
                      </a:schemeClr>
                    </a:gs>
                    <a:gs pos="48000">
                      <a:schemeClr val="accent3"/>
                    </a:gs>
                    <a:gs pos="100000">
                      <a:schemeClr val="accent6"/>
                    </a:gs>
                  </a:gsLst>
                  <a:path path="circle">
                    <a:fillToRect l="100000" t="100000"/>
                  </a:path>
                </a:gradFill>
              </a:rPr>
              <a:t>por Classe</a:t>
            </a:r>
            <a:endParaRPr lang="en-US" dirty="0"/>
          </a:p>
        </p:txBody>
      </p:sp>
      <p:sp>
        <p:nvSpPr>
          <p:cNvPr id="138" name="Rectangle 137">
            <a:extLst>
              <a:ext uri="{FF2B5EF4-FFF2-40B4-BE49-F238E27FC236}">
                <a16:creationId xmlns:a16="http://schemas.microsoft.com/office/drawing/2014/main" id="{EE42AE11-4358-4CEA-8D6E-C776C92A2779}"/>
              </a:ext>
            </a:extLst>
          </p:cNvPr>
          <p:cNvSpPr/>
          <p:nvPr/>
        </p:nvSpPr>
        <p:spPr>
          <a:xfrm>
            <a:off x="5588776" y="2126592"/>
            <a:ext cx="3750014" cy="1335237"/>
          </a:xfrm>
          <a:prstGeom prst="rect">
            <a:avLst/>
          </a:prstGeom>
        </p:spPr>
        <p:txBody>
          <a:bodyPr wrap="square" numCol="1" spcCol="180000">
            <a:spAutoFit/>
          </a:bodyPr>
          <a:lstStyle/>
          <a:p>
            <a:pPr indent="237668" algn="just" defTabSz="237668">
              <a:lnSpc>
                <a:spcPct val="150000"/>
              </a:lnSpc>
            </a:pPr>
            <a:r>
              <a:rPr lang="pt-BR" sz="1100"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O passivo total sujeito à Recuperação Judicial atinge a monta de </a:t>
            </a:r>
            <a:r>
              <a:rPr lang="pt-BR" sz="1100" b="1"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 </a:t>
            </a:r>
            <a:r>
              <a:rPr lang="pt-BR" sz="1100" b="1" dirty="0">
                <a:solidFill>
                  <a:schemeClr val="accent6">
                    <a:lumMod val="75000"/>
                  </a:schemeClr>
                </a:solidFill>
                <a:latin typeface="Source Sans Pro Light" panose="020B0403030403020204" pitchFamily="34" charset="0"/>
                <a:ea typeface="Source Sans Pro Light" panose="020B0403030403020204" pitchFamily="34" charset="0"/>
                <a:cs typeface="Arial" panose="020B0604020202020204" pitchFamily="34" charset="0"/>
              </a:rPr>
              <a:t>R$ 2.773.443,13</a:t>
            </a:r>
            <a:r>
              <a:rPr lang="pt-BR" sz="1100" b="1"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a:t>
            </a:r>
            <a:endParaRPr lang="pt-BR" sz="1100"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endParaRPr>
          </a:p>
          <a:p>
            <a:pPr indent="237668" algn="just" defTabSz="237668">
              <a:lnSpc>
                <a:spcPct val="150000"/>
              </a:lnSpc>
            </a:pPr>
            <a:endParaRPr lang="pt-BR" sz="1100"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endParaRPr>
          </a:p>
          <a:p>
            <a:pPr indent="237668" algn="just" defTabSz="237668">
              <a:lnSpc>
                <a:spcPct val="150000"/>
              </a:lnSpc>
            </a:pPr>
            <a:r>
              <a:rPr lang="pt-BR" sz="1100"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A quantidade de credores sujeitos ao procedimento recuperatório está resumida nos quadros abaixo:</a:t>
            </a:r>
            <a:endParaRPr lang="pt-BR" sz="1100" b="1"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endParaRPr>
          </a:p>
        </p:txBody>
      </p:sp>
      <p:graphicFrame>
        <p:nvGraphicFramePr>
          <p:cNvPr id="6" name="Gráfico 1">
            <a:extLst>
              <a:ext uri="{FF2B5EF4-FFF2-40B4-BE49-F238E27FC236}">
                <a16:creationId xmlns:a16="http://schemas.microsoft.com/office/drawing/2014/main" id="{351C22A3-3316-4D9E-9F2E-D12D25F0FBC2}"/>
              </a:ext>
            </a:extLst>
          </p:cNvPr>
          <p:cNvGraphicFramePr>
            <a:graphicFrameLocks/>
          </p:cNvGraphicFramePr>
          <p:nvPr>
            <p:extLst>
              <p:ext uri="{D42A27DB-BD31-4B8C-83A1-F6EECF244321}">
                <p14:modId xmlns:p14="http://schemas.microsoft.com/office/powerpoint/2010/main" val="364108190"/>
              </p:ext>
            </p:extLst>
          </p:nvPr>
        </p:nvGraphicFramePr>
        <p:xfrm>
          <a:off x="710079" y="1530827"/>
          <a:ext cx="4794794" cy="486073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Table 2">
            <a:extLst>
              <a:ext uri="{FF2B5EF4-FFF2-40B4-BE49-F238E27FC236}">
                <a16:creationId xmlns:a16="http://schemas.microsoft.com/office/drawing/2014/main" id="{95C94BE9-FEC5-4068-963E-8673607E0388}"/>
              </a:ext>
            </a:extLst>
          </p:cNvPr>
          <p:cNvGraphicFramePr>
            <a:graphicFrameLocks noGrp="1"/>
          </p:cNvGraphicFramePr>
          <p:nvPr>
            <p:extLst>
              <p:ext uri="{D42A27DB-BD31-4B8C-83A1-F6EECF244321}">
                <p14:modId xmlns:p14="http://schemas.microsoft.com/office/powerpoint/2010/main" val="1635943"/>
              </p:ext>
            </p:extLst>
          </p:nvPr>
        </p:nvGraphicFramePr>
        <p:xfrm>
          <a:off x="6532416" y="3834914"/>
          <a:ext cx="1862734" cy="952500"/>
        </p:xfrm>
        <a:graphic>
          <a:graphicData uri="http://schemas.openxmlformats.org/drawingml/2006/table">
            <a:tbl>
              <a:tblPr/>
              <a:tblGrid>
                <a:gridCol w="913500">
                  <a:extLst>
                    <a:ext uri="{9D8B030D-6E8A-4147-A177-3AD203B41FA5}">
                      <a16:colId xmlns:a16="http://schemas.microsoft.com/office/drawing/2014/main" val="1466931425"/>
                    </a:ext>
                  </a:extLst>
                </a:gridCol>
                <a:gridCol w="949234">
                  <a:extLst>
                    <a:ext uri="{9D8B030D-6E8A-4147-A177-3AD203B41FA5}">
                      <a16:colId xmlns:a16="http://schemas.microsoft.com/office/drawing/2014/main" val="3640674412"/>
                    </a:ext>
                  </a:extLst>
                </a:gridCol>
              </a:tblGrid>
              <a:tr h="190500">
                <a:tc>
                  <a:txBody>
                    <a:bodyPr/>
                    <a:lstStyle/>
                    <a:p>
                      <a:pPr algn="ctr" fontAlgn="ctr"/>
                      <a:r>
                        <a:rPr lang="pt-BR" sz="1100" b="1" i="0" u="none" strike="noStrike" dirty="0">
                          <a:solidFill>
                            <a:schemeClr val="accent6">
                              <a:lumMod val="75000"/>
                            </a:schemeClr>
                          </a:solidFill>
                          <a:effectLst/>
                          <a:latin typeface="Source Sans Pro Light" panose="020B0403030403020204" pitchFamily="34" charset="0"/>
                          <a:ea typeface="Source Sans Pro Light" panose="020B0403030403020204" pitchFamily="34" charset="0"/>
                        </a:rPr>
                        <a:t>Classe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100" b="1" i="0" u="none" strike="noStrike" dirty="0">
                          <a:solidFill>
                            <a:schemeClr val="accent6">
                              <a:lumMod val="75000"/>
                            </a:schemeClr>
                          </a:solidFill>
                          <a:effectLst/>
                          <a:latin typeface="Source Sans Pro Light" panose="020B0403030403020204" pitchFamily="34" charset="0"/>
                          <a:ea typeface="Source Sans Pro Light" panose="020B0403030403020204" pitchFamily="34" charset="0"/>
                        </a:rPr>
                        <a:t>Nº Credores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1356852"/>
                  </a:ext>
                </a:extLst>
              </a:tr>
              <a:tr h="190500">
                <a:tc>
                  <a:txBody>
                    <a:bodyPr/>
                    <a:lstStyle/>
                    <a:p>
                      <a:pPr algn="l" fontAlgn="b"/>
                      <a:r>
                        <a:rPr lang="pt-BR" sz="1100" b="0" i="0" u="none" strike="noStrike">
                          <a:solidFill>
                            <a:srgbClr val="000000"/>
                          </a:solidFill>
                          <a:effectLst/>
                          <a:latin typeface="Source Sans Pro Light" panose="020B0403030403020204" pitchFamily="34" charset="0"/>
                          <a:ea typeface="Source Sans Pro Light" panose="020B0403030403020204" pitchFamily="34" charset="0"/>
                        </a:rPr>
                        <a:t>Classe 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Source Sans Pro Light" panose="020B0403030403020204" pitchFamily="34" charset="0"/>
                          <a:ea typeface="Source Sans Pro Light" panose="020B040303040302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4196998"/>
                  </a:ext>
                </a:extLst>
              </a:tr>
              <a:tr h="190500">
                <a:tc>
                  <a:txBody>
                    <a:bodyPr/>
                    <a:lstStyle/>
                    <a:p>
                      <a:pPr algn="l" fontAlgn="b"/>
                      <a:r>
                        <a:rPr lang="pt-BR" sz="1100" b="0" i="0" u="none" strike="noStrike">
                          <a:solidFill>
                            <a:srgbClr val="000000"/>
                          </a:solidFill>
                          <a:effectLst/>
                          <a:latin typeface="Source Sans Pro Light" panose="020B0403030403020204" pitchFamily="34" charset="0"/>
                          <a:ea typeface="Source Sans Pro Light" panose="020B0403030403020204" pitchFamily="34" charset="0"/>
                        </a:rPr>
                        <a:t>Classe III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100" b="0" i="0" u="none" strike="noStrike" dirty="0">
                          <a:solidFill>
                            <a:srgbClr val="000000"/>
                          </a:solidFill>
                          <a:effectLst/>
                          <a:latin typeface="Source Sans Pro Light" panose="020B0403030403020204" pitchFamily="34" charset="0"/>
                          <a:ea typeface="Source Sans Pro Light" panose="020B0403030403020204" pitchFamily="34" charset="0"/>
                        </a:rPr>
                        <a:t>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7416669"/>
                  </a:ext>
                </a:extLst>
              </a:tr>
              <a:tr h="190500">
                <a:tc>
                  <a:txBody>
                    <a:bodyPr/>
                    <a:lstStyle/>
                    <a:p>
                      <a:pPr algn="l" fontAlgn="b"/>
                      <a:r>
                        <a:rPr lang="pt-BR" sz="1100" b="0" i="0" u="none" strike="noStrike">
                          <a:solidFill>
                            <a:srgbClr val="000000"/>
                          </a:solidFill>
                          <a:effectLst/>
                          <a:latin typeface="Source Sans Pro Light" panose="020B0403030403020204" pitchFamily="34" charset="0"/>
                          <a:ea typeface="Source Sans Pro Light" panose="020B0403030403020204" pitchFamily="34" charset="0"/>
                        </a:rPr>
                        <a:t>Classe IV</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100" b="0" i="0" u="none" strike="noStrike" dirty="0">
                          <a:solidFill>
                            <a:srgbClr val="000000"/>
                          </a:solidFill>
                          <a:effectLst/>
                          <a:latin typeface="Source Sans Pro Light" panose="020B0403030403020204" pitchFamily="34" charset="0"/>
                          <a:ea typeface="Source Sans Pro Light" panose="020B0403030403020204" pitchFamily="34" charset="0"/>
                        </a:rPr>
                        <a:t>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64991543"/>
                  </a:ext>
                </a:extLst>
              </a:tr>
              <a:tr h="190500">
                <a:tc>
                  <a:txBody>
                    <a:bodyPr/>
                    <a:lstStyle/>
                    <a:p>
                      <a:pPr algn="ctr" fontAlgn="ctr"/>
                      <a:r>
                        <a:rPr lang="pt-BR" sz="1100" b="1" i="0" u="none" strike="noStrike" dirty="0">
                          <a:solidFill>
                            <a:schemeClr val="accent6">
                              <a:lumMod val="75000"/>
                            </a:schemeClr>
                          </a:solidFill>
                          <a:effectLst/>
                          <a:latin typeface="Source Sans Pro Light" panose="020B0403030403020204" pitchFamily="34" charset="0"/>
                          <a:ea typeface="Source Sans Pro Light" panose="020B0403030403020204" pitchFamily="34" charset="0"/>
                        </a:rPr>
                        <a:t>Total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100" b="1" i="0" u="none" strike="noStrike" dirty="0">
                          <a:solidFill>
                            <a:schemeClr val="accent6">
                              <a:lumMod val="75000"/>
                            </a:schemeClr>
                          </a:solidFill>
                          <a:effectLst/>
                          <a:latin typeface="Source Sans Pro Light" panose="020B0403030403020204" pitchFamily="34" charset="0"/>
                          <a:ea typeface="Source Sans Pro Light" panose="020B0403030403020204" pitchFamily="34" charset="0"/>
                        </a:rPr>
                        <a:t>138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1551464"/>
                  </a:ext>
                </a:extLst>
              </a:tr>
            </a:tbl>
          </a:graphicData>
        </a:graphic>
      </p:graphicFrame>
    </p:spTree>
    <p:extLst>
      <p:ext uri="{BB962C8B-B14F-4D97-AF65-F5344CB8AC3E}">
        <p14:creationId xmlns:p14="http://schemas.microsoft.com/office/powerpoint/2010/main" val="1675491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FADFC0-A002-834D-BDDC-65D7E0A7F082}"/>
              </a:ext>
            </a:extLst>
          </p:cNvPr>
          <p:cNvSpPr>
            <a:spLocks noGrp="1"/>
          </p:cNvSpPr>
          <p:nvPr>
            <p:ph type="body" sz="quarter" idx="11"/>
          </p:nvPr>
        </p:nvSpPr>
        <p:spPr/>
        <p:txBody>
          <a:bodyPr/>
          <a:lstStyle/>
          <a:p>
            <a:r>
              <a:rPr lang="en-US" dirty="0"/>
              <a:t>3.2 </a:t>
            </a:r>
            <a:r>
              <a:rPr lang="pt-BR" dirty="0"/>
              <a:t>Perfil dos Credores – </a:t>
            </a:r>
            <a:r>
              <a:rPr lang="pt-BR" dirty="0">
                <a:gradFill>
                  <a:gsLst>
                    <a:gs pos="0">
                      <a:schemeClr val="accent5">
                        <a:lumMod val="67000"/>
                      </a:schemeClr>
                    </a:gs>
                    <a:gs pos="48000">
                      <a:schemeClr val="accent3"/>
                    </a:gs>
                    <a:gs pos="100000">
                      <a:schemeClr val="accent6"/>
                    </a:gs>
                  </a:gsLst>
                  <a:path path="circle">
                    <a:fillToRect l="100000" t="100000"/>
                  </a:path>
                </a:gradFill>
              </a:rPr>
              <a:t>Consolidado</a:t>
            </a:r>
            <a:endParaRPr lang="en-US" dirty="0">
              <a:gradFill>
                <a:gsLst>
                  <a:gs pos="0">
                    <a:schemeClr val="accent5">
                      <a:lumMod val="67000"/>
                    </a:schemeClr>
                  </a:gs>
                  <a:gs pos="48000">
                    <a:schemeClr val="accent3"/>
                  </a:gs>
                  <a:gs pos="100000">
                    <a:schemeClr val="accent6"/>
                  </a:gs>
                </a:gsLst>
                <a:path path="circle">
                  <a:fillToRect l="100000" t="100000"/>
                </a:path>
              </a:gradFill>
            </a:endParaRPr>
          </a:p>
        </p:txBody>
      </p:sp>
      <p:sp>
        <p:nvSpPr>
          <p:cNvPr id="138" name="Rectangle 137">
            <a:extLst>
              <a:ext uri="{FF2B5EF4-FFF2-40B4-BE49-F238E27FC236}">
                <a16:creationId xmlns:a16="http://schemas.microsoft.com/office/drawing/2014/main" id="{EE42AE11-4358-4CEA-8D6E-C776C92A2779}"/>
              </a:ext>
            </a:extLst>
          </p:cNvPr>
          <p:cNvSpPr/>
          <p:nvPr/>
        </p:nvSpPr>
        <p:spPr>
          <a:xfrm>
            <a:off x="546448" y="5670130"/>
            <a:ext cx="8801737" cy="573490"/>
          </a:xfrm>
          <a:prstGeom prst="rect">
            <a:avLst/>
          </a:prstGeom>
        </p:spPr>
        <p:txBody>
          <a:bodyPr wrap="square" numCol="1" spcCol="180000">
            <a:spAutoFit/>
          </a:bodyPr>
          <a:lstStyle/>
          <a:p>
            <a:pPr indent="237668" defTabSz="237668">
              <a:lnSpc>
                <a:spcPct val="150000"/>
              </a:lnSpc>
            </a:pPr>
            <a:r>
              <a:rPr lang="pt-BR" sz="1100"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Acima estão representados os </a:t>
            </a:r>
            <a:r>
              <a:rPr lang="pt-BR" sz="1100" b="1" dirty="0">
                <a:solidFill>
                  <a:schemeClr val="accent6">
                    <a:lumMod val="75000"/>
                  </a:schemeClr>
                </a:solidFill>
                <a:latin typeface="Source Sans Pro Light" panose="020B0403030403020204" pitchFamily="34" charset="0"/>
                <a:ea typeface="Source Sans Pro Light" panose="020B0403030403020204" pitchFamily="34" charset="0"/>
                <a:cs typeface="Arial" panose="020B0604020202020204" pitchFamily="34" charset="0"/>
              </a:rPr>
              <a:t>cinco principais créditos </a:t>
            </a:r>
            <a:r>
              <a:rPr lang="pt-BR" sz="1100"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que compõem a lista de credores. Todos os créditos supracitados compõem a</a:t>
            </a:r>
            <a:r>
              <a:rPr lang="pt-BR" sz="1100" b="1"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 </a:t>
            </a:r>
            <a:r>
              <a:rPr lang="pt-BR" sz="1100" b="1" dirty="0">
                <a:solidFill>
                  <a:schemeClr val="accent6">
                    <a:lumMod val="75000"/>
                  </a:schemeClr>
                </a:solidFill>
                <a:latin typeface="Source Sans Pro Light" panose="020B0403030403020204" pitchFamily="34" charset="0"/>
                <a:ea typeface="Source Sans Pro Light" panose="020B0403030403020204" pitchFamily="34" charset="0"/>
                <a:cs typeface="Arial" panose="020B0604020202020204" pitchFamily="34" charset="0"/>
              </a:rPr>
              <a:t>Classe III – Quirografários</a:t>
            </a:r>
            <a:r>
              <a:rPr lang="pt-BR" sz="1100" b="1"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 </a:t>
            </a:r>
            <a:r>
              <a:rPr lang="pt-BR" sz="1100"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e, somados, representam aproximadamente 38,13% do saldo total da lista de credores.</a:t>
            </a:r>
          </a:p>
        </p:txBody>
      </p:sp>
      <p:graphicFrame>
        <p:nvGraphicFramePr>
          <p:cNvPr id="6" name="Chart 5">
            <a:extLst>
              <a:ext uri="{FF2B5EF4-FFF2-40B4-BE49-F238E27FC236}">
                <a16:creationId xmlns:a16="http://schemas.microsoft.com/office/drawing/2014/main" id="{59000569-EAE0-4248-966D-4342B4CEBFBD}"/>
              </a:ext>
            </a:extLst>
          </p:cNvPr>
          <p:cNvGraphicFramePr>
            <a:graphicFrameLocks/>
          </p:cNvGraphicFramePr>
          <p:nvPr>
            <p:extLst>
              <p:ext uri="{D42A27DB-BD31-4B8C-83A1-F6EECF244321}">
                <p14:modId xmlns:p14="http://schemas.microsoft.com/office/powerpoint/2010/main" val="3405718359"/>
              </p:ext>
            </p:extLst>
          </p:nvPr>
        </p:nvGraphicFramePr>
        <p:xfrm>
          <a:off x="511650" y="1392683"/>
          <a:ext cx="8882699" cy="407263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498024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09FA500-C896-4387-90EA-A768A2A6DB9D}"/>
              </a:ext>
            </a:extLst>
          </p:cNvPr>
          <p:cNvSpPr/>
          <p:nvPr/>
        </p:nvSpPr>
        <p:spPr>
          <a:xfrm>
            <a:off x="0" y="0"/>
            <a:ext cx="4178030" cy="6858000"/>
          </a:xfrm>
          <a:prstGeom prst="rect">
            <a:avLst/>
          </a:prstGeom>
          <a:gradFill flip="none" rotWithShape="1">
            <a:gsLst>
              <a:gs pos="0">
                <a:schemeClr val="accent5">
                  <a:lumMod val="67000"/>
                </a:schemeClr>
              </a:gs>
              <a:gs pos="48000">
                <a:schemeClr val="accent3"/>
              </a:gs>
              <a:gs pos="100000">
                <a:schemeClr val="accent6"/>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63"/>
          </a:p>
        </p:txBody>
      </p:sp>
      <p:sp>
        <p:nvSpPr>
          <p:cNvPr id="24" name="TextBox 23"/>
          <p:cNvSpPr txBox="1">
            <a:spLocks noChangeArrowheads="1"/>
          </p:cNvSpPr>
          <p:nvPr/>
        </p:nvSpPr>
        <p:spPr bwMode="auto">
          <a:xfrm>
            <a:off x="4596836" y="4277717"/>
            <a:ext cx="720069" cy="24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sz="975">
                <a:solidFill>
                  <a:schemeClr val="bg1"/>
                </a:solidFill>
                <a:latin typeface="Source Sans Pro Light" panose="020B0403030403020204" pitchFamily="34" charset="0"/>
                <a:ea typeface="Roboto Light" panose="02000000000000000000" pitchFamily="2" charset="0"/>
                <a:cs typeface="Roboto Light" panose="02000000000000000000" pitchFamily="2" charset="0"/>
              </a:rPr>
              <a:t>Pulsecolor</a:t>
            </a:r>
          </a:p>
        </p:txBody>
      </p:sp>
      <p:sp>
        <p:nvSpPr>
          <p:cNvPr id="15" name="Text Placeholder 4">
            <a:extLst>
              <a:ext uri="{FF2B5EF4-FFF2-40B4-BE49-F238E27FC236}">
                <a16:creationId xmlns:a16="http://schemas.microsoft.com/office/drawing/2014/main" id="{ABBAA79D-36E6-4D7D-92BA-BD9A948C540D}"/>
              </a:ext>
            </a:extLst>
          </p:cNvPr>
          <p:cNvSpPr txBox="1">
            <a:spLocks/>
          </p:cNvSpPr>
          <p:nvPr/>
        </p:nvSpPr>
        <p:spPr>
          <a:xfrm>
            <a:off x="586486" y="3213788"/>
            <a:ext cx="3159058" cy="1306303"/>
          </a:xfrm>
          <a:prstGeom prst="rect">
            <a:avLst/>
          </a:prstGeom>
        </p:spPr>
        <p:txBody>
          <a:bodyPr/>
          <a:lstStyle>
            <a:lvl1pPr marL="185746" indent="-185746" algn="l" defTabSz="742987" rtl="0" eaLnBrk="1" latinLnBrk="0" hangingPunct="1">
              <a:lnSpc>
                <a:spcPct val="90000"/>
              </a:lnSpc>
              <a:spcBef>
                <a:spcPts val="813"/>
              </a:spcBef>
              <a:buFont typeface="Arial" panose="020B0604020202020204" pitchFamily="34" charset="0"/>
              <a:buChar char="•"/>
              <a:defRPr sz="2275" kern="1200">
                <a:solidFill>
                  <a:schemeClr val="tx1"/>
                </a:solidFill>
                <a:latin typeface="+mn-lt"/>
                <a:ea typeface="+mn-ea"/>
                <a:cs typeface="+mn-cs"/>
              </a:defRPr>
            </a:lvl1pPr>
            <a:lvl2pPr marL="557241" indent="-185746" algn="l" defTabSz="742987"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734" indent="-185746" algn="l" defTabSz="742987"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228"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722"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215"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709"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201"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696"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marL="0" indent="0">
              <a:buNone/>
            </a:pPr>
            <a:r>
              <a:rPr lang="pt-BR" sz="2800" b="1" kern="0" dirty="0">
                <a:solidFill>
                  <a:schemeClr val="bg1"/>
                </a:solidFill>
                <a:latin typeface="Source Sans Pro" panose="020B0503030403020204" pitchFamily="34" charset="0"/>
              </a:rPr>
              <a:t>4. ANÁLISE FINANCEIRA</a:t>
            </a:r>
          </a:p>
          <a:p>
            <a:pPr marL="0" indent="0">
              <a:buNone/>
            </a:pPr>
            <a:r>
              <a:rPr lang="pt-BR" sz="2800" b="1" kern="0" dirty="0">
                <a:solidFill>
                  <a:schemeClr val="bg1"/>
                </a:solidFill>
                <a:latin typeface="Source Sans Pro" panose="020B0503030403020204" pitchFamily="34" charset="0"/>
              </a:rPr>
              <a:t>CONSOLIDADA</a:t>
            </a:r>
          </a:p>
        </p:txBody>
      </p:sp>
      <p:sp>
        <p:nvSpPr>
          <p:cNvPr id="8" name="Content Placeholder 3">
            <a:extLst>
              <a:ext uri="{FF2B5EF4-FFF2-40B4-BE49-F238E27FC236}">
                <a16:creationId xmlns:a16="http://schemas.microsoft.com/office/drawing/2014/main" id="{550DBF0B-AD19-4A05-A2BF-D385D53CA5C7}"/>
              </a:ext>
            </a:extLst>
          </p:cNvPr>
          <p:cNvSpPr txBox="1">
            <a:spLocks/>
          </p:cNvSpPr>
          <p:nvPr/>
        </p:nvSpPr>
        <p:spPr>
          <a:xfrm>
            <a:off x="4517525" y="2835799"/>
            <a:ext cx="4953000" cy="1884248"/>
          </a:xfrm>
          <a:prstGeom prst="rect">
            <a:avLst/>
          </a:prstGeom>
        </p:spPr>
        <p:txBody>
          <a:bodyPr vert="horz" lIns="91440" tIns="45720" rIns="91440" bIns="45720" rtlCol="0">
            <a:normAutofit/>
          </a:bodyPr>
          <a:lstStyle>
            <a:lvl1pPr marL="185738" indent="-185738" algn="l" defTabSz="742950" rtl="0" eaLnBrk="1" latinLnBrk="0" hangingPunct="1">
              <a:lnSpc>
                <a:spcPct val="90000"/>
              </a:lnSpc>
              <a:spcBef>
                <a:spcPts val="813"/>
              </a:spcBef>
              <a:buFont typeface="Arial" panose="020B0604020202020204" pitchFamily="34" charset="0"/>
              <a:buChar char="•"/>
              <a:defRPr sz="2600"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2275"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9pPr>
          </a:lstStyle>
          <a:p>
            <a:pPr>
              <a:lnSpc>
                <a:spcPct val="150000"/>
              </a:lnSpc>
            </a:pPr>
            <a:r>
              <a:rPr lang="pt-BR" sz="2200" b="1"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4.1. Ativo</a:t>
            </a:r>
          </a:p>
          <a:p>
            <a:pPr>
              <a:lnSpc>
                <a:spcPct val="150000"/>
              </a:lnSpc>
            </a:pPr>
            <a:r>
              <a:rPr lang="pt-BR" sz="2200" b="1"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4.2. Passivo</a:t>
            </a:r>
          </a:p>
          <a:p>
            <a:pPr>
              <a:lnSpc>
                <a:spcPct val="150000"/>
              </a:lnSpc>
            </a:pPr>
            <a:r>
              <a:rPr lang="pt-BR" sz="2200" b="1"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4.3. Demonstração dos Resultados</a:t>
            </a:r>
          </a:p>
        </p:txBody>
      </p:sp>
      <p:sp>
        <p:nvSpPr>
          <p:cNvPr id="9" name="TextBox 8">
            <a:extLst>
              <a:ext uri="{FF2B5EF4-FFF2-40B4-BE49-F238E27FC236}">
                <a16:creationId xmlns:a16="http://schemas.microsoft.com/office/drawing/2014/main" id="{BB630F9C-FC3F-4EE9-A6BD-53DA5A617096}"/>
              </a:ext>
            </a:extLst>
          </p:cNvPr>
          <p:cNvSpPr txBox="1"/>
          <p:nvPr/>
        </p:nvSpPr>
        <p:spPr>
          <a:xfrm>
            <a:off x="24407" y="1241710"/>
            <a:ext cx="4129216" cy="1200329"/>
          </a:xfrm>
          <a:prstGeom prst="rect">
            <a:avLst/>
          </a:prstGeom>
          <a:noFill/>
        </p:spPr>
        <p:txBody>
          <a:bodyPr wrap="square">
            <a:spAutoFit/>
          </a:bodyPr>
          <a:lstStyle/>
          <a:p>
            <a:pPr lvl="1">
              <a:defRPr/>
            </a:pPr>
            <a:r>
              <a:rPr lang="en-US" sz="3600" b="1" kern="0" dirty="0">
                <a:solidFill>
                  <a:schemeClr val="bg1"/>
                </a:solidFill>
                <a:latin typeface="Source Sans Pro" panose="020B0503030403020204" pitchFamily="34" charset="0"/>
              </a:rPr>
              <a:t>RELATÓRIO </a:t>
            </a:r>
            <a:br>
              <a:rPr lang="en-US" sz="3600" b="1" kern="0" dirty="0">
                <a:solidFill>
                  <a:schemeClr val="bg1"/>
                </a:solidFill>
                <a:latin typeface="Source Sans Pro" panose="020B0503030403020204" pitchFamily="34" charset="0"/>
              </a:rPr>
            </a:br>
            <a:r>
              <a:rPr lang="en-US" sz="3600" b="1" kern="0" dirty="0">
                <a:solidFill>
                  <a:schemeClr val="bg1"/>
                </a:solidFill>
                <a:latin typeface="Source Sans Pro" panose="020B0503030403020204" pitchFamily="34" charset="0"/>
              </a:rPr>
              <a:t>DE ATIVIDADES</a:t>
            </a:r>
          </a:p>
        </p:txBody>
      </p:sp>
    </p:spTree>
    <p:extLst>
      <p:ext uri="{BB962C8B-B14F-4D97-AF65-F5344CB8AC3E}">
        <p14:creationId xmlns:p14="http://schemas.microsoft.com/office/powerpoint/2010/main" val="257435070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FADFC0-A002-834D-BDDC-65D7E0A7F082}"/>
              </a:ext>
            </a:extLst>
          </p:cNvPr>
          <p:cNvSpPr>
            <a:spLocks noGrp="1"/>
          </p:cNvSpPr>
          <p:nvPr>
            <p:ph type="body" sz="quarter" idx="11"/>
          </p:nvPr>
        </p:nvSpPr>
        <p:spPr/>
        <p:txBody>
          <a:bodyPr/>
          <a:lstStyle/>
          <a:p>
            <a:r>
              <a:rPr lang="en-US"/>
              <a:t>4.1 </a:t>
            </a:r>
            <a:r>
              <a:rPr lang="en-US" err="1"/>
              <a:t>Análise</a:t>
            </a:r>
            <a:r>
              <a:rPr lang="en-US"/>
              <a:t> </a:t>
            </a:r>
            <a:r>
              <a:rPr lang="en-US" err="1"/>
              <a:t>Financeira</a:t>
            </a:r>
            <a:r>
              <a:rPr lang="en-US"/>
              <a:t> – </a:t>
            </a:r>
            <a:r>
              <a:rPr lang="en-US" err="1">
                <a:gradFill>
                  <a:gsLst>
                    <a:gs pos="0">
                      <a:schemeClr val="accent5">
                        <a:lumMod val="67000"/>
                      </a:schemeClr>
                    </a:gs>
                    <a:gs pos="48000">
                      <a:schemeClr val="accent3"/>
                    </a:gs>
                    <a:gs pos="100000">
                      <a:schemeClr val="accent6"/>
                    </a:gs>
                  </a:gsLst>
                  <a:path path="circle">
                    <a:fillToRect l="100000" t="100000"/>
                  </a:path>
                </a:gradFill>
              </a:rPr>
              <a:t>Ativo</a:t>
            </a:r>
            <a:endParaRPr lang="en-US"/>
          </a:p>
        </p:txBody>
      </p:sp>
      <p:sp>
        <p:nvSpPr>
          <p:cNvPr id="9" name="Rectangle 8">
            <a:extLst>
              <a:ext uri="{FF2B5EF4-FFF2-40B4-BE49-F238E27FC236}">
                <a16:creationId xmlns:a16="http://schemas.microsoft.com/office/drawing/2014/main" id="{D8C894B3-2561-4801-A3B8-79D53FCBFE68}"/>
              </a:ext>
            </a:extLst>
          </p:cNvPr>
          <p:cNvSpPr/>
          <p:nvPr/>
        </p:nvSpPr>
        <p:spPr>
          <a:xfrm>
            <a:off x="729535" y="1419825"/>
            <a:ext cx="7952018" cy="319575"/>
          </a:xfrm>
          <a:prstGeom prst="rect">
            <a:avLst/>
          </a:prstGeom>
        </p:spPr>
        <p:txBody>
          <a:bodyPr wrap="square" numCol="1" spcCol="180000" anchor="t">
            <a:spAutoFit/>
          </a:bodyPr>
          <a:lstStyle/>
          <a:p>
            <a:pPr algn="just" defTabSz="237668">
              <a:lnSpc>
                <a:spcPct val="150000"/>
              </a:lnSpc>
            </a:pPr>
            <a:r>
              <a:rPr lang="pt-BR" sz="1100"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Apresenta-se abaixo a evolução do saldo das contas de </a:t>
            </a:r>
            <a:r>
              <a:rPr lang="pt-BR" sz="1100" b="1" dirty="0">
                <a:solidFill>
                  <a:schemeClr val="accent6">
                    <a:lumMod val="75000"/>
                  </a:schemeClr>
                </a:solidFill>
                <a:latin typeface="Source Sans Pro Light" panose="020B0403030403020204" pitchFamily="34" charset="0"/>
                <a:ea typeface="Source Sans Pro Light" panose="020B0403030403020204" pitchFamily="34" charset="0"/>
                <a:cs typeface="Arial" panose="020B0604020202020204" pitchFamily="34" charset="0"/>
              </a:rPr>
              <a:t>Ativo</a:t>
            </a:r>
            <a:r>
              <a:rPr lang="pt-BR" sz="1100"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 das </a:t>
            </a:r>
            <a:r>
              <a:rPr lang="pt-BR" sz="1100" dirty="0" err="1">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Recuperandas</a:t>
            </a:r>
            <a:r>
              <a:rPr lang="pt-BR" sz="1100"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a:t>
            </a:r>
          </a:p>
        </p:txBody>
      </p:sp>
      <p:sp>
        <p:nvSpPr>
          <p:cNvPr id="5" name="Rectangle 4">
            <a:extLst>
              <a:ext uri="{FF2B5EF4-FFF2-40B4-BE49-F238E27FC236}">
                <a16:creationId xmlns:a16="http://schemas.microsoft.com/office/drawing/2014/main" id="{F6EB8B2E-CCE7-4EE0-B3FF-DB0219BC350B}"/>
              </a:ext>
            </a:extLst>
          </p:cNvPr>
          <p:cNvSpPr/>
          <p:nvPr/>
        </p:nvSpPr>
        <p:spPr>
          <a:xfrm>
            <a:off x="731012" y="6037707"/>
            <a:ext cx="7952018" cy="460767"/>
          </a:xfrm>
          <a:prstGeom prst="rect">
            <a:avLst/>
          </a:prstGeom>
        </p:spPr>
        <p:txBody>
          <a:bodyPr wrap="square" numCol="1" spcCol="180000" anchor="t">
            <a:spAutoFit/>
          </a:bodyPr>
          <a:lstStyle/>
          <a:p>
            <a:pPr indent="286345" algn="just">
              <a:lnSpc>
                <a:spcPct val="114000"/>
              </a:lnSpc>
            </a:pPr>
            <a:r>
              <a:rPr lang="pt-BR" sz="1050" i="1" dirty="0">
                <a:solidFill>
                  <a:schemeClr val="tx1">
                    <a:lumMod val="50000"/>
                  </a:schemeClr>
                </a:solidFill>
                <a:latin typeface="Source Sans Pro Light" panose="020B0403030403020204" pitchFamily="34" charset="0"/>
                <a:ea typeface="Source Sans Pro Light" panose="020B0403030403020204" pitchFamily="34" charset="0"/>
                <a:cs typeface="Arial" panose="020B0604020202020204" pitchFamily="34" charset="0"/>
              </a:rPr>
              <a:t>AV – Análise vertical. Demonstra a representatividade de cada rubrica perante o total do ativo.</a:t>
            </a:r>
          </a:p>
          <a:p>
            <a:pPr indent="286345" algn="just">
              <a:lnSpc>
                <a:spcPct val="114000"/>
              </a:lnSpc>
            </a:pPr>
            <a:r>
              <a:rPr lang="pt-BR" sz="1050" i="1" dirty="0">
                <a:solidFill>
                  <a:schemeClr val="tx1">
                    <a:lumMod val="50000"/>
                  </a:schemeClr>
                </a:solidFill>
                <a:latin typeface="Source Sans Pro Light" panose="020B0403030403020204" pitchFamily="34" charset="0"/>
                <a:ea typeface="Source Sans Pro Light" panose="020B0403030403020204" pitchFamily="34" charset="0"/>
                <a:cs typeface="Arial" panose="020B0604020202020204" pitchFamily="34" charset="0"/>
              </a:rPr>
              <a:t>AH - Análise horizontal. Apresenta a variação entre </a:t>
            </a:r>
            <a:r>
              <a:rPr lang="pt-BR" sz="1050" i="1" dirty="0" err="1">
                <a:solidFill>
                  <a:schemeClr val="tx1">
                    <a:lumMod val="50000"/>
                  </a:schemeClr>
                </a:solidFill>
                <a:latin typeface="Source Sans Pro Light" panose="020B0403030403020204" pitchFamily="34" charset="0"/>
                <a:ea typeface="Source Sans Pro Light" panose="020B0403030403020204" pitchFamily="34" charset="0"/>
                <a:cs typeface="Arial" panose="020B0604020202020204" pitchFamily="34" charset="0"/>
              </a:rPr>
              <a:t>mai</a:t>
            </a:r>
            <a:r>
              <a:rPr lang="pt-BR" sz="1050" i="1" dirty="0">
                <a:solidFill>
                  <a:schemeClr val="tx1">
                    <a:lumMod val="50000"/>
                  </a:schemeClr>
                </a:solidFill>
                <a:latin typeface="Source Sans Pro Light" panose="020B0403030403020204" pitchFamily="34" charset="0"/>
                <a:ea typeface="Source Sans Pro Light" panose="020B0403030403020204" pitchFamily="34" charset="0"/>
                <a:cs typeface="Arial" panose="020B0604020202020204" pitchFamily="34" charset="0"/>
              </a:rPr>
              <a:t>/21 e </a:t>
            </a:r>
            <a:r>
              <a:rPr lang="pt-BR" sz="1050" i="1" dirty="0" err="1">
                <a:solidFill>
                  <a:schemeClr val="tx1">
                    <a:lumMod val="50000"/>
                  </a:schemeClr>
                </a:solidFill>
                <a:latin typeface="Source Sans Pro Light" panose="020B0403030403020204" pitchFamily="34" charset="0"/>
                <a:ea typeface="Source Sans Pro Light" panose="020B0403030403020204" pitchFamily="34" charset="0"/>
                <a:cs typeface="Arial" panose="020B0604020202020204" pitchFamily="34" charset="0"/>
              </a:rPr>
              <a:t>ago</a:t>
            </a:r>
            <a:r>
              <a:rPr lang="pt-BR" sz="1050" i="1" dirty="0">
                <a:solidFill>
                  <a:schemeClr val="tx1">
                    <a:lumMod val="50000"/>
                  </a:schemeClr>
                </a:solidFill>
                <a:latin typeface="Source Sans Pro Light" panose="020B0403030403020204" pitchFamily="34" charset="0"/>
                <a:ea typeface="Source Sans Pro Light" panose="020B0403030403020204" pitchFamily="34" charset="0"/>
                <a:cs typeface="Arial" panose="020B0604020202020204" pitchFamily="34" charset="0"/>
              </a:rPr>
              <a:t>/21 de cada rubrica.</a:t>
            </a:r>
          </a:p>
        </p:txBody>
      </p:sp>
      <p:graphicFrame>
        <p:nvGraphicFramePr>
          <p:cNvPr id="7" name="Tabela 6">
            <a:extLst>
              <a:ext uri="{FF2B5EF4-FFF2-40B4-BE49-F238E27FC236}">
                <a16:creationId xmlns:a16="http://schemas.microsoft.com/office/drawing/2014/main" id="{EF2C9D81-0201-4888-8764-54DCBC6E8ADD}"/>
              </a:ext>
            </a:extLst>
          </p:cNvPr>
          <p:cNvGraphicFramePr>
            <a:graphicFrameLocks noGrp="1"/>
          </p:cNvGraphicFramePr>
          <p:nvPr>
            <p:extLst>
              <p:ext uri="{D42A27DB-BD31-4B8C-83A1-F6EECF244321}">
                <p14:modId xmlns:p14="http://schemas.microsoft.com/office/powerpoint/2010/main" val="3032783140"/>
              </p:ext>
            </p:extLst>
          </p:nvPr>
        </p:nvGraphicFramePr>
        <p:xfrm>
          <a:off x="1257301" y="2385390"/>
          <a:ext cx="6131606" cy="2963691"/>
        </p:xfrm>
        <a:graphic>
          <a:graphicData uri="http://schemas.openxmlformats.org/drawingml/2006/table">
            <a:tbl>
              <a:tblPr/>
              <a:tblGrid>
                <a:gridCol w="1789931">
                  <a:extLst>
                    <a:ext uri="{9D8B030D-6E8A-4147-A177-3AD203B41FA5}">
                      <a16:colId xmlns:a16="http://schemas.microsoft.com/office/drawing/2014/main" val="908386807"/>
                    </a:ext>
                  </a:extLst>
                </a:gridCol>
                <a:gridCol w="914007">
                  <a:extLst>
                    <a:ext uri="{9D8B030D-6E8A-4147-A177-3AD203B41FA5}">
                      <a16:colId xmlns:a16="http://schemas.microsoft.com/office/drawing/2014/main" val="4092227912"/>
                    </a:ext>
                  </a:extLst>
                </a:gridCol>
                <a:gridCol w="914007">
                  <a:extLst>
                    <a:ext uri="{9D8B030D-6E8A-4147-A177-3AD203B41FA5}">
                      <a16:colId xmlns:a16="http://schemas.microsoft.com/office/drawing/2014/main" val="2015907131"/>
                    </a:ext>
                  </a:extLst>
                </a:gridCol>
                <a:gridCol w="914007">
                  <a:extLst>
                    <a:ext uri="{9D8B030D-6E8A-4147-A177-3AD203B41FA5}">
                      <a16:colId xmlns:a16="http://schemas.microsoft.com/office/drawing/2014/main" val="3724910064"/>
                    </a:ext>
                  </a:extLst>
                </a:gridCol>
                <a:gridCol w="914007">
                  <a:extLst>
                    <a:ext uri="{9D8B030D-6E8A-4147-A177-3AD203B41FA5}">
                      <a16:colId xmlns:a16="http://schemas.microsoft.com/office/drawing/2014/main" val="1376574901"/>
                    </a:ext>
                  </a:extLst>
                </a:gridCol>
                <a:gridCol w="355447">
                  <a:extLst>
                    <a:ext uri="{9D8B030D-6E8A-4147-A177-3AD203B41FA5}">
                      <a16:colId xmlns:a16="http://schemas.microsoft.com/office/drawing/2014/main" val="1662853680"/>
                    </a:ext>
                  </a:extLst>
                </a:gridCol>
                <a:gridCol w="330200">
                  <a:extLst>
                    <a:ext uri="{9D8B030D-6E8A-4147-A177-3AD203B41FA5}">
                      <a16:colId xmlns:a16="http://schemas.microsoft.com/office/drawing/2014/main" val="1221095582"/>
                    </a:ext>
                  </a:extLst>
                </a:gridCol>
              </a:tblGrid>
              <a:tr h="219921">
                <a:tc>
                  <a:txBody>
                    <a:bodyPr/>
                    <a:lstStyle/>
                    <a:p>
                      <a:pPr algn="l" fontAlgn="b"/>
                      <a:endParaRPr lang="pt-BR" sz="900" b="0" i="0" u="none" strike="noStrike">
                        <a:solidFill>
                          <a:srgbClr val="000000"/>
                        </a:solidFill>
                        <a:effectLst/>
                        <a:latin typeface="Source Sans Pro Light" panose="020B0403030403020204" pitchFamily="34" charset="0"/>
                      </a:endParaRPr>
                    </a:p>
                  </a:txBody>
                  <a:tcPr marL="9525" marR="9525" marT="9525" marB="0" anchor="b">
                    <a:lnL>
                      <a:noFill/>
                    </a:lnL>
                    <a:lnR>
                      <a:noFill/>
                    </a:lnR>
                    <a:lnT>
                      <a:noFill/>
                    </a:lnT>
                    <a:lnB>
                      <a:noFill/>
                    </a:lnB>
                  </a:tcPr>
                </a:tc>
                <a:tc>
                  <a:txBody>
                    <a:bodyPr/>
                    <a:lstStyle/>
                    <a:p>
                      <a:pPr algn="ctr" fontAlgn="ctr"/>
                      <a:r>
                        <a:rPr lang="pt-BR" sz="900" b="1" i="0" u="none" strike="noStrike">
                          <a:solidFill>
                            <a:srgbClr val="000000"/>
                          </a:solidFill>
                          <a:effectLst/>
                          <a:latin typeface="Source Sans Pro Light" panose="020B0403030403020204" pitchFamily="34" charset="0"/>
                        </a:rPr>
                        <a:t>ago/21</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900" b="1" i="0" u="none" strike="noStrike">
                          <a:solidFill>
                            <a:srgbClr val="000000"/>
                          </a:solidFill>
                          <a:effectLst/>
                          <a:latin typeface="Source Sans Pro Light" panose="020B0403030403020204" pitchFamily="34" charset="0"/>
                        </a:rPr>
                        <a:t>jul/21</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900" b="1" i="0" u="none" strike="noStrike">
                          <a:solidFill>
                            <a:srgbClr val="000000"/>
                          </a:solidFill>
                          <a:effectLst/>
                          <a:latin typeface="Source Sans Pro Light" panose="020B0403030403020204" pitchFamily="34" charset="0"/>
                        </a:rPr>
                        <a:t>jun/21</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900" b="1" i="0" u="none" strike="noStrike">
                          <a:solidFill>
                            <a:srgbClr val="000000"/>
                          </a:solidFill>
                          <a:effectLst/>
                          <a:latin typeface="Source Sans Pro Light" panose="020B0403030403020204" pitchFamily="34" charset="0"/>
                        </a:rPr>
                        <a:t>mai/21</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900" b="1" i="0" u="none" strike="noStrike">
                          <a:solidFill>
                            <a:srgbClr val="000000"/>
                          </a:solidFill>
                          <a:effectLst/>
                          <a:latin typeface="Source Sans Pro Light" panose="020B0403030403020204" pitchFamily="34" charset="0"/>
                        </a:rPr>
                        <a:t>AV%</a:t>
                      </a: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t-BR" sz="900" b="1" i="0" u="none" strike="noStrike">
                          <a:solidFill>
                            <a:srgbClr val="000000"/>
                          </a:solidFill>
                          <a:effectLst/>
                          <a:latin typeface="Source Sans Pro Light" panose="020B0403030403020204" pitchFamily="34" charset="0"/>
                        </a:rPr>
                        <a:t>AH%</a:t>
                      </a: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4146104"/>
                  </a:ext>
                </a:extLst>
              </a:tr>
              <a:tr h="209448">
                <a:tc>
                  <a:txBody>
                    <a:bodyPr/>
                    <a:lstStyle/>
                    <a:p>
                      <a:pPr algn="l" fontAlgn="ctr"/>
                      <a:r>
                        <a:rPr lang="pt-BR" sz="900" b="0" i="0" u="none" strike="noStrike">
                          <a:solidFill>
                            <a:srgbClr val="000000"/>
                          </a:solidFill>
                          <a:effectLst/>
                          <a:latin typeface="Source Sans Pro Light" panose="020B0403030403020204" pitchFamily="34" charset="0"/>
                        </a:rPr>
                        <a:t>Caixa e Equivalentes de Caixa</a:t>
                      </a:r>
                    </a:p>
                  </a:txBody>
                  <a:tcPr marL="9525" marR="9525" marT="9525" marB="0" anchor="ctr">
                    <a:lnL>
                      <a:noFill/>
                    </a:lnL>
                    <a:lnR>
                      <a:noFill/>
                    </a:lnR>
                    <a:lnT>
                      <a:noFill/>
                    </a:lnT>
                    <a:lnB>
                      <a:noFill/>
                    </a:lnB>
                    <a:solidFill>
                      <a:srgbClr val="FFFFFF"/>
                    </a:solidFill>
                  </a:tcPr>
                </a:tc>
                <a:tc>
                  <a:txBody>
                    <a:bodyPr/>
                    <a:lstStyle/>
                    <a:p>
                      <a:pPr algn="r" fontAlgn="ctr"/>
                      <a:r>
                        <a:rPr lang="pt-BR" sz="900" b="0" i="0" u="none" strike="noStrike" dirty="0">
                          <a:solidFill>
                            <a:srgbClr val="000000"/>
                          </a:solidFill>
                          <a:effectLst/>
                          <a:latin typeface="Source Sans Pro Light" panose="020B0403030403020204" pitchFamily="34" charset="0"/>
                        </a:rPr>
                        <a:t>                    81.806,56 </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pt-BR" sz="900" b="0" i="0" u="none" strike="noStrike">
                          <a:solidFill>
                            <a:srgbClr val="000000"/>
                          </a:solidFill>
                          <a:effectLst/>
                          <a:latin typeface="Source Sans Pro Light" panose="020B0403030403020204" pitchFamily="34" charset="0"/>
                        </a:rPr>
                        <a:t>                    84.822,67 </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pt-BR" sz="900" b="0" i="0" u="none" strike="noStrike">
                          <a:solidFill>
                            <a:srgbClr val="000000"/>
                          </a:solidFill>
                          <a:effectLst/>
                          <a:latin typeface="Source Sans Pro Light" panose="020B0403030403020204" pitchFamily="34" charset="0"/>
                        </a:rPr>
                        <a:t>                    83.354,66 </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pt-BR" sz="900" b="0" i="0" u="none" strike="noStrike">
                          <a:solidFill>
                            <a:srgbClr val="000000"/>
                          </a:solidFill>
                          <a:effectLst/>
                          <a:latin typeface="Source Sans Pro Light" panose="020B0403030403020204" pitchFamily="34" charset="0"/>
                        </a:rPr>
                        <a:t>                    88.651,44 </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pt-BR" sz="900" b="0" i="0" u="none" strike="noStrike">
                          <a:solidFill>
                            <a:srgbClr val="000000"/>
                          </a:solidFill>
                          <a:effectLst/>
                          <a:latin typeface="Source Sans Pro Light" panose="020B0403030403020204" pitchFamily="34" charset="0"/>
                        </a:rPr>
                        <a:t>2%</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solidFill>
                      <a:srgbClr val="E7E6E6"/>
                    </a:solidFill>
                  </a:tcPr>
                </a:tc>
                <a:tc>
                  <a:txBody>
                    <a:bodyPr/>
                    <a:lstStyle/>
                    <a:p>
                      <a:pPr algn="r" fontAlgn="ctr"/>
                      <a:r>
                        <a:rPr lang="pt-BR" sz="900" b="0" i="0" u="none" strike="noStrike">
                          <a:solidFill>
                            <a:srgbClr val="000000"/>
                          </a:solidFill>
                          <a:effectLst/>
                          <a:latin typeface="Source Sans Pro Light" panose="020B0403030403020204" pitchFamily="34" charset="0"/>
                        </a:rPr>
                        <a:t>-8%</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solidFill>
                      <a:srgbClr val="E7E6E6"/>
                    </a:solidFill>
                  </a:tcPr>
                </a:tc>
                <a:extLst>
                  <a:ext uri="{0D108BD9-81ED-4DB2-BD59-A6C34878D82A}">
                    <a16:rowId xmlns:a16="http://schemas.microsoft.com/office/drawing/2014/main" val="944739626"/>
                  </a:ext>
                </a:extLst>
              </a:tr>
              <a:tr h="209448">
                <a:tc>
                  <a:txBody>
                    <a:bodyPr/>
                    <a:lstStyle/>
                    <a:p>
                      <a:pPr algn="l" fontAlgn="ctr"/>
                      <a:r>
                        <a:rPr lang="pt-BR" sz="900" b="0" i="0" u="none" strike="noStrike">
                          <a:solidFill>
                            <a:srgbClr val="000000"/>
                          </a:solidFill>
                          <a:effectLst/>
                          <a:latin typeface="Source Sans Pro Light" panose="020B0403030403020204" pitchFamily="34" charset="0"/>
                        </a:rPr>
                        <a:t>Clientes</a:t>
                      </a:r>
                    </a:p>
                  </a:txBody>
                  <a:tcPr marL="9525" marR="9525" marT="9525" marB="0" anchor="ctr">
                    <a:lnL>
                      <a:noFill/>
                    </a:lnL>
                    <a:lnR>
                      <a:noFill/>
                    </a:lnR>
                    <a:lnT>
                      <a:noFill/>
                    </a:lnT>
                    <a:lnB>
                      <a:noFill/>
                    </a:lnB>
                    <a:solidFill>
                      <a:srgbClr val="FFFFFF"/>
                    </a:solidFill>
                  </a:tcPr>
                </a:tc>
                <a:tc>
                  <a:txBody>
                    <a:bodyPr/>
                    <a:lstStyle/>
                    <a:p>
                      <a:pPr algn="r" fontAlgn="ctr"/>
                      <a:r>
                        <a:rPr lang="pt-BR" sz="900" b="0" i="0" u="none" strike="noStrike" dirty="0">
                          <a:solidFill>
                            <a:srgbClr val="000000"/>
                          </a:solidFill>
                          <a:effectLst/>
                          <a:latin typeface="Source Sans Pro Light" panose="020B0403030403020204" pitchFamily="34" charset="0"/>
                        </a:rPr>
                        <a:t>             3.855.815,33 </a:t>
                      </a:r>
                    </a:p>
                  </a:txBody>
                  <a:tcPr marL="9525" marR="9525" marT="9525" marB="0" anchor="ctr">
                    <a:lnL>
                      <a:noFill/>
                    </a:lnL>
                    <a:lnR>
                      <a:noFill/>
                    </a:lnR>
                    <a:lnT>
                      <a:noFill/>
                    </a:lnT>
                    <a:lnB>
                      <a:noFill/>
                    </a:lnB>
                  </a:tcPr>
                </a:tc>
                <a:tc>
                  <a:txBody>
                    <a:bodyPr/>
                    <a:lstStyle/>
                    <a:p>
                      <a:pPr algn="r" fontAlgn="ctr"/>
                      <a:r>
                        <a:rPr lang="pt-BR" sz="900" b="0" i="0" u="none" strike="noStrike">
                          <a:solidFill>
                            <a:srgbClr val="000000"/>
                          </a:solidFill>
                          <a:effectLst/>
                          <a:latin typeface="Source Sans Pro Light" panose="020B0403030403020204" pitchFamily="34" charset="0"/>
                        </a:rPr>
                        <a:t>             3.655.691,29 </a:t>
                      </a:r>
                    </a:p>
                  </a:txBody>
                  <a:tcPr marL="9525" marR="9525" marT="9525" marB="0" anchor="ctr">
                    <a:lnL>
                      <a:noFill/>
                    </a:lnL>
                    <a:lnR>
                      <a:noFill/>
                    </a:lnR>
                    <a:lnT>
                      <a:noFill/>
                    </a:lnT>
                    <a:lnB>
                      <a:noFill/>
                    </a:lnB>
                  </a:tcPr>
                </a:tc>
                <a:tc>
                  <a:txBody>
                    <a:bodyPr/>
                    <a:lstStyle/>
                    <a:p>
                      <a:pPr algn="r" fontAlgn="ctr"/>
                      <a:r>
                        <a:rPr lang="pt-BR" sz="900" b="0" i="0" u="none" strike="noStrike">
                          <a:solidFill>
                            <a:srgbClr val="000000"/>
                          </a:solidFill>
                          <a:effectLst/>
                          <a:latin typeface="Source Sans Pro Light" panose="020B0403030403020204" pitchFamily="34" charset="0"/>
                        </a:rPr>
                        <a:t>             3.018.843,83 </a:t>
                      </a:r>
                    </a:p>
                  </a:txBody>
                  <a:tcPr marL="9525" marR="9525" marT="9525" marB="0" anchor="ctr">
                    <a:lnL>
                      <a:noFill/>
                    </a:lnL>
                    <a:lnR>
                      <a:noFill/>
                    </a:lnR>
                    <a:lnT>
                      <a:noFill/>
                    </a:lnT>
                    <a:lnB>
                      <a:noFill/>
                    </a:lnB>
                  </a:tcPr>
                </a:tc>
                <a:tc>
                  <a:txBody>
                    <a:bodyPr/>
                    <a:lstStyle/>
                    <a:p>
                      <a:pPr algn="r" fontAlgn="ctr"/>
                      <a:r>
                        <a:rPr lang="pt-BR" sz="900" b="0" i="0" u="none" strike="noStrike">
                          <a:solidFill>
                            <a:srgbClr val="000000"/>
                          </a:solidFill>
                          <a:effectLst/>
                          <a:latin typeface="Source Sans Pro Light" panose="020B0403030403020204" pitchFamily="34" charset="0"/>
                        </a:rPr>
                        <a:t>             2.976.545,52 </a:t>
                      </a:r>
                    </a:p>
                  </a:txBody>
                  <a:tcPr marL="9525" marR="9525" marT="9525" marB="0" anchor="ctr">
                    <a:lnL>
                      <a:noFill/>
                    </a:lnL>
                    <a:lnR>
                      <a:noFill/>
                    </a:lnR>
                    <a:lnT>
                      <a:noFill/>
                    </a:lnT>
                    <a:lnB>
                      <a:noFill/>
                    </a:lnB>
                  </a:tcPr>
                </a:tc>
                <a:tc>
                  <a:txBody>
                    <a:bodyPr/>
                    <a:lstStyle/>
                    <a:p>
                      <a:pPr algn="r" fontAlgn="ctr"/>
                      <a:r>
                        <a:rPr lang="pt-BR" sz="900" b="0" i="0" u="none" strike="noStrike">
                          <a:solidFill>
                            <a:srgbClr val="000000"/>
                          </a:solidFill>
                          <a:effectLst/>
                          <a:latin typeface="Source Sans Pro Light" panose="020B0403030403020204" pitchFamily="34" charset="0"/>
                        </a:rPr>
                        <a:t>64%</a:t>
                      </a:r>
                    </a:p>
                  </a:txBody>
                  <a:tcPr marL="9525" marR="9525" marT="9525" marB="0" anchor="ctr">
                    <a:lnL>
                      <a:noFill/>
                    </a:lnL>
                    <a:lnR>
                      <a:noFill/>
                    </a:lnR>
                    <a:lnT>
                      <a:noFill/>
                    </a:lnT>
                    <a:lnB>
                      <a:noFill/>
                    </a:lnB>
                    <a:solidFill>
                      <a:srgbClr val="E7E6E6"/>
                    </a:solidFill>
                  </a:tcPr>
                </a:tc>
                <a:tc>
                  <a:txBody>
                    <a:bodyPr/>
                    <a:lstStyle/>
                    <a:p>
                      <a:pPr algn="r" fontAlgn="ctr"/>
                      <a:r>
                        <a:rPr lang="pt-BR" sz="900" b="0" i="0" u="none" strike="noStrike">
                          <a:solidFill>
                            <a:srgbClr val="000000"/>
                          </a:solidFill>
                          <a:effectLst/>
                          <a:latin typeface="Source Sans Pro Light" panose="020B0403030403020204" pitchFamily="34" charset="0"/>
                        </a:rPr>
                        <a:t>23%</a:t>
                      </a:r>
                    </a:p>
                  </a:txBody>
                  <a:tcPr marL="9525" marR="9525" marT="9525" marB="0" anchor="ctr">
                    <a:lnL>
                      <a:noFill/>
                    </a:lnL>
                    <a:lnR>
                      <a:noFill/>
                    </a:lnR>
                    <a:lnT>
                      <a:noFill/>
                    </a:lnT>
                    <a:lnB>
                      <a:noFill/>
                    </a:lnB>
                    <a:solidFill>
                      <a:srgbClr val="E7E6E6"/>
                    </a:solidFill>
                  </a:tcPr>
                </a:tc>
                <a:extLst>
                  <a:ext uri="{0D108BD9-81ED-4DB2-BD59-A6C34878D82A}">
                    <a16:rowId xmlns:a16="http://schemas.microsoft.com/office/drawing/2014/main" val="2785608669"/>
                  </a:ext>
                </a:extLst>
              </a:tr>
              <a:tr h="209448">
                <a:tc>
                  <a:txBody>
                    <a:bodyPr/>
                    <a:lstStyle/>
                    <a:p>
                      <a:pPr algn="l" fontAlgn="ctr"/>
                      <a:r>
                        <a:rPr lang="pt-BR" sz="900" b="0" i="0" u="none" strike="noStrike" dirty="0">
                          <a:solidFill>
                            <a:srgbClr val="000000"/>
                          </a:solidFill>
                          <a:effectLst/>
                          <a:latin typeface="Source Sans Pro Light" panose="020B0403030403020204" pitchFamily="34" charset="0"/>
                        </a:rPr>
                        <a:t>Impostos a Recuperar</a:t>
                      </a:r>
                    </a:p>
                  </a:txBody>
                  <a:tcPr marL="9525" marR="9525" marT="9525" marB="0" anchor="ctr">
                    <a:lnL>
                      <a:noFill/>
                    </a:lnL>
                    <a:lnR>
                      <a:noFill/>
                    </a:lnR>
                    <a:lnT>
                      <a:noFill/>
                    </a:lnT>
                    <a:lnB>
                      <a:noFill/>
                    </a:lnB>
                    <a:solidFill>
                      <a:srgbClr val="FFFFFF"/>
                    </a:solidFill>
                  </a:tcPr>
                </a:tc>
                <a:tc>
                  <a:txBody>
                    <a:bodyPr/>
                    <a:lstStyle/>
                    <a:p>
                      <a:pPr algn="r" fontAlgn="ctr"/>
                      <a:r>
                        <a:rPr lang="pt-BR" sz="900" b="0" i="0" u="none" strike="noStrike" dirty="0">
                          <a:solidFill>
                            <a:srgbClr val="000000"/>
                          </a:solidFill>
                          <a:effectLst/>
                          <a:latin typeface="Source Sans Pro Light" panose="020B0403030403020204" pitchFamily="34" charset="0"/>
                        </a:rPr>
                        <a:t>                 820.911,80 </a:t>
                      </a:r>
                    </a:p>
                  </a:txBody>
                  <a:tcPr marL="9525" marR="9525" marT="9525" marB="0" anchor="ctr">
                    <a:lnL>
                      <a:noFill/>
                    </a:lnL>
                    <a:lnR>
                      <a:noFill/>
                    </a:lnR>
                    <a:lnT>
                      <a:noFill/>
                    </a:lnT>
                    <a:lnB>
                      <a:noFill/>
                    </a:lnB>
                  </a:tcPr>
                </a:tc>
                <a:tc>
                  <a:txBody>
                    <a:bodyPr/>
                    <a:lstStyle/>
                    <a:p>
                      <a:pPr algn="r" fontAlgn="ctr"/>
                      <a:r>
                        <a:rPr lang="pt-BR" sz="900" b="0" i="0" u="none" strike="noStrike">
                          <a:solidFill>
                            <a:srgbClr val="000000"/>
                          </a:solidFill>
                          <a:effectLst/>
                          <a:latin typeface="Source Sans Pro Light" panose="020B0403030403020204" pitchFamily="34" charset="0"/>
                        </a:rPr>
                        <a:t>                 711.236,47 </a:t>
                      </a:r>
                    </a:p>
                  </a:txBody>
                  <a:tcPr marL="9525" marR="9525" marT="9525" marB="0" anchor="ctr">
                    <a:lnL>
                      <a:noFill/>
                    </a:lnL>
                    <a:lnR>
                      <a:noFill/>
                    </a:lnR>
                    <a:lnT>
                      <a:noFill/>
                    </a:lnT>
                    <a:lnB>
                      <a:noFill/>
                    </a:lnB>
                  </a:tcPr>
                </a:tc>
                <a:tc>
                  <a:txBody>
                    <a:bodyPr/>
                    <a:lstStyle/>
                    <a:p>
                      <a:pPr algn="r" fontAlgn="ctr"/>
                      <a:r>
                        <a:rPr lang="pt-BR" sz="900" b="0" i="0" u="none" strike="noStrike">
                          <a:solidFill>
                            <a:srgbClr val="000000"/>
                          </a:solidFill>
                          <a:effectLst/>
                          <a:latin typeface="Source Sans Pro Light" panose="020B0403030403020204" pitchFamily="34" charset="0"/>
                        </a:rPr>
                        <a:t>                 624.399,28 </a:t>
                      </a:r>
                    </a:p>
                  </a:txBody>
                  <a:tcPr marL="9525" marR="9525" marT="9525" marB="0" anchor="ctr">
                    <a:lnL>
                      <a:noFill/>
                    </a:lnL>
                    <a:lnR>
                      <a:noFill/>
                    </a:lnR>
                    <a:lnT>
                      <a:noFill/>
                    </a:lnT>
                    <a:lnB>
                      <a:noFill/>
                    </a:lnB>
                  </a:tcPr>
                </a:tc>
                <a:tc>
                  <a:txBody>
                    <a:bodyPr/>
                    <a:lstStyle/>
                    <a:p>
                      <a:pPr algn="r" fontAlgn="ctr"/>
                      <a:r>
                        <a:rPr lang="pt-BR" sz="900" b="0" i="0" u="none" strike="noStrike">
                          <a:solidFill>
                            <a:srgbClr val="000000"/>
                          </a:solidFill>
                          <a:effectLst/>
                          <a:latin typeface="Source Sans Pro Light" panose="020B0403030403020204" pitchFamily="34" charset="0"/>
                        </a:rPr>
                        <a:t>                 731.374,04 </a:t>
                      </a:r>
                    </a:p>
                  </a:txBody>
                  <a:tcPr marL="9525" marR="9525" marT="9525" marB="0" anchor="ctr">
                    <a:lnL>
                      <a:noFill/>
                    </a:lnL>
                    <a:lnR>
                      <a:noFill/>
                    </a:lnR>
                    <a:lnT>
                      <a:noFill/>
                    </a:lnT>
                    <a:lnB>
                      <a:noFill/>
                    </a:lnB>
                  </a:tcPr>
                </a:tc>
                <a:tc>
                  <a:txBody>
                    <a:bodyPr/>
                    <a:lstStyle/>
                    <a:p>
                      <a:pPr algn="r" fontAlgn="ctr"/>
                      <a:r>
                        <a:rPr lang="pt-BR" sz="900" b="0" i="0" u="none" strike="noStrike">
                          <a:solidFill>
                            <a:srgbClr val="000000"/>
                          </a:solidFill>
                          <a:effectLst/>
                          <a:latin typeface="Source Sans Pro Light" panose="020B0403030403020204" pitchFamily="34" charset="0"/>
                        </a:rPr>
                        <a:t>16%</a:t>
                      </a:r>
                    </a:p>
                  </a:txBody>
                  <a:tcPr marL="9525" marR="9525" marT="9525" marB="0" anchor="ctr">
                    <a:lnL>
                      <a:noFill/>
                    </a:lnL>
                    <a:lnR>
                      <a:noFill/>
                    </a:lnR>
                    <a:lnT>
                      <a:noFill/>
                    </a:lnT>
                    <a:lnB>
                      <a:noFill/>
                    </a:lnB>
                    <a:solidFill>
                      <a:srgbClr val="E7E6E6"/>
                    </a:solidFill>
                  </a:tcPr>
                </a:tc>
                <a:tc>
                  <a:txBody>
                    <a:bodyPr/>
                    <a:lstStyle/>
                    <a:p>
                      <a:pPr algn="r" fontAlgn="ctr"/>
                      <a:r>
                        <a:rPr lang="pt-BR" sz="900" b="0" i="0" u="none" strike="noStrike">
                          <a:solidFill>
                            <a:srgbClr val="000000"/>
                          </a:solidFill>
                          <a:effectLst/>
                          <a:latin typeface="Source Sans Pro Light" panose="020B0403030403020204" pitchFamily="34" charset="0"/>
                        </a:rPr>
                        <a:t>11%</a:t>
                      </a:r>
                    </a:p>
                  </a:txBody>
                  <a:tcPr marL="9525" marR="9525" marT="9525" marB="0" anchor="ctr">
                    <a:lnL>
                      <a:noFill/>
                    </a:lnL>
                    <a:lnR>
                      <a:noFill/>
                    </a:lnR>
                    <a:lnT>
                      <a:noFill/>
                    </a:lnT>
                    <a:lnB>
                      <a:noFill/>
                    </a:lnB>
                    <a:solidFill>
                      <a:srgbClr val="E7E6E6"/>
                    </a:solidFill>
                  </a:tcPr>
                </a:tc>
                <a:extLst>
                  <a:ext uri="{0D108BD9-81ED-4DB2-BD59-A6C34878D82A}">
                    <a16:rowId xmlns:a16="http://schemas.microsoft.com/office/drawing/2014/main" val="1284951390"/>
                  </a:ext>
                </a:extLst>
              </a:tr>
              <a:tr h="209448">
                <a:tc>
                  <a:txBody>
                    <a:bodyPr/>
                    <a:lstStyle/>
                    <a:p>
                      <a:pPr algn="l" fontAlgn="ctr"/>
                      <a:r>
                        <a:rPr lang="pt-BR" sz="900" b="0" i="0" u="none" strike="noStrike">
                          <a:solidFill>
                            <a:srgbClr val="000000"/>
                          </a:solidFill>
                          <a:effectLst/>
                          <a:latin typeface="Source Sans Pro Light" panose="020B0403030403020204" pitchFamily="34" charset="0"/>
                        </a:rPr>
                        <a:t>Estoques</a:t>
                      </a:r>
                    </a:p>
                  </a:txBody>
                  <a:tcPr marL="9525" marR="9525" marT="9525" marB="0" anchor="ctr">
                    <a:lnL>
                      <a:noFill/>
                    </a:lnL>
                    <a:lnR>
                      <a:noFill/>
                    </a:lnR>
                    <a:lnT>
                      <a:noFill/>
                    </a:lnT>
                    <a:lnB>
                      <a:noFill/>
                    </a:lnB>
                    <a:solidFill>
                      <a:srgbClr val="FFFFFF"/>
                    </a:solidFill>
                  </a:tcPr>
                </a:tc>
                <a:tc>
                  <a:txBody>
                    <a:bodyPr/>
                    <a:lstStyle/>
                    <a:p>
                      <a:pPr algn="r" fontAlgn="ctr"/>
                      <a:r>
                        <a:rPr lang="pt-BR" sz="900" b="0" i="0" u="none" strike="noStrike">
                          <a:solidFill>
                            <a:srgbClr val="000000"/>
                          </a:solidFill>
                          <a:effectLst/>
                          <a:latin typeface="Source Sans Pro Light" panose="020B0403030403020204" pitchFamily="34" charset="0"/>
                        </a:rPr>
                        <a:t>                 480.397,81 </a:t>
                      </a:r>
                    </a:p>
                  </a:txBody>
                  <a:tcPr marL="9525" marR="9525" marT="9525" marB="0" anchor="ctr">
                    <a:lnL>
                      <a:noFill/>
                    </a:lnL>
                    <a:lnR>
                      <a:noFill/>
                    </a:lnR>
                    <a:lnT>
                      <a:noFill/>
                    </a:lnT>
                    <a:lnB>
                      <a:noFill/>
                    </a:lnB>
                  </a:tcPr>
                </a:tc>
                <a:tc>
                  <a:txBody>
                    <a:bodyPr/>
                    <a:lstStyle/>
                    <a:p>
                      <a:pPr algn="r" fontAlgn="ctr"/>
                      <a:r>
                        <a:rPr lang="pt-BR" sz="900" b="0" i="0" u="none" strike="noStrike">
                          <a:solidFill>
                            <a:srgbClr val="000000"/>
                          </a:solidFill>
                          <a:effectLst/>
                          <a:latin typeface="Source Sans Pro Light" panose="020B0403030403020204" pitchFamily="34" charset="0"/>
                        </a:rPr>
                        <a:t>                 456.798,03 </a:t>
                      </a:r>
                    </a:p>
                  </a:txBody>
                  <a:tcPr marL="9525" marR="9525" marT="9525" marB="0" anchor="ctr">
                    <a:lnL>
                      <a:noFill/>
                    </a:lnL>
                    <a:lnR>
                      <a:noFill/>
                    </a:lnR>
                    <a:lnT>
                      <a:noFill/>
                    </a:lnT>
                    <a:lnB>
                      <a:noFill/>
                    </a:lnB>
                  </a:tcPr>
                </a:tc>
                <a:tc>
                  <a:txBody>
                    <a:bodyPr/>
                    <a:lstStyle/>
                    <a:p>
                      <a:pPr algn="r" fontAlgn="ctr"/>
                      <a:r>
                        <a:rPr lang="pt-BR" sz="900" b="0" i="0" u="none" strike="noStrike">
                          <a:solidFill>
                            <a:srgbClr val="000000"/>
                          </a:solidFill>
                          <a:effectLst/>
                          <a:latin typeface="Source Sans Pro Light" panose="020B0403030403020204" pitchFamily="34" charset="0"/>
                        </a:rPr>
                        <a:t>                 351.283,89 </a:t>
                      </a:r>
                    </a:p>
                  </a:txBody>
                  <a:tcPr marL="9525" marR="9525" marT="9525" marB="0" anchor="ctr">
                    <a:lnL>
                      <a:noFill/>
                    </a:lnL>
                    <a:lnR>
                      <a:noFill/>
                    </a:lnR>
                    <a:lnT>
                      <a:noFill/>
                    </a:lnT>
                    <a:lnB>
                      <a:noFill/>
                    </a:lnB>
                  </a:tcPr>
                </a:tc>
                <a:tc>
                  <a:txBody>
                    <a:bodyPr/>
                    <a:lstStyle/>
                    <a:p>
                      <a:pPr algn="r" fontAlgn="ctr"/>
                      <a:r>
                        <a:rPr lang="pt-BR" sz="900" b="0" i="0" u="none" strike="noStrike">
                          <a:solidFill>
                            <a:srgbClr val="000000"/>
                          </a:solidFill>
                          <a:effectLst/>
                          <a:latin typeface="Source Sans Pro Light" panose="020B0403030403020204" pitchFamily="34" charset="0"/>
                        </a:rPr>
                        <a:t>                 295.206,58 </a:t>
                      </a:r>
                    </a:p>
                  </a:txBody>
                  <a:tcPr marL="9525" marR="9525" marT="9525" marB="0" anchor="ctr">
                    <a:lnL>
                      <a:noFill/>
                    </a:lnL>
                    <a:lnR>
                      <a:noFill/>
                    </a:lnR>
                    <a:lnT>
                      <a:noFill/>
                    </a:lnT>
                    <a:lnB>
                      <a:noFill/>
                    </a:lnB>
                  </a:tcPr>
                </a:tc>
                <a:tc>
                  <a:txBody>
                    <a:bodyPr/>
                    <a:lstStyle/>
                    <a:p>
                      <a:pPr algn="r" fontAlgn="ctr"/>
                      <a:r>
                        <a:rPr lang="pt-BR" sz="900" b="0" i="0" u="none" strike="noStrike">
                          <a:solidFill>
                            <a:srgbClr val="000000"/>
                          </a:solidFill>
                          <a:effectLst/>
                          <a:latin typeface="Source Sans Pro Light" panose="020B0403030403020204" pitchFamily="34" charset="0"/>
                        </a:rPr>
                        <a:t>6%</a:t>
                      </a:r>
                    </a:p>
                  </a:txBody>
                  <a:tcPr marL="9525" marR="9525" marT="9525" marB="0" anchor="ctr">
                    <a:lnL>
                      <a:noFill/>
                    </a:lnL>
                    <a:lnR>
                      <a:noFill/>
                    </a:lnR>
                    <a:lnT>
                      <a:noFill/>
                    </a:lnT>
                    <a:lnB>
                      <a:noFill/>
                    </a:lnB>
                    <a:solidFill>
                      <a:srgbClr val="E7E6E6"/>
                    </a:solidFill>
                  </a:tcPr>
                </a:tc>
                <a:tc>
                  <a:txBody>
                    <a:bodyPr/>
                    <a:lstStyle/>
                    <a:p>
                      <a:pPr algn="r" fontAlgn="ctr"/>
                      <a:r>
                        <a:rPr lang="pt-BR" sz="900" b="0" i="0" u="none" strike="noStrike">
                          <a:solidFill>
                            <a:srgbClr val="000000"/>
                          </a:solidFill>
                          <a:effectLst/>
                          <a:latin typeface="Source Sans Pro Light" panose="020B0403030403020204" pitchFamily="34" charset="0"/>
                        </a:rPr>
                        <a:t>39%</a:t>
                      </a:r>
                    </a:p>
                  </a:txBody>
                  <a:tcPr marL="9525" marR="9525" marT="9525" marB="0" anchor="ctr">
                    <a:lnL>
                      <a:noFill/>
                    </a:lnL>
                    <a:lnR>
                      <a:noFill/>
                    </a:lnR>
                    <a:lnT>
                      <a:noFill/>
                    </a:lnT>
                    <a:lnB>
                      <a:noFill/>
                    </a:lnB>
                    <a:solidFill>
                      <a:srgbClr val="E7E6E6"/>
                    </a:solidFill>
                  </a:tcPr>
                </a:tc>
                <a:extLst>
                  <a:ext uri="{0D108BD9-81ED-4DB2-BD59-A6C34878D82A}">
                    <a16:rowId xmlns:a16="http://schemas.microsoft.com/office/drawing/2014/main" val="1825475191"/>
                  </a:ext>
                </a:extLst>
              </a:tr>
              <a:tr h="209448">
                <a:tc>
                  <a:txBody>
                    <a:bodyPr/>
                    <a:lstStyle/>
                    <a:p>
                      <a:pPr algn="l" fontAlgn="ctr"/>
                      <a:r>
                        <a:rPr lang="pt-BR" sz="900" b="0" i="0" u="none" strike="noStrike">
                          <a:solidFill>
                            <a:srgbClr val="000000"/>
                          </a:solidFill>
                          <a:effectLst/>
                          <a:latin typeface="Source Sans Pro Light" panose="020B0403030403020204" pitchFamily="34" charset="0"/>
                        </a:rPr>
                        <a:t>Despesas Exercício Seguinte</a:t>
                      </a:r>
                    </a:p>
                  </a:txBody>
                  <a:tcPr marL="9525" marR="9525" marT="9525" marB="0" anchor="ctr">
                    <a:lnL>
                      <a:noFill/>
                    </a:lnL>
                    <a:lnR>
                      <a:noFill/>
                    </a:lnR>
                    <a:lnT>
                      <a:noFill/>
                    </a:lnT>
                    <a:lnB>
                      <a:noFill/>
                    </a:lnB>
                    <a:solidFill>
                      <a:srgbClr val="FFFFFF"/>
                    </a:solidFill>
                  </a:tcPr>
                </a:tc>
                <a:tc>
                  <a:txBody>
                    <a:bodyPr/>
                    <a:lstStyle/>
                    <a:p>
                      <a:pPr algn="r" fontAlgn="ctr"/>
                      <a:r>
                        <a:rPr lang="pt-BR" sz="900" b="0" i="0" u="none" strike="noStrike">
                          <a:solidFill>
                            <a:srgbClr val="000000"/>
                          </a:solidFill>
                          <a:effectLst/>
                          <a:latin typeface="Source Sans Pro Light" panose="020B0403030403020204" pitchFamily="34" charset="0"/>
                        </a:rPr>
                        <a:t>                       8.371,59 </a:t>
                      </a:r>
                    </a:p>
                  </a:txBody>
                  <a:tcPr marL="9525" marR="9525" marT="9525" marB="0" anchor="ctr">
                    <a:lnL>
                      <a:noFill/>
                    </a:lnL>
                    <a:lnR>
                      <a:noFill/>
                    </a:lnR>
                    <a:lnT>
                      <a:noFill/>
                    </a:lnT>
                    <a:lnB>
                      <a:noFill/>
                    </a:lnB>
                  </a:tcPr>
                </a:tc>
                <a:tc>
                  <a:txBody>
                    <a:bodyPr/>
                    <a:lstStyle/>
                    <a:p>
                      <a:pPr algn="r" fontAlgn="ctr"/>
                      <a:r>
                        <a:rPr lang="pt-BR" sz="900" b="0" i="0" u="none" strike="noStrike">
                          <a:solidFill>
                            <a:srgbClr val="000000"/>
                          </a:solidFill>
                          <a:effectLst/>
                          <a:latin typeface="Source Sans Pro Light" panose="020B0403030403020204" pitchFamily="34" charset="0"/>
                        </a:rPr>
                        <a:t>                       8.371,59 </a:t>
                      </a:r>
                    </a:p>
                  </a:txBody>
                  <a:tcPr marL="9525" marR="9525" marT="9525" marB="0" anchor="ctr">
                    <a:lnL>
                      <a:noFill/>
                    </a:lnL>
                    <a:lnR>
                      <a:noFill/>
                    </a:lnR>
                    <a:lnT>
                      <a:noFill/>
                    </a:lnT>
                    <a:lnB>
                      <a:noFill/>
                    </a:lnB>
                  </a:tcPr>
                </a:tc>
                <a:tc>
                  <a:txBody>
                    <a:bodyPr/>
                    <a:lstStyle/>
                    <a:p>
                      <a:pPr algn="r" fontAlgn="ctr"/>
                      <a:r>
                        <a:rPr lang="pt-BR" sz="900" b="0" i="0" u="none" strike="noStrike" dirty="0">
                          <a:solidFill>
                            <a:srgbClr val="000000"/>
                          </a:solidFill>
                          <a:effectLst/>
                          <a:latin typeface="Source Sans Pro Light" panose="020B0403030403020204" pitchFamily="34" charset="0"/>
                        </a:rPr>
                        <a:t>                       8.371,59 </a:t>
                      </a:r>
                    </a:p>
                  </a:txBody>
                  <a:tcPr marL="9525" marR="9525" marT="9525" marB="0" anchor="ctr">
                    <a:lnL>
                      <a:noFill/>
                    </a:lnL>
                    <a:lnR>
                      <a:noFill/>
                    </a:lnR>
                    <a:lnT>
                      <a:noFill/>
                    </a:lnT>
                    <a:lnB>
                      <a:noFill/>
                    </a:lnB>
                  </a:tcPr>
                </a:tc>
                <a:tc>
                  <a:txBody>
                    <a:bodyPr/>
                    <a:lstStyle/>
                    <a:p>
                      <a:pPr algn="r" fontAlgn="ctr"/>
                      <a:r>
                        <a:rPr lang="pt-BR" sz="900" b="0" i="0" u="none" strike="noStrike">
                          <a:solidFill>
                            <a:srgbClr val="000000"/>
                          </a:solidFill>
                          <a:effectLst/>
                          <a:latin typeface="Source Sans Pro Light" panose="020B0403030403020204" pitchFamily="34" charset="0"/>
                        </a:rPr>
                        <a:t>                       8.371,59 </a:t>
                      </a:r>
                    </a:p>
                  </a:txBody>
                  <a:tcPr marL="9525" marR="9525" marT="9525" marB="0" anchor="ctr">
                    <a:lnL>
                      <a:noFill/>
                    </a:lnL>
                    <a:lnR>
                      <a:noFill/>
                    </a:lnR>
                    <a:lnT>
                      <a:noFill/>
                    </a:lnT>
                    <a:lnB>
                      <a:noFill/>
                    </a:lnB>
                  </a:tcPr>
                </a:tc>
                <a:tc>
                  <a:txBody>
                    <a:bodyPr/>
                    <a:lstStyle/>
                    <a:p>
                      <a:pPr algn="r" fontAlgn="ctr"/>
                      <a:r>
                        <a:rPr lang="pt-BR" sz="900" b="0" i="0" u="none" strike="noStrike">
                          <a:solidFill>
                            <a:srgbClr val="000000"/>
                          </a:solidFill>
                          <a:effectLst/>
                          <a:latin typeface="Source Sans Pro Light" panose="020B0403030403020204" pitchFamily="34" charset="0"/>
                        </a:rPr>
                        <a:t>0%</a:t>
                      </a:r>
                    </a:p>
                  </a:txBody>
                  <a:tcPr marL="9525" marR="9525" marT="9525" marB="0" anchor="ctr">
                    <a:lnL>
                      <a:noFill/>
                    </a:lnL>
                    <a:lnR>
                      <a:noFill/>
                    </a:lnR>
                    <a:lnT>
                      <a:noFill/>
                    </a:lnT>
                    <a:lnB>
                      <a:noFill/>
                    </a:lnB>
                    <a:solidFill>
                      <a:srgbClr val="E7E6E6"/>
                    </a:solidFill>
                  </a:tcPr>
                </a:tc>
                <a:tc>
                  <a:txBody>
                    <a:bodyPr/>
                    <a:lstStyle/>
                    <a:p>
                      <a:pPr algn="r" fontAlgn="ctr"/>
                      <a:r>
                        <a:rPr lang="pt-BR" sz="900" b="0" i="0" u="none" strike="noStrike">
                          <a:solidFill>
                            <a:srgbClr val="000000"/>
                          </a:solidFill>
                          <a:effectLst/>
                          <a:latin typeface="Source Sans Pro Light" panose="020B0403030403020204" pitchFamily="34" charset="0"/>
                        </a:rPr>
                        <a:t>0%</a:t>
                      </a:r>
                    </a:p>
                  </a:txBody>
                  <a:tcPr marL="9525" marR="9525" marT="9525" marB="0" anchor="ctr">
                    <a:lnL>
                      <a:noFill/>
                    </a:lnL>
                    <a:lnR>
                      <a:noFill/>
                    </a:lnR>
                    <a:lnT>
                      <a:noFill/>
                    </a:lnT>
                    <a:lnB>
                      <a:noFill/>
                    </a:lnB>
                    <a:solidFill>
                      <a:srgbClr val="E7E6E6"/>
                    </a:solidFill>
                  </a:tcPr>
                </a:tc>
                <a:extLst>
                  <a:ext uri="{0D108BD9-81ED-4DB2-BD59-A6C34878D82A}">
                    <a16:rowId xmlns:a16="http://schemas.microsoft.com/office/drawing/2014/main" val="3169000748"/>
                  </a:ext>
                </a:extLst>
              </a:tr>
              <a:tr h="209448">
                <a:tc>
                  <a:txBody>
                    <a:bodyPr/>
                    <a:lstStyle/>
                    <a:p>
                      <a:pPr algn="l" fontAlgn="ctr"/>
                      <a:r>
                        <a:rPr lang="pt-BR" sz="900" b="0" i="0" u="none" strike="noStrike" dirty="0">
                          <a:solidFill>
                            <a:srgbClr val="000000"/>
                          </a:solidFill>
                          <a:effectLst/>
                          <a:latin typeface="Source Sans Pro Light" panose="020B0403030403020204" pitchFamily="34" charset="0"/>
                        </a:rPr>
                        <a:t>Outros Ativos</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pt-BR" sz="900" b="0" i="0" u="none" strike="noStrike">
                          <a:solidFill>
                            <a:srgbClr val="000000"/>
                          </a:solidFill>
                          <a:effectLst/>
                          <a:latin typeface="Source Sans Pro Light" panose="020B0403030403020204" pitchFamily="34" charset="0"/>
                        </a:rPr>
                        <a:t>                 588.863,22 </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pt-BR" sz="900" b="0" i="0" u="none" strike="noStrike">
                          <a:solidFill>
                            <a:srgbClr val="000000"/>
                          </a:solidFill>
                          <a:effectLst/>
                          <a:latin typeface="Source Sans Pro Light" panose="020B0403030403020204" pitchFamily="34" charset="0"/>
                        </a:rPr>
                        <a:t>                 433.513,28 </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pt-BR" sz="900" b="0" i="0" u="none" strike="noStrike" dirty="0">
                          <a:solidFill>
                            <a:srgbClr val="000000"/>
                          </a:solidFill>
                          <a:effectLst/>
                          <a:latin typeface="Source Sans Pro Light" panose="020B0403030403020204" pitchFamily="34" charset="0"/>
                        </a:rPr>
                        <a:t>                 327.239,74 </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pt-BR" sz="900" b="0" i="0" u="none" strike="noStrike">
                          <a:solidFill>
                            <a:srgbClr val="000000"/>
                          </a:solidFill>
                          <a:effectLst/>
                          <a:latin typeface="Source Sans Pro Light" panose="020B0403030403020204" pitchFamily="34" charset="0"/>
                        </a:rPr>
                        <a:t>                 257.387,31 </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pt-BR" sz="900" b="0" i="0" u="none" strike="noStrike">
                          <a:solidFill>
                            <a:srgbClr val="000000"/>
                          </a:solidFill>
                          <a:effectLst/>
                          <a:latin typeface="Source Sans Pro Light" panose="020B0403030403020204" pitchFamily="34" charset="0"/>
                        </a:rPr>
                        <a:t>6%</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E7E6E6"/>
                    </a:solidFill>
                  </a:tcPr>
                </a:tc>
                <a:tc>
                  <a:txBody>
                    <a:bodyPr/>
                    <a:lstStyle/>
                    <a:p>
                      <a:pPr algn="r" fontAlgn="ctr"/>
                      <a:r>
                        <a:rPr lang="pt-BR" sz="900" b="0" i="0" u="none" strike="noStrike">
                          <a:solidFill>
                            <a:srgbClr val="000000"/>
                          </a:solidFill>
                          <a:effectLst/>
                          <a:latin typeface="Source Sans Pro Light" panose="020B0403030403020204" pitchFamily="34" charset="0"/>
                        </a:rPr>
                        <a:t>56%</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1591459683"/>
                  </a:ext>
                </a:extLst>
              </a:tr>
              <a:tr h="219921">
                <a:tc>
                  <a:txBody>
                    <a:bodyPr/>
                    <a:lstStyle/>
                    <a:p>
                      <a:pPr algn="l" fontAlgn="ctr"/>
                      <a:r>
                        <a:rPr lang="pt-BR" sz="900" b="1" i="0" u="none" strike="noStrike">
                          <a:solidFill>
                            <a:srgbClr val="000000"/>
                          </a:solidFill>
                          <a:effectLst/>
                          <a:latin typeface="Source Sans Pro Light" panose="020B0403030403020204" pitchFamily="34" charset="0"/>
                        </a:rPr>
                        <a:t>ATIVO CIRCULANTE</a:t>
                      </a: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pt-BR" sz="900" b="1" i="0" u="none" strike="noStrike">
                          <a:solidFill>
                            <a:srgbClr val="000000"/>
                          </a:solidFill>
                          <a:effectLst/>
                          <a:latin typeface="Source Sans Pro Light" panose="020B0403030403020204" pitchFamily="34" charset="0"/>
                        </a:rPr>
                        <a:t>    5.836.166,31 </a:t>
                      </a: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pt-BR" sz="900" b="1" i="0" u="none" strike="noStrike">
                          <a:solidFill>
                            <a:srgbClr val="000000"/>
                          </a:solidFill>
                          <a:effectLst/>
                          <a:latin typeface="Source Sans Pro Light" panose="020B0403030403020204" pitchFamily="34" charset="0"/>
                        </a:rPr>
                        <a:t>    5.350.433,33 </a:t>
                      </a: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pt-BR" sz="900" b="1" i="0" u="none" strike="noStrike">
                          <a:solidFill>
                            <a:srgbClr val="000000"/>
                          </a:solidFill>
                          <a:effectLst/>
                          <a:latin typeface="Source Sans Pro Light" panose="020B0403030403020204" pitchFamily="34" charset="0"/>
                        </a:rPr>
                        <a:t>    4.413.492,99 </a:t>
                      </a: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pt-BR" sz="900" b="1" i="0" u="none" strike="noStrike">
                          <a:solidFill>
                            <a:srgbClr val="000000"/>
                          </a:solidFill>
                          <a:effectLst/>
                          <a:latin typeface="Source Sans Pro Light" panose="020B0403030403020204" pitchFamily="34" charset="0"/>
                        </a:rPr>
                        <a:t>    4.357.536,48 </a:t>
                      </a: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pt-BR" sz="900" b="1" i="0" u="none" strike="noStrike">
                          <a:solidFill>
                            <a:srgbClr val="000000"/>
                          </a:solidFill>
                          <a:effectLst/>
                          <a:latin typeface="Source Sans Pro Light" panose="020B0403030403020204" pitchFamily="34" charset="0"/>
                        </a:rPr>
                        <a:t>94%</a:t>
                      </a: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r" fontAlgn="ctr"/>
                      <a:r>
                        <a:rPr lang="pt-BR" sz="900" b="1" i="0" u="none" strike="noStrike">
                          <a:solidFill>
                            <a:srgbClr val="000000"/>
                          </a:solidFill>
                          <a:effectLst/>
                          <a:latin typeface="Source Sans Pro Light" panose="020B0403030403020204" pitchFamily="34" charset="0"/>
                        </a:rPr>
                        <a:t>25%</a:t>
                      </a: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3427381093"/>
                  </a:ext>
                </a:extLst>
              </a:tr>
              <a:tr h="209448">
                <a:tc>
                  <a:txBody>
                    <a:bodyPr/>
                    <a:lstStyle/>
                    <a:p>
                      <a:pPr algn="l" fontAlgn="ctr"/>
                      <a:r>
                        <a:rPr lang="pt-BR" sz="900" b="0" i="0" u="none" strike="noStrike">
                          <a:solidFill>
                            <a:srgbClr val="000000"/>
                          </a:solidFill>
                          <a:effectLst/>
                          <a:latin typeface="Source Sans Pro Light" panose="020B0403030403020204" pitchFamily="34" charset="0"/>
                        </a:rPr>
                        <a:t>Ativo Realizável Longo Prazo</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r" fontAlgn="ctr"/>
                      <a:r>
                        <a:rPr lang="pt-BR" sz="900" b="0" i="0" u="none" strike="noStrike">
                          <a:solidFill>
                            <a:srgbClr val="000000"/>
                          </a:solidFill>
                          <a:effectLst/>
                          <a:latin typeface="Source Sans Pro Light" panose="020B0403030403020204" pitchFamily="34" charset="0"/>
                        </a:rPr>
                        <a:t>                    37.165,56 </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ctr"/>
                      <a:r>
                        <a:rPr lang="pt-BR" sz="900" b="0" i="0" u="none" strike="noStrike">
                          <a:solidFill>
                            <a:srgbClr val="000000"/>
                          </a:solidFill>
                          <a:effectLst/>
                          <a:latin typeface="Source Sans Pro Light" panose="020B0403030403020204" pitchFamily="34" charset="0"/>
                        </a:rPr>
                        <a:t>                    37.165,56 </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ctr"/>
                      <a:r>
                        <a:rPr lang="pt-BR" sz="900" b="0" i="0" u="none" strike="noStrike">
                          <a:solidFill>
                            <a:srgbClr val="000000"/>
                          </a:solidFill>
                          <a:effectLst/>
                          <a:latin typeface="Source Sans Pro Light" panose="020B0403030403020204" pitchFamily="34" charset="0"/>
                        </a:rPr>
                        <a:t>                    37.165,56 </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ctr"/>
                      <a:r>
                        <a:rPr lang="pt-BR" sz="900" b="0" i="0" u="none" strike="noStrike" dirty="0">
                          <a:solidFill>
                            <a:srgbClr val="000000"/>
                          </a:solidFill>
                          <a:effectLst/>
                          <a:latin typeface="Source Sans Pro Light" panose="020B0403030403020204" pitchFamily="34" charset="0"/>
                        </a:rPr>
                        <a:t>                    37.165,56 </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ctr"/>
                      <a:r>
                        <a:rPr lang="pt-BR" sz="900" b="0" i="0" u="none" strike="noStrike">
                          <a:solidFill>
                            <a:srgbClr val="000000"/>
                          </a:solidFill>
                          <a:effectLst/>
                          <a:latin typeface="Source Sans Pro Light" panose="020B0403030403020204" pitchFamily="34" charset="0"/>
                        </a:rPr>
                        <a:t>1%</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solidFill>
                      <a:srgbClr val="E7E6E6"/>
                    </a:solidFill>
                  </a:tcPr>
                </a:tc>
                <a:tc>
                  <a:txBody>
                    <a:bodyPr/>
                    <a:lstStyle/>
                    <a:p>
                      <a:pPr algn="r" fontAlgn="ctr"/>
                      <a:r>
                        <a:rPr lang="pt-BR" sz="900" b="0" i="0" u="none" strike="noStrike">
                          <a:solidFill>
                            <a:srgbClr val="000000"/>
                          </a:solidFill>
                          <a:effectLst/>
                          <a:latin typeface="Source Sans Pro Light" panose="020B0403030403020204" pitchFamily="34" charset="0"/>
                        </a:rPr>
                        <a:t>0%</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solidFill>
                      <a:srgbClr val="E7E6E6"/>
                    </a:solidFill>
                  </a:tcPr>
                </a:tc>
                <a:extLst>
                  <a:ext uri="{0D108BD9-81ED-4DB2-BD59-A6C34878D82A}">
                    <a16:rowId xmlns:a16="http://schemas.microsoft.com/office/drawing/2014/main" val="1893010977"/>
                  </a:ext>
                </a:extLst>
              </a:tr>
              <a:tr h="209448">
                <a:tc>
                  <a:txBody>
                    <a:bodyPr/>
                    <a:lstStyle/>
                    <a:p>
                      <a:pPr algn="l" fontAlgn="ctr"/>
                      <a:r>
                        <a:rPr lang="pt-BR" sz="900" b="0" i="0" u="none" strike="noStrike">
                          <a:solidFill>
                            <a:srgbClr val="000000"/>
                          </a:solidFill>
                          <a:effectLst/>
                          <a:latin typeface="Source Sans Pro Light" panose="020B0403030403020204" pitchFamily="34" charset="0"/>
                        </a:rPr>
                        <a:t>Investimentos</a:t>
                      </a:r>
                    </a:p>
                  </a:txBody>
                  <a:tcPr marL="9525" marR="9525" marT="9525" marB="0" anchor="ctr">
                    <a:lnL>
                      <a:noFill/>
                    </a:lnL>
                    <a:lnR>
                      <a:noFill/>
                    </a:lnR>
                    <a:lnT>
                      <a:noFill/>
                    </a:lnT>
                    <a:lnB>
                      <a:noFill/>
                    </a:lnB>
                    <a:solidFill>
                      <a:srgbClr val="FFFFFF"/>
                    </a:solidFill>
                  </a:tcPr>
                </a:tc>
                <a:tc>
                  <a:txBody>
                    <a:bodyPr/>
                    <a:lstStyle/>
                    <a:p>
                      <a:pPr algn="r" fontAlgn="ctr"/>
                      <a:r>
                        <a:rPr lang="pt-BR" sz="900" b="0" i="0" u="none" strike="noStrike">
                          <a:solidFill>
                            <a:srgbClr val="000000"/>
                          </a:solidFill>
                          <a:effectLst/>
                          <a:latin typeface="Source Sans Pro Light" panose="020B0403030403020204" pitchFamily="34" charset="0"/>
                        </a:rPr>
                        <a:t>                       6.301,45 </a:t>
                      </a:r>
                    </a:p>
                  </a:txBody>
                  <a:tcPr marL="9525" marR="9525" marT="9525" marB="0" anchor="ctr">
                    <a:lnL>
                      <a:noFill/>
                    </a:lnL>
                    <a:lnR>
                      <a:noFill/>
                    </a:lnR>
                    <a:lnT>
                      <a:noFill/>
                    </a:lnT>
                    <a:lnB>
                      <a:noFill/>
                    </a:lnB>
                  </a:tcPr>
                </a:tc>
                <a:tc>
                  <a:txBody>
                    <a:bodyPr/>
                    <a:lstStyle/>
                    <a:p>
                      <a:pPr algn="r" fontAlgn="ctr"/>
                      <a:r>
                        <a:rPr lang="pt-BR" sz="900" b="0" i="0" u="none" strike="noStrike">
                          <a:solidFill>
                            <a:srgbClr val="000000"/>
                          </a:solidFill>
                          <a:effectLst/>
                          <a:latin typeface="Source Sans Pro Light" panose="020B0403030403020204" pitchFamily="34" charset="0"/>
                        </a:rPr>
                        <a:t>                       6.301,45 </a:t>
                      </a:r>
                    </a:p>
                  </a:txBody>
                  <a:tcPr marL="9525" marR="9525" marT="9525" marB="0" anchor="ctr">
                    <a:lnL>
                      <a:noFill/>
                    </a:lnL>
                    <a:lnR>
                      <a:noFill/>
                    </a:lnR>
                    <a:lnT>
                      <a:noFill/>
                    </a:lnT>
                    <a:lnB>
                      <a:noFill/>
                    </a:lnB>
                  </a:tcPr>
                </a:tc>
                <a:tc>
                  <a:txBody>
                    <a:bodyPr/>
                    <a:lstStyle/>
                    <a:p>
                      <a:pPr algn="r" fontAlgn="ctr"/>
                      <a:r>
                        <a:rPr lang="pt-BR" sz="900" b="0" i="0" u="none" strike="noStrike">
                          <a:solidFill>
                            <a:srgbClr val="000000"/>
                          </a:solidFill>
                          <a:effectLst/>
                          <a:latin typeface="Source Sans Pro Light" panose="020B0403030403020204" pitchFamily="34" charset="0"/>
                        </a:rPr>
                        <a:t>                       6.301,45 </a:t>
                      </a:r>
                    </a:p>
                  </a:txBody>
                  <a:tcPr marL="9525" marR="9525" marT="9525" marB="0" anchor="ctr">
                    <a:lnL>
                      <a:noFill/>
                    </a:lnL>
                    <a:lnR>
                      <a:noFill/>
                    </a:lnR>
                    <a:lnT>
                      <a:noFill/>
                    </a:lnT>
                    <a:lnB>
                      <a:noFill/>
                    </a:lnB>
                  </a:tcPr>
                </a:tc>
                <a:tc>
                  <a:txBody>
                    <a:bodyPr/>
                    <a:lstStyle/>
                    <a:p>
                      <a:pPr algn="r" fontAlgn="ctr"/>
                      <a:r>
                        <a:rPr lang="pt-BR" sz="900" b="0" i="0" u="none" strike="noStrike">
                          <a:solidFill>
                            <a:srgbClr val="000000"/>
                          </a:solidFill>
                          <a:effectLst/>
                          <a:latin typeface="Source Sans Pro Light" panose="020B0403030403020204" pitchFamily="34" charset="0"/>
                        </a:rPr>
                        <a:t>                       6.301,45 </a:t>
                      </a:r>
                    </a:p>
                  </a:txBody>
                  <a:tcPr marL="9525" marR="9525" marT="9525" marB="0" anchor="ctr">
                    <a:lnL>
                      <a:noFill/>
                    </a:lnL>
                    <a:lnR>
                      <a:noFill/>
                    </a:lnR>
                    <a:lnT>
                      <a:noFill/>
                    </a:lnT>
                    <a:lnB>
                      <a:noFill/>
                    </a:lnB>
                  </a:tcPr>
                </a:tc>
                <a:tc>
                  <a:txBody>
                    <a:bodyPr/>
                    <a:lstStyle/>
                    <a:p>
                      <a:pPr algn="r" fontAlgn="ctr"/>
                      <a:r>
                        <a:rPr lang="pt-BR" sz="900" b="0" i="0" u="none" strike="noStrike">
                          <a:solidFill>
                            <a:srgbClr val="000000"/>
                          </a:solidFill>
                          <a:effectLst/>
                          <a:latin typeface="Source Sans Pro Light" panose="020B0403030403020204" pitchFamily="34" charset="0"/>
                        </a:rPr>
                        <a:t>0%</a:t>
                      </a:r>
                    </a:p>
                  </a:txBody>
                  <a:tcPr marL="9525" marR="9525" marT="9525" marB="0" anchor="ctr">
                    <a:lnL>
                      <a:noFill/>
                    </a:lnL>
                    <a:lnR>
                      <a:noFill/>
                    </a:lnR>
                    <a:lnT>
                      <a:noFill/>
                    </a:lnT>
                    <a:lnB>
                      <a:noFill/>
                    </a:lnB>
                    <a:solidFill>
                      <a:srgbClr val="E7E6E6"/>
                    </a:solidFill>
                  </a:tcPr>
                </a:tc>
                <a:tc>
                  <a:txBody>
                    <a:bodyPr/>
                    <a:lstStyle/>
                    <a:p>
                      <a:pPr algn="r" fontAlgn="ctr"/>
                      <a:r>
                        <a:rPr lang="pt-BR" sz="900" b="0" i="0" u="none" strike="noStrike">
                          <a:solidFill>
                            <a:srgbClr val="000000"/>
                          </a:solidFill>
                          <a:effectLst/>
                          <a:latin typeface="Source Sans Pro Light" panose="020B0403030403020204" pitchFamily="34" charset="0"/>
                        </a:rPr>
                        <a:t>0%</a:t>
                      </a:r>
                    </a:p>
                  </a:txBody>
                  <a:tcPr marL="9525" marR="9525" marT="9525" marB="0" anchor="ctr">
                    <a:lnL>
                      <a:noFill/>
                    </a:lnL>
                    <a:lnR>
                      <a:noFill/>
                    </a:lnR>
                    <a:lnT>
                      <a:noFill/>
                    </a:lnT>
                    <a:lnB>
                      <a:noFill/>
                    </a:lnB>
                    <a:solidFill>
                      <a:srgbClr val="E7E6E6"/>
                    </a:solidFill>
                  </a:tcPr>
                </a:tc>
                <a:extLst>
                  <a:ext uri="{0D108BD9-81ED-4DB2-BD59-A6C34878D82A}">
                    <a16:rowId xmlns:a16="http://schemas.microsoft.com/office/drawing/2014/main" val="4279613118"/>
                  </a:ext>
                </a:extLst>
              </a:tr>
              <a:tr h="209448">
                <a:tc>
                  <a:txBody>
                    <a:bodyPr/>
                    <a:lstStyle/>
                    <a:p>
                      <a:pPr algn="l" fontAlgn="ctr"/>
                      <a:r>
                        <a:rPr lang="pt-BR" sz="900" b="0" i="0" u="none" strike="noStrike">
                          <a:solidFill>
                            <a:srgbClr val="000000"/>
                          </a:solidFill>
                          <a:effectLst/>
                          <a:latin typeface="Source Sans Pro Light" panose="020B0403030403020204" pitchFamily="34" charset="0"/>
                        </a:rPr>
                        <a:t>Ativo Imobilizado</a:t>
                      </a:r>
                    </a:p>
                  </a:txBody>
                  <a:tcPr marL="9525" marR="9525" marT="9525" marB="0" anchor="ctr">
                    <a:lnL>
                      <a:noFill/>
                    </a:lnL>
                    <a:lnR>
                      <a:noFill/>
                    </a:lnR>
                    <a:lnT>
                      <a:noFill/>
                    </a:lnT>
                    <a:lnB>
                      <a:noFill/>
                    </a:lnB>
                    <a:solidFill>
                      <a:srgbClr val="FFFFFF"/>
                    </a:solidFill>
                  </a:tcPr>
                </a:tc>
                <a:tc>
                  <a:txBody>
                    <a:bodyPr/>
                    <a:lstStyle/>
                    <a:p>
                      <a:pPr algn="r" fontAlgn="ctr"/>
                      <a:r>
                        <a:rPr lang="pt-BR" sz="900" b="0" i="0" u="none" strike="noStrike">
                          <a:solidFill>
                            <a:srgbClr val="000000"/>
                          </a:solidFill>
                          <a:effectLst/>
                          <a:latin typeface="Source Sans Pro Light" panose="020B0403030403020204" pitchFamily="34" charset="0"/>
                        </a:rPr>
                        <a:t>                 229.951,61 </a:t>
                      </a:r>
                    </a:p>
                  </a:txBody>
                  <a:tcPr marL="9525" marR="9525" marT="9525" marB="0" anchor="ctr">
                    <a:lnL>
                      <a:noFill/>
                    </a:lnL>
                    <a:lnR>
                      <a:noFill/>
                    </a:lnR>
                    <a:lnT>
                      <a:noFill/>
                    </a:lnT>
                    <a:lnB>
                      <a:noFill/>
                    </a:lnB>
                  </a:tcPr>
                </a:tc>
                <a:tc>
                  <a:txBody>
                    <a:bodyPr/>
                    <a:lstStyle/>
                    <a:p>
                      <a:pPr algn="r" fontAlgn="ctr"/>
                      <a:r>
                        <a:rPr lang="pt-BR" sz="900" b="0" i="0" u="none" strike="noStrike">
                          <a:solidFill>
                            <a:srgbClr val="000000"/>
                          </a:solidFill>
                          <a:effectLst/>
                          <a:latin typeface="Source Sans Pro Light" panose="020B0403030403020204" pitchFamily="34" charset="0"/>
                        </a:rPr>
                        <a:t>                 234.501,17 </a:t>
                      </a:r>
                    </a:p>
                  </a:txBody>
                  <a:tcPr marL="9525" marR="9525" marT="9525" marB="0" anchor="ctr">
                    <a:lnL>
                      <a:noFill/>
                    </a:lnL>
                    <a:lnR>
                      <a:noFill/>
                    </a:lnR>
                    <a:lnT>
                      <a:noFill/>
                    </a:lnT>
                    <a:lnB>
                      <a:noFill/>
                    </a:lnB>
                  </a:tcPr>
                </a:tc>
                <a:tc>
                  <a:txBody>
                    <a:bodyPr/>
                    <a:lstStyle/>
                    <a:p>
                      <a:pPr algn="r" fontAlgn="ctr"/>
                      <a:r>
                        <a:rPr lang="pt-BR" sz="900" b="0" i="0" u="none" strike="noStrike">
                          <a:solidFill>
                            <a:srgbClr val="000000"/>
                          </a:solidFill>
                          <a:effectLst/>
                          <a:latin typeface="Source Sans Pro Light" panose="020B0403030403020204" pitchFamily="34" charset="0"/>
                        </a:rPr>
                        <a:t>                 234.238,02 </a:t>
                      </a:r>
                    </a:p>
                  </a:txBody>
                  <a:tcPr marL="9525" marR="9525" marT="9525" marB="0" anchor="ctr">
                    <a:lnL>
                      <a:noFill/>
                    </a:lnL>
                    <a:lnR>
                      <a:noFill/>
                    </a:lnR>
                    <a:lnT>
                      <a:noFill/>
                    </a:lnT>
                    <a:lnB>
                      <a:noFill/>
                    </a:lnB>
                  </a:tcPr>
                </a:tc>
                <a:tc>
                  <a:txBody>
                    <a:bodyPr/>
                    <a:lstStyle/>
                    <a:p>
                      <a:pPr algn="r" fontAlgn="ctr"/>
                      <a:r>
                        <a:rPr lang="pt-BR" sz="900" b="0" i="0" u="none" strike="noStrike" dirty="0">
                          <a:solidFill>
                            <a:srgbClr val="000000"/>
                          </a:solidFill>
                          <a:effectLst/>
                          <a:latin typeface="Source Sans Pro Light" panose="020B0403030403020204" pitchFamily="34" charset="0"/>
                        </a:rPr>
                        <a:t>                 227.681,01 </a:t>
                      </a:r>
                    </a:p>
                  </a:txBody>
                  <a:tcPr marL="9525" marR="9525" marT="9525" marB="0" anchor="ctr">
                    <a:lnL>
                      <a:noFill/>
                    </a:lnL>
                    <a:lnR>
                      <a:noFill/>
                    </a:lnR>
                    <a:lnT>
                      <a:noFill/>
                    </a:lnT>
                    <a:lnB>
                      <a:noFill/>
                    </a:lnB>
                  </a:tcPr>
                </a:tc>
                <a:tc>
                  <a:txBody>
                    <a:bodyPr/>
                    <a:lstStyle/>
                    <a:p>
                      <a:pPr algn="r" fontAlgn="ctr"/>
                      <a:r>
                        <a:rPr lang="pt-BR" sz="900" b="0" i="0" u="none" strike="noStrike">
                          <a:solidFill>
                            <a:srgbClr val="000000"/>
                          </a:solidFill>
                          <a:effectLst/>
                          <a:latin typeface="Source Sans Pro Light" panose="020B0403030403020204" pitchFamily="34" charset="0"/>
                        </a:rPr>
                        <a:t>5%</a:t>
                      </a:r>
                    </a:p>
                  </a:txBody>
                  <a:tcPr marL="9525" marR="9525" marT="9525" marB="0" anchor="ctr">
                    <a:lnL>
                      <a:noFill/>
                    </a:lnL>
                    <a:lnR>
                      <a:noFill/>
                    </a:lnR>
                    <a:lnT>
                      <a:noFill/>
                    </a:lnT>
                    <a:lnB>
                      <a:noFill/>
                    </a:lnB>
                    <a:solidFill>
                      <a:srgbClr val="E7E6E6"/>
                    </a:solidFill>
                  </a:tcPr>
                </a:tc>
                <a:tc>
                  <a:txBody>
                    <a:bodyPr/>
                    <a:lstStyle/>
                    <a:p>
                      <a:pPr algn="r" fontAlgn="ctr"/>
                      <a:r>
                        <a:rPr lang="pt-BR" sz="900" b="0" i="0" u="none" strike="noStrike">
                          <a:solidFill>
                            <a:srgbClr val="000000"/>
                          </a:solidFill>
                          <a:effectLst/>
                          <a:latin typeface="Source Sans Pro Light" panose="020B0403030403020204" pitchFamily="34" charset="0"/>
                        </a:rPr>
                        <a:t>1%</a:t>
                      </a:r>
                    </a:p>
                  </a:txBody>
                  <a:tcPr marL="9525" marR="9525" marT="9525" marB="0" anchor="ctr">
                    <a:lnL>
                      <a:noFill/>
                    </a:lnL>
                    <a:lnR>
                      <a:noFill/>
                    </a:lnR>
                    <a:lnT>
                      <a:noFill/>
                    </a:lnT>
                    <a:lnB>
                      <a:noFill/>
                    </a:lnB>
                    <a:solidFill>
                      <a:srgbClr val="E7E6E6"/>
                    </a:solidFill>
                  </a:tcPr>
                </a:tc>
                <a:extLst>
                  <a:ext uri="{0D108BD9-81ED-4DB2-BD59-A6C34878D82A}">
                    <a16:rowId xmlns:a16="http://schemas.microsoft.com/office/drawing/2014/main" val="3078161454"/>
                  </a:ext>
                </a:extLst>
              </a:tr>
              <a:tr h="209448">
                <a:tc>
                  <a:txBody>
                    <a:bodyPr/>
                    <a:lstStyle/>
                    <a:p>
                      <a:pPr algn="l" fontAlgn="ctr"/>
                      <a:r>
                        <a:rPr lang="pt-BR" sz="900" b="0" i="0" u="none" strike="noStrike">
                          <a:solidFill>
                            <a:srgbClr val="000000"/>
                          </a:solidFill>
                          <a:effectLst/>
                          <a:latin typeface="Source Sans Pro Light" panose="020B0403030403020204" pitchFamily="34" charset="0"/>
                        </a:rPr>
                        <a:t>Ativo Intangível</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pt-BR" sz="900" b="0" i="0" u="none" strike="noStrike">
                          <a:solidFill>
                            <a:srgbClr val="000000"/>
                          </a:solidFill>
                          <a:effectLst/>
                          <a:latin typeface="Source Sans Pro Light" panose="020B0403030403020204" pitchFamily="34" charset="0"/>
                        </a:rPr>
                        <a:t>                    12.433,45 </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pt-BR" sz="900" b="0" i="0" u="none" strike="noStrike">
                          <a:solidFill>
                            <a:srgbClr val="000000"/>
                          </a:solidFill>
                          <a:effectLst/>
                          <a:latin typeface="Source Sans Pro Light" panose="020B0403030403020204" pitchFamily="34" charset="0"/>
                        </a:rPr>
                        <a:t>                    12.433,45 </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pt-BR" sz="900" b="0" i="0" u="none" strike="noStrike">
                          <a:solidFill>
                            <a:srgbClr val="000000"/>
                          </a:solidFill>
                          <a:effectLst/>
                          <a:latin typeface="Source Sans Pro Light" panose="020B0403030403020204" pitchFamily="34" charset="0"/>
                        </a:rPr>
                        <a:t>                    12.433,45 </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pt-BR" sz="900" b="0" i="0" u="none" strike="noStrike" dirty="0">
                          <a:solidFill>
                            <a:srgbClr val="000000"/>
                          </a:solidFill>
                          <a:effectLst/>
                          <a:latin typeface="Source Sans Pro Light" panose="020B0403030403020204" pitchFamily="34" charset="0"/>
                        </a:rPr>
                        <a:t>                    12.433,45 </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pt-BR" sz="900" b="0" i="0" u="none" strike="noStrike">
                          <a:solidFill>
                            <a:srgbClr val="000000"/>
                          </a:solidFill>
                          <a:effectLst/>
                          <a:latin typeface="Source Sans Pro Light" panose="020B0403030403020204" pitchFamily="34" charset="0"/>
                        </a:rPr>
                        <a:t>0%</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E7E6E6"/>
                    </a:solidFill>
                  </a:tcPr>
                </a:tc>
                <a:tc>
                  <a:txBody>
                    <a:bodyPr/>
                    <a:lstStyle/>
                    <a:p>
                      <a:pPr algn="r" fontAlgn="ctr"/>
                      <a:r>
                        <a:rPr lang="pt-BR" sz="900" b="0" i="0" u="none" strike="noStrike">
                          <a:solidFill>
                            <a:srgbClr val="000000"/>
                          </a:solidFill>
                          <a:effectLst/>
                          <a:latin typeface="Source Sans Pro Light" panose="020B0403030403020204" pitchFamily="34" charset="0"/>
                        </a:rPr>
                        <a:t>0%</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1202372728"/>
                  </a:ext>
                </a:extLst>
              </a:tr>
              <a:tr h="209448">
                <a:tc>
                  <a:txBody>
                    <a:bodyPr/>
                    <a:lstStyle/>
                    <a:p>
                      <a:pPr algn="l" fontAlgn="ctr"/>
                      <a:r>
                        <a:rPr lang="pt-BR" sz="900" b="1" i="0" u="none" strike="noStrike">
                          <a:solidFill>
                            <a:srgbClr val="000000"/>
                          </a:solidFill>
                          <a:effectLst/>
                          <a:latin typeface="Source Sans Pro Light" panose="020B0403030403020204" pitchFamily="34" charset="0"/>
                        </a:rPr>
                        <a:t>ATIVO NÃO CIRCULANTE</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pt-BR" sz="900" b="1" i="0" u="none" strike="noStrike">
                          <a:solidFill>
                            <a:srgbClr val="000000"/>
                          </a:solidFill>
                          <a:effectLst/>
                          <a:latin typeface="Source Sans Pro Light" panose="020B0403030403020204" pitchFamily="34" charset="0"/>
                        </a:rPr>
                        <a:t>        285.852,07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pt-BR" sz="900" b="1" i="0" u="none" strike="noStrike">
                          <a:solidFill>
                            <a:srgbClr val="000000"/>
                          </a:solidFill>
                          <a:effectLst/>
                          <a:latin typeface="Source Sans Pro Light" panose="020B0403030403020204" pitchFamily="34" charset="0"/>
                        </a:rPr>
                        <a:t>        290.401,63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pt-BR" sz="900" b="1" i="0" u="none" strike="noStrike">
                          <a:solidFill>
                            <a:srgbClr val="000000"/>
                          </a:solidFill>
                          <a:effectLst/>
                          <a:latin typeface="Source Sans Pro Light" panose="020B0403030403020204" pitchFamily="34" charset="0"/>
                        </a:rPr>
                        <a:t>        290.138,48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pt-BR" sz="900" b="1" i="0" u="none" strike="noStrike" dirty="0">
                          <a:solidFill>
                            <a:srgbClr val="000000"/>
                          </a:solidFill>
                          <a:effectLst/>
                          <a:latin typeface="Source Sans Pro Light" panose="020B0403030403020204" pitchFamily="34" charset="0"/>
                        </a:rPr>
                        <a:t>        283.581,47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pt-BR" sz="900" b="1" i="0" u="none" strike="noStrike">
                          <a:solidFill>
                            <a:srgbClr val="000000"/>
                          </a:solidFill>
                          <a:effectLst/>
                          <a:latin typeface="Source Sans Pro Light" panose="020B0403030403020204" pitchFamily="34" charset="0"/>
                        </a:rPr>
                        <a:t>6%</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r" fontAlgn="ctr"/>
                      <a:r>
                        <a:rPr lang="pt-BR" sz="900" b="1" i="0" u="none" strike="noStrike">
                          <a:solidFill>
                            <a:srgbClr val="000000"/>
                          </a:solidFill>
                          <a:effectLst/>
                          <a:latin typeface="Source Sans Pro Light" panose="020B0403030403020204" pitchFamily="34" charset="0"/>
                        </a:rPr>
                        <a:t>1%</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84500953"/>
                  </a:ext>
                </a:extLst>
              </a:tr>
              <a:tr h="219921">
                <a:tc>
                  <a:txBody>
                    <a:bodyPr/>
                    <a:lstStyle/>
                    <a:p>
                      <a:pPr algn="l" fontAlgn="ctr"/>
                      <a:r>
                        <a:rPr lang="pt-BR" sz="900" b="1" i="0" u="none" strike="noStrike">
                          <a:solidFill>
                            <a:srgbClr val="000000"/>
                          </a:solidFill>
                          <a:effectLst/>
                          <a:latin typeface="Source Sans Pro Light" panose="020B0403030403020204" pitchFamily="34" charset="0"/>
                        </a:rPr>
                        <a:t>TOTAL DO ATIVO</a:t>
                      </a: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pt-BR" sz="900" b="1" i="0" u="none" strike="noStrike">
                          <a:solidFill>
                            <a:srgbClr val="000000"/>
                          </a:solidFill>
                          <a:effectLst/>
                          <a:latin typeface="Source Sans Pro Light" panose="020B0403030403020204" pitchFamily="34" charset="0"/>
                        </a:rPr>
                        <a:t>    6.122.018,38 </a:t>
                      </a: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pt-BR" sz="900" b="1" i="0" u="none" strike="noStrike">
                          <a:solidFill>
                            <a:srgbClr val="000000"/>
                          </a:solidFill>
                          <a:effectLst/>
                          <a:latin typeface="Source Sans Pro Light" panose="020B0403030403020204" pitchFamily="34" charset="0"/>
                        </a:rPr>
                        <a:t>    5.640.834,96 </a:t>
                      </a: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pt-BR" sz="900" b="1" i="0" u="none" strike="noStrike">
                          <a:solidFill>
                            <a:srgbClr val="000000"/>
                          </a:solidFill>
                          <a:effectLst/>
                          <a:latin typeface="Source Sans Pro Light" panose="020B0403030403020204" pitchFamily="34" charset="0"/>
                        </a:rPr>
                        <a:t>    4.703.631,47 </a:t>
                      </a: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pt-BR" sz="900" b="1" i="0" u="none" strike="noStrike" dirty="0">
                          <a:solidFill>
                            <a:srgbClr val="000000"/>
                          </a:solidFill>
                          <a:effectLst/>
                          <a:latin typeface="Source Sans Pro Light" panose="020B0403030403020204" pitchFamily="34" charset="0"/>
                        </a:rPr>
                        <a:t>    4.641.117,95 </a:t>
                      </a: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pt-BR" sz="900" b="1" i="0" u="none" strike="noStrike">
                          <a:solidFill>
                            <a:srgbClr val="000000"/>
                          </a:solidFill>
                          <a:effectLst/>
                          <a:latin typeface="Source Sans Pro Light" panose="020B0403030403020204" pitchFamily="34" charset="0"/>
                        </a:rPr>
                        <a:t>100%</a:t>
                      </a: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r" fontAlgn="ctr"/>
                      <a:r>
                        <a:rPr lang="pt-BR" sz="900" b="1" i="0" u="none" strike="noStrike" dirty="0">
                          <a:solidFill>
                            <a:srgbClr val="000000"/>
                          </a:solidFill>
                          <a:effectLst/>
                          <a:latin typeface="Source Sans Pro Light" panose="020B0403030403020204" pitchFamily="34" charset="0"/>
                        </a:rPr>
                        <a:t>24%</a:t>
                      </a: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3368764527"/>
                  </a:ext>
                </a:extLst>
              </a:tr>
            </a:tbl>
          </a:graphicData>
        </a:graphic>
      </p:graphicFrame>
    </p:spTree>
    <p:extLst>
      <p:ext uri="{BB962C8B-B14F-4D97-AF65-F5344CB8AC3E}">
        <p14:creationId xmlns:p14="http://schemas.microsoft.com/office/powerpoint/2010/main" val="1546754490"/>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
            <a:extLst>
              <a:ext uri="{FF2B5EF4-FFF2-40B4-BE49-F238E27FC236}">
                <a16:creationId xmlns:a16="http://schemas.microsoft.com/office/drawing/2014/main" id="{4A242DB3-376D-471A-AFD1-4CCDB69C14DB}"/>
              </a:ext>
            </a:extLst>
          </p:cNvPr>
          <p:cNvSpPr>
            <a:spLocks noGrp="1"/>
          </p:cNvSpPr>
          <p:nvPr>
            <p:ph type="body" sz="quarter" idx="11"/>
          </p:nvPr>
        </p:nvSpPr>
        <p:spPr>
          <a:xfrm>
            <a:off x="710079" y="790902"/>
            <a:ext cx="7483153" cy="486355"/>
          </a:xfrm>
        </p:spPr>
        <p:txBody>
          <a:bodyPr/>
          <a:lstStyle/>
          <a:p>
            <a:r>
              <a:rPr lang="en-US"/>
              <a:t>4.1 </a:t>
            </a:r>
            <a:r>
              <a:rPr lang="en-US" err="1"/>
              <a:t>Análise</a:t>
            </a:r>
            <a:r>
              <a:rPr lang="en-US"/>
              <a:t> </a:t>
            </a:r>
            <a:r>
              <a:rPr lang="en-US" err="1"/>
              <a:t>Financeira</a:t>
            </a:r>
            <a:r>
              <a:rPr lang="en-US"/>
              <a:t> – </a:t>
            </a:r>
            <a:r>
              <a:rPr lang="en-US" err="1">
                <a:gradFill>
                  <a:gsLst>
                    <a:gs pos="0">
                      <a:schemeClr val="accent5">
                        <a:lumMod val="67000"/>
                      </a:schemeClr>
                    </a:gs>
                    <a:gs pos="48000">
                      <a:schemeClr val="accent3"/>
                    </a:gs>
                    <a:gs pos="100000">
                      <a:schemeClr val="accent6"/>
                    </a:gs>
                  </a:gsLst>
                  <a:path path="circle">
                    <a:fillToRect l="100000" t="100000"/>
                  </a:path>
                </a:gradFill>
              </a:rPr>
              <a:t>Ativo</a:t>
            </a:r>
            <a:endParaRPr lang="en-US"/>
          </a:p>
        </p:txBody>
      </p:sp>
      <p:sp>
        <p:nvSpPr>
          <p:cNvPr id="6" name="Rectangle 5">
            <a:extLst>
              <a:ext uri="{FF2B5EF4-FFF2-40B4-BE49-F238E27FC236}">
                <a16:creationId xmlns:a16="http://schemas.microsoft.com/office/drawing/2014/main" id="{BD32CA9D-0C66-4FF6-BCA4-0A7A14CAF6CE}"/>
              </a:ext>
            </a:extLst>
          </p:cNvPr>
          <p:cNvSpPr/>
          <p:nvPr/>
        </p:nvSpPr>
        <p:spPr>
          <a:xfrm>
            <a:off x="544432" y="4499819"/>
            <a:ext cx="8582151" cy="1843069"/>
          </a:xfrm>
          <a:prstGeom prst="rect">
            <a:avLst/>
          </a:prstGeom>
        </p:spPr>
        <p:txBody>
          <a:bodyPr wrap="square" numCol="1" spcCol="180000" anchor="t">
            <a:spAutoFit/>
          </a:bodyPr>
          <a:lstStyle/>
          <a:p>
            <a:pPr indent="237668" algn="just" defTabSz="237668">
              <a:lnSpc>
                <a:spcPct val="150000"/>
              </a:lnSpc>
              <a:buFont typeface="Wingdings" panose="05000000000000000000" pitchFamily="2" charset="2"/>
              <a:buChar char="§"/>
            </a:pPr>
            <a:r>
              <a:rPr lang="pt-BR" sz="1100"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Os </a:t>
            </a:r>
            <a:r>
              <a:rPr lang="pt-BR" sz="1100" b="1" dirty="0">
                <a:solidFill>
                  <a:schemeClr val="accent6">
                    <a:lumMod val="75000"/>
                  </a:schemeClr>
                </a:solidFill>
                <a:latin typeface="Source Sans Pro Light" panose="020B0403030403020204" pitchFamily="34" charset="0"/>
                <a:ea typeface="Source Sans Pro Light" panose="020B0403030403020204" pitchFamily="34" charset="0"/>
                <a:cs typeface="Arial" panose="020B0604020202020204" pitchFamily="34" charset="0"/>
              </a:rPr>
              <a:t>Clientes</a:t>
            </a:r>
            <a:r>
              <a:rPr lang="pt-BR" sz="1100" b="1"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 </a:t>
            </a:r>
            <a:r>
              <a:rPr lang="pt-BR" sz="1100"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representam 64% do ativo total das Recuperandas, o que corresponde a R$ 3.855.815,33;</a:t>
            </a:r>
          </a:p>
          <a:p>
            <a:pPr algn="just" defTabSz="237668">
              <a:lnSpc>
                <a:spcPct val="150000"/>
              </a:lnSpc>
            </a:pPr>
            <a:endParaRPr lang="pt-BR" sz="1100"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endParaRPr>
          </a:p>
          <a:p>
            <a:pPr indent="237668" algn="just" defTabSz="237668">
              <a:lnSpc>
                <a:spcPct val="150000"/>
              </a:lnSpc>
              <a:buFont typeface="Wingdings" panose="05000000000000000000" pitchFamily="2" charset="2"/>
              <a:buChar char="§"/>
            </a:pPr>
            <a:r>
              <a:rPr lang="pt-BR" sz="1100"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A conta de </a:t>
            </a:r>
            <a:r>
              <a:rPr lang="pt-BR" sz="1100" b="1" dirty="0">
                <a:solidFill>
                  <a:schemeClr val="accent6">
                    <a:lumMod val="75000"/>
                  </a:schemeClr>
                </a:solidFill>
                <a:latin typeface="Source Sans Pro Light" panose="020B0403030403020204" pitchFamily="34" charset="0"/>
                <a:ea typeface="Source Sans Pro Light" panose="020B0403030403020204" pitchFamily="34" charset="0"/>
                <a:cs typeface="Arial" panose="020B0604020202020204" pitchFamily="34" charset="0"/>
              </a:rPr>
              <a:t>Tributos a Recuperar </a:t>
            </a:r>
            <a:r>
              <a:rPr lang="pt-BR" sz="1100"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com saldo de R$ 820.911,80 tem representatividade de 16% do ativo; seguidas pelas contas de </a:t>
            </a:r>
            <a:r>
              <a:rPr lang="pt-BR" sz="1100" b="1" dirty="0">
                <a:solidFill>
                  <a:schemeClr val="accent4">
                    <a:lumMod val="50000"/>
                  </a:schemeClr>
                </a:solidFill>
                <a:latin typeface="Source Sans Pro Light" panose="020B0403030403020204" pitchFamily="34" charset="0"/>
                <a:ea typeface="Source Sans Pro Light" panose="020B0403030403020204" pitchFamily="34" charset="0"/>
                <a:cs typeface="Arial" panose="020B0604020202020204" pitchFamily="34" charset="0"/>
              </a:rPr>
              <a:t>Estoques (6%) e</a:t>
            </a:r>
            <a:r>
              <a:rPr lang="pt-BR" sz="1100"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 </a:t>
            </a:r>
            <a:r>
              <a:rPr lang="pt-BR" sz="1100" b="1" dirty="0">
                <a:solidFill>
                  <a:schemeClr val="accent5">
                    <a:lumMod val="75000"/>
                  </a:schemeClr>
                </a:solidFill>
                <a:latin typeface="Source Sans Pro Light" panose="020B0403030403020204" pitchFamily="34" charset="0"/>
                <a:ea typeface="Source Sans Pro Light" panose="020B0403030403020204" pitchFamily="34" charset="0"/>
                <a:cs typeface="Arial" panose="020B0604020202020204" pitchFamily="34" charset="0"/>
              </a:rPr>
              <a:t>outros ativos (10%)</a:t>
            </a:r>
            <a:r>
              <a:rPr lang="pt-BR" sz="1100" dirty="0">
                <a:solidFill>
                  <a:schemeClr val="accent5">
                    <a:lumMod val="75000"/>
                  </a:schemeClr>
                </a:solidFill>
                <a:latin typeface="Source Sans Pro Light" panose="020B0403030403020204" pitchFamily="34" charset="0"/>
                <a:ea typeface="Source Sans Pro Light" panose="020B0403030403020204" pitchFamily="34" charset="0"/>
                <a:cs typeface="Arial" panose="020B0604020202020204" pitchFamily="34" charset="0"/>
              </a:rPr>
              <a:t> </a:t>
            </a:r>
            <a:r>
              <a:rPr lang="pt-BR" sz="1100" dirty="0">
                <a:latin typeface="Source Sans Pro Light" panose="020B0403030403020204" pitchFamily="34" charset="0"/>
                <a:ea typeface="Source Sans Pro Light" panose="020B0403030403020204" pitchFamily="34" charset="0"/>
                <a:cs typeface="Arial" panose="020B0604020202020204" pitchFamily="34" charset="0"/>
              </a:rPr>
              <a:t>,</a:t>
            </a:r>
            <a:r>
              <a:rPr lang="pt-BR" sz="1100" dirty="0">
                <a:solidFill>
                  <a:schemeClr val="accent5">
                    <a:lumMod val="75000"/>
                  </a:schemeClr>
                </a:solidFill>
                <a:latin typeface="Source Sans Pro Light" panose="020B0403030403020204" pitchFamily="34" charset="0"/>
                <a:ea typeface="Source Sans Pro Light" panose="020B0403030403020204" pitchFamily="34" charset="0"/>
                <a:cs typeface="Arial" panose="020B0604020202020204" pitchFamily="34" charset="0"/>
              </a:rPr>
              <a:t> </a:t>
            </a:r>
            <a:r>
              <a:rPr lang="pt-BR" sz="1100"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a conta de outros ativos é composta principalmente por adiantamentos a fornecedores;</a:t>
            </a:r>
          </a:p>
          <a:p>
            <a:pPr algn="just" defTabSz="237668">
              <a:lnSpc>
                <a:spcPct val="150000"/>
              </a:lnSpc>
            </a:pPr>
            <a:endParaRPr lang="pt-BR" sz="1100"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endParaRPr>
          </a:p>
          <a:p>
            <a:pPr indent="237668" algn="just" defTabSz="237668">
              <a:lnSpc>
                <a:spcPct val="150000"/>
              </a:lnSpc>
              <a:buFont typeface="Wingdings" panose="05000000000000000000" pitchFamily="2" charset="2"/>
              <a:buChar char="§"/>
            </a:pPr>
            <a:r>
              <a:rPr lang="pt-BR" sz="1100"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Pela análise horizontal, é possível verificar que os ativos circulantes em agosto/2021, quando comparados com os de mai/21, </a:t>
            </a:r>
            <a:r>
              <a:rPr lang="pt-BR" sz="1100" b="1" dirty="0">
                <a:solidFill>
                  <a:schemeClr val="accent4">
                    <a:lumMod val="50000"/>
                  </a:schemeClr>
                </a:solidFill>
                <a:latin typeface="Source Sans Pro Light" panose="020B0403030403020204" pitchFamily="34" charset="0"/>
                <a:ea typeface="Source Sans Pro Light" panose="020B0403030403020204" pitchFamily="34" charset="0"/>
                <a:cs typeface="Arial" panose="020B0604020202020204" pitchFamily="34" charset="0"/>
              </a:rPr>
              <a:t>cresceram 25%</a:t>
            </a:r>
            <a:r>
              <a:rPr lang="pt-BR" sz="1100" dirty="0">
                <a:solidFill>
                  <a:schemeClr val="accent4">
                    <a:lumMod val="50000"/>
                  </a:schemeClr>
                </a:solidFill>
                <a:latin typeface="Source Sans Pro Light" panose="020B0403030403020204" pitchFamily="34" charset="0"/>
                <a:ea typeface="Source Sans Pro Light" panose="020B0403030403020204" pitchFamily="34" charset="0"/>
                <a:cs typeface="Arial" panose="020B0604020202020204" pitchFamily="34" charset="0"/>
              </a:rPr>
              <a:t>, </a:t>
            </a:r>
            <a:r>
              <a:rPr lang="pt-BR" sz="1100"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registrando incremento em diversas rubricas.</a:t>
            </a:r>
          </a:p>
        </p:txBody>
      </p:sp>
      <p:graphicFrame>
        <p:nvGraphicFramePr>
          <p:cNvPr id="5" name="Gráfico 1">
            <a:extLst>
              <a:ext uri="{FF2B5EF4-FFF2-40B4-BE49-F238E27FC236}">
                <a16:creationId xmlns:a16="http://schemas.microsoft.com/office/drawing/2014/main" id="{875C0E3C-B3C8-4E78-9016-9813313E4B8C}"/>
              </a:ext>
            </a:extLst>
          </p:cNvPr>
          <p:cNvGraphicFramePr>
            <a:graphicFrameLocks/>
          </p:cNvGraphicFramePr>
          <p:nvPr>
            <p:extLst>
              <p:ext uri="{D42A27DB-BD31-4B8C-83A1-F6EECF244321}">
                <p14:modId xmlns:p14="http://schemas.microsoft.com/office/powerpoint/2010/main" val="2467614591"/>
              </p:ext>
            </p:extLst>
          </p:nvPr>
        </p:nvGraphicFramePr>
        <p:xfrm>
          <a:off x="914400" y="1436646"/>
          <a:ext cx="8212183" cy="2743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2470032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FADFC0-A002-834D-BDDC-65D7E0A7F082}"/>
              </a:ext>
            </a:extLst>
          </p:cNvPr>
          <p:cNvSpPr>
            <a:spLocks noGrp="1"/>
          </p:cNvSpPr>
          <p:nvPr>
            <p:ph type="body" sz="quarter" idx="11"/>
          </p:nvPr>
        </p:nvSpPr>
        <p:spPr/>
        <p:txBody>
          <a:bodyPr/>
          <a:lstStyle/>
          <a:p>
            <a:r>
              <a:rPr lang="en-US" dirty="0"/>
              <a:t>4.2 </a:t>
            </a:r>
            <a:r>
              <a:rPr lang="en-US" dirty="0" err="1"/>
              <a:t>Análise</a:t>
            </a:r>
            <a:r>
              <a:rPr lang="en-US" dirty="0"/>
              <a:t> </a:t>
            </a:r>
            <a:r>
              <a:rPr lang="en-US" dirty="0" err="1"/>
              <a:t>Financeira</a:t>
            </a:r>
            <a:r>
              <a:rPr lang="en-US" dirty="0"/>
              <a:t> – </a:t>
            </a:r>
            <a:r>
              <a:rPr lang="en-US" dirty="0" err="1">
                <a:gradFill>
                  <a:gsLst>
                    <a:gs pos="0">
                      <a:schemeClr val="accent5">
                        <a:lumMod val="67000"/>
                      </a:schemeClr>
                    </a:gs>
                    <a:gs pos="48000">
                      <a:schemeClr val="accent3"/>
                    </a:gs>
                    <a:gs pos="100000">
                      <a:schemeClr val="accent6"/>
                    </a:gs>
                  </a:gsLst>
                  <a:path path="circle">
                    <a:fillToRect l="100000" t="100000"/>
                  </a:path>
                </a:gradFill>
              </a:rPr>
              <a:t>Passivo</a:t>
            </a:r>
            <a:endParaRPr lang="en-US" dirty="0"/>
          </a:p>
        </p:txBody>
      </p:sp>
      <p:sp>
        <p:nvSpPr>
          <p:cNvPr id="9" name="Rectangle 8">
            <a:extLst>
              <a:ext uri="{FF2B5EF4-FFF2-40B4-BE49-F238E27FC236}">
                <a16:creationId xmlns:a16="http://schemas.microsoft.com/office/drawing/2014/main" id="{D8C894B3-2561-4801-A3B8-79D53FCBFE68}"/>
              </a:ext>
            </a:extLst>
          </p:cNvPr>
          <p:cNvSpPr/>
          <p:nvPr/>
        </p:nvSpPr>
        <p:spPr>
          <a:xfrm>
            <a:off x="729535" y="1419825"/>
            <a:ext cx="7952018" cy="319575"/>
          </a:xfrm>
          <a:prstGeom prst="rect">
            <a:avLst/>
          </a:prstGeom>
        </p:spPr>
        <p:txBody>
          <a:bodyPr wrap="square" numCol="1" spcCol="180000" anchor="t">
            <a:spAutoFit/>
          </a:bodyPr>
          <a:lstStyle/>
          <a:p>
            <a:pPr algn="just" defTabSz="237668">
              <a:lnSpc>
                <a:spcPct val="150000"/>
              </a:lnSpc>
            </a:pPr>
            <a:r>
              <a:rPr lang="pt-BR" sz="1100"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Apresenta-se abaixo o a evolução do saldo das contas de </a:t>
            </a:r>
            <a:r>
              <a:rPr lang="pt-BR" sz="1100" b="1" dirty="0">
                <a:solidFill>
                  <a:schemeClr val="accent6">
                    <a:lumMod val="75000"/>
                  </a:schemeClr>
                </a:solidFill>
                <a:latin typeface="Source Sans Pro Light" panose="020B0403030403020204" pitchFamily="34" charset="0"/>
                <a:ea typeface="Source Sans Pro Light" panose="020B0403030403020204" pitchFamily="34" charset="0"/>
                <a:cs typeface="Arial" panose="020B0604020202020204" pitchFamily="34" charset="0"/>
              </a:rPr>
              <a:t>Passivo</a:t>
            </a:r>
            <a:r>
              <a:rPr lang="pt-BR" sz="1100"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 das </a:t>
            </a:r>
            <a:r>
              <a:rPr lang="pt-BR" sz="1100" dirty="0" err="1">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Recuperandas</a:t>
            </a:r>
            <a:r>
              <a:rPr lang="pt-BR" sz="1100"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a:t>
            </a:r>
          </a:p>
        </p:txBody>
      </p:sp>
      <p:sp>
        <p:nvSpPr>
          <p:cNvPr id="6" name="Rectangle 5">
            <a:extLst>
              <a:ext uri="{FF2B5EF4-FFF2-40B4-BE49-F238E27FC236}">
                <a16:creationId xmlns:a16="http://schemas.microsoft.com/office/drawing/2014/main" id="{AF8A94DE-7006-4FB2-8C06-C66400550462}"/>
              </a:ext>
            </a:extLst>
          </p:cNvPr>
          <p:cNvSpPr/>
          <p:nvPr/>
        </p:nvSpPr>
        <p:spPr>
          <a:xfrm>
            <a:off x="731012" y="6037707"/>
            <a:ext cx="7952018" cy="460767"/>
          </a:xfrm>
          <a:prstGeom prst="rect">
            <a:avLst/>
          </a:prstGeom>
        </p:spPr>
        <p:txBody>
          <a:bodyPr wrap="square" numCol="1" spcCol="180000" anchor="t">
            <a:spAutoFit/>
          </a:bodyPr>
          <a:lstStyle/>
          <a:p>
            <a:pPr indent="286345" algn="just">
              <a:lnSpc>
                <a:spcPct val="114000"/>
              </a:lnSpc>
            </a:pPr>
            <a:r>
              <a:rPr lang="pt-BR" sz="1050" i="1" dirty="0">
                <a:solidFill>
                  <a:schemeClr val="tx1">
                    <a:lumMod val="50000"/>
                  </a:schemeClr>
                </a:solidFill>
                <a:latin typeface="Source Sans Pro Light" panose="020B0403030403020204" pitchFamily="34" charset="0"/>
                <a:ea typeface="Source Sans Pro Light" panose="020B0403030403020204" pitchFamily="34" charset="0"/>
                <a:cs typeface="Arial" panose="020B0604020202020204" pitchFamily="34" charset="0"/>
              </a:rPr>
              <a:t>AV – Análise vertical. Demonstra a representatividade de cada rubrica perante o total do passivo.</a:t>
            </a:r>
          </a:p>
          <a:p>
            <a:pPr indent="286345" algn="just">
              <a:lnSpc>
                <a:spcPct val="114000"/>
              </a:lnSpc>
            </a:pPr>
            <a:r>
              <a:rPr lang="pt-BR" sz="1050" i="1" dirty="0">
                <a:solidFill>
                  <a:schemeClr val="tx1">
                    <a:lumMod val="50000"/>
                  </a:schemeClr>
                </a:solidFill>
                <a:latin typeface="Source Sans Pro Light" panose="020B0403030403020204" pitchFamily="34" charset="0"/>
                <a:ea typeface="Source Sans Pro Light" panose="020B0403030403020204" pitchFamily="34" charset="0"/>
                <a:cs typeface="Arial" panose="020B0604020202020204" pitchFamily="34" charset="0"/>
              </a:rPr>
              <a:t>AH - Análise horizontal. Apresenta a variação entre </a:t>
            </a:r>
            <a:r>
              <a:rPr lang="pt-BR" sz="1050" i="1" dirty="0" err="1">
                <a:solidFill>
                  <a:schemeClr val="tx1">
                    <a:lumMod val="50000"/>
                  </a:schemeClr>
                </a:solidFill>
                <a:latin typeface="Source Sans Pro Light" panose="020B0403030403020204" pitchFamily="34" charset="0"/>
                <a:ea typeface="Source Sans Pro Light" panose="020B0403030403020204" pitchFamily="34" charset="0"/>
                <a:cs typeface="Arial" panose="020B0604020202020204" pitchFamily="34" charset="0"/>
              </a:rPr>
              <a:t>ago</a:t>
            </a:r>
            <a:r>
              <a:rPr lang="pt-BR" sz="1050" i="1" dirty="0">
                <a:solidFill>
                  <a:schemeClr val="tx1">
                    <a:lumMod val="50000"/>
                  </a:schemeClr>
                </a:solidFill>
                <a:latin typeface="Source Sans Pro Light" panose="020B0403030403020204" pitchFamily="34" charset="0"/>
                <a:ea typeface="Source Sans Pro Light" panose="020B0403030403020204" pitchFamily="34" charset="0"/>
                <a:cs typeface="Arial" panose="020B0604020202020204" pitchFamily="34" charset="0"/>
              </a:rPr>
              <a:t>/21 e </a:t>
            </a:r>
            <a:r>
              <a:rPr lang="pt-BR" sz="1050" i="1" dirty="0" err="1">
                <a:solidFill>
                  <a:schemeClr val="tx1">
                    <a:lumMod val="50000"/>
                  </a:schemeClr>
                </a:solidFill>
                <a:latin typeface="Source Sans Pro Light" panose="020B0403030403020204" pitchFamily="34" charset="0"/>
                <a:ea typeface="Source Sans Pro Light" panose="020B0403030403020204" pitchFamily="34" charset="0"/>
                <a:cs typeface="Arial" panose="020B0604020202020204" pitchFamily="34" charset="0"/>
              </a:rPr>
              <a:t>mai</a:t>
            </a:r>
            <a:r>
              <a:rPr lang="pt-BR" sz="1050" i="1" dirty="0">
                <a:solidFill>
                  <a:schemeClr val="tx1">
                    <a:lumMod val="50000"/>
                  </a:schemeClr>
                </a:solidFill>
                <a:latin typeface="Source Sans Pro Light" panose="020B0403030403020204" pitchFamily="34" charset="0"/>
                <a:ea typeface="Source Sans Pro Light" panose="020B0403030403020204" pitchFamily="34" charset="0"/>
                <a:cs typeface="Arial" panose="020B0604020202020204" pitchFamily="34" charset="0"/>
              </a:rPr>
              <a:t>/21 de cada rubrica.</a:t>
            </a:r>
          </a:p>
        </p:txBody>
      </p:sp>
      <p:graphicFrame>
        <p:nvGraphicFramePr>
          <p:cNvPr id="4" name="Tabela 3">
            <a:extLst>
              <a:ext uri="{FF2B5EF4-FFF2-40B4-BE49-F238E27FC236}">
                <a16:creationId xmlns:a16="http://schemas.microsoft.com/office/drawing/2014/main" id="{BC184B79-B440-49EE-9D4B-E1968CA231FE}"/>
              </a:ext>
            </a:extLst>
          </p:cNvPr>
          <p:cNvGraphicFramePr>
            <a:graphicFrameLocks noGrp="1"/>
          </p:cNvGraphicFramePr>
          <p:nvPr>
            <p:extLst>
              <p:ext uri="{D42A27DB-BD31-4B8C-83A1-F6EECF244321}">
                <p14:modId xmlns:p14="http://schemas.microsoft.com/office/powerpoint/2010/main" val="2850809394"/>
              </p:ext>
            </p:extLst>
          </p:nvPr>
        </p:nvGraphicFramePr>
        <p:xfrm>
          <a:off x="729537" y="2014580"/>
          <a:ext cx="7952014" cy="3780000"/>
        </p:xfrm>
        <a:graphic>
          <a:graphicData uri="http://schemas.openxmlformats.org/drawingml/2006/table">
            <a:tbl>
              <a:tblPr/>
              <a:tblGrid>
                <a:gridCol w="2358679">
                  <a:extLst>
                    <a:ext uri="{9D8B030D-6E8A-4147-A177-3AD203B41FA5}">
                      <a16:colId xmlns:a16="http://schemas.microsoft.com/office/drawing/2014/main" val="2342151823"/>
                    </a:ext>
                  </a:extLst>
                </a:gridCol>
                <a:gridCol w="1204431">
                  <a:extLst>
                    <a:ext uri="{9D8B030D-6E8A-4147-A177-3AD203B41FA5}">
                      <a16:colId xmlns:a16="http://schemas.microsoft.com/office/drawing/2014/main" val="856425535"/>
                    </a:ext>
                  </a:extLst>
                </a:gridCol>
                <a:gridCol w="1204431">
                  <a:extLst>
                    <a:ext uri="{9D8B030D-6E8A-4147-A177-3AD203B41FA5}">
                      <a16:colId xmlns:a16="http://schemas.microsoft.com/office/drawing/2014/main" val="506745711"/>
                    </a:ext>
                  </a:extLst>
                </a:gridCol>
                <a:gridCol w="1204431">
                  <a:extLst>
                    <a:ext uri="{9D8B030D-6E8A-4147-A177-3AD203B41FA5}">
                      <a16:colId xmlns:a16="http://schemas.microsoft.com/office/drawing/2014/main" val="2294682415"/>
                    </a:ext>
                  </a:extLst>
                </a:gridCol>
                <a:gridCol w="1204431">
                  <a:extLst>
                    <a:ext uri="{9D8B030D-6E8A-4147-A177-3AD203B41FA5}">
                      <a16:colId xmlns:a16="http://schemas.microsoft.com/office/drawing/2014/main" val="2776745855"/>
                    </a:ext>
                  </a:extLst>
                </a:gridCol>
                <a:gridCol w="468389">
                  <a:extLst>
                    <a:ext uri="{9D8B030D-6E8A-4147-A177-3AD203B41FA5}">
                      <a16:colId xmlns:a16="http://schemas.microsoft.com/office/drawing/2014/main" val="2900365164"/>
                    </a:ext>
                  </a:extLst>
                </a:gridCol>
                <a:gridCol w="307222">
                  <a:extLst>
                    <a:ext uri="{9D8B030D-6E8A-4147-A177-3AD203B41FA5}">
                      <a16:colId xmlns:a16="http://schemas.microsoft.com/office/drawing/2014/main" val="1331162118"/>
                    </a:ext>
                  </a:extLst>
                </a:gridCol>
              </a:tblGrid>
              <a:tr h="252000">
                <a:tc>
                  <a:txBody>
                    <a:bodyPr/>
                    <a:lstStyle/>
                    <a:p>
                      <a:pPr algn="l" fontAlgn="ctr"/>
                      <a:endParaRPr lang="pt-BR" sz="900" b="0" i="0" u="none" strike="noStrike" dirty="0">
                        <a:solidFill>
                          <a:srgbClr val="000000"/>
                        </a:solidFill>
                        <a:effectLst/>
                        <a:latin typeface="Source Sans Pro Light" panose="020B0403030403020204" pitchFamily="34" charset="0"/>
                        <a:ea typeface="Source Sans Pro Light" panose="020B0403030403020204" pitchFamily="34" charset="0"/>
                      </a:endParaRPr>
                    </a:p>
                  </a:txBody>
                  <a:tcPr marL="9525" marR="9525" marT="9525" marB="0" anchor="ctr">
                    <a:lnL>
                      <a:noFill/>
                    </a:lnL>
                    <a:lnR>
                      <a:noFill/>
                    </a:lnR>
                    <a:lnT>
                      <a:noFill/>
                    </a:lnT>
                    <a:lnB>
                      <a:noFill/>
                    </a:lnB>
                    <a:solidFill>
                      <a:srgbClr val="FFFFFF"/>
                    </a:solidFill>
                  </a:tcPr>
                </a:tc>
                <a:tc>
                  <a:txBody>
                    <a:bodyPr/>
                    <a:lstStyle/>
                    <a:p>
                      <a:pPr algn="ctr" fontAlgn="ctr"/>
                      <a:r>
                        <a:rPr lang="pt-BR" sz="900" b="1" i="0" u="none" strike="noStrike" dirty="0" err="1">
                          <a:solidFill>
                            <a:srgbClr val="000000"/>
                          </a:solidFill>
                          <a:effectLst/>
                          <a:latin typeface="Source Sans Pro Light" panose="020B0403030403020204" pitchFamily="34" charset="0"/>
                          <a:ea typeface="Source Sans Pro Light" panose="020B0403030403020204" pitchFamily="34" charset="0"/>
                        </a:rPr>
                        <a:t>ago</a:t>
                      </a:r>
                      <a:r>
                        <a:rPr lang="pt-BR" sz="900" b="1" i="0" u="none" strike="noStrike" dirty="0">
                          <a:solidFill>
                            <a:srgbClr val="000000"/>
                          </a:solidFill>
                          <a:effectLst/>
                          <a:latin typeface="Source Sans Pro Light" panose="020B0403030403020204" pitchFamily="34" charset="0"/>
                          <a:ea typeface="Source Sans Pro Light" panose="020B0403030403020204" pitchFamily="34" charset="0"/>
                        </a:rPr>
                        <a:t>/21</a:t>
                      </a:r>
                    </a:p>
                  </a:txBody>
                  <a:tcPr marL="9525" marR="9525" marT="9525" marB="0" anchor="ctr">
                    <a:lnL>
                      <a:noFill/>
                    </a:lnL>
                    <a:lnR>
                      <a:noFill/>
                    </a:lnR>
                    <a:lnT>
                      <a:noFill/>
                    </a:lnT>
                    <a:lnB w="12700" cap="flat" cmpd="sng" algn="ctr">
                      <a:solidFill>
                        <a:schemeClr val="bg2">
                          <a:lumMod val="10000"/>
                        </a:schemeClr>
                      </a:solidFill>
                      <a:prstDash val="solid"/>
                      <a:round/>
                      <a:headEnd type="none" w="med" len="med"/>
                      <a:tailEnd type="none" w="med" len="med"/>
                    </a:lnB>
                  </a:tcPr>
                </a:tc>
                <a:tc>
                  <a:txBody>
                    <a:bodyPr/>
                    <a:lstStyle/>
                    <a:p>
                      <a:pPr algn="ctr" fontAlgn="ctr"/>
                      <a:r>
                        <a:rPr lang="pt-BR" sz="900" b="1" i="0" u="none" strike="noStrike" dirty="0" err="1">
                          <a:solidFill>
                            <a:srgbClr val="000000"/>
                          </a:solidFill>
                          <a:effectLst/>
                          <a:latin typeface="Source Sans Pro Light" panose="020B0403030403020204" pitchFamily="34" charset="0"/>
                          <a:ea typeface="Source Sans Pro Light" panose="020B0403030403020204" pitchFamily="34" charset="0"/>
                        </a:rPr>
                        <a:t>jul</a:t>
                      </a:r>
                      <a:r>
                        <a:rPr lang="pt-BR" sz="900" b="1" i="0" u="none" strike="noStrike" dirty="0">
                          <a:solidFill>
                            <a:srgbClr val="000000"/>
                          </a:solidFill>
                          <a:effectLst/>
                          <a:latin typeface="Source Sans Pro Light" panose="020B0403030403020204" pitchFamily="34" charset="0"/>
                          <a:ea typeface="Source Sans Pro Light" panose="020B0403030403020204" pitchFamily="34" charset="0"/>
                        </a:rPr>
                        <a:t>/21</a:t>
                      </a:r>
                    </a:p>
                  </a:txBody>
                  <a:tcPr marL="9525" marR="9525" marT="9525" marB="0" anchor="ctr">
                    <a:lnL>
                      <a:noFill/>
                    </a:lnL>
                    <a:lnR>
                      <a:noFill/>
                    </a:lnR>
                    <a:lnT>
                      <a:noFill/>
                    </a:lnT>
                    <a:lnB w="12700" cap="flat" cmpd="sng" algn="ctr">
                      <a:solidFill>
                        <a:schemeClr val="bg2">
                          <a:lumMod val="10000"/>
                        </a:schemeClr>
                      </a:solidFill>
                      <a:prstDash val="solid"/>
                      <a:round/>
                      <a:headEnd type="none" w="med" len="med"/>
                      <a:tailEnd type="none" w="med" len="med"/>
                    </a:lnB>
                  </a:tcPr>
                </a:tc>
                <a:tc>
                  <a:txBody>
                    <a:bodyPr/>
                    <a:lstStyle/>
                    <a:p>
                      <a:pPr algn="ctr" fontAlgn="ctr"/>
                      <a:r>
                        <a:rPr lang="pt-BR" sz="900" b="1" i="0" u="none" strike="noStrike" dirty="0" err="1">
                          <a:solidFill>
                            <a:srgbClr val="000000"/>
                          </a:solidFill>
                          <a:effectLst/>
                          <a:latin typeface="Source Sans Pro Light" panose="020B0403030403020204" pitchFamily="34" charset="0"/>
                          <a:ea typeface="Source Sans Pro Light" panose="020B0403030403020204" pitchFamily="34" charset="0"/>
                        </a:rPr>
                        <a:t>jun</a:t>
                      </a:r>
                      <a:r>
                        <a:rPr lang="pt-BR" sz="900" b="1" i="0" u="none" strike="noStrike" dirty="0">
                          <a:solidFill>
                            <a:srgbClr val="000000"/>
                          </a:solidFill>
                          <a:effectLst/>
                          <a:latin typeface="Source Sans Pro Light" panose="020B0403030403020204" pitchFamily="34" charset="0"/>
                          <a:ea typeface="Source Sans Pro Light" panose="020B0403030403020204" pitchFamily="34" charset="0"/>
                        </a:rPr>
                        <a:t>/21</a:t>
                      </a:r>
                    </a:p>
                  </a:txBody>
                  <a:tcPr marL="9525" marR="9525" marT="9525" marB="0" anchor="ctr">
                    <a:lnL>
                      <a:noFill/>
                    </a:lnL>
                    <a:lnR>
                      <a:noFill/>
                    </a:lnR>
                    <a:lnT>
                      <a:noFill/>
                    </a:lnT>
                    <a:lnB w="12700" cap="flat" cmpd="sng" algn="ctr">
                      <a:solidFill>
                        <a:schemeClr val="bg2">
                          <a:lumMod val="10000"/>
                        </a:schemeClr>
                      </a:solidFill>
                      <a:prstDash val="solid"/>
                      <a:round/>
                      <a:headEnd type="none" w="med" len="med"/>
                      <a:tailEnd type="none" w="med" len="med"/>
                    </a:lnB>
                  </a:tcPr>
                </a:tc>
                <a:tc>
                  <a:txBody>
                    <a:bodyPr/>
                    <a:lstStyle/>
                    <a:p>
                      <a:pPr algn="ctr" fontAlgn="ctr"/>
                      <a:r>
                        <a:rPr lang="pt-BR" sz="900" b="1" i="0" u="none" strike="noStrike" dirty="0" err="1">
                          <a:solidFill>
                            <a:srgbClr val="000000"/>
                          </a:solidFill>
                          <a:effectLst/>
                          <a:latin typeface="Source Sans Pro Light" panose="020B0403030403020204" pitchFamily="34" charset="0"/>
                          <a:ea typeface="Source Sans Pro Light" panose="020B0403030403020204" pitchFamily="34" charset="0"/>
                        </a:rPr>
                        <a:t>mai</a:t>
                      </a:r>
                      <a:r>
                        <a:rPr lang="pt-BR" sz="900" b="1" i="0" u="none" strike="noStrike" dirty="0">
                          <a:solidFill>
                            <a:srgbClr val="000000"/>
                          </a:solidFill>
                          <a:effectLst/>
                          <a:latin typeface="Source Sans Pro Light" panose="020B0403030403020204" pitchFamily="34" charset="0"/>
                          <a:ea typeface="Source Sans Pro Light" panose="020B0403030403020204" pitchFamily="34" charset="0"/>
                        </a:rPr>
                        <a:t>/21</a:t>
                      </a:r>
                    </a:p>
                  </a:txBody>
                  <a:tcPr marL="9525" marR="9525" marT="9525" marB="0" anchor="ctr">
                    <a:lnL>
                      <a:noFill/>
                    </a:lnL>
                    <a:lnR>
                      <a:noFill/>
                    </a:lnR>
                    <a:lnT>
                      <a:noFill/>
                    </a:lnT>
                    <a:lnB w="12700" cap="flat" cmpd="sng" algn="ctr">
                      <a:solidFill>
                        <a:schemeClr val="bg2">
                          <a:lumMod val="10000"/>
                        </a:schemeClr>
                      </a:solidFill>
                      <a:prstDash val="solid"/>
                      <a:round/>
                      <a:headEnd type="none" w="med" len="med"/>
                      <a:tailEnd type="none" w="med" len="med"/>
                    </a:lnB>
                  </a:tcPr>
                </a:tc>
                <a:tc>
                  <a:txBody>
                    <a:bodyPr/>
                    <a:lstStyle/>
                    <a:p>
                      <a:pPr algn="ctr" fontAlgn="ctr"/>
                      <a:r>
                        <a:rPr lang="pt-BR" sz="900" b="1" i="0" u="none" strike="noStrike" dirty="0">
                          <a:solidFill>
                            <a:srgbClr val="000000"/>
                          </a:solidFill>
                          <a:effectLst/>
                          <a:latin typeface="Source Sans Pro Light" panose="020B0403030403020204" pitchFamily="34" charset="0"/>
                          <a:ea typeface="Source Sans Pro Light" panose="020B0403030403020204" pitchFamily="34" charset="0"/>
                        </a:rPr>
                        <a:t>AV%</a:t>
                      </a:r>
                    </a:p>
                  </a:txBody>
                  <a:tcPr marL="9525" marR="9525" marT="9525" marB="0" anchor="ctr">
                    <a:lnL>
                      <a:noFill/>
                    </a:lnL>
                    <a:lnR>
                      <a:noFill/>
                    </a:lnR>
                    <a:lnT>
                      <a:noFill/>
                    </a:lnT>
                    <a:lnB w="12700" cap="flat" cmpd="sng" algn="ctr">
                      <a:solidFill>
                        <a:schemeClr val="bg2">
                          <a:lumMod val="10000"/>
                        </a:schemeClr>
                      </a:solidFill>
                      <a:prstDash val="solid"/>
                      <a:round/>
                      <a:headEnd type="none" w="med" len="med"/>
                      <a:tailEnd type="none" w="med" len="med"/>
                    </a:lnB>
                    <a:solidFill>
                      <a:schemeClr val="bg1">
                        <a:lumMod val="95000"/>
                      </a:schemeClr>
                    </a:solidFill>
                  </a:tcPr>
                </a:tc>
                <a:tc>
                  <a:txBody>
                    <a:bodyPr/>
                    <a:lstStyle/>
                    <a:p>
                      <a:pPr algn="ctr" fontAlgn="ctr"/>
                      <a:r>
                        <a:rPr lang="pt-BR" sz="900" b="1" i="0" u="none" strike="noStrike" dirty="0">
                          <a:solidFill>
                            <a:srgbClr val="000000"/>
                          </a:solidFill>
                          <a:effectLst/>
                          <a:latin typeface="Source Sans Pro Light" panose="020B0403030403020204" pitchFamily="34" charset="0"/>
                          <a:ea typeface="Source Sans Pro Light" panose="020B0403030403020204" pitchFamily="34" charset="0"/>
                        </a:rPr>
                        <a:t>AH%</a:t>
                      </a:r>
                    </a:p>
                  </a:txBody>
                  <a:tcPr marL="9525" marR="9525" marT="9525" marB="0" anchor="ctr">
                    <a:lnL>
                      <a:noFill/>
                    </a:lnL>
                    <a:lnR>
                      <a:noFill/>
                    </a:lnR>
                    <a:lnT>
                      <a:noFill/>
                    </a:lnT>
                    <a:lnB w="12700" cap="flat" cmpd="sng" algn="ctr">
                      <a:solidFill>
                        <a:schemeClr val="bg2">
                          <a:lumMod val="1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295134108"/>
                  </a:ext>
                </a:extLst>
              </a:tr>
              <a:tr h="252000">
                <a:tc>
                  <a:txBody>
                    <a:bodyPr/>
                    <a:lstStyle/>
                    <a:p>
                      <a:pPr algn="l" fontAlgn="ctr"/>
                      <a:r>
                        <a:rPr lang="pt-BR" sz="900" b="0" i="0" u="none" strike="noStrike" dirty="0">
                          <a:solidFill>
                            <a:srgbClr val="000000"/>
                          </a:solidFill>
                          <a:effectLst/>
                          <a:latin typeface="Source Sans Pro Light" panose="020B0403030403020204" pitchFamily="34" charset="0"/>
                          <a:ea typeface="Source Sans Pro Light" panose="020B0403030403020204" pitchFamily="34" charset="0"/>
                        </a:rPr>
                        <a:t>Fornecedores</a:t>
                      </a:r>
                    </a:p>
                  </a:txBody>
                  <a:tcPr marL="9525" marR="9525" marT="9525" marB="0" anchor="ctr">
                    <a:lnL>
                      <a:noFill/>
                    </a:lnL>
                    <a:lnR>
                      <a:noFill/>
                    </a:lnR>
                    <a:lnT>
                      <a:noFill/>
                    </a:lnT>
                    <a:lnB>
                      <a:noFill/>
                    </a:lnB>
                    <a:solidFill>
                      <a:srgbClr val="FFFFFF"/>
                    </a:solidFill>
                  </a:tcPr>
                </a:tc>
                <a:tc>
                  <a:txBody>
                    <a:bodyPr/>
                    <a:lstStyle/>
                    <a:p>
                      <a:pPr algn="r" fontAlgn="ctr"/>
                      <a:r>
                        <a:rPr lang="pt-BR" sz="900" b="0" i="0" u="none" strike="noStrike" dirty="0">
                          <a:solidFill>
                            <a:srgbClr val="000000"/>
                          </a:solidFill>
                          <a:effectLst/>
                          <a:latin typeface="Source Sans Pro Light" panose="020B0403030403020204" pitchFamily="34" charset="0"/>
                          <a:ea typeface="Source Sans Pro Light" panose="020B0403030403020204" pitchFamily="34" charset="0"/>
                        </a:rPr>
                        <a:t>                   3.332.666,89 </a:t>
                      </a:r>
                    </a:p>
                  </a:txBody>
                  <a:tcPr marL="9525" marR="9525" marT="9525" marB="0" anchor="ctr">
                    <a:lnL>
                      <a:noFill/>
                    </a:lnL>
                    <a:lnR>
                      <a:noFill/>
                    </a:lnR>
                    <a:lnT w="12700" cap="flat" cmpd="sng" algn="ctr">
                      <a:solidFill>
                        <a:schemeClr val="bg2">
                          <a:lumMod val="10000"/>
                        </a:schemeClr>
                      </a:solidFill>
                      <a:prstDash val="solid"/>
                      <a:round/>
                      <a:headEnd type="none" w="med" len="med"/>
                      <a:tailEnd type="none" w="med" len="med"/>
                    </a:lnT>
                    <a:lnB>
                      <a:noFill/>
                    </a:lnB>
                  </a:tcPr>
                </a:tc>
                <a:tc>
                  <a:txBody>
                    <a:bodyPr/>
                    <a:lstStyle/>
                    <a:p>
                      <a:pPr algn="r" fontAlgn="ctr"/>
                      <a:r>
                        <a:rPr lang="pt-BR" sz="900" b="0" i="0" u="none" strike="noStrike" dirty="0">
                          <a:solidFill>
                            <a:srgbClr val="000000"/>
                          </a:solidFill>
                          <a:effectLst/>
                          <a:latin typeface="Source Sans Pro Light" panose="020B0403030403020204" pitchFamily="34" charset="0"/>
                          <a:ea typeface="Source Sans Pro Light" panose="020B0403030403020204" pitchFamily="34" charset="0"/>
                        </a:rPr>
                        <a:t>                   2.972.107,49 </a:t>
                      </a:r>
                    </a:p>
                  </a:txBody>
                  <a:tcPr marL="9525" marR="9525" marT="9525" marB="0" anchor="ctr">
                    <a:lnL>
                      <a:noFill/>
                    </a:lnL>
                    <a:lnR>
                      <a:noFill/>
                    </a:lnR>
                    <a:lnT w="12700" cap="flat" cmpd="sng" algn="ctr">
                      <a:solidFill>
                        <a:schemeClr val="bg2">
                          <a:lumMod val="10000"/>
                        </a:schemeClr>
                      </a:solidFill>
                      <a:prstDash val="solid"/>
                      <a:round/>
                      <a:headEnd type="none" w="med" len="med"/>
                      <a:tailEnd type="none" w="med" len="med"/>
                    </a:lnT>
                    <a:lnB>
                      <a:noFill/>
                    </a:lnB>
                  </a:tcPr>
                </a:tc>
                <a:tc>
                  <a:txBody>
                    <a:bodyPr/>
                    <a:lstStyle/>
                    <a:p>
                      <a:pPr algn="r" fontAlgn="ctr"/>
                      <a:r>
                        <a:rPr lang="pt-BR" sz="900" b="0" i="0" u="none" strike="noStrike">
                          <a:solidFill>
                            <a:srgbClr val="000000"/>
                          </a:solidFill>
                          <a:effectLst/>
                          <a:latin typeface="Source Sans Pro Light" panose="020B0403030403020204" pitchFamily="34" charset="0"/>
                          <a:ea typeface="Source Sans Pro Light" panose="020B0403030403020204" pitchFamily="34" charset="0"/>
                        </a:rPr>
                        <a:t>                   2.890.556,12 </a:t>
                      </a:r>
                    </a:p>
                  </a:txBody>
                  <a:tcPr marL="9525" marR="9525" marT="9525" marB="0" anchor="ctr">
                    <a:lnL>
                      <a:noFill/>
                    </a:lnL>
                    <a:lnR>
                      <a:noFill/>
                    </a:lnR>
                    <a:lnT w="12700" cap="flat" cmpd="sng" algn="ctr">
                      <a:solidFill>
                        <a:schemeClr val="bg2">
                          <a:lumMod val="10000"/>
                        </a:schemeClr>
                      </a:solidFill>
                      <a:prstDash val="solid"/>
                      <a:round/>
                      <a:headEnd type="none" w="med" len="med"/>
                      <a:tailEnd type="none" w="med" len="med"/>
                    </a:lnT>
                    <a:lnB>
                      <a:noFill/>
                    </a:lnB>
                  </a:tcPr>
                </a:tc>
                <a:tc>
                  <a:txBody>
                    <a:bodyPr/>
                    <a:lstStyle/>
                    <a:p>
                      <a:pPr algn="r" fontAlgn="ctr"/>
                      <a:r>
                        <a:rPr lang="pt-BR" sz="900" b="0" i="0" u="none" strike="noStrike">
                          <a:solidFill>
                            <a:srgbClr val="000000"/>
                          </a:solidFill>
                          <a:effectLst/>
                          <a:latin typeface="Source Sans Pro Light" panose="020B0403030403020204" pitchFamily="34" charset="0"/>
                          <a:ea typeface="Source Sans Pro Light" panose="020B0403030403020204" pitchFamily="34" charset="0"/>
                        </a:rPr>
                        <a:t>                   2.805.562,61 </a:t>
                      </a:r>
                    </a:p>
                  </a:txBody>
                  <a:tcPr marL="9525" marR="9525" marT="9525" marB="0" anchor="ctr">
                    <a:lnL>
                      <a:noFill/>
                    </a:lnL>
                    <a:lnR>
                      <a:noFill/>
                    </a:lnR>
                    <a:lnT w="12700" cap="flat" cmpd="sng" algn="ctr">
                      <a:solidFill>
                        <a:schemeClr val="bg2">
                          <a:lumMod val="10000"/>
                        </a:schemeClr>
                      </a:solidFill>
                      <a:prstDash val="solid"/>
                      <a:round/>
                      <a:headEnd type="none" w="med" len="med"/>
                      <a:tailEnd type="none" w="med" len="med"/>
                    </a:lnT>
                    <a:lnB>
                      <a:noFill/>
                    </a:lnB>
                  </a:tcPr>
                </a:tc>
                <a:tc>
                  <a:txBody>
                    <a:bodyPr/>
                    <a:lstStyle/>
                    <a:p>
                      <a:pPr algn="r" fontAlgn="ctr"/>
                      <a:r>
                        <a:rPr lang="pt-BR" sz="900" b="0" i="0" u="none" strike="noStrike">
                          <a:solidFill>
                            <a:srgbClr val="000000"/>
                          </a:solidFill>
                          <a:effectLst/>
                          <a:latin typeface="Source Sans Pro Light" panose="020B0403030403020204" pitchFamily="34" charset="0"/>
                          <a:ea typeface="Source Sans Pro Light" panose="020B0403030403020204" pitchFamily="34" charset="0"/>
                        </a:rPr>
                        <a:t>26%</a:t>
                      </a:r>
                    </a:p>
                  </a:txBody>
                  <a:tcPr marL="9525" marR="9525" marT="9525" marB="0" anchor="ctr">
                    <a:lnL>
                      <a:noFill/>
                    </a:lnL>
                    <a:lnR>
                      <a:noFill/>
                    </a:lnR>
                    <a:lnT w="12700" cap="flat" cmpd="sng" algn="ctr">
                      <a:solidFill>
                        <a:schemeClr val="bg2">
                          <a:lumMod val="10000"/>
                        </a:schemeClr>
                      </a:solidFill>
                      <a:prstDash val="solid"/>
                      <a:round/>
                      <a:headEnd type="none" w="med" len="med"/>
                      <a:tailEnd type="none" w="med" len="med"/>
                    </a:lnT>
                    <a:lnB>
                      <a:noFill/>
                    </a:lnB>
                    <a:solidFill>
                      <a:schemeClr val="bg1">
                        <a:lumMod val="95000"/>
                      </a:schemeClr>
                    </a:solidFill>
                  </a:tcPr>
                </a:tc>
                <a:tc>
                  <a:txBody>
                    <a:bodyPr/>
                    <a:lstStyle/>
                    <a:p>
                      <a:pPr algn="r" fontAlgn="ctr"/>
                      <a:r>
                        <a:rPr lang="pt-BR" sz="900" b="0" i="0" u="none" strike="noStrike" dirty="0">
                          <a:solidFill>
                            <a:srgbClr val="000000"/>
                          </a:solidFill>
                          <a:effectLst/>
                          <a:latin typeface="Source Sans Pro Light" panose="020B0403030403020204" pitchFamily="34" charset="0"/>
                          <a:ea typeface="Source Sans Pro Light" panose="020B0403030403020204" pitchFamily="34" charset="0"/>
                        </a:rPr>
                        <a:t>16%</a:t>
                      </a:r>
                    </a:p>
                  </a:txBody>
                  <a:tcPr marL="9525" marR="9525" marT="9525" marB="0" anchor="ctr">
                    <a:lnL>
                      <a:noFill/>
                    </a:lnL>
                    <a:lnR>
                      <a:noFill/>
                    </a:lnR>
                    <a:lnT w="12700" cap="flat" cmpd="sng" algn="ctr">
                      <a:solidFill>
                        <a:schemeClr val="bg2">
                          <a:lumMod val="10000"/>
                        </a:schemeClr>
                      </a:solidFill>
                      <a:prstDash val="solid"/>
                      <a:round/>
                      <a:headEnd type="none" w="med" len="med"/>
                      <a:tailEnd type="none" w="med" len="med"/>
                    </a:lnT>
                    <a:lnB>
                      <a:noFill/>
                    </a:lnB>
                    <a:solidFill>
                      <a:schemeClr val="bg1">
                        <a:lumMod val="95000"/>
                      </a:schemeClr>
                    </a:solidFill>
                  </a:tcPr>
                </a:tc>
                <a:extLst>
                  <a:ext uri="{0D108BD9-81ED-4DB2-BD59-A6C34878D82A}">
                    <a16:rowId xmlns:a16="http://schemas.microsoft.com/office/drawing/2014/main" val="1656729629"/>
                  </a:ext>
                </a:extLst>
              </a:tr>
              <a:tr h="252000">
                <a:tc>
                  <a:txBody>
                    <a:bodyPr/>
                    <a:lstStyle/>
                    <a:p>
                      <a:pPr algn="l" fontAlgn="ctr"/>
                      <a:r>
                        <a:rPr lang="pt-BR" sz="900" b="0" i="0" u="none" strike="noStrike">
                          <a:solidFill>
                            <a:srgbClr val="000000"/>
                          </a:solidFill>
                          <a:effectLst/>
                          <a:latin typeface="Source Sans Pro Light" panose="020B0403030403020204" pitchFamily="34" charset="0"/>
                          <a:ea typeface="Source Sans Pro Light" panose="020B0403030403020204" pitchFamily="34" charset="0"/>
                        </a:rPr>
                        <a:t>Obrigações Sociais</a:t>
                      </a:r>
                    </a:p>
                  </a:txBody>
                  <a:tcPr marL="9525" marR="9525" marT="9525" marB="0" anchor="ctr">
                    <a:lnL>
                      <a:noFill/>
                    </a:lnL>
                    <a:lnR>
                      <a:noFill/>
                    </a:lnR>
                    <a:lnT>
                      <a:noFill/>
                    </a:lnT>
                    <a:lnB>
                      <a:noFill/>
                    </a:lnB>
                    <a:solidFill>
                      <a:srgbClr val="FFFFFF"/>
                    </a:solidFill>
                  </a:tcPr>
                </a:tc>
                <a:tc>
                  <a:txBody>
                    <a:bodyPr/>
                    <a:lstStyle/>
                    <a:p>
                      <a:pPr algn="r" fontAlgn="ctr"/>
                      <a:r>
                        <a:rPr lang="pt-BR" sz="900" b="0" i="0" u="none" strike="noStrike" dirty="0">
                          <a:solidFill>
                            <a:srgbClr val="000000"/>
                          </a:solidFill>
                          <a:effectLst/>
                          <a:latin typeface="Source Sans Pro Light" panose="020B0403030403020204" pitchFamily="34" charset="0"/>
                          <a:ea typeface="Source Sans Pro Light" panose="020B0403030403020204" pitchFamily="34" charset="0"/>
                        </a:rPr>
                        <a:t>                      516.350,12 </a:t>
                      </a:r>
                    </a:p>
                  </a:txBody>
                  <a:tcPr marL="9525" marR="9525" marT="9525" marB="0" anchor="ctr">
                    <a:lnL>
                      <a:noFill/>
                    </a:lnL>
                    <a:lnR>
                      <a:noFill/>
                    </a:lnR>
                    <a:lnT>
                      <a:noFill/>
                    </a:lnT>
                    <a:lnB>
                      <a:noFill/>
                    </a:lnB>
                  </a:tcPr>
                </a:tc>
                <a:tc>
                  <a:txBody>
                    <a:bodyPr/>
                    <a:lstStyle/>
                    <a:p>
                      <a:pPr algn="r" fontAlgn="ctr"/>
                      <a:r>
                        <a:rPr lang="pt-BR" sz="900" b="0" i="0" u="none" strike="noStrike" dirty="0">
                          <a:solidFill>
                            <a:srgbClr val="000000"/>
                          </a:solidFill>
                          <a:effectLst/>
                          <a:latin typeface="Source Sans Pro Light" panose="020B0403030403020204" pitchFamily="34" charset="0"/>
                          <a:ea typeface="Source Sans Pro Light" panose="020B0403030403020204" pitchFamily="34" charset="0"/>
                        </a:rPr>
                        <a:t>                      499.460,60 </a:t>
                      </a:r>
                    </a:p>
                  </a:txBody>
                  <a:tcPr marL="9525" marR="9525" marT="9525" marB="0" anchor="ctr">
                    <a:lnL>
                      <a:noFill/>
                    </a:lnL>
                    <a:lnR>
                      <a:noFill/>
                    </a:lnR>
                    <a:lnT>
                      <a:noFill/>
                    </a:lnT>
                    <a:lnB>
                      <a:noFill/>
                    </a:lnB>
                  </a:tcPr>
                </a:tc>
                <a:tc>
                  <a:txBody>
                    <a:bodyPr/>
                    <a:lstStyle/>
                    <a:p>
                      <a:pPr algn="r" fontAlgn="ctr"/>
                      <a:r>
                        <a:rPr lang="pt-BR" sz="900" b="0" i="0" u="none" strike="noStrike" dirty="0">
                          <a:solidFill>
                            <a:srgbClr val="000000"/>
                          </a:solidFill>
                          <a:effectLst/>
                          <a:latin typeface="Source Sans Pro Light" panose="020B0403030403020204" pitchFamily="34" charset="0"/>
                          <a:ea typeface="Source Sans Pro Light" panose="020B0403030403020204" pitchFamily="34" charset="0"/>
                        </a:rPr>
                        <a:t>                      605.118,09 </a:t>
                      </a:r>
                    </a:p>
                  </a:txBody>
                  <a:tcPr marL="9525" marR="9525" marT="9525" marB="0" anchor="ctr">
                    <a:lnL>
                      <a:noFill/>
                    </a:lnL>
                    <a:lnR>
                      <a:noFill/>
                    </a:lnR>
                    <a:lnT>
                      <a:noFill/>
                    </a:lnT>
                    <a:lnB>
                      <a:noFill/>
                    </a:lnB>
                  </a:tcPr>
                </a:tc>
                <a:tc>
                  <a:txBody>
                    <a:bodyPr/>
                    <a:lstStyle/>
                    <a:p>
                      <a:pPr algn="r" fontAlgn="ctr"/>
                      <a:r>
                        <a:rPr lang="pt-BR" sz="900" b="0" i="0" u="none" strike="noStrike">
                          <a:solidFill>
                            <a:srgbClr val="000000"/>
                          </a:solidFill>
                          <a:effectLst/>
                          <a:latin typeface="Source Sans Pro Light" panose="020B0403030403020204" pitchFamily="34" charset="0"/>
                          <a:ea typeface="Source Sans Pro Light" panose="020B0403030403020204" pitchFamily="34" charset="0"/>
                        </a:rPr>
                        <a:t>                      593.818,73 </a:t>
                      </a:r>
                    </a:p>
                  </a:txBody>
                  <a:tcPr marL="9525" marR="9525" marT="9525" marB="0" anchor="ctr">
                    <a:lnL>
                      <a:noFill/>
                    </a:lnL>
                    <a:lnR>
                      <a:noFill/>
                    </a:lnR>
                    <a:lnT>
                      <a:noFill/>
                    </a:lnT>
                    <a:lnB>
                      <a:noFill/>
                    </a:lnB>
                  </a:tcPr>
                </a:tc>
                <a:tc>
                  <a:txBody>
                    <a:bodyPr/>
                    <a:lstStyle/>
                    <a:p>
                      <a:pPr algn="r" fontAlgn="ctr"/>
                      <a:r>
                        <a:rPr lang="pt-BR" sz="900" b="0" i="0" u="none" strike="noStrike" dirty="0">
                          <a:solidFill>
                            <a:srgbClr val="000000"/>
                          </a:solidFill>
                          <a:effectLst/>
                          <a:latin typeface="Source Sans Pro Light" panose="020B0403030403020204" pitchFamily="34" charset="0"/>
                          <a:ea typeface="Source Sans Pro Light" panose="020B0403030403020204" pitchFamily="34" charset="0"/>
                        </a:rPr>
                        <a:t>4%</a:t>
                      </a:r>
                    </a:p>
                  </a:txBody>
                  <a:tcPr marL="9525" marR="9525" marT="9525" marB="0" anchor="ctr">
                    <a:lnL>
                      <a:noFill/>
                    </a:lnL>
                    <a:lnR>
                      <a:noFill/>
                    </a:lnR>
                    <a:lnT>
                      <a:noFill/>
                    </a:lnT>
                    <a:lnB>
                      <a:noFill/>
                    </a:lnB>
                    <a:solidFill>
                      <a:schemeClr val="bg1">
                        <a:lumMod val="95000"/>
                      </a:schemeClr>
                    </a:solidFill>
                  </a:tcPr>
                </a:tc>
                <a:tc>
                  <a:txBody>
                    <a:bodyPr/>
                    <a:lstStyle/>
                    <a:p>
                      <a:pPr algn="r" fontAlgn="ctr"/>
                      <a:r>
                        <a:rPr lang="pt-BR" sz="900" b="0" i="0" u="none" strike="noStrike" dirty="0">
                          <a:solidFill>
                            <a:srgbClr val="000000"/>
                          </a:solidFill>
                          <a:effectLst/>
                          <a:latin typeface="Source Sans Pro Light" panose="020B0403030403020204" pitchFamily="34" charset="0"/>
                          <a:ea typeface="Source Sans Pro Light" panose="020B0403030403020204" pitchFamily="34" charset="0"/>
                        </a:rPr>
                        <a:t>-15%</a:t>
                      </a:r>
                    </a:p>
                  </a:txBody>
                  <a:tcPr marL="9525" marR="9525" marT="9525" marB="0" anchor="ctr">
                    <a:lnL>
                      <a:noFill/>
                    </a:lnL>
                    <a:lnR>
                      <a:noFill/>
                    </a:lnR>
                    <a:lnT>
                      <a:noFill/>
                    </a:lnT>
                    <a:lnB>
                      <a:noFill/>
                    </a:lnB>
                    <a:solidFill>
                      <a:schemeClr val="bg1">
                        <a:lumMod val="95000"/>
                      </a:schemeClr>
                    </a:solidFill>
                  </a:tcPr>
                </a:tc>
                <a:extLst>
                  <a:ext uri="{0D108BD9-81ED-4DB2-BD59-A6C34878D82A}">
                    <a16:rowId xmlns:a16="http://schemas.microsoft.com/office/drawing/2014/main" val="2914671597"/>
                  </a:ext>
                </a:extLst>
              </a:tr>
              <a:tr h="252000">
                <a:tc>
                  <a:txBody>
                    <a:bodyPr/>
                    <a:lstStyle/>
                    <a:p>
                      <a:pPr algn="l" fontAlgn="ctr"/>
                      <a:r>
                        <a:rPr lang="pt-BR" sz="900" b="0" i="0" u="none" strike="noStrike">
                          <a:solidFill>
                            <a:srgbClr val="000000"/>
                          </a:solidFill>
                          <a:effectLst/>
                          <a:latin typeface="Source Sans Pro Light" panose="020B0403030403020204" pitchFamily="34" charset="0"/>
                          <a:ea typeface="Source Sans Pro Light" panose="020B0403030403020204" pitchFamily="34" charset="0"/>
                        </a:rPr>
                        <a:t>Obrigações Tributárias</a:t>
                      </a:r>
                    </a:p>
                  </a:txBody>
                  <a:tcPr marL="9525" marR="9525" marT="9525" marB="0" anchor="ctr">
                    <a:lnL>
                      <a:noFill/>
                    </a:lnL>
                    <a:lnR>
                      <a:noFill/>
                    </a:lnR>
                    <a:lnT>
                      <a:noFill/>
                    </a:lnT>
                    <a:lnB>
                      <a:noFill/>
                    </a:lnB>
                    <a:solidFill>
                      <a:srgbClr val="FFFFFF"/>
                    </a:solidFill>
                  </a:tcPr>
                </a:tc>
                <a:tc>
                  <a:txBody>
                    <a:bodyPr/>
                    <a:lstStyle/>
                    <a:p>
                      <a:pPr algn="r" fontAlgn="ctr"/>
                      <a:r>
                        <a:rPr lang="pt-BR" sz="900" b="0" i="0" u="none" strike="noStrike" dirty="0">
                          <a:solidFill>
                            <a:srgbClr val="000000"/>
                          </a:solidFill>
                          <a:effectLst/>
                          <a:latin typeface="Source Sans Pro Light" panose="020B0403030403020204" pitchFamily="34" charset="0"/>
                          <a:ea typeface="Source Sans Pro Light" panose="020B0403030403020204" pitchFamily="34" charset="0"/>
                        </a:rPr>
                        <a:t>                         79.569,81 </a:t>
                      </a:r>
                    </a:p>
                  </a:txBody>
                  <a:tcPr marL="9525" marR="9525" marT="9525" marB="0" anchor="ctr">
                    <a:lnL>
                      <a:noFill/>
                    </a:lnL>
                    <a:lnR>
                      <a:noFill/>
                    </a:lnR>
                    <a:lnT>
                      <a:noFill/>
                    </a:lnT>
                    <a:lnB>
                      <a:noFill/>
                    </a:lnB>
                  </a:tcPr>
                </a:tc>
                <a:tc>
                  <a:txBody>
                    <a:bodyPr/>
                    <a:lstStyle/>
                    <a:p>
                      <a:pPr algn="r" fontAlgn="ctr"/>
                      <a:r>
                        <a:rPr lang="pt-BR" sz="900" b="0" i="0" u="none" strike="noStrike" dirty="0">
                          <a:solidFill>
                            <a:srgbClr val="000000"/>
                          </a:solidFill>
                          <a:effectLst/>
                          <a:latin typeface="Source Sans Pro Light" panose="020B0403030403020204" pitchFamily="34" charset="0"/>
                          <a:ea typeface="Source Sans Pro Light" panose="020B0403030403020204" pitchFamily="34" charset="0"/>
                        </a:rPr>
                        <a:t>                         77.435,33 </a:t>
                      </a:r>
                    </a:p>
                  </a:txBody>
                  <a:tcPr marL="9525" marR="9525" marT="9525" marB="0" anchor="ctr">
                    <a:lnL>
                      <a:noFill/>
                    </a:lnL>
                    <a:lnR>
                      <a:noFill/>
                    </a:lnR>
                    <a:lnT>
                      <a:noFill/>
                    </a:lnT>
                    <a:lnB>
                      <a:noFill/>
                    </a:lnB>
                  </a:tcPr>
                </a:tc>
                <a:tc>
                  <a:txBody>
                    <a:bodyPr/>
                    <a:lstStyle/>
                    <a:p>
                      <a:pPr algn="r" fontAlgn="ctr"/>
                      <a:r>
                        <a:rPr lang="pt-BR" sz="900" b="0" i="0" u="none" strike="noStrike">
                          <a:solidFill>
                            <a:srgbClr val="000000"/>
                          </a:solidFill>
                          <a:effectLst/>
                          <a:latin typeface="Source Sans Pro Light" panose="020B0403030403020204" pitchFamily="34" charset="0"/>
                          <a:ea typeface="Source Sans Pro Light" panose="020B0403030403020204" pitchFamily="34" charset="0"/>
                        </a:rPr>
                        <a:t>                      122.669,47 </a:t>
                      </a:r>
                    </a:p>
                  </a:txBody>
                  <a:tcPr marL="9525" marR="9525" marT="9525" marB="0" anchor="ctr">
                    <a:lnL>
                      <a:noFill/>
                    </a:lnL>
                    <a:lnR>
                      <a:noFill/>
                    </a:lnR>
                    <a:lnT>
                      <a:noFill/>
                    </a:lnT>
                    <a:lnB>
                      <a:noFill/>
                    </a:lnB>
                  </a:tcPr>
                </a:tc>
                <a:tc>
                  <a:txBody>
                    <a:bodyPr/>
                    <a:lstStyle/>
                    <a:p>
                      <a:pPr algn="r" fontAlgn="ctr"/>
                      <a:r>
                        <a:rPr lang="pt-BR" sz="900" b="0" i="0" u="none" strike="noStrike" dirty="0">
                          <a:solidFill>
                            <a:srgbClr val="000000"/>
                          </a:solidFill>
                          <a:effectLst/>
                          <a:latin typeface="Source Sans Pro Light" panose="020B0403030403020204" pitchFamily="34" charset="0"/>
                          <a:ea typeface="Source Sans Pro Light" panose="020B0403030403020204" pitchFamily="34" charset="0"/>
                        </a:rPr>
                        <a:t>                      129.154,12 </a:t>
                      </a:r>
                    </a:p>
                  </a:txBody>
                  <a:tcPr marL="9525" marR="9525" marT="9525" marB="0" anchor="ctr">
                    <a:lnL>
                      <a:noFill/>
                    </a:lnL>
                    <a:lnR>
                      <a:noFill/>
                    </a:lnR>
                    <a:lnT>
                      <a:noFill/>
                    </a:lnT>
                    <a:lnB>
                      <a:noFill/>
                    </a:lnB>
                  </a:tcPr>
                </a:tc>
                <a:tc>
                  <a:txBody>
                    <a:bodyPr/>
                    <a:lstStyle/>
                    <a:p>
                      <a:pPr algn="r" fontAlgn="ctr"/>
                      <a:r>
                        <a:rPr lang="pt-BR" sz="900" b="0" i="0" u="none" strike="noStrike">
                          <a:solidFill>
                            <a:srgbClr val="000000"/>
                          </a:solidFill>
                          <a:effectLst/>
                          <a:latin typeface="Source Sans Pro Light" panose="020B0403030403020204" pitchFamily="34" charset="0"/>
                          <a:ea typeface="Source Sans Pro Light" panose="020B0403030403020204" pitchFamily="34" charset="0"/>
                        </a:rPr>
                        <a:t>1%</a:t>
                      </a:r>
                    </a:p>
                  </a:txBody>
                  <a:tcPr marL="9525" marR="9525" marT="9525" marB="0" anchor="ctr">
                    <a:lnL>
                      <a:noFill/>
                    </a:lnL>
                    <a:lnR>
                      <a:noFill/>
                    </a:lnR>
                    <a:lnT>
                      <a:noFill/>
                    </a:lnT>
                    <a:lnB>
                      <a:noFill/>
                    </a:lnB>
                    <a:solidFill>
                      <a:schemeClr val="bg1">
                        <a:lumMod val="95000"/>
                      </a:schemeClr>
                    </a:solidFill>
                  </a:tcPr>
                </a:tc>
                <a:tc>
                  <a:txBody>
                    <a:bodyPr/>
                    <a:lstStyle/>
                    <a:p>
                      <a:pPr algn="r" fontAlgn="ctr"/>
                      <a:r>
                        <a:rPr lang="pt-BR" sz="900" b="0" i="0" u="none" strike="noStrike" dirty="0">
                          <a:solidFill>
                            <a:srgbClr val="000000"/>
                          </a:solidFill>
                          <a:effectLst/>
                          <a:latin typeface="Source Sans Pro Light" panose="020B0403030403020204" pitchFamily="34" charset="0"/>
                          <a:ea typeface="Source Sans Pro Light" panose="020B0403030403020204" pitchFamily="34" charset="0"/>
                        </a:rPr>
                        <a:t>-62%</a:t>
                      </a:r>
                    </a:p>
                  </a:txBody>
                  <a:tcPr marL="9525" marR="9525" marT="9525" marB="0" anchor="ctr">
                    <a:lnL>
                      <a:noFill/>
                    </a:lnL>
                    <a:lnR>
                      <a:noFill/>
                    </a:lnR>
                    <a:lnT>
                      <a:noFill/>
                    </a:lnT>
                    <a:lnB>
                      <a:noFill/>
                    </a:lnB>
                    <a:solidFill>
                      <a:schemeClr val="bg1">
                        <a:lumMod val="95000"/>
                      </a:schemeClr>
                    </a:solidFill>
                  </a:tcPr>
                </a:tc>
                <a:extLst>
                  <a:ext uri="{0D108BD9-81ED-4DB2-BD59-A6C34878D82A}">
                    <a16:rowId xmlns:a16="http://schemas.microsoft.com/office/drawing/2014/main" val="1477771034"/>
                  </a:ext>
                </a:extLst>
              </a:tr>
              <a:tr h="252000">
                <a:tc>
                  <a:txBody>
                    <a:bodyPr/>
                    <a:lstStyle/>
                    <a:p>
                      <a:pPr algn="l" fontAlgn="ctr"/>
                      <a:r>
                        <a:rPr lang="pt-BR" sz="900" b="0" i="0" u="none" strike="noStrike" dirty="0">
                          <a:solidFill>
                            <a:srgbClr val="000000"/>
                          </a:solidFill>
                          <a:effectLst/>
                          <a:latin typeface="Source Sans Pro Light" panose="020B0403030403020204" pitchFamily="34" charset="0"/>
                          <a:ea typeface="Source Sans Pro Light" panose="020B0403030403020204" pitchFamily="34" charset="0"/>
                        </a:rPr>
                        <a:t>Empréstimos e Financiamentos</a:t>
                      </a:r>
                    </a:p>
                  </a:txBody>
                  <a:tcPr marL="9525" marR="9525" marT="9525" marB="0" anchor="ctr">
                    <a:lnL>
                      <a:noFill/>
                    </a:lnL>
                    <a:lnR>
                      <a:noFill/>
                    </a:lnR>
                    <a:lnT>
                      <a:noFill/>
                    </a:lnT>
                    <a:lnB>
                      <a:noFill/>
                    </a:lnB>
                    <a:solidFill>
                      <a:srgbClr val="FFFFFF"/>
                    </a:solidFill>
                  </a:tcPr>
                </a:tc>
                <a:tc>
                  <a:txBody>
                    <a:bodyPr/>
                    <a:lstStyle/>
                    <a:p>
                      <a:pPr algn="r" fontAlgn="ctr"/>
                      <a:r>
                        <a:rPr lang="pt-BR" sz="900" b="0" i="0" u="none" strike="noStrike">
                          <a:solidFill>
                            <a:srgbClr val="000000"/>
                          </a:solidFill>
                          <a:effectLst/>
                          <a:latin typeface="Source Sans Pro Light" panose="020B0403030403020204" pitchFamily="34" charset="0"/>
                          <a:ea typeface="Source Sans Pro Light" panose="020B0403030403020204" pitchFamily="34" charset="0"/>
                        </a:rPr>
                        <a:t>                   2.521.631,80 </a:t>
                      </a:r>
                    </a:p>
                  </a:txBody>
                  <a:tcPr marL="9525" marR="9525" marT="9525" marB="0" anchor="ctr">
                    <a:lnL>
                      <a:noFill/>
                    </a:lnL>
                    <a:lnR>
                      <a:noFill/>
                    </a:lnR>
                    <a:lnT>
                      <a:noFill/>
                    </a:lnT>
                    <a:lnB>
                      <a:noFill/>
                    </a:lnB>
                  </a:tcPr>
                </a:tc>
                <a:tc>
                  <a:txBody>
                    <a:bodyPr/>
                    <a:lstStyle/>
                    <a:p>
                      <a:pPr algn="r" fontAlgn="ctr"/>
                      <a:r>
                        <a:rPr lang="pt-BR" sz="900" b="0" i="0" u="none" strike="noStrike" dirty="0">
                          <a:solidFill>
                            <a:srgbClr val="000000"/>
                          </a:solidFill>
                          <a:effectLst/>
                          <a:latin typeface="Source Sans Pro Light" panose="020B0403030403020204" pitchFamily="34" charset="0"/>
                          <a:ea typeface="Source Sans Pro Light" panose="020B0403030403020204" pitchFamily="34" charset="0"/>
                        </a:rPr>
                        <a:t>                   2.529.636,80 </a:t>
                      </a:r>
                    </a:p>
                  </a:txBody>
                  <a:tcPr marL="9525" marR="9525" marT="9525" marB="0" anchor="ctr">
                    <a:lnL>
                      <a:noFill/>
                    </a:lnL>
                    <a:lnR>
                      <a:noFill/>
                    </a:lnR>
                    <a:lnT>
                      <a:noFill/>
                    </a:lnT>
                    <a:lnB>
                      <a:noFill/>
                    </a:lnB>
                  </a:tcPr>
                </a:tc>
                <a:tc>
                  <a:txBody>
                    <a:bodyPr/>
                    <a:lstStyle/>
                    <a:p>
                      <a:pPr algn="r" fontAlgn="ctr"/>
                      <a:r>
                        <a:rPr lang="pt-BR" sz="900" b="0" i="0" u="none" strike="noStrike" dirty="0">
                          <a:solidFill>
                            <a:srgbClr val="000000"/>
                          </a:solidFill>
                          <a:effectLst/>
                          <a:latin typeface="Source Sans Pro Light" panose="020B0403030403020204" pitchFamily="34" charset="0"/>
                          <a:ea typeface="Source Sans Pro Light" panose="020B0403030403020204" pitchFamily="34" charset="0"/>
                        </a:rPr>
                        <a:t>                   2.497.136,80 </a:t>
                      </a:r>
                    </a:p>
                  </a:txBody>
                  <a:tcPr marL="9525" marR="9525" marT="9525" marB="0" anchor="ctr">
                    <a:lnL>
                      <a:noFill/>
                    </a:lnL>
                    <a:lnR>
                      <a:noFill/>
                    </a:lnR>
                    <a:lnT>
                      <a:noFill/>
                    </a:lnT>
                    <a:lnB>
                      <a:noFill/>
                    </a:lnB>
                  </a:tcPr>
                </a:tc>
                <a:tc>
                  <a:txBody>
                    <a:bodyPr/>
                    <a:lstStyle/>
                    <a:p>
                      <a:pPr algn="r" fontAlgn="ctr"/>
                      <a:r>
                        <a:rPr lang="pt-BR" sz="900" b="0" i="0" u="none" strike="noStrike" dirty="0">
                          <a:solidFill>
                            <a:srgbClr val="000000"/>
                          </a:solidFill>
                          <a:effectLst/>
                          <a:latin typeface="Source Sans Pro Light" panose="020B0403030403020204" pitchFamily="34" charset="0"/>
                          <a:ea typeface="Source Sans Pro Light" panose="020B0403030403020204" pitchFamily="34" charset="0"/>
                        </a:rPr>
                        <a:t>                   2.499.136,80 </a:t>
                      </a:r>
                    </a:p>
                  </a:txBody>
                  <a:tcPr marL="9525" marR="9525" marT="9525" marB="0" anchor="ctr">
                    <a:lnL>
                      <a:noFill/>
                    </a:lnL>
                    <a:lnR>
                      <a:noFill/>
                    </a:lnR>
                    <a:lnT>
                      <a:noFill/>
                    </a:lnT>
                    <a:lnB>
                      <a:noFill/>
                    </a:lnB>
                  </a:tcPr>
                </a:tc>
                <a:tc>
                  <a:txBody>
                    <a:bodyPr/>
                    <a:lstStyle/>
                    <a:p>
                      <a:pPr algn="r" fontAlgn="ctr"/>
                      <a:r>
                        <a:rPr lang="pt-BR" sz="900" b="0" i="0" u="none" strike="noStrike" dirty="0">
                          <a:solidFill>
                            <a:srgbClr val="000000"/>
                          </a:solidFill>
                          <a:effectLst/>
                          <a:latin typeface="Source Sans Pro Light" panose="020B0403030403020204" pitchFamily="34" charset="0"/>
                          <a:ea typeface="Source Sans Pro Light" panose="020B0403030403020204" pitchFamily="34" charset="0"/>
                        </a:rPr>
                        <a:t>20%</a:t>
                      </a:r>
                    </a:p>
                  </a:txBody>
                  <a:tcPr marL="9525" marR="9525" marT="9525" marB="0" anchor="ctr">
                    <a:lnL>
                      <a:noFill/>
                    </a:lnL>
                    <a:lnR>
                      <a:noFill/>
                    </a:lnR>
                    <a:lnT>
                      <a:noFill/>
                    </a:lnT>
                    <a:lnB>
                      <a:noFill/>
                    </a:lnB>
                    <a:solidFill>
                      <a:schemeClr val="bg1">
                        <a:lumMod val="95000"/>
                      </a:schemeClr>
                    </a:solidFill>
                  </a:tcPr>
                </a:tc>
                <a:tc>
                  <a:txBody>
                    <a:bodyPr/>
                    <a:lstStyle/>
                    <a:p>
                      <a:pPr algn="r" fontAlgn="ctr"/>
                      <a:r>
                        <a:rPr lang="pt-BR" sz="900" b="0" i="0" u="none" strike="noStrike" dirty="0">
                          <a:solidFill>
                            <a:srgbClr val="000000"/>
                          </a:solidFill>
                          <a:effectLst/>
                          <a:latin typeface="Source Sans Pro Light" panose="020B0403030403020204" pitchFamily="34" charset="0"/>
                          <a:ea typeface="Source Sans Pro Light" panose="020B0403030403020204" pitchFamily="34" charset="0"/>
                        </a:rPr>
                        <a:t>1%</a:t>
                      </a:r>
                    </a:p>
                  </a:txBody>
                  <a:tcPr marL="9525" marR="9525" marT="9525" marB="0" anchor="ctr">
                    <a:lnL>
                      <a:noFill/>
                    </a:lnL>
                    <a:lnR>
                      <a:noFill/>
                    </a:lnR>
                    <a:lnT>
                      <a:noFill/>
                    </a:lnT>
                    <a:lnB>
                      <a:noFill/>
                    </a:lnB>
                    <a:solidFill>
                      <a:schemeClr val="bg1">
                        <a:lumMod val="95000"/>
                      </a:schemeClr>
                    </a:solidFill>
                  </a:tcPr>
                </a:tc>
                <a:extLst>
                  <a:ext uri="{0D108BD9-81ED-4DB2-BD59-A6C34878D82A}">
                    <a16:rowId xmlns:a16="http://schemas.microsoft.com/office/drawing/2014/main" val="3499201401"/>
                  </a:ext>
                </a:extLst>
              </a:tr>
              <a:tr h="252000">
                <a:tc>
                  <a:txBody>
                    <a:bodyPr/>
                    <a:lstStyle/>
                    <a:p>
                      <a:pPr algn="l" fontAlgn="ctr"/>
                      <a:r>
                        <a:rPr lang="pt-BR" sz="900" b="0" i="0" u="none" strike="noStrike" dirty="0">
                          <a:solidFill>
                            <a:srgbClr val="000000"/>
                          </a:solidFill>
                          <a:effectLst/>
                          <a:latin typeface="Source Sans Pro Light" panose="020B0403030403020204" pitchFamily="34" charset="0"/>
                          <a:ea typeface="Source Sans Pro Light" panose="020B0403030403020204" pitchFamily="34" charset="0"/>
                        </a:rPr>
                        <a:t>Outros Passivos</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pt-BR" sz="900" b="0" i="0" u="none" strike="noStrike">
                          <a:solidFill>
                            <a:srgbClr val="000000"/>
                          </a:solidFill>
                          <a:effectLst/>
                          <a:latin typeface="Source Sans Pro Light" panose="020B0403030403020204" pitchFamily="34" charset="0"/>
                          <a:ea typeface="Source Sans Pro Light" panose="020B0403030403020204" pitchFamily="34" charset="0"/>
                        </a:rPr>
                        <a:t>                   3.923.891,75 </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pt-BR" sz="900" b="0" i="0" u="none" strike="noStrike">
                          <a:solidFill>
                            <a:srgbClr val="000000"/>
                          </a:solidFill>
                          <a:effectLst/>
                          <a:latin typeface="Source Sans Pro Light" panose="020B0403030403020204" pitchFamily="34" charset="0"/>
                          <a:ea typeface="Source Sans Pro Light" panose="020B0403030403020204" pitchFamily="34" charset="0"/>
                        </a:rPr>
                        <a:t>                   3.712.133,34 </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pt-BR" sz="900" b="0" i="0" u="none" strike="noStrike">
                          <a:solidFill>
                            <a:srgbClr val="000000"/>
                          </a:solidFill>
                          <a:effectLst/>
                          <a:latin typeface="Source Sans Pro Light" panose="020B0403030403020204" pitchFamily="34" charset="0"/>
                          <a:ea typeface="Source Sans Pro Light" panose="020B0403030403020204" pitchFamily="34" charset="0"/>
                        </a:rPr>
                        <a:t>                   3.015.793,19 </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pt-BR" sz="900" b="0" i="0" u="none" strike="noStrike" dirty="0">
                          <a:solidFill>
                            <a:srgbClr val="000000"/>
                          </a:solidFill>
                          <a:effectLst/>
                          <a:latin typeface="Source Sans Pro Light" panose="020B0403030403020204" pitchFamily="34" charset="0"/>
                          <a:ea typeface="Source Sans Pro Light" panose="020B0403030403020204" pitchFamily="34" charset="0"/>
                        </a:rPr>
                        <a:t>                   3.020.283,07 </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pt-BR" sz="900" b="0" i="0" u="none" strike="noStrike" dirty="0">
                          <a:solidFill>
                            <a:srgbClr val="000000"/>
                          </a:solidFill>
                          <a:effectLst/>
                          <a:latin typeface="Source Sans Pro Light" panose="020B0403030403020204" pitchFamily="34" charset="0"/>
                          <a:ea typeface="Source Sans Pro Light" panose="020B0403030403020204" pitchFamily="34" charset="0"/>
                        </a:rPr>
                        <a:t>31%</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ctr"/>
                      <a:r>
                        <a:rPr lang="pt-BR" sz="900" b="0" i="0" u="none" strike="noStrike" dirty="0">
                          <a:solidFill>
                            <a:srgbClr val="000000"/>
                          </a:solidFill>
                          <a:effectLst/>
                          <a:latin typeface="Source Sans Pro Light" panose="020B0403030403020204" pitchFamily="34" charset="0"/>
                          <a:ea typeface="Source Sans Pro Light" panose="020B0403030403020204" pitchFamily="34" charset="0"/>
                        </a:rPr>
                        <a:t>23%</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61945011"/>
                  </a:ext>
                </a:extLst>
              </a:tr>
              <a:tr h="252000">
                <a:tc>
                  <a:txBody>
                    <a:bodyPr/>
                    <a:lstStyle/>
                    <a:p>
                      <a:pPr algn="l" fontAlgn="ctr"/>
                      <a:r>
                        <a:rPr lang="pt-BR" sz="900" b="1" i="0" u="none" strike="noStrike" dirty="0">
                          <a:solidFill>
                            <a:srgbClr val="000000"/>
                          </a:solidFill>
                          <a:effectLst/>
                          <a:latin typeface="Source Sans Pro Light" panose="020B0403030403020204" pitchFamily="34" charset="0"/>
                          <a:ea typeface="Source Sans Pro Light" panose="020B0403030403020204" pitchFamily="34" charset="0"/>
                        </a:rPr>
                        <a:t>PASSIVO CIRCULANTE</a:t>
                      </a: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pt-BR" sz="900" b="1" i="0" u="none" strike="noStrike">
                          <a:solidFill>
                            <a:srgbClr val="000000"/>
                          </a:solidFill>
                          <a:effectLst/>
                          <a:latin typeface="Source Sans Pro Light" panose="020B0403030403020204" pitchFamily="34" charset="0"/>
                          <a:ea typeface="Source Sans Pro Light" panose="020B0403030403020204" pitchFamily="34" charset="0"/>
                        </a:rPr>
                        <a:t>      10.374.110,37 </a:t>
                      </a: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pt-BR" sz="900" b="1" i="0" u="none" strike="noStrike" dirty="0">
                          <a:solidFill>
                            <a:srgbClr val="000000"/>
                          </a:solidFill>
                          <a:effectLst/>
                          <a:latin typeface="Source Sans Pro Light" panose="020B0403030403020204" pitchFamily="34" charset="0"/>
                          <a:ea typeface="Source Sans Pro Light" panose="020B0403030403020204" pitchFamily="34" charset="0"/>
                        </a:rPr>
                        <a:t>        9.790.773,56 </a:t>
                      </a: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pt-BR" sz="900" b="1" i="0" u="none" strike="noStrike">
                          <a:solidFill>
                            <a:srgbClr val="000000"/>
                          </a:solidFill>
                          <a:effectLst/>
                          <a:latin typeface="Source Sans Pro Light" panose="020B0403030403020204" pitchFamily="34" charset="0"/>
                          <a:ea typeface="Source Sans Pro Light" panose="020B0403030403020204" pitchFamily="34" charset="0"/>
                        </a:rPr>
                        <a:t>        9.131.273,67 </a:t>
                      </a: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pt-BR" sz="900" b="1" i="0" u="none" strike="noStrike">
                          <a:solidFill>
                            <a:srgbClr val="000000"/>
                          </a:solidFill>
                          <a:effectLst/>
                          <a:latin typeface="Source Sans Pro Light" panose="020B0403030403020204" pitchFamily="34" charset="0"/>
                          <a:ea typeface="Source Sans Pro Light" panose="020B0403030403020204" pitchFamily="34" charset="0"/>
                        </a:rPr>
                        <a:t>        9.047.955,33 </a:t>
                      </a: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pt-BR" sz="900" b="1" i="0" u="none" strike="noStrike">
                          <a:solidFill>
                            <a:srgbClr val="000000"/>
                          </a:solidFill>
                          <a:effectLst/>
                          <a:latin typeface="Source Sans Pro Light" panose="020B0403030403020204" pitchFamily="34" charset="0"/>
                          <a:ea typeface="Source Sans Pro Light" panose="020B0403030403020204" pitchFamily="34" charset="0"/>
                        </a:rPr>
                        <a:t>81%</a:t>
                      </a: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ctr"/>
                      <a:r>
                        <a:rPr lang="pt-BR" sz="900" b="1" i="0" u="none" strike="noStrike" dirty="0">
                          <a:solidFill>
                            <a:srgbClr val="000000"/>
                          </a:solidFill>
                          <a:effectLst/>
                          <a:latin typeface="Source Sans Pro Light" panose="020B0403030403020204" pitchFamily="34" charset="0"/>
                          <a:ea typeface="Source Sans Pro Light" panose="020B0403030403020204" pitchFamily="34" charset="0"/>
                        </a:rPr>
                        <a:t>13%</a:t>
                      </a: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5243393"/>
                  </a:ext>
                </a:extLst>
              </a:tr>
              <a:tr h="252000">
                <a:tc>
                  <a:txBody>
                    <a:bodyPr/>
                    <a:lstStyle/>
                    <a:p>
                      <a:pPr algn="l" fontAlgn="b"/>
                      <a:endParaRPr lang="pt-BR" sz="900" b="0" i="0" u="none" strike="noStrike" dirty="0">
                        <a:solidFill>
                          <a:srgbClr val="000000"/>
                        </a:solidFill>
                        <a:effectLst/>
                        <a:latin typeface="Source Sans Pro Light" panose="020B0403030403020204" pitchFamily="34" charset="0"/>
                        <a:ea typeface="Source Sans Pro Light" panose="020B040303040302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endParaRPr lang="pt-BR" sz="900" b="0" i="0" u="none" strike="noStrike">
                        <a:solidFill>
                          <a:srgbClr val="000000"/>
                        </a:solidFill>
                        <a:effectLst/>
                        <a:latin typeface="Source Sans Pro Light" panose="020B0403030403020204" pitchFamily="34" charset="0"/>
                        <a:ea typeface="Source Sans Pro Light" panose="020B040303040302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endParaRPr lang="pt-BR" sz="900" b="0" i="0" u="none" strike="noStrike">
                        <a:solidFill>
                          <a:srgbClr val="000000"/>
                        </a:solidFill>
                        <a:effectLst/>
                        <a:latin typeface="Source Sans Pro Light" panose="020B0403030403020204" pitchFamily="34" charset="0"/>
                        <a:ea typeface="Source Sans Pro Light" panose="020B040303040302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endParaRPr lang="pt-BR" sz="900" b="0" i="0" u="none" strike="noStrike">
                        <a:solidFill>
                          <a:srgbClr val="000000"/>
                        </a:solidFill>
                        <a:effectLst/>
                        <a:latin typeface="Source Sans Pro Light" panose="020B0403030403020204" pitchFamily="34" charset="0"/>
                        <a:ea typeface="Source Sans Pro Light" panose="020B040303040302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endParaRPr lang="pt-BR" sz="900" b="0" i="0" u="none" strike="noStrike">
                        <a:solidFill>
                          <a:srgbClr val="000000"/>
                        </a:solidFill>
                        <a:effectLst/>
                        <a:latin typeface="Source Sans Pro Light" panose="020B0403030403020204" pitchFamily="34" charset="0"/>
                        <a:ea typeface="Source Sans Pro Light" panose="020B040303040302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ctr"/>
                      <a:endParaRPr lang="pt-BR" sz="900" b="0" i="0" u="none" strike="noStrike">
                        <a:solidFill>
                          <a:srgbClr val="000000"/>
                        </a:solidFill>
                        <a:effectLst/>
                        <a:latin typeface="Source Sans Pro Light" panose="020B0403030403020204" pitchFamily="34" charset="0"/>
                        <a:ea typeface="Source Sans Pro Light" panose="020B0403030403020204" pitchFamily="34" charset="0"/>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ctr"/>
                      <a:endParaRPr lang="pt-BR" sz="900" b="0" i="0" u="none" strike="noStrike" dirty="0">
                        <a:solidFill>
                          <a:srgbClr val="000000"/>
                        </a:solidFill>
                        <a:effectLst/>
                        <a:latin typeface="Source Sans Pro Light" panose="020B0403030403020204" pitchFamily="34" charset="0"/>
                        <a:ea typeface="Source Sans Pro Light" panose="020B0403030403020204" pitchFamily="34" charset="0"/>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12326997"/>
                  </a:ext>
                </a:extLst>
              </a:tr>
              <a:tr h="252000">
                <a:tc>
                  <a:txBody>
                    <a:bodyPr/>
                    <a:lstStyle/>
                    <a:p>
                      <a:pPr algn="l" fontAlgn="ctr"/>
                      <a:r>
                        <a:rPr lang="pt-BR" sz="900" b="0" i="0" u="none" strike="noStrike" dirty="0">
                          <a:solidFill>
                            <a:srgbClr val="000000"/>
                          </a:solidFill>
                          <a:effectLst/>
                          <a:latin typeface="Source Sans Pro Light" panose="020B0403030403020204" pitchFamily="34" charset="0"/>
                          <a:ea typeface="Source Sans Pro Light" panose="020B0403030403020204" pitchFamily="34" charset="0"/>
                        </a:rPr>
                        <a:t>Outros Passivos</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pt-BR" sz="900" b="0" i="0" u="none" strike="noStrike">
                          <a:solidFill>
                            <a:srgbClr val="000000"/>
                          </a:solidFill>
                          <a:effectLst/>
                          <a:latin typeface="Source Sans Pro Light" panose="020B0403030403020204" pitchFamily="34" charset="0"/>
                          <a:ea typeface="Source Sans Pro Light" panose="020B0403030403020204" pitchFamily="34" charset="0"/>
                        </a:rPr>
                        <a:t>                   2.406.072,42 </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pt-BR" sz="900" b="0" i="0" u="none" strike="noStrike">
                          <a:solidFill>
                            <a:srgbClr val="000000"/>
                          </a:solidFill>
                          <a:effectLst/>
                          <a:latin typeface="Source Sans Pro Light" panose="020B0403030403020204" pitchFamily="34" charset="0"/>
                          <a:ea typeface="Source Sans Pro Light" panose="020B0403030403020204" pitchFamily="34" charset="0"/>
                        </a:rPr>
                        <a:t>                   2.401.198,97 </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pt-BR" sz="900" b="0" i="0" u="none" strike="noStrike">
                          <a:solidFill>
                            <a:srgbClr val="000000"/>
                          </a:solidFill>
                          <a:effectLst/>
                          <a:latin typeface="Source Sans Pro Light" panose="020B0403030403020204" pitchFamily="34" charset="0"/>
                          <a:ea typeface="Source Sans Pro Light" panose="020B0403030403020204" pitchFamily="34" charset="0"/>
                        </a:rPr>
                        <a:t>                   2.144.658,96 </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pt-BR" sz="900" b="0" i="0" u="none" strike="noStrike">
                          <a:solidFill>
                            <a:srgbClr val="000000"/>
                          </a:solidFill>
                          <a:effectLst/>
                          <a:latin typeface="Source Sans Pro Light" panose="020B0403030403020204" pitchFamily="34" charset="0"/>
                          <a:ea typeface="Source Sans Pro Light" panose="020B0403030403020204" pitchFamily="34" charset="0"/>
                        </a:rPr>
                        <a:t>                   2.132.757,89 </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pt-BR" sz="900" b="0" i="0" u="none" strike="noStrike" dirty="0">
                          <a:solidFill>
                            <a:srgbClr val="000000"/>
                          </a:solidFill>
                          <a:effectLst/>
                          <a:latin typeface="Source Sans Pro Light" panose="020B0403030403020204" pitchFamily="34" charset="0"/>
                          <a:ea typeface="Source Sans Pro Light" panose="020B0403030403020204" pitchFamily="34" charset="0"/>
                        </a:rPr>
                        <a:t>19%</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ctr"/>
                      <a:r>
                        <a:rPr lang="pt-BR" sz="900" b="0" i="0" u="none" strike="noStrike" dirty="0">
                          <a:solidFill>
                            <a:srgbClr val="000000"/>
                          </a:solidFill>
                          <a:effectLst/>
                          <a:latin typeface="Source Sans Pro Light" panose="020B0403030403020204" pitchFamily="34" charset="0"/>
                          <a:ea typeface="Source Sans Pro Light" panose="020B0403030403020204" pitchFamily="34" charset="0"/>
                        </a:rPr>
                        <a:t>11%</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30816613"/>
                  </a:ext>
                </a:extLst>
              </a:tr>
              <a:tr h="252000">
                <a:tc>
                  <a:txBody>
                    <a:bodyPr/>
                    <a:lstStyle/>
                    <a:p>
                      <a:pPr algn="l" fontAlgn="ctr"/>
                      <a:r>
                        <a:rPr lang="pt-BR" sz="900" b="1" i="0" u="none" strike="noStrike" dirty="0">
                          <a:solidFill>
                            <a:srgbClr val="000000"/>
                          </a:solidFill>
                          <a:effectLst/>
                          <a:latin typeface="Source Sans Pro Light" panose="020B0403030403020204" pitchFamily="34" charset="0"/>
                          <a:ea typeface="Source Sans Pro Light" panose="020B0403030403020204" pitchFamily="34" charset="0"/>
                        </a:rPr>
                        <a:t>PASSIVO NÃO CIRCULANTE</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pt-BR" sz="900" b="1" i="0" u="none" strike="noStrike">
                          <a:solidFill>
                            <a:srgbClr val="000000"/>
                          </a:solidFill>
                          <a:effectLst/>
                          <a:latin typeface="Source Sans Pro Light" panose="020B0403030403020204" pitchFamily="34" charset="0"/>
                          <a:ea typeface="Source Sans Pro Light" panose="020B0403030403020204" pitchFamily="34" charset="0"/>
                        </a:rPr>
                        <a:t>        2.406.072,42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pt-BR" sz="900" b="1" i="0" u="none" strike="noStrike">
                          <a:solidFill>
                            <a:srgbClr val="000000"/>
                          </a:solidFill>
                          <a:effectLst/>
                          <a:latin typeface="Source Sans Pro Light" panose="020B0403030403020204" pitchFamily="34" charset="0"/>
                          <a:ea typeface="Source Sans Pro Light" panose="020B0403030403020204" pitchFamily="34" charset="0"/>
                        </a:rPr>
                        <a:t>        2.401.198,97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pt-BR" sz="900" b="1" i="0" u="none" strike="noStrike">
                          <a:solidFill>
                            <a:srgbClr val="000000"/>
                          </a:solidFill>
                          <a:effectLst/>
                          <a:latin typeface="Source Sans Pro Light" panose="020B0403030403020204" pitchFamily="34" charset="0"/>
                          <a:ea typeface="Source Sans Pro Light" panose="020B0403030403020204" pitchFamily="34" charset="0"/>
                        </a:rPr>
                        <a:t>        2.144.658,96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pt-BR" sz="900" b="1" i="0" u="none" strike="noStrike" dirty="0">
                          <a:solidFill>
                            <a:srgbClr val="000000"/>
                          </a:solidFill>
                          <a:effectLst/>
                          <a:latin typeface="Source Sans Pro Light" panose="020B0403030403020204" pitchFamily="34" charset="0"/>
                          <a:ea typeface="Source Sans Pro Light" panose="020B0403030403020204" pitchFamily="34" charset="0"/>
                        </a:rPr>
                        <a:t>        2.132.757,89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pt-BR" sz="900" b="1" i="0" u="none" strike="noStrike" dirty="0">
                          <a:solidFill>
                            <a:srgbClr val="000000"/>
                          </a:solidFill>
                          <a:effectLst/>
                          <a:latin typeface="Source Sans Pro Light" panose="020B0403030403020204" pitchFamily="34" charset="0"/>
                          <a:ea typeface="Source Sans Pro Light" panose="020B0403030403020204" pitchFamily="34" charset="0"/>
                        </a:rPr>
                        <a:t>19%</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ctr"/>
                      <a:r>
                        <a:rPr lang="pt-BR" sz="900" b="1" i="0" u="none" strike="noStrike" dirty="0">
                          <a:solidFill>
                            <a:srgbClr val="000000"/>
                          </a:solidFill>
                          <a:effectLst/>
                          <a:latin typeface="Source Sans Pro Light" panose="020B0403030403020204" pitchFamily="34" charset="0"/>
                          <a:ea typeface="Source Sans Pro Light" panose="020B0403030403020204" pitchFamily="34" charset="0"/>
                        </a:rPr>
                        <a:t>11%</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811439531"/>
                  </a:ext>
                </a:extLst>
              </a:tr>
              <a:tr h="252000">
                <a:tc>
                  <a:txBody>
                    <a:bodyPr/>
                    <a:lstStyle/>
                    <a:p>
                      <a:pPr algn="l" fontAlgn="ctr"/>
                      <a:r>
                        <a:rPr lang="pt-BR" sz="900" b="1" i="0" u="none" strike="noStrike">
                          <a:solidFill>
                            <a:srgbClr val="000000"/>
                          </a:solidFill>
                          <a:effectLst/>
                          <a:latin typeface="Source Sans Pro Light" panose="020B0403030403020204" pitchFamily="34" charset="0"/>
                          <a:ea typeface="Source Sans Pro Light" panose="020B0403030403020204" pitchFamily="34" charset="0"/>
                        </a:rPr>
                        <a:t>TOTAL DO PASSIVO</a:t>
                      </a: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pt-BR" sz="900" b="1" i="0" u="none" strike="noStrike">
                          <a:solidFill>
                            <a:srgbClr val="000000"/>
                          </a:solidFill>
                          <a:effectLst/>
                          <a:latin typeface="Source Sans Pro Light" panose="020B0403030403020204" pitchFamily="34" charset="0"/>
                          <a:ea typeface="Source Sans Pro Light" panose="020B0403030403020204" pitchFamily="34" charset="0"/>
                        </a:rPr>
                        <a:t>      12.780.182,79 </a:t>
                      </a: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pt-BR" sz="900" b="1" i="0" u="none" strike="noStrike">
                          <a:solidFill>
                            <a:srgbClr val="000000"/>
                          </a:solidFill>
                          <a:effectLst/>
                          <a:latin typeface="Source Sans Pro Light" panose="020B0403030403020204" pitchFamily="34" charset="0"/>
                          <a:ea typeface="Source Sans Pro Light" panose="020B0403030403020204" pitchFamily="34" charset="0"/>
                        </a:rPr>
                        <a:t>      12.191.972,53 </a:t>
                      </a: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pt-BR" sz="900" b="1" i="0" u="none" strike="noStrike">
                          <a:solidFill>
                            <a:srgbClr val="000000"/>
                          </a:solidFill>
                          <a:effectLst/>
                          <a:latin typeface="Source Sans Pro Light" panose="020B0403030403020204" pitchFamily="34" charset="0"/>
                          <a:ea typeface="Source Sans Pro Light" panose="020B0403030403020204" pitchFamily="34" charset="0"/>
                        </a:rPr>
                        <a:t>      11.275.932,63 </a:t>
                      </a: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pt-BR" sz="900" b="1" i="0" u="none" strike="noStrike">
                          <a:solidFill>
                            <a:srgbClr val="000000"/>
                          </a:solidFill>
                          <a:effectLst/>
                          <a:latin typeface="Source Sans Pro Light" panose="020B0403030403020204" pitchFamily="34" charset="0"/>
                          <a:ea typeface="Source Sans Pro Light" panose="020B0403030403020204" pitchFamily="34" charset="0"/>
                        </a:rPr>
                        <a:t>      11.180.713,22 </a:t>
                      </a: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pt-BR" sz="900" b="1" i="0" u="none" strike="noStrike" dirty="0">
                          <a:solidFill>
                            <a:srgbClr val="000000"/>
                          </a:solidFill>
                          <a:effectLst/>
                          <a:latin typeface="Source Sans Pro Light" panose="020B0403030403020204" pitchFamily="34" charset="0"/>
                          <a:ea typeface="Source Sans Pro Light" panose="020B0403030403020204" pitchFamily="34" charset="0"/>
                        </a:rPr>
                        <a:t>100%</a:t>
                      </a: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ctr"/>
                      <a:r>
                        <a:rPr lang="pt-BR" sz="900" b="1" i="0" u="none" strike="noStrike" dirty="0">
                          <a:solidFill>
                            <a:srgbClr val="000000"/>
                          </a:solidFill>
                          <a:effectLst/>
                          <a:latin typeface="Source Sans Pro Light" panose="020B0403030403020204" pitchFamily="34" charset="0"/>
                          <a:ea typeface="Source Sans Pro Light" panose="020B0403030403020204" pitchFamily="34" charset="0"/>
                        </a:rPr>
                        <a:t>13%</a:t>
                      </a: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46874961"/>
                  </a:ext>
                </a:extLst>
              </a:tr>
              <a:tr h="252000">
                <a:tc>
                  <a:txBody>
                    <a:bodyPr/>
                    <a:lstStyle/>
                    <a:p>
                      <a:pPr algn="l" fontAlgn="ctr"/>
                      <a:endParaRPr lang="pt-BR" sz="900" b="0" i="0" u="none" strike="noStrike">
                        <a:solidFill>
                          <a:srgbClr val="000000"/>
                        </a:solidFill>
                        <a:effectLst/>
                        <a:latin typeface="Source Sans Pro Light" panose="020B0403030403020204" pitchFamily="34" charset="0"/>
                        <a:ea typeface="Source Sans Pro Light" panose="020B0403030403020204" pitchFamily="34" charset="0"/>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endParaRPr lang="pt-BR" sz="900" b="0" i="0" u="none" strike="noStrike">
                        <a:solidFill>
                          <a:srgbClr val="000000"/>
                        </a:solidFill>
                        <a:effectLst/>
                        <a:latin typeface="Source Sans Pro Light" panose="020B0403030403020204" pitchFamily="34" charset="0"/>
                        <a:ea typeface="Source Sans Pro Light" panose="020B0403030403020204" pitchFamily="34" charset="0"/>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endParaRPr lang="pt-BR" sz="900" b="0" i="0" u="none" strike="noStrike">
                        <a:solidFill>
                          <a:srgbClr val="000000"/>
                        </a:solidFill>
                        <a:effectLst/>
                        <a:latin typeface="Source Sans Pro Light" panose="020B0403030403020204" pitchFamily="34" charset="0"/>
                        <a:ea typeface="Source Sans Pro Light" panose="020B0403030403020204" pitchFamily="34" charset="0"/>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endParaRPr lang="pt-BR" sz="900" b="0" i="0" u="none" strike="noStrike">
                        <a:solidFill>
                          <a:srgbClr val="000000"/>
                        </a:solidFill>
                        <a:effectLst/>
                        <a:latin typeface="Source Sans Pro Light" panose="020B0403030403020204" pitchFamily="34" charset="0"/>
                        <a:ea typeface="Source Sans Pro Light" panose="020B0403030403020204" pitchFamily="34" charset="0"/>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endParaRPr lang="pt-BR" sz="900" b="0" i="0" u="none" strike="noStrike">
                        <a:solidFill>
                          <a:srgbClr val="000000"/>
                        </a:solidFill>
                        <a:effectLst/>
                        <a:latin typeface="Source Sans Pro Light" panose="020B0403030403020204" pitchFamily="34" charset="0"/>
                        <a:ea typeface="Source Sans Pro Light" panose="020B0403030403020204" pitchFamily="34" charset="0"/>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endParaRPr lang="pt-BR" sz="900" b="0" i="0" u="none" strike="noStrike" dirty="0">
                        <a:solidFill>
                          <a:srgbClr val="000000"/>
                        </a:solidFill>
                        <a:effectLst/>
                        <a:latin typeface="Source Sans Pro Light" panose="020B0403030403020204" pitchFamily="34" charset="0"/>
                        <a:ea typeface="Source Sans Pro Light" panose="020B0403030403020204" pitchFamily="34" charset="0"/>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endParaRPr lang="pt-BR" sz="900" b="0" i="0" u="none" strike="noStrike" dirty="0">
                        <a:solidFill>
                          <a:srgbClr val="000000"/>
                        </a:solidFill>
                        <a:effectLst/>
                        <a:latin typeface="Source Sans Pro Light" panose="020B0403030403020204" pitchFamily="34" charset="0"/>
                        <a:ea typeface="Source Sans Pro Light" panose="020B0403030403020204" pitchFamily="34" charset="0"/>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1901393"/>
                  </a:ext>
                </a:extLst>
              </a:tr>
              <a:tr h="252000">
                <a:tc>
                  <a:txBody>
                    <a:bodyPr/>
                    <a:lstStyle/>
                    <a:p>
                      <a:pPr algn="l" fontAlgn="ctr"/>
                      <a:r>
                        <a:rPr lang="pt-BR" sz="900" b="1" i="0" u="none" strike="noStrike">
                          <a:solidFill>
                            <a:srgbClr val="000000"/>
                          </a:solidFill>
                          <a:effectLst/>
                          <a:latin typeface="Source Sans Pro Light" panose="020B0403030403020204" pitchFamily="34" charset="0"/>
                          <a:ea typeface="Source Sans Pro Light" panose="020B0403030403020204" pitchFamily="34" charset="0"/>
                        </a:rPr>
                        <a:t>PATRIMÔNIO LÍQUIDO</a:t>
                      </a: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pt-BR" sz="900" b="1" i="0" u="none" strike="noStrike">
                          <a:solidFill>
                            <a:srgbClr val="000000"/>
                          </a:solidFill>
                          <a:effectLst/>
                          <a:latin typeface="Source Sans Pro Light" panose="020B0403030403020204" pitchFamily="34" charset="0"/>
                          <a:ea typeface="Source Sans Pro Light" panose="020B0403030403020204" pitchFamily="34" charset="0"/>
                        </a:rPr>
                        <a:t>      (6.658.164,41)</a:t>
                      </a: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pt-BR" sz="900" b="1" i="0" u="none" strike="noStrike">
                          <a:solidFill>
                            <a:srgbClr val="000000"/>
                          </a:solidFill>
                          <a:effectLst/>
                          <a:latin typeface="Source Sans Pro Light" panose="020B0403030403020204" pitchFamily="34" charset="0"/>
                          <a:ea typeface="Source Sans Pro Light" panose="020B0403030403020204" pitchFamily="34" charset="0"/>
                        </a:rPr>
                        <a:t>      (6.551.137,57)</a:t>
                      </a: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pt-BR" sz="900" b="1" i="0" u="none" strike="noStrike">
                          <a:solidFill>
                            <a:srgbClr val="000000"/>
                          </a:solidFill>
                          <a:effectLst/>
                          <a:latin typeface="Source Sans Pro Light" panose="020B0403030403020204" pitchFamily="34" charset="0"/>
                          <a:ea typeface="Source Sans Pro Light" panose="020B0403030403020204" pitchFamily="34" charset="0"/>
                        </a:rPr>
                        <a:t>      (6.572.301,16)</a:t>
                      </a: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pt-BR" sz="900" b="1" i="0" u="none" strike="noStrike">
                          <a:solidFill>
                            <a:srgbClr val="000000"/>
                          </a:solidFill>
                          <a:effectLst/>
                          <a:latin typeface="Source Sans Pro Light" panose="020B0403030403020204" pitchFamily="34" charset="0"/>
                          <a:ea typeface="Source Sans Pro Light" panose="020B0403030403020204" pitchFamily="34" charset="0"/>
                        </a:rPr>
                        <a:t>      (6.539.595,27)</a:t>
                      </a: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pt-BR" sz="900" b="1" i="0" u="none" strike="noStrike" dirty="0">
                          <a:solidFill>
                            <a:srgbClr val="000000"/>
                          </a:solidFill>
                          <a:effectLst/>
                          <a:latin typeface="Source Sans Pro Light" panose="020B0403030403020204" pitchFamily="34" charset="0"/>
                          <a:ea typeface="Source Sans Pro Light" panose="020B0403030403020204" pitchFamily="34" charset="0"/>
                        </a:rPr>
                        <a:t>-52%</a:t>
                      </a: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ctr"/>
                      <a:r>
                        <a:rPr lang="pt-BR" sz="900" b="1" i="0" u="none" strike="noStrike" dirty="0">
                          <a:solidFill>
                            <a:srgbClr val="000000"/>
                          </a:solidFill>
                          <a:effectLst/>
                          <a:latin typeface="Source Sans Pro Light" panose="020B0403030403020204" pitchFamily="34" charset="0"/>
                          <a:ea typeface="Source Sans Pro Light" panose="020B0403030403020204" pitchFamily="34" charset="0"/>
                        </a:rPr>
                        <a:t>2%</a:t>
                      </a: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805475196"/>
                  </a:ext>
                </a:extLst>
              </a:tr>
              <a:tr h="252000">
                <a:tc>
                  <a:txBody>
                    <a:bodyPr/>
                    <a:lstStyle/>
                    <a:p>
                      <a:pPr algn="l" fontAlgn="ctr"/>
                      <a:r>
                        <a:rPr lang="pt-BR" sz="900" b="0" i="0" u="none" strike="noStrike">
                          <a:solidFill>
                            <a:srgbClr val="000000"/>
                          </a:solidFill>
                          <a:effectLst/>
                          <a:latin typeface="Source Sans Pro Light" panose="020B0403030403020204" pitchFamily="34" charset="0"/>
                          <a:ea typeface="Source Sans Pro Light" panose="020B0403030403020204" pitchFamily="34" charset="0"/>
                        </a:rPr>
                        <a:t> </a:t>
                      </a:r>
                    </a:p>
                  </a:txBody>
                  <a:tcPr marL="9525" marR="9525" marT="9525"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endParaRPr lang="pt-BR" sz="900" b="0" i="0" u="none" strike="noStrike">
                        <a:solidFill>
                          <a:srgbClr val="000000"/>
                        </a:solidFill>
                        <a:effectLst/>
                        <a:latin typeface="Source Sans Pro Light" panose="020B0403030403020204" pitchFamily="34" charset="0"/>
                        <a:ea typeface="Source Sans Pro Light" panose="020B0403030403020204" pitchFamily="34" charset="0"/>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endParaRPr lang="pt-BR" sz="900" b="0" i="0" u="none" strike="noStrike">
                        <a:solidFill>
                          <a:srgbClr val="000000"/>
                        </a:solidFill>
                        <a:effectLst/>
                        <a:latin typeface="Source Sans Pro Light" panose="020B0403030403020204" pitchFamily="34" charset="0"/>
                        <a:ea typeface="Source Sans Pro Light" panose="020B0403030403020204" pitchFamily="34" charset="0"/>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endParaRPr lang="pt-BR" sz="900" b="0" i="0" u="none" strike="noStrike">
                        <a:solidFill>
                          <a:srgbClr val="000000"/>
                        </a:solidFill>
                        <a:effectLst/>
                        <a:latin typeface="Source Sans Pro Light" panose="020B0403030403020204" pitchFamily="34" charset="0"/>
                        <a:ea typeface="Source Sans Pro Light" panose="020B0403030403020204" pitchFamily="34" charset="0"/>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endParaRPr lang="pt-BR" sz="900" b="0" i="0" u="none" strike="noStrike">
                        <a:solidFill>
                          <a:srgbClr val="000000"/>
                        </a:solidFill>
                        <a:effectLst/>
                        <a:latin typeface="Source Sans Pro Light" panose="020B0403030403020204" pitchFamily="34" charset="0"/>
                        <a:ea typeface="Source Sans Pro Light" panose="020B0403030403020204" pitchFamily="34" charset="0"/>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endParaRPr lang="pt-BR" sz="900" b="0" i="0" u="none" strike="noStrike" dirty="0">
                        <a:solidFill>
                          <a:srgbClr val="000000"/>
                        </a:solidFill>
                        <a:effectLst/>
                        <a:latin typeface="Source Sans Pro Light" panose="020B0403030403020204" pitchFamily="34" charset="0"/>
                        <a:ea typeface="Source Sans Pro Light" panose="020B0403030403020204" pitchFamily="34" charset="0"/>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endParaRPr lang="pt-BR" sz="900" b="0" i="0" u="none" strike="noStrike">
                        <a:solidFill>
                          <a:srgbClr val="000000"/>
                        </a:solidFill>
                        <a:effectLst/>
                        <a:latin typeface="Source Sans Pro Light" panose="020B0403030403020204" pitchFamily="34" charset="0"/>
                        <a:ea typeface="Source Sans Pro Light" panose="020B0403030403020204" pitchFamily="34" charset="0"/>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0833847"/>
                  </a:ext>
                </a:extLst>
              </a:tr>
              <a:tr h="252000">
                <a:tc>
                  <a:txBody>
                    <a:bodyPr/>
                    <a:lstStyle/>
                    <a:p>
                      <a:pPr algn="l" fontAlgn="ctr"/>
                      <a:r>
                        <a:rPr lang="pt-BR" sz="900" b="1" i="0" u="none" strike="noStrike" dirty="0">
                          <a:solidFill>
                            <a:srgbClr val="000000"/>
                          </a:solidFill>
                          <a:effectLst/>
                          <a:latin typeface="Source Sans Pro Light" panose="020B0403030403020204" pitchFamily="34" charset="0"/>
                          <a:ea typeface="Source Sans Pro Light" panose="020B0403030403020204" pitchFamily="34" charset="0"/>
                        </a:rPr>
                        <a:t>PASSIVO E PATRIMÔNIO LÍQUIDO</a:t>
                      </a: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pt-BR" sz="900" b="1" i="0" u="none" strike="noStrike">
                          <a:solidFill>
                            <a:srgbClr val="000000"/>
                          </a:solidFill>
                          <a:effectLst/>
                          <a:latin typeface="Source Sans Pro Light" panose="020B0403030403020204" pitchFamily="34" charset="0"/>
                          <a:ea typeface="Source Sans Pro Light" panose="020B0403030403020204" pitchFamily="34" charset="0"/>
                        </a:rPr>
                        <a:t>        6.122.018,38 </a:t>
                      </a: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pt-BR" sz="900" b="1" i="0" u="none" strike="noStrike">
                          <a:solidFill>
                            <a:srgbClr val="000000"/>
                          </a:solidFill>
                          <a:effectLst/>
                          <a:latin typeface="Source Sans Pro Light" panose="020B0403030403020204" pitchFamily="34" charset="0"/>
                          <a:ea typeface="Source Sans Pro Light" panose="020B0403030403020204" pitchFamily="34" charset="0"/>
                        </a:rPr>
                        <a:t>        5.640.834,96 </a:t>
                      </a: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pt-BR" sz="900" b="1" i="0" u="none" strike="noStrike">
                          <a:solidFill>
                            <a:srgbClr val="000000"/>
                          </a:solidFill>
                          <a:effectLst/>
                          <a:latin typeface="Source Sans Pro Light" panose="020B0403030403020204" pitchFamily="34" charset="0"/>
                          <a:ea typeface="Source Sans Pro Light" panose="020B0403030403020204" pitchFamily="34" charset="0"/>
                        </a:rPr>
                        <a:t>        4.703.631,47 </a:t>
                      </a: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pt-BR" sz="900" b="1" i="0" u="none" strike="noStrike" dirty="0">
                          <a:solidFill>
                            <a:srgbClr val="000000"/>
                          </a:solidFill>
                          <a:effectLst/>
                          <a:latin typeface="Source Sans Pro Light" panose="020B0403030403020204" pitchFamily="34" charset="0"/>
                          <a:ea typeface="Source Sans Pro Light" panose="020B0403030403020204" pitchFamily="34" charset="0"/>
                        </a:rPr>
                        <a:t>        4.641.117,95 </a:t>
                      </a: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pt-BR" sz="900" b="1" i="0" u="none" strike="noStrike" dirty="0">
                          <a:solidFill>
                            <a:srgbClr val="000000"/>
                          </a:solidFill>
                          <a:effectLst/>
                          <a:latin typeface="Source Sans Pro Light" panose="020B0403030403020204" pitchFamily="34" charset="0"/>
                          <a:ea typeface="Source Sans Pro Light" panose="020B0403030403020204" pitchFamily="34" charset="0"/>
                        </a:rPr>
                        <a:t>48%</a:t>
                      </a: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ctr"/>
                      <a:r>
                        <a:rPr lang="pt-BR" sz="900" b="1" i="0" u="none" strike="noStrike" dirty="0">
                          <a:solidFill>
                            <a:srgbClr val="000000"/>
                          </a:solidFill>
                          <a:effectLst/>
                          <a:latin typeface="Source Sans Pro Light" panose="020B0403030403020204" pitchFamily="34" charset="0"/>
                          <a:ea typeface="Source Sans Pro Light" panose="020B0403030403020204" pitchFamily="34" charset="0"/>
                        </a:rPr>
                        <a:t>24%</a:t>
                      </a: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75422671"/>
                  </a:ext>
                </a:extLst>
              </a:tr>
            </a:tbl>
          </a:graphicData>
        </a:graphic>
      </p:graphicFrame>
    </p:spTree>
    <p:extLst>
      <p:ext uri="{BB962C8B-B14F-4D97-AF65-F5344CB8AC3E}">
        <p14:creationId xmlns:p14="http://schemas.microsoft.com/office/powerpoint/2010/main" val="179932043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
            <a:extLst>
              <a:ext uri="{FF2B5EF4-FFF2-40B4-BE49-F238E27FC236}">
                <a16:creationId xmlns:a16="http://schemas.microsoft.com/office/drawing/2014/main" id="{4A242DB3-376D-471A-AFD1-4CCDB69C14DB}"/>
              </a:ext>
            </a:extLst>
          </p:cNvPr>
          <p:cNvSpPr>
            <a:spLocks noGrp="1"/>
          </p:cNvSpPr>
          <p:nvPr>
            <p:ph type="body" sz="quarter" idx="11"/>
          </p:nvPr>
        </p:nvSpPr>
        <p:spPr>
          <a:xfrm>
            <a:off x="710079" y="790902"/>
            <a:ext cx="7483153" cy="486355"/>
          </a:xfrm>
        </p:spPr>
        <p:txBody>
          <a:bodyPr/>
          <a:lstStyle/>
          <a:p>
            <a:r>
              <a:rPr lang="en-US"/>
              <a:t>4.2 </a:t>
            </a:r>
            <a:r>
              <a:rPr lang="en-US" err="1"/>
              <a:t>Análise</a:t>
            </a:r>
            <a:r>
              <a:rPr lang="en-US"/>
              <a:t> </a:t>
            </a:r>
            <a:r>
              <a:rPr lang="en-US" err="1"/>
              <a:t>Financeira</a:t>
            </a:r>
            <a:r>
              <a:rPr lang="en-US"/>
              <a:t> – </a:t>
            </a:r>
            <a:r>
              <a:rPr lang="en-US" err="1">
                <a:gradFill>
                  <a:gsLst>
                    <a:gs pos="0">
                      <a:schemeClr val="accent5">
                        <a:lumMod val="67000"/>
                      </a:schemeClr>
                    </a:gs>
                    <a:gs pos="48000">
                      <a:schemeClr val="accent3"/>
                    </a:gs>
                    <a:gs pos="100000">
                      <a:schemeClr val="accent6"/>
                    </a:gs>
                  </a:gsLst>
                  <a:path path="circle">
                    <a:fillToRect l="100000" t="100000"/>
                  </a:path>
                </a:gradFill>
              </a:rPr>
              <a:t>Passivo</a:t>
            </a:r>
            <a:endParaRPr lang="en-US"/>
          </a:p>
        </p:txBody>
      </p:sp>
      <p:sp>
        <p:nvSpPr>
          <p:cNvPr id="6" name="Rectangle 5">
            <a:extLst>
              <a:ext uri="{FF2B5EF4-FFF2-40B4-BE49-F238E27FC236}">
                <a16:creationId xmlns:a16="http://schemas.microsoft.com/office/drawing/2014/main" id="{F8992120-D949-4EB5-9671-F6D7A05C1B43}"/>
              </a:ext>
            </a:extLst>
          </p:cNvPr>
          <p:cNvSpPr/>
          <p:nvPr/>
        </p:nvSpPr>
        <p:spPr>
          <a:xfrm>
            <a:off x="415636" y="4105074"/>
            <a:ext cx="8680739" cy="2096984"/>
          </a:xfrm>
          <a:prstGeom prst="rect">
            <a:avLst/>
          </a:prstGeom>
        </p:spPr>
        <p:txBody>
          <a:bodyPr wrap="square" numCol="1" spcCol="180000" anchor="t">
            <a:spAutoFit/>
          </a:bodyPr>
          <a:lstStyle/>
          <a:p>
            <a:pPr indent="237668" algn="just" defTabSz="237668">
              <a:lnSpc>
                <a:spcPct val="150000"/>
              </a:lnSpc>
              <a:buFont typeface="Wingdings" panose="05000000000000000000" pitchFamily="2" charset="2"/>
              <a:buChar char="§"/>
            </a:pPr>
            <a:r>
              <a:rPr lang="pt-BR" sz="1100" dirty="0">
                <a:solidFill>
                  <a:schemeClr val="bg2">
                    <a:lumMod val="10000"/>
                  </a:schemeClr>
                </a:solidFill>
                <a:latin typeface="Source Sans Pro Light" panose="020B0403030403020204" pitchFamily="34" charset="0"/>
              </a:rPr>
              <a:t>O passivo total das Recuperandas é de R$ 12.824.591,79. Deste valor, verifica-se </a:t>
            </a:r>
            <a:r>
              <a:rPr lang="pt-BR" sz="1100"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que há uma grande concentração na rubrica de </a:t>
            </a:r>
            <a:r>
              <a:rPr lang="pt-BR" sz="1100" b="1" dirty="0">
                <a:solidFill>
                  <a:schemeClr val="accent6">
                    <a:lumMod val="75000"/>
                  </a:schemeClr>
                </a:solidFill>
                <a:latin typeface="Source Sans Pro Light" panose="020B0403030403020204" pitchFamily="34" charset="0"/>
                <a:ea typeface="Source Sans Pro Light" panose="020B0403030403020204" pitchFamily="34" charset="0"/>
                <a:cs typeface="Arial" panose="020B0604020202020204" pitchFamily="34" charset="0"/>
              </a:rPr>
              <a:t>Outros Passivos (49%)</a:t>
            </a:r>
            <a:r>
              <a:rPr lang="pt-BR" sz="1100"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 Na referida conta, estão registrados principalmente montantes relativos a </a:t>
            </a:r>
            <a:r>
              <a:rPr lang="pt-BR" sz="1100" b="1" dirty="0">
                <a:solidFill>
                  <a:schemeClr val="accent6">
                    <a:lumMod val="75000"/>
                  </a:schemeClr>
                </a:solidFill>
                <a:latin typeface="Source Sans Pro Light" panose="020B0403030403020204" pitchFamily="34" charset="0"/>
                <a:ea typeface="Source Sans Pro Light" panose="020B0403030403020204" pitchFamily="34" charset="0"/>
                <a:cs typeface="Arial" panose="020B0604020202020204" pitchFamily="34" charset="0"/>
              </a:rPr>
              <a:t>duplicatas descontadas</a:t>
            </a:r>
            <a:r>
              <a:rPr lang="pt-BR" sz="1100" dirty="0">
                <a:solidFill>
                  <a:schemeClr val="accent6">
                    <a:lumMod val="75000"/>
                  </a:schemeClr>
                </a:solidFill>
                <a:latin typeface="Source Sans Pro Light" panose="020B0403030403020204" pitchFamily="34" charset="0"/>
                <a:ea typeface="Source Sans Pro Light" panose="020B0403030403020204" pitchFamily="34" charset="0"/>
                <a:cs typeface="Arial" panose="020B0604020202020204" pitchFamily="34" charset="0"/>
              </a:rPr>
              <a:t> </a:t>
            </a:r>
            <a:r>
              <a:rPr lang="pt-BR" sz="1100"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e </a:t>
            </a:r>
            <a:r>
              <a:rPr lang="pt-BR" sz="1100" b="1" dirty="0">
                <a:solidFill>
                  <a:schemeClr val="accent6">
                    <a:lumMod val="75000"/>
                  </a:schemeClr>
                </a:solidFill>
                <a:latin typeface="Source Sans Pro Light" panose="020B0403030403020204" pitchFamily="34" charset="0"/>
                <a:ea typeface="Source Sans Pro Light" panose="020B0403030403020204" pitchFamily="34" charset="0"/>
                <a:cs typeface="Arial" panose="020B0604020202020204" pitchFamily="34" charset="0"/>
              </a:rPr>
              <a:t>adiantamento de clientes</a:t>
            </a:r>
            <a:r>
              <a:rPr lang="pt-BR" sz="1100"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a:t>
            </a:r>
          </a:p>
          <a:p>
            <a:pPr algn="just" defTabSz="237668">
              <a:lnSpc>
                <a:spcPct val="150000"/>
              </a:lnSpc>
            </a:pPr>
            <a:endParaRPr lang="pt-BR" sz="1100"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endParaRPr>
          </a:p>
          <a:p>
            <a:pPr indent="237668" algn="just" defTabSz="237668">
              <a:lnSpc>
                <a:spcPct val="150000"/>
              </a:lnSpc>
              <a:buFont typeface="Wingdings" panose="05000000000000000000" pitchFamily="2" charset="2"/>
              <a:buChar char="§"/>
            </a:pPr>
            <a:r>
              <a:rPr lang="pt-BR" sz="1100"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Já as </a:t>
            </a:r>
            <a:r>
              <a:rPr lang="pt-BR" sz="1100" b="1" dirty="0">
                <a:solidFill>
                  <a:schemeClr val="accent6">
                    <a:lumMod val="75000"/>
                  </a:schemeClr>
                </a:solidFill>
                <a:latin typeface="Source Sans Pro Light" panose="020B0403030403020204" pitchFamily="34" charset="0"/>
                <a:ea typeface="Source Sans Pro Light" panose="020B0403030403020204" pitchFamily="34" charset="0"/>
                <a:cs typeface="Arial" panose="020B0604020202020204" pitchFamily="34" charset="0"/>
              </a:rPr>
              <a:t>obrigações tributárias </a:t>
            </a:r>
            <a:r>
              <a:rPr lang="pt-BR" sz="1100"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registradas no passivo circulante e não circulante representam 1%, e estão sendo compensadas e parceladas pela Recuperanda;</a:t>
            </a:r>
          </a:p>
          <a:p>
            <a:pPr algn="just" defTabSz="237668">
              <a:lnSpc>
                <a:spcPct val="150000"/>
              </a:lnSpc>
            </a:pPr>
            <a:endParaRPr lang="pt-BR" sz="1100"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endParaRPr>
          </a:p>
          <a:p>
            <a:pPr indent="237668" algn="just" defTabSz="237668">
              <a:lnSpc>
                <a:spcPct val="150000"/>
              </a:lnSpc>
              <a:buFont typeface="Wingdings" panose="05000000000000000000" pitchFamily="2" charset="2"/>
              <a:buChar char="§"/>
            </a:pPr>
            <a:r>
              <a:rPr lang="pt-BR" sz="1100"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O passivo total das Recuperandas aumentou </a:t>
            </a:r>
            <a:r>
              <a:rPr lang="pt-BR" sz="1100" b="1" dirty="0">
                <a:solidFill>
                  <a:schemeClr val="accent6">
                    <a:lumMod val="75000"/>
                  </a:schemeClr>
                </a:solidFill>
                <a:latin typeface="Source Sans Pro Light" panose="020B0403030403020204" pitchFamily="34" charset="0"/>
                <a:ea typeface="Source Sans Pro Light" panose="020B0403030403020204" pitchFamily="34" charset="0"/>
                <a:cs typeface="Arial" panose="020B0604020202020204" pitchFamily="34" charset="0"/>
              </a:rPr>
              <a:t>13%</a:t>
            </a:r>
            <a:r>
              <a:rPr lang="pt-BR" sz="1100" b="1"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 </a:t>
            </a:r>
            <a:r>
              <a:rPr lang="pt-BR" sz="1100"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quando comparado com maio de 2021, o que pode ser justificado, essencialmente, pelo aumento das rubricas de </a:t>
            </a:r>
            <a:r>
              <a:rPr lang="pt-BR" sz="1100" b="1" dirty="0">
                <a:solidFill>
                  <a:schemeClr val="accent6">
                    <a:lumMod val="75000"/>
                  </a:schemeClr>
                </a:solidFill>
                <a:latin typeface="Source Sans Pro Light" panose="020B0403030403020204" pitchFamily="34" charset="0"/>
                <a:ea typeface="Source Sans Pro Light" panose="020B0403030403020204" pitchFamily="34" charset="0"/>
                <a:cs typeface="Arial" panose="020B0604020202020204" pitchFamily="34" charset="0"/>
              </a:rPr>
              <a:t>Fornecedores </a:t>
            </a:r>
            <a:r>
              <a:rPr lang="pt-BR" sz="1100"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e</a:t>
            </a:r>
            <a:r>
              <a:rPr lang="pt-BR" sz="1100" b="1" dirty="0">
                <a:solidFill>
                  <a:schemeClr val="accent6">
                    <a:lumMod val="75000"/>
                  </a:schemeClr>
                </a:solidFill>
                <a:latin typeface="Source Sans Pro Light" panose="020B0403030403020204" pitchFamily="34" charset="0"/>
                <a:ea typeface="Source Sans Pro Light" panose="020B0403030403020204" pitchFamily="34" charset="0"/>
                <a:cs typeface="Arial" panose="020B0604020202020204" pitchFamily="34" charset="0"/>
              </a:rPr>
              <a:t> adiantamento de clientes </a:t>
            </a:r>
            <a:r>
              <a:rPr lang="pt-BR" sz="1100"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e</a:t>
            </a:r>
            <a:r>
              <a:rPr lang="pt-BR" sz="1100" b="1" dirty="0">
                <a:solidFill>
                  <a:schemeClr val="accent6">
                    <a:lumMod val="75000"/>
                  </a:schemeClr>
                </a:solidFill>
                <a:latin typeface="Source Sans Pro Light" panose="020B0403030403020204" pitchFamily="34" charset="0"/>
                <a:ea typeface="Source Sans Pro Light" panose="020B0403030403020204" pitchFamily="34" charset="0"/>
                <a:cs typeface="Arial" panose="020B0604020202020204" pitchFamily="34" charset="0"/>
              </a:rPr>
              <a:t> duplicatas descontadas.</a:t>
            </a:r>
          </a:p>
        </p:txBody>
      </p:sp>
      <p:graphicFrame>
        <p:nvGraphicFramePr>
          <p:cNvPr id="7" name="Gráfico 10">
            <a:extLst>
              <a:ext uri="{FF2B5EF4-FFF2-40B4-BE49-F238E27FC236}">
                <a16:creationId xmlns:a16="http://schemas.microsoft.com/office/drawing/2014/main" id="{302B00EF-40F4-4F0F-9609-AEC2445D6976}"/>
              </a:ext>
            </a:extLst>
          </p:cNvPr>
          <p:cNvGraphicFramePr>
            <a:graphicFrameLocks/>
          </p:cNvGraphicFramePr>
          <p:nvPr>
            <p:extLst>
              <p:ext uri="{D42A27DB-BD31-4B8C-83A1-F6EECF244321}">
                <p14:modId xmlns:p14="http://schemas.microsoft.com/office/powerpoint/2010/main" val="3022808275"/>
              </p:ext>
            </p:extLst>
          </p:nvPr>
        </p:nvGraphicFramePr>
        <p:xfrm>
          <a:off x="710079" y="1381326"/>
          <a:ext cx="8386296" cy="2743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8447299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4178030" cy="6858000"/>
          </a:xfrm>
          <a:prstGeom prst="rect">
            <a:avLst/>
          </a:prstGeom>
          <a:gradFill flip="none" rotWithShape="1">
            <a:gsLst>
              <a:gs pos="0">
                <a:schemeClr val="accent5">
                  <a:lumMod val="67000"/>
                </a:schemeClr>
              </a:gs>
              <a:gs pos="48000">
                <a:schemeClr val="accent3"/>
              </a:gs>
              <a:gs pos="100000">
                <a:schemeClr val="accent6"/>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63"/>
          </a:p>
        </p:txBody>
      </p:sp>
      <p:sp>
        <p:nvSpPr>
          <p:cNvPr id="22" name="TextBox 21"/>
          <p:cNvSpPr txBox="1"/>
          <p:nvPr/>
        </p:nvSpPr>
        <p:spPr>
          <a:xfrm>
            <a:off x="24407" y="1241710"/>
            <a:ext cx="4129216" cy="1200329"/>
          </a:xfrm>
          <a:prstGeom prst="rect">
            <a:avLst/>
          </a:prstGeom>
          <a:noFill/>
        </p:spPr>
        <p:txBody>
          <a:bodyPr wrap="square">
            <a:spAutoFit/>
          </a:bodyPr>
          <a:lstStyle/>
          <a:p>
            <a:pPr lvl="1">
              <a:defRPr/>
            </a:pPr>
            <a:r>
              <a:rPr lang="en-US" sz="3600" b="1" kern="0">
                <a:solidFill>
                  <a:schemeClr val="bg1"/>
                </a:solidFill>
                <a:latin typeface="Source Sans Pro" panose="020B0503030403020204" pitchFamily="34" charset="0"/>
              </a:rPr>
              <a:t>RELATÓRIO </a:t>
            </a:r>
            <a:br>
              <a:rPr lang="en-US" sz="3600" b="1" kern="0">
                <a:solidFill>
                  <a:schemeClr val="bg1"/>
                </a:solidFill>
                <a:latin typeface="Source Sans Pro" panose="020B0503030403020204" pitchFamily="34" charset="0"/>
              </a:rPr>
            </a:br>
            <a:r>
              <a:rPr lang="en-US" sz="3600" b="1" kern="0">
                <a:solidFill>
                  <a:schemeClr val="bg1"/>
                </a:solidFill>
                <a:latin typeface="Source Sans Pro" panose="020B0503030403020204" pitchFamily="34" charset="0"/>
              </a:rPr>
              <a:t>DE ATIVIDADES</a:t>
            </a:r>
          </a:p>
        </p:txBody>
      </p:sp>
      <p:sp>
        <p:nvSpPr>
          <p:cNvPr id="24" name="TextBox 23"/>
          <p:cNvSpPr txBox="1">
            <a:spLocks noChangeArrowheads="1"/>
          </p:cNvSpPr>
          <p:nvPr/>
        </p:nvSpPr>
        <p:spPr bwMode="auto">
          <a:xfrm>
            <a:off x="4596836" y="4277717"/>
            <a:ext cx="720069" cy="24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sz="975">
                <a:solidFill>
                  <a:schemeClr val="bg1"/>
                </a:solidFill>
                <a:latin typeface="Source Sans Pro Light" panose="020B0403030403020204" pitchFamily="34" charset="0"/>
                <a:ea typeface="Roboto Light" panose="02000000000000000000" pitchFamily="2" charset="0"/>
                <a:cs typeface="Roboto Light" panose="02000000000000000000" pitchFamily="2" charset="0"/>
              </a:rPr>
              <a:t>Pulsecolor</a:t>
            </a:r>
          </a:p>
        </p:txBody>
      </p:sp>
      <p:sp>
        <p:nvSpPr>
          <p:cNvPr id="18" name="Text Placeholder 4">
            <a:extLst>
              <a:ext uri="{FF2B5EF4-FFF2-40B4-BE49-F238E27FC236}">
                <a16:creationId xmlns:a16="http://schemas.microsoft.com/office/drawing/2014/main" id="{6D812F22-0ACA-4EDB-B56A-6C977C65B0D1}"/>
              </a:ext>
            </a:extLst>
          </p:cNvPr>
          <p:cNvSpPr txBox="1">
            <a:spLocks/>
          </p:cNvSpPr>
          <p:nvPr/>
        </p:nvSpPr>
        <p:spPr>
          <a:xfrm>
            <a:off x="1312018" y="3225958"/>
            <a:ext cx="1553994" cy="740485"/>
          </a:xfrm>
          <a:prstGeom prst="rect">
            <a:avLst/>
          </a:prstGeom>
        </p:spPr>
        <p:txBody>
          <a:bodyPr/>
          <a:lstStyle>
            <a:lvl1pPr marL="185746" indent="-185746" algn="l" defTabSz="742987" rtl="0" eaLnBrk="1" latinLnBrk="0" hangingPunct="1">
              <a:lnSpc>
                <a:spcPct val="90000"/>
              </a:lnSpc>
              <a:spcBef>
                <a:spcPts val="813"/>
              </a:spcBef>
              <a:buFont typeface="Arial" panose="020B0604020202020204" pitchFamily="34" charset="0"/>
              <a:buChar char="•"/>
              <a:defRPr sz="2275" kern="1200">
                <a:solidFill>
                  <a:schemeClr val="tx1"/>
                </a:solidFill>
                <a:latin typeface="+mn-lt"/>
                <a:ea typeface="+mn-ea"/>
                <a:cs typeface="+mn-cs"/>
              </a:defRPr>
            </a:lvl1pPr>
            <a:lvl2pPr marL="557241" indent="-185746" algn="l" defTabSz="742987"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734" indent="-185746" algn="l" defTabSz="742987"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228"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722"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215"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709"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201"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696"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marL="0" indent="0">
              <a:buNone/>
            </a:pPr>
            <a:r>
              <a:rPr lang="pt-BR" sz="2800" b="1" kern="0">
                <a:solidFill>
                  <a:schemeClr val="bg1"/>
                </a:solidFill>
                <a:latin typeface="Source Sans Pro" panose="020B0503030403020204" pitchFamily="34" charset="0"/>
              </a:rPr>
              <a:t>ÍNDICE</a:t>
            </a:r>
            <a:endParaRPr lang="pt-BR"/>
          </a:p>
        </p:txBody>
      </p:sp>
      <p:sp>
        <p:nvSpPr>
          <p:cNvPr id="7" name="Content Placeholder 3">
            <a:extLst>
              <a:ext uri="{FF2B5EF4-FFF2-40B4-BE49-F238E27FC236}">
                <a16:creationId xmlns:a16="http://schemas.microsoft.com/office/drawing/2014/main" id="{5786B810-17FA-463F-8C1F-06C454E07794}"/>
              </a:ext>
            </a:extLst>
          </p:cNvPr>
          <p:cNvSpPr txBox="1">
            <a:spLocks/>
          </p:cNvSpPr>
          <p:nvPr/>
        </p:nvSpPr>
        <p:spPr>
          <a:xfrm>
            <a:off x="4278085" y="1062763"/>
            <a:ext cx="4202083" cy="5066874"/>
          </a:xfrm>
          <a:prstGeom prst="rect">
            <a:avLst/>
          </a:prstGeom>
        </p:spPr>
        <p:txBody>
          <a:bodyPr vert="horz" lIns="74295" tIns="37148" rIns="74295" bIns="37148" rtlCol="0" anchor="t">
            <a:noAutofit/>
          </a:bodyPr>
          <a:lstStyle>
            <a:lvl1pPr marL="185746" indent="-185746" algn="l" defTabSz="742987" rtl="0" eaLnBrk="1" latinLnBrk="0" hangingPunct="1">
              <a:lnSpc>
                <a:spcPct val="90000"/>
              </a:lnSpc>
              <a:spcBef>
                <a:spcPts val="813"/>
              </a:spcBef>
              <a:buFont typeface="Arial" panose="020B0604020202020204" pitchFamily="34" charset="0"/>
              <a:buChar char="•"/>
              <a:defRPr sz="2275" kern="1200">
                <a:solidFill>
                  <a:schemeClr val="tx1"/>
                </a:solidFill>
                <a:latin typeface="+mn-lt"/>
                <a:ea typeface="+mn-ea"/>
                <a:cs typeface="+mn-cs"/>
              </a:defRPr>
            </a:lvl1pPr>
            <a:lvl2pPr marL="557241" indent="-185746" algn="l" defTabSz="742987"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734" indent="-185746" algn="l" defTabSz="742987"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228"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722"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215"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709"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201"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696"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marL="225992" indent="-150662" algn="just" defTabSz="237668">
              <a:lnSpc>
                <a:spcPct val="114000"/>
              </a:lnSpc>
            </a:pPr>
            <a:r>
              <a:rPr lang="pt-BR" sz="1000" b="1" kern="0" dirty="0">
                <a:solidFill>
                  <a:schemeClr val="bg2">
                    <a:lumMod val="10000"/>
                  </a:schemeClr>
                </a:solidFill>
                <a:latin typeface="Source Sans Pro Light" panose="020B0403030403020204" pitchFamily="34" charset="0"/>
                <a:ea typeface="Source Sans Pro Light" panose="020B0403030403020204" pitchFamily="34" charset="0"/>
                <a:cs typeface="Arial"/>
              </a:rPr>
              <a:t>1. Introdução................................................................................. 3</a:t>
            </a:r>
            <a:endParaRPr lang="en-US" sz="1000" b="1" kern="0"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endParaRPr>
          </a:p>
          <a:p>
            <a:pPr marL="225992" indent="128474" algn="just" defTabSz="237668">
              <a:lnSpc>
                <a:spcPct val="114000"/>
              </a:lnSpc>
            </a:pPr>
            <a:r>
              <a:rPr lang="pt-BR" sz="1000" dirty="0">
                <a:solidFill>
                  <a:schemeClr val="bg2">
                    <a:lumMod val="10000"/>
                  </a:schemeClr>
                </a:solidFill>
                <a:latin typeface="Source Sans Pro Light" panose="020B0403030403020204" pitchFamily="34" charset="0"/>
                <a:ea typeface="Source Sans Pro Light" panose="020B0403030403020204" pitchFamily="34" charset="0"/>
                <a:cs typeface="Arial"/>
              </a:rPr>
              <a:t>1.1. Considerações Preliminares............................................ 4</a:t>
            </a:r>
          </a:p>
          <a:p>
            <a:pPr marL="225992" indent="128474" algn="just" defTabSz="237668">
              <a:lnSpc>
                <a:spcPct val="114000"/>
              </a:lnSpc>
            </a:pPr>
            <a:r>
              <a:rPr lang="pt-BR" sz="1000" kern="0" dirty="0">
                <a:solidFill>
                  <a:schemeClr val="bg2">
                    <a:lumMod val="10000"/>
                  </a:schemeClr>
                </a:solidFill>
                <a:latin typeface="Source Sans Pro Light" panose="020B0403030403020204" pitchFamily="34" charset="0"/>
                <a:ea typeface="Source Sans Pro Light" panose="020B0403030403020204" pitchFamily="34" charset="0"/>
                <a:cs typeface="Arial"/>
              </a:rPr>
              <a:t>1.2. Cronograma Processual................................................... 5</a:t>
            </a:r>
          </a:p>
          <a:p>
            <a:pPr marL="225992" indent="-150662" algn="just" defTabSz="237668">
              <a:lnSpc>
                <a:spcPct val="114000"/>
              </a:lnSpc>
            </a:pPr>
            <a:r>
              <a:rPr lang="pt-BR" sz="1000" b="1" kern="0" dirty="0">
                <a:solidFill>
                  <a:schemeClr val="bg2">
                    <a:lumMod val="10000"/>
                  </a:schemeClr>
                </a:solidFill>
                <a:latin typeface="Source Sans Pro Light" panose="020B0403030403020204" pitchFamily="34" charset="0"/>
                <a:ea typeface="Source Sans Pro Light" panose="020B0403030403020204" pitchFamily="34" charset="0"/>
                <a:cs typeface="Arial"/>
              </a:rPr>
              <a:t>2. Informações sobre as Recuperandas....................................</a:t>
            </a:r>
            <a:r>
              <a:rPr lang="en-US" sz="1000" b="1" kern="0" dirty="0">
                <a:solidFill>
                  <a:schemeClr val="bg2">
                    <a:lumMod val="10000"/>
                  </a:schemeClr>
                </a:solidFill>
                <a:latin typeface="Source Sans Pro Light" panose="020B0403030403020204" pitchFamily="34" charset="0"/>
                <a:ea typeface="Source Sans Pro Light" panose="020B0403030403020204" pitchFamily="34" charset="0"/>
                <a:cs typeface="Arial"/>
              </a:rPr>
              <a:t> 7</a:t>
            </a:r>
          </a:p>
          <a:p>
            <a:pPr marL="225992" indent="128474" algn="just" defTabSz="237668">
              <a:lnSpc>
                <a:spcPct val="114000"/>
              </a:lnSpc>
            </a:pPr>
            <a:r>
              <a:rPr lang="pt-BR" sz="1000" kern="0" dirty="0">
                <a:solidFill>
                  <a:schemeClr val="bg2">
                    <a:lumMod val="10000"/>
                  </a:schemeClr>
                </a:solidFill>
                <a:latin typeface="Source Sans Pro Light" panose="020B0403030403020204" pitchFamily="34" charset="0"/>
                <a:ea typeface="Source Sans Pro Light" panose="020B0403030403020204" pitchFamily="34" charset="0"/>
                <a:cs typeface="Arial"/>
              </a:rPr>
              <a:t>2.1. Histórico.............................................................................. </a:t>
            </a:r>
            <a:r>
              <a:rPr lang="en-US" sz="1000" dirty="0">
                <a:solidFill>
                  <a:schemeClr val="bg2">
                    <a:lumMod val="10000"/>
                  </a:schemeClr>
                </a:solidFill>
                <a:latin typeface="Source Sans Pro Light" panose="020B0403030403020204" pitchFamily="34" charset="0"/>
                <a:ea typeface="Source Sans Pro Light" panose="020B0403030403020204" pitchFamily="34" charset="0"/>
                <a:cs typeface="Arial"/>
              </a:rPr>
              <a:t>8</a:t>
            </a:r>
          </a:p>
          <a:p>
            <a:pPr marL="225992" indent="128474" algn="just" defTabSz="237668">
              <a:lnSpc>
                <a:spcPct val="114000"/>
              </a:lnSpc>
            </a:pPr>
            <a:r>
              <a:rPr lang="pt-BR" sz="1000" kern="0" dirty="0">
                <a:solidFill>
                  <a:schemeClr val="bg2">
                    <a:lumMod val="10000"/>
                  </a:schemeClr>
                </a:solidFill>
                <a:latin typeface="Source Sans Pro Light" panose="020B0403030403020204" pitchFamily="34" charset="0"/>
                <a:ea typeface="Source Sans Pro Light" panose="020B0403030403020204" pitchFamily="34" charset="0"/>
                <a:cs typeface="Arial"/>
              </a:rPr>
              <a:t>2.2. Informações Gerais ........................................................... </a:t>
            </a:r>
            <a:r>
              <a:rPr lang="en-US" sz="1000" dirty="0">
                <a:solidFill>
                  <a:schemeClr val="bg2">
                    <a:lumMod val="10000"/>
                  </a:schemeClr>
                </a:solidFill>
                <a:latin typeface="Source Sans Pro Light" panose="020B0403030403020204" pitchFamily="34" charset="0"/>
                <a:ea typeface="Source Sans Pro Light" panose="020B0403030403020204" pitchFamily="34" charset="0"/>
                <a:cs typeface="Arial"/>
              </a:rPr>
              <a:t>9</a:t>
            </a:r>
            <a:endParaRPr lang="pt-BR" sz="1000" kern="0" dirty="0">
              <a:solidFill>
                <a:schemeClr val="bg2">
                  <a:lumMod val="10000"/>
                </a:schemeClr>
              </a:solidFill>
              <a:latin typeface="Source Sans Pro Light" panose="020B0403030403020204" pitchFamily="34" charset="0"/>
              <a:ea typeface="Source Sans Pro Light" panose="020B0403030403020204" pitchFamily="34" charset="0"/>
              <a:cs typeface="Arial"/>
            </a:endParaRPr>
          </a:p>
          <a:p>
            <a:pPr marL="225992" indent="128474" algn="just" defTabSz="237668">
              <a:lnSpc>
                <a:spcPct val="114000"/>
              </a:lnSpc>
            </a:pPr>
            <a:r>
              <a:rPr lang="pt-BR" sz="1000" kern="0" dirty="0">
                <a:solidFill>
                  <a:schemeClr val="bg2">
                    <a:lumMod val="10000"/>
                  </a:schemeClr>
                </a:solidFill>
                <a:latin typeface="Source Sans Pro Light" panose="020B0403030403020204" pitchFamily="34" charset="0"/>
                <a:ea typeface="Source Sans Pro Light" panose="020B0403030403020204" pitchFamily="34" charset="0"/>
                <a:cs typeface="Arial"/>
              </a:rPr>
              <a:t>2.3. Videoconferência.............................................................. 10</a:t>
            </a:r>
          </a:p>
          <a:p>
            <a:pPr marL="225992" indent="-150662" algn="just" defTabSz="237668">
              <a:lnSpc>
                <a:spcPct val="114000"/>
              </a:lnSpc>
            </a:pPr>
            <a:r>
              <a:rPr lang="pt-BR" sz="1000" b="1" kern="0" dirty="0">
                <a:solidFill>
                  <a:schemeClr val="bg2">
                    <a:lumMod val="10000"/>
                  </a:schemeClr>
                </a:solidFill>
                <a:latin typeface="Source Sans Pro Light" panose="020B0403030403020204" pitchFamily="34" charset="0"/>
                <a:ea typeface="Source Sans Pro Light" panose="020B0403030403020204" pitchFamily="34" charset="0"/>
                <a:cs typeface="Arial"/>
              </a:rPr>
              <a:t>3. Créditos...................................................................................... 12</a:t>
            </a:r>
          </a:p>
          <a:p>
            <a:pPr marL="225992" indent="128474" algn="just" defTabSz="237668">
              <a:lnSpc>
                <a:spcPct val="114000"/>
              </a:lnSpc>
            </a:pPr>
            <a:r>
              <a:rPr lang="pt-BR" sz="1000" kern="0" dirty="0">
                <a:solidFill>
                  <a:schemeClr val="bg2">
                    <a:lumMod val="10000"/>
                  </a:schemeClr>
                </a:solidFill>
                <a:latin typeface="Source Sans Pro Light" panose="020B0403030403020204" pitchFamily="34" charset="0"/>
                <a:ea typeface="Source Sans Pro Light" panose="020B0403030403020204" pitchFamily="34" charset="0"/>
                <a:cs typeface="Arial"/>
              </a:rPr>
              <a:t>3.1. Créditos por Classe........................................................... </a:t>
            </a:r>
            <a:r>
              <a:rPr lang="en-US" sz="1000" dirty="0">
                <a:solidFill>
                  <a:schemeClr val="bg2">
                    <a:lumMod val="10000"/>
                  </a:schemeClr>
                </a:solidFill>
                <a:latin typeface="Source Sans Pro Light" panose="020B0403030403020204" pitchFamily="34" charset="0"/>
                <a:ea typeface="Source Sans Pro Light" panose="020B0403030403020204" pitchFamily="34" charset="0"/>
                <a:cs typeface="Arial"/>
              </a:rPr>
              <a:t>13</a:t>
            </a:r>
          </a:p>
          <a:p>
            <a:pPr marL="225992" indent="128474" algn="just" defTabSz="237668">
              <a:lnSpc>
                <a:spcPct val="114000"/>
              </a:lnSpc>
            </a:pPr>
            <a:r>
              <a:rPr lang="pt-BR" sz="1000" kern="0" dirty="0">
                <a:solidFill>
                  <a:schemeClr val="bg2">
                    <a:lumMod val="10000"/>
                  </a:schemeClr>
                </a:solidFill>
                <a:latin typeface="Source Sans Pro Light" panose="020B0403030403020204" pitchFamily="34" charset="0"/>
                <a:ea typeface="Source Sans Pro Light" panose="020B0403030403020204" pitchFamily="34" charset="0"/>
                <a:cs typeface="Arial"/>
              </a:rPr>
              <a:t>3.2. Perfil dos Credores............................................................ </a:t>
            </a:r>
            <a:r>
              <a:rPr lang="en-US" sz="1000" dirty="0">
                <a:solidFill>
                  <a:schemeClr val="bg2">
                    <a:lumMod val="10000"/>
                  </a:schemeClr>
                </a:solidFill>
                <a:latin typeface="Source Sans Pro Light" panose="020B0403030403020204" pitchFamily="34" charset="0"/>
                <a:ea typeface="Source Sans Pro Light" panose="020B0403030403020204" pitchFamily="34" charset="0"/>
                <a:cs typeface="Arial"/>
              </a:rPr>
              <a:t>14</a:t>
            </a:r>
            <a:endParaRPr lang="pt-BR" sz="1000" kern="0" dirty="0">
              <a:solidFill>
                <a:schemeClr val="bg2">
                  <a:lumMod val="10000"/>
                </a:schemeClr>
              </a:solidFill>
              <a:latin typeface="Source Sans Pro Light" panose="020B0403030403020204" pitchFamily="34" charset="0"/>
              <a:ea typeface="Source Sans Pro Light" panose="020B0403030403020204" pitchFamily="34" charset="0"/>
              <a:cs typeface="Arial"/>
            </a:endParaRPr>
          </a:p>
          <a:p>
            <a:pPr marL="225992" indent="-150662" algn="just" defTabSz="237668">
              <a:lnSpc>
                <a:spcPct val="114000"/>
              </a:lnSpc>
            </a:pPr>
            <a:r>
              <a:rPr lang="pt-BR" sz="1000" b="1" kern="0" dirty="0">
                <a:solidFill>
                  <a:schemeClr val="bg2">
                    <a:lumMod val="10000"/>
                  </a:schemeClr>
                </a:solidFill>
                <a:latin typeface="Source Sans Pro Light" panose="020B0403030403020204" pitchFamily="34" charset="0"/>
                <a:ea typeface="Source Sans Pro Light" panose="020B0403030403020204" pitchFamily="34" charset="0"/>
                <a:cs typeface="Arial"/>
              </a:rPr>
              <a:t>4. Análise Econômico-Financeira. Ind....................................... 15</a:t>
            </a:r>
          </a:p>
          <a:p>
            <a:pPr marL="225992" indent="128474" algn="just" defTabSz="237668">
              <a:lnSpc>
                <a:spcPct val="114000"/>
              </a:lnSpc>
            </a:pPr>
            <a:r>
              <a:rPr lang="pt-BR" sz="1000" kern="0" dirty="0">
                <a:solidFill>
                  <a:schemeClr val="bg2">
                    <a:lumMod val="10000"/>
                  </a:schemeClr>
                </a:solidFill>
                <a:latin typeface="Source Sans Pro Light" panose="020B0403030403020204" pitchFamily="34" charset="0"/>
                <a:ea typeface="Source Sans Pro Light" panose="020B0403030403020204" pitchFamily="34" charset="0"/>
                <a:cs typeface="Arial"/>
              </a:rPr>
              <a:t>4.1. Ativo..................................................................................... </a:t>
            </a:r>
            <a:r>
              <a:rPr lang="en-US" sz="1000" kern="0" dirty="0">
                <a:solidFill>
                  <a:schemeClr val="bg2">
                    <a:lumMod val="10000"/>
                  </a:schemeClr>
                </a:solidFill>
                <a:latin typeface="Source Sans Pro Light" panose="020B0403030403020204" pitchFamily="34" charset="0"/>
                <a:ea typeface="Source Sans Pro Light" panose="020B0403030403020204" pitchFamily="34" charset="0"/>
                <a:cs typeface="Arial"/>
              </a:rPr>
              <a:t>16</a:t>
            </a:r>
            <a:endParaRPr lang="en-US" sz="1000" dirty="0">
              <a:solidFill>
                <a:schemeClr val="bg2">
                  <a:lumMod val="10000"/>
                </a:schemeClr>
              </a:solidFill>
              <a:latin typeface="Source Sans Pro Light" panose="020B0403030403020204" pitchFamily="34" charset="0"/>
              <a:ea typeface="Source Sans Pro Light" panose="020B0403030403020204" pitchFamily="34" charset="0"/>
              <a:cs typeface="Arial"/>
            </a:endParaRPr>
          </a:p>
          <a:p>
            <a:pPr marL="225992" indent="128474" algn="just" defTabSz="237668">
              <a:lnSpc>
                <a:spcPct val="114000"/>
              </a:lnSpc>
            </a:pPr>
            <a:r>
              <a:rPr lang="pt-BR" sz="1000" kern="0" dirty="0">
                <a:solidFill>
                  <a:schemeClr val="bg2">
                    <a:lumMod val="10000"/>
                  </a:schemeClr>
                </a:solidFill>
                <a:latin typeface="Source Sans Pro Light" panose="020B0403030403020204" pitchFamily="34" charset="0"/>
                <a:ea typeface="Source Sans Pro Light" panose="020B0403030403020204" pitchFamily="34" charset="0"/>
                <a:cs typeface="Arial"/>
              </a:rPr>
              <a:t>4.2. Passivo................................................................................. </a:t>
            </a:r>
            <a:r>
              <a:rPr lang="en-US" sz="1000" dirty="0">
                <a:solidFill>
                  <a:schemeClr val="bg2">
                    <a:lumMod val="10000"/>
                  </a:schemeClr>
                </a:solidFill>
                <a:latin typeface="Source Sans Pro Light" panose="020B0403030403020204" pitchFamily="34" charset="0"/>
                <a:ea typeface="Source Sans Pro Light" panose="020B0403030403020204" pitchFamily="34" charset="0"/>
                <a:cs typeface="Arial"/>
              </a:rPr>
              <a:t>18</a:t>
            </a:r>
            <a:endParaRPr lang="pt-BR" sz="1000" kern="0" dirty="0">
              <a:solidFill>
                <a:schemeClr val="bg2">
                  <a:lumMod val="10000"/>
                </a:schemeClr>
              </a:solidFill>
              <a:latin typeface="Source Sans Pro Light" panose="020B0403030403020204" pitchFamily="34" charset="0"/>
              <a:ea typeface="Source Sans Pro Light" panose="020B0403030403020204" pitchFamily="34" charset="0"/>
              <a:cs typeface="Arial"/>
            </a:endParaRPr>
          </a:p>
          <a:p>
            <a:pPr marL="225992" indent="128474" algn="just" defTabSz="237668">
              <a:lnSpc>
                <a:spcPct val="114000"/>
              </a:lnSpc>
            </a:pPr>
            <a:r>
              <a:rPr lang="pt-BR" sz="1000" kern="0" dirty="0">
                <a:solidFill>
                  <a:schemeClr val="bg2">
                    <a:lumMod val="10000"/>
                  </a:schemeClr>
                </a:solidFill>
                <a:latin typeface="Source Sans Pro Light" panose="020B0403030403020204" pitchFamily="34" charset="0"/>
                <a:ea typeface="Source Sans Pro Light" panose="020B0403030403020204" pitchFamily="34" charset="0"/>
                <a:cs typeface="Arial"/>
              </a:rPr>
              <a:t>4.3. Demonstração dos Resultados........................................ 20</a:t>
            </a:r>
          </a:p>
          <a:p>
            <a:pPr marL="225425" indent="-138113" algn="just" defTabSz="237668">
              <a:lnSpc>
                <a:spcPct val="114000"/>
              </a:lnSpc>
            </a:pPr>
            <a:r>
              <a:rPr lang="pt-BR" sz="1000" b="1" kern="0" dirty="0">
                <a:solidFill>
                  <a:schemeClr val="bg2">
                    <a:lumMod val="10000"/>
                  </a:schemeClr>
                </a:solidFill>
                <a:latin typeface="Source Sans Pro Light" panose="020B0403030403020204" pitchFamily="34" charset="0"/>
                <a:ea typeface="Source Sans Pro Light" panose="020B0403030403020204" pitchFamily="34" charset="0"/>
                <a:cs typeface="Arial"/>
              </a:rPr>
              <a:t>5. Informações Adicionais............................................................ 22</a:t>
            </a:r>
          </a:p>
          <a:p>
            <a:pPr marL="225425" indent="-138113" algn="just" defTabSz="237668">
              <a:lnSpc>
                <a:spcPct val="114000"/>
              </a:lnSpc>
            </a:pPr>
            <a:r>
              <a:rPr lang="pt-BR" sz="1000" b="1" kern="0" dirty="0">
                <a:solidFill>
                  <a:schemeClr val="bg2">
                    <a:lumMod val="10000"/>
                  </a:schemeClr>
                </a:solidFill>
                <a:latin typeface="Source Sans Pro Light" panose="020B0403030403020204" pitchFamily="34" charset="0"/>
                <a:ea typeface="Source Sans Pro Light" panose="020B0403030403020204" pitchFamily="34" charset="0"/>
                <a:cs typeface="Arial"/>
              </a:rPr>
              <a:t>6. Cumprimento do Plano............................................................ 24 </a:t>
            </a:r>
          </a:p>
          <a:p>
            <a:pPr marL="225425" indent="-138113" algn="just" defTabSz="237668">
              <a:lnSpc>
                <a:spcPct val="114000"/>
              </a:lnSpc>
            </a:pPr>
            <a:r>
              <a:rPr lang="pt-BR" sz="1000" b="1" kern="0" dirty="0">
                <a:solidFill>
                  <a:schemeClr val="bg2">
                    <a:lumMod val="10000"/>
                  </a:schemeClr>
                </a:solidFill>
                <a:latin typeface="Source Sans Pro Light" panose="020B0403030403020204" pitchFamily="34" charset="0"/>
                <a:ea typeface="Source Sans Pro Light" panose="020B0403030403020204" pitchFamily="34" charset="0"/>
                <a:cs typeface="Arial"/>
              </a:rPr>
              <a:t>7. Registro Fotográfico.................................................................. 26</a:t>
            </a:r>
            <a:endParaRPr lang="pt-BR" sz="1000"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
            <a:extLst>
              <a:ext uri="{FF2B5EF4-FFF2-40B4-BE49-F238E27FC236}">
                <a16:creationId xmlns:a16="http://schemas.microsoft.com/office/drawing/2014/main" id="{4A242DB3-376D-471A-AFD1-4CCDB69C14DB}"/>
              </a:ext>
            </a:extLst>
          </p:cNvPr>
          <p:cNvSpPr>
            <a:spLocks noGrp="1"/>
          </p:cNvSpPr>
          <p:nvPr>
            <p:ph type="body" sz="quarter" idx="11"/>
          </p:nvPr>
        </p:nvSpPr>
        <p:spPr>
          <a:xfrm>
            <a:off x="710078" y="790902"/>
            <a:ext cx="7740415" cy="486355"/>
          </a:xfrm>
        </p:spPr>
        <p:txBody>
          <a:bodyPr/>
          <a:lstStyle/>
          <a:p>
            <a:r>
              <a:rPr lang="en-US" dirty="0"/>
              <a:t>4.3 </a:t>
            </a:r>
            <a:r>
              <a:rPr lang="en-US" dirty="0" err="1"/>
              <a:t>Análise</a:t>
            </a:r>
            <a:r>
              <a:rPr lang="en-US" dirty="0"/>
              <a:t> </a:t>
            </a:r>
            <a:r>
              <a:rPr lang="en-US" dirty="0" err="1"/>
              <a:t>Financeira</a:t>
            </a:r>
            <a:r>
              <a:rPr lang="en-US" dirty="0"/>
              <a:t> – </a:t>
            </a:r>
            <a:r>
              <a:rPr lang="en-US" sz="2300" dirty="0" err="1">
                <a:gradFill>
                  <a:gsLst>
                    <a:gs pos="0">
                      <a:schemeClr val="accent5">
                        <a:lumMod val="67000"/>
                      </a:schemeClr>
                    </a:gs>
                    <a:gs pos="48000">
                      <a:schemeClr val="accent3"/>
                    </a:gs>
                    <a:gs pos="100000">
                      <a:schemeClr val="accent6"/>
                    </a:gs>
                  </a:gsLst>
                  <a:path path="circle">
                    <a:fillToRect l="100000" t="100000"/>
                  </a:path>
                </a:gradFill>
              </a:rPr>
              <a:t>Demonstração</a:t>
            </a:r>
            <a:r>
              <a:rPr lang="en-US" sz="2300" dirty="0">
                <a:gradFill>
                  <a:gsLst>
                    <a:gs pos="0">
                      <a:schemeClr val="accent5">
                        <a:lumMod val="67000"/>
                      </a:schemeClr>
                    </a:gs>
                    <a:gs pos="48000">
                      <a:schemeClr val="accent3"/>
                    </a:gs>
                    <a:gs pos="100000">
                      <a:schemeClr val="accent6"/>
                    </a:gs>
                  </a:gsLst>
                  <a:path path="circle">
                    <a:fillToRect l="100000" t="100000"/>
                  </a:path>
                </a:gradFill>
              </a:rPr>
              <a:t> de </a:t>
            </a:r>
            <a:r>
              <a:rPr lang="en-US" sz="2300" dirty="0" err="1">
                <a:gradFill>
                  <a:gsLst>
                    <a:gs pos="0">
                      <a:schemeClr val="accent5">
                        <a:lumMod val="67000"/>
                      </a:schemeClr>
                    </a:gs>
                    <a:gs pos="48000">
                      <a:schemeClr val="accent3"/>
                    </a:gs>
                    <a:gs pos="100000">
                      <a:schemeClr val="accent6"/>
                    </a:gs>
                  </a:gsLst>
                  <a:path path="circle">
                    <a:fillToRect l="100000" t="100000"/>
                  </a:path>
                </a:gradFill>
              </a:rPr>
              <a:t>Resultado</a:t>
            </a:r>
            <a:endParaRPr lang="en-US" sz="2300" dirty="0">
              <a:gradFill>
                <a:gsLst>
                  <a:gs pos="0">
                    <a:schemeClr val="accent5">
                      <a:lumMod val="67000"/>
                    </a:schemeClr>
                  </a:gs>
                  <a:gs pos="48000">
                    <a:schemeClr val="accent3"/>
                  </a:gs>
                  <a:gs pos="100000">
                    <a:schemeClr val="accent6"/>
                  </a:gs>
                </a:gsLst>
                <a:path path="circle">
                  <a:fillToRect l="100000" t="100000"/>
                </a:path>
              </a:gradFill>
            </a:endParaRPr>
          </a:p>
        </p:txBody>
      </p:sp>
      <p:sp>
        <p:nvSpPr>
          <p:cNvPr id="9" name="Rectangle 8">
            <a:extLst>
              <a:ext uri="{FF2B5EF4-FFF2-40B4-BE49-F238E27FC236}">
                <a16:creationId xmlns:a16="http://schemas.microsoft.com/office/drawing/2014/main" id="{0AD157DA-93B4-4B70-9FD6-8E17B9ADDE5D}"/>
              </a:ext>
            </a:extLst>
          </p:cNvPr>
          <p:cNvSpPr/>
          <p:nvPr/>
        </p:nvSpPr>
        <p:spPr>
          <a:xfrm>
            <a:off x="729662" y="1250928"/>
            <a:ext cx="8122919" cy="319575"/>
          </a:xfrm>
          <a:prstGeom prst="rect">
            <a:avLst/>
          </a:prstGeom>
        </p:spPr>
        <p:txBody>
          <a:bodyPr wrap="square" numCol="1" spcCol="180000" anchor="t">
            <a:spAutoFit/>
          </a:bodyPr>
          <a:lstStyle/>
          <a:p>
            <a:pPr algn="just" defTabSz="237668">
              <a:lnSpc>
                <a:spcPct val="150000"/>
              </a:lnSpc>
            </a:pPr>
            <a:r>
              <a:rPr lang="pt-BR" sz="1100"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Apresenta-se abaixo </a:t>
            </a:r>
            <a:r>
              <a:rPr lang="pt-BR" sz="1100" b="1" dirty="0">
                <a:solidFill>
                  <a:schemeClr val="accent6">
                    <a:lumMod val="75000"/>
                  </a:schemeClr>
                </a:solidFill>
                <a:latin typeface="Source Sans Pro Light" panose="020B0403030403020204" pitchFamily="34" charset="0"/>
                <a:ea typeface="Source Sans Pro Light" panose="020B0403030403020204" pitchFamily="34" charset="0"/>
                <a:cs typeface="Arial" panose="020B0604020202020204" pitchFamily="34" charset="0"/>
              </a:rPr>
              <a:t>Demonstração de Resultado do Exercício  do Grupo</a:t>
            </a:r>
            <a:r>
              <a:rPr lang="pt-BR" sz="1100" dirty="0">
                <a:solidFill>
                  <a:schemeClr val="accent6">
                    <a:lumMod val="75000"/>
                  </a:schemeClr>
                </a:solidFill>
                <a:latin typeface="Source Sans Pro Light" panose="020B0403030403020204" pitchFamily="34" charset="0"/>
                <a:ea typeface="Source Sans Pro Light" panose="020B0403030403020204" pitchFamily="34" charset="0"/>
                <a:cs typeface="Arial" panose="020B0604020202020204" pitchFamily="34" charset="0"/>
              </a:rPr>
              <a:t> </a:t>
            </a:r>
            <a:r>
              <a:rPr lang="pt-BR" sz="1100"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de maio a agosto de 2021: (</a:t>
            </a:r>
            <a:r>
              <a:rPr lang="pt-BR" sz="1100" b="1" dirty="0">
                <a:solidFill>
                  <a:schemeClr val="accent6">
                    <a:lumMod val="75000"/>
                  </a:schemeClr>
                </a:solidFill>
                <a:latin typeface="Source Sans Pro Light" panose="020B0403030403020204" pitchFamily="34" charset="0"/>
                <a:ea typeface="Source Sans Pro Light" panose="020B0403030403020204" pitchFamily="34" charset="0"/>
                <a:cs typeface="Arial" panose="020B0604020202020204" pitchFamily="34" charset="0"/>
              </a:rPr>
              <a:t>valores em R$</a:t>
            </a:r>
            <a:r>
              <a:rPr lang="pt-BR" sz="1100"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 </a:t>
            </a:r>
          </a:p>
        </p:txBody>
      </p:sp>
      <p:sp>
        <p:nvSpPr>
          <p:cNvPr id="4" name="Retângulo 3"/>
          <p:cNvSpPr/>
          <p:nvPr/>
        </p:nvSpPr>
        <p:spPr>
          <a:xfrm>
            <a:off x="729662" y="5790108"/>
            <a:ext cx="8609428" cy="253916"/>
          </a:xfrm>
          <a:prstGeom prst="rect">
            <a:avLst/>
          </a:prstGeom>
        </p:spPr>
        <p:txBody>
          <a:bodyPr wrap="square">
            <a:spAutoFit/>
          </a:bodyPr>
          <a:lstStyle/>
          <a:p>
            <a:r>
              <a:rPr lang="pt-BR" sz="1050" i="1" dirty="0">
                <a:solidFill>
                  <a:schemeClr val="tx1">
                    <a:lumMod val="50000"/>
                  </a:schemeClr>
                </a:solidFill>
                <a:latin typeface="Source Sans Pro Light" panose="020B0403030403020204" pitchFamily="34" charset="0"/>
                <a:ea typeface="Source Sans Pro Light" panose="020B0403030403020204" pitchFamily="34" charset="0"/>
                <a:cs typeface="Arial" panose="020B0604020202020204" pitchFamily="34" charset="0"/>
              </a:rPr>
              <a:t>AV – Análise vertical. Demonstra a representatividade de cada rubrica perante a Receita Líquida de Vendas.</a:t>
            </a:r>
            <a:endParaRPr lang="pt-BR" sz="1050" dirty="0"/>
          </a:p>
        </p:txBody>
      </p:sp>
      <p:graphicFrame>
        <p:nvGraphicFramePr>
          <p:cNvPr id="6" name="Tabela 5">
            <a:extLst>
              <a:ext uri="{FF2B5EF4-FFF2-40B4-BE49-F238E27FC236}">
                <a16:creationId xmlns:a16="http://schemas.microsoft.com/office/drawing/2014/main" id="{E88C83CA-BD1C-4054-AF57-B4580A701707}"/>
              </a:ext>
            </a:extLst>
          </p:cNvPr>
          <p:cNvGraphicFramePr>
            <a:graphicFrameLocks noGrp="1"/>
          </p:cNvGraphicFramePr>
          <p:nvPr>
            <p:extLst>
              <p:ext uri="{D42A27DB-BD31-4B8C-83A1-F6EECF244321}">
                <p14:modId xmlns:p14="http://schemas.microsoft.com/office/powerpoint/2010/main" val="1225421445"/>
              </p:ext>
            </p:extLst>
          </p:nvPr>
        </p:nvGraphicFramePr>
        <p:xfrm>
          <a:off x="681039" y="1921564"/>
          <a:ext cx="8122920" cy="3744000"/>
        </p:xfrm>
        <a:graphic>
          <a:graphicData uri="http://schemas.openxmlformats.org/drawingml/2006/table">
            <a:tbl>
              <a:tblPr/>
              <a:tblGrid>
                <a:gridCol w="2976628">
                  <a:extLst>
                    <a:ext uri="{9D8B030D-6E8A-4147-A177-3AD203B41FA5}">
                      <a16:colId xmlns:a16="http://schemas.microsoft.com/office/drawing/2014/main" val="2631658391"/>
                    </a:ext>
                  </a:extLst>
                </a:gridCol>
                <a:gridCol w="771437">
                  <a:extLst>
                    <a:ext uri="{9D8B030D-6E8A-4147-A177-3AD203B41FA5}">
                      <a16:colId xmlns:a16="http://schemas.microsoft.com/office/drawing/2014/main" val="3326772976"/>
                    </a:ext>
                  </a:extLst>
                </a:gridCol>
                <a:gridCol w="540513">
                  <a:extLst>
                    <a:ext uri="{9D8B030D-6E8A-4147-A177-3AD203B41FA5}">
                      <a16:colId xmlns:a16="http://schemas.microsoft.com/office/drawing/2014/main" val="3004708145"/>
                    </a:ext>
                  </a:extLst>
                </a:gridCol>
                <a:gridCol w="720683">
                  <a:extLst>
                    <a:ext uri="{9D8B030D-6E8A-4147-A177-3AD203B41FA5}">
                      <a16:colId xmlns:a16="http://schemas.microsoft.com/office/drawing/2014/main" val="1539446452"/>
                    </a:ext>
                  </a:extLst>
                </a:gridCol>
                <a:gridCol w="540513">
                  <a:extLst>
                    <a:ext uri="{9D8B030D-6E8A-4147-A177-3AD203B41FA5}">
                      <a16:colId xmlns:a16="http://schemas.microsoft.com/office/drawing/2014/main" val="1787288962"/>
                    </a:ext>
                  </a:extLst>
                </a:gridCol>
                <a:gridCol w="771437">
                  <a:extLst>
                    <a:ext uri="{9D8B030D-6E8A-4147-A177-3AD203B41FA5}">
                      <a16:colId xmlns:a16="http://schemas.microsoft.com/office/drawing/2014/main" val="680450290"/>
                    </a:ext>
                  </a:extLst>
                </a:gridCol>
                <a:gridCol w="540513">
                  <a:extLst>
                    <a:ext uri="{9D8B030D-6E8A-4147-A177-3AD203B41FA5}">
                      <a16:colId xmlns:a16="http://schemas.microsoft.com/office/drawing/2014/main" val="2041433694"/>
                    </a:ext>
                  </a:extLst>
                </a:gridCol>
                <a:gridCol w="720683">
                  <a:extLst>
                    <a:ext uri="{9D8B030D-6E8A-4147-A177-3AD203B41FA5}">
                      <a16:colId xmlns:a16="http://schemas.microsoft.com/office/drawing/2014/main" val="3134575260"/>
                    </a:ext>
                  </a:extLst>
                </a:gridCol>
                <a:gridCol w="540513">
                  <a:extLst>
                    <a:ext uri="{9D8B030D-6E8A-4147-A177-3AD203B41FA5}">
                      <a16:colId xmlns:a16="http://schemas.microsoft.com/office/drawing/2014/main" val="3858237522"/>
                    </a:ext>
                  </a:extLst>
                </a:gridCol>
              </a:tblGrid>
              <a:tr h="288000">
                <a:tc>
                  <a:txBody>
                    <a:bodyPr/>
                    <a:lstStyle/>
                    <a:p>
                      <a:pPr algn="l" fontAlgn="b"/>
                      <a:endParaRPr lang="pt-BR" sz="900" b="0" i="0" u="none" strike="noStrike" dirty="0">
                        <a:solidFill>
                          <a:srgbClr val="000000"/>
                        </a:solidFill>
                        <a:effectLst/>
                        <a:latin typeface="Source Sans Pro Light" panose="020B0403030403020204" pitchFamily="34" charset="0"/>
                      </a:endParaRPr>
                    </a:p>
                  </a:txBody>
                  <a:tcPr marL="6752" marR="6752" marT="6752" marB="0" anchor="b">
                    <a:lnL>
                      <a:noFill/>
                    </a:lnL>
                    <a:lnR>
                      <a:noFill/>
                    </a:lnR>
                    <a:lnT>
                      <a:noFill/>
                    </a:lnT>
                    <a:lnB>
                      <a:noFill/>
                    </a:lnB>
                  </a:tcPr>
                </a:tc>
                <a:tc>
                  <a:txBody>
                    <a:bodyPr/>
                    <a:lstStyle/>
                    <a:p>
                      <a:pPr algn="ctr" fontAlgn="ctr"/>
                      <a:r>
                        <a:rPr lang="pt-BR" sz="900" b="1" i="0" u="none" strike="noStrike">
                          <a:solidFill>
                            <a:srgbClr val="000000"/>
                          </a:solidFill>
                          <a:effectLst/>
                          <a:latin typeface="Source Sans Pro Light" panose="020B0403030403020204" pitchFamily="34" charset="0"/>
                        </a:rPr>
                        <a:t>ago/21</a:t>
                      </a:r>
                    </a:p>
                  </a:txBody>
                  <a:tcPr marL="6752" marR="6752" marT="675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pt-BR" sz="900" b="1" i="1" u="none" strike="noStrike">
                          <a:solidFill>
                            <a:srgbClr val="000000"/>
                          </a:solidFill>
                          <a:effectLst/>
                          <a:latin typeface="Source Sans Pro Light" panose="020B0403030403020204" pitchFamily="34" charset="0"/>
                        </a:rPr>
                        <a:t>AV%</a:t>
                      </a:r>
                    </a:p>
                  </a:txBody>
                  <a:tcPr marL="6752" marR="6752" marT="6752" marB="0" anchor="ctr">
                    <a:lnL>
                      <a:noFill/>
                    </a:lnL>
                    <a:lnR>
                      <a:noFill/>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t-BR" sz="900" b="1" i="0" u="none" strike="noStrike">
                          <a:solidFill>
                            <a:srgbClr val="000000"/>
                          </a:solidFill>
                          <a:effectLst/>
                          <a:latin typeface="Source Sans Pro Light" panose="020B0403030403020204" pitchFamily="34" charset="0"/>
                        </a:rPr>
                        <a:t>jul/21</a:t>
                      </a:r>
                    </a:p>
                  </a:txBody>
                  <a:tcPr marL="6752" marR="6752" marT="675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pt-BR" sz="900" b="1" i="1" u="none" strike="noStrike">
                          <a:solidFill>
                            <a:srgbClr val="000000"/>
                          </a:solidFill>
                          <a:effectLst/>
                          <a:latin typeface="Source Sans Pro Light" panose="020B0403030403020204" pitchFamily="34" charset="0"/>
                        </a:rPr>
                        <a:t>AV%</a:t>
                      </a:r>
                    </a:p>
                  </a:txBody>
                  <a:tcPr marL="6752" marR="6752" marT="6752" marB="0" anchor="ctr">
                    <a:lnL>
                      <a:noFill/>
                    </a:lnL>
                    <a:lnR>
                      <a:noFill/>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t-BR" sz="900" b="1" i="0" u="none" strike="noStrike">
                          <a:solidFill>
                            <a:srgbClr val="000000"/>
                          </a:solidFill>
                          <a:effectLst/>
                          <a:latin typeface="Source Sans Pro Light" panose="020B0403030403020204" pitchFamily="34" charset="0"/>
                        </a:rPr>
                        <a:t>jun/21</a:t>
                      </a:r>
                    </a:p>
                  </a:txBody>
                  <a:tcPr marL="6752" marR="6752" marT="675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pt-BR" sz="900" b="1" i="1" u="none" strike="noStrike">
                          <a:solidFill>
                            <a:srgbClr val="000000"/>
                          </a:solidFill>
                          <a:effectLst/>
                          <a:latin typeface="Source Sans Pro Light" panose="020B0403030403020204" pitchFamily="34" charset="0"/>
                        </a:rPr>
                        <a:t>AV%</a:t>
                      </a:r>
                    </a:p>
                  </a:txBody>
                  <a:tcPr marL="6752" marR="6752" marT="6752" marB="0" anchor="ctr">
                    <a:lnL>
                      <a:noFill/>
                    </a:lnL>
                    <a:lnR>
                      <a:noFill/>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pt-BR" sz="900" b="1" i="0" u="none" strike="noStrike">
                          <a:solidFill>
                            <a:srgbClr val="000000"/>
                          </a:solidFill>
                          <a:effectLst/>
                          <a:latin typeface="Source Sans Pro Light" panose="020B0403030403020204" pitchFamily="34" charset="0"/>
                        </a:rPr>
                        <a:t>mai/21</a:t>
                      </a:r>
                    </a:p>
                  </a:txBody>
                  <a:tcPr marL="6752" marR="6752" marT="675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pt-BR" sz="900" b="1" i="1" u="none" strike="noStrike">
                          <a:solidFill>
                            <a:srgbClr val="000000"/>
                          </a:solidFill>
                          <a:effectLst/>
                          <a:latin typeface="Source Sans Pro Light" panose="020B0403030403020204" pitchFamily="34" charset="0"/>
                        </a:rPr>
                        <a:t>AV%</a:t>
                      </a:r>
                    </a:p>
                  </a:txBody>
                  <a:tcPr marL="6752" marR="6752" marT="6752" marB="0" anchor="ctr">
                    <a:lnL>
                      <a:noFill/>
                    </a:lnL>
                    <a:lnR>
                      <a:noFill/>
                    </a:lnR>
                    <a:lnT>
                      <a:noFill/>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648500031"/>
                  </a:ext>
                </a:extLst>
              </a:tr>
              <a:tr h="288000">
                <a:tc>
                  <a:txBody>
                    <a:bodyPr/>
                    <a:lstStyle/>
                    <a:p>
                      <a:pPr algn="l" fontAlgn="b"/>
                      <a:r>
                        <a:rPr lang="pt-BR" sz="900" b="1" i="0" u="none" strike="noStrike" dirty="0">
                          <a:solidFill>
                            <a:srgbClr val="000000"/>
                          </a:solidFill>
                          <a:effectLst/>
                          <a:latin typeface="Source Sans Pro Light" panose="020B0403030403020204" pitchFamily="34" charset="0"/>
                        </a:rPr>
                        <a:t>RECEITA OPERACIONAL BRUTA</a:t>
                      </a:r>
                    </a:p>
                  </a:txBody>
                  <a:tcPr marL="6752" marR="6752" marT="6752" marB="0" anchor="b">
                    <a:lnL>
                      <a:noFill/>
                    </a:lnL>
                    <a:lnR>
                      <a:noFill/>
                    </a:lnR>
                    <a:lnT>
                      <a:noFill/>
                    </a:lnT>
                    <a:lnB>
                      <a:noFill/>
                    </a:lnB>
                  </a:tcPr>
                </a:tc>
                <a:tc>
                  <a:txBody>
                    <a:bodyPr/>
                    <a:lstStyle/>
                    <a:p>
                      <a:pPr algn="ctr" fontAlgn="b"/>
                      <a:r>
                        <a:rPr lang="pt-BR" sz="900" b="0" i="0" u="none" strike="noStrike" dirty="0">
                          <a:solidFill>
                            <a:srgbClr val="000000"/>
                          </a:solidFill>
                          <a:effectLst/>
                          <a:latin typeface="Calibri" panose="020F0502020204030204" pitchFamily="34" charset="0"/>
                        </a:rPr>
                        <a:t>22.156</a:t>
                      </a:r>
                    </a:p>
                  </a:txBody>
                  <a:tcPr marL="6752" marR="6752" marT="675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pt-BR" sz="900" b="1" i="1" u="none" strike="noStrike" dirty="0">
                          <a:solidFill>
                            <a:srgbClr val="000000"/>
                          </a:solidFill>
                          <a:effectLst/>
                          <a:latin typeface="Source Sans Pro Light" panose="020B0403030403020204" pitchFamily="34" charset="0"/>
                        </a:rPr>
                        <a:t>-217%</a:t>
                      </a:r>
                    </a:p>
                  </a:txBody>
                  <a:tcPr marL="6752" marR="6752" marT="6752" marB="0" anchor="ctr">
                    <a:lnL>
                      <a:noFill/>
                    </a:lnL>
                    <a:lnR>
                      <a:noFill/>
                    </a:lnR>
                    <a:lnT w="6350" cap="flat" cmpd="sng" algn="ctr">
                      <a:solidFill>
                        <a:srgbClr val="000000"/>
                      </a:solidFill>
                      <a:prstDash val="solid"/>
                      <a:round/>
                      <a:headEnd type="none" w="med" len="med"/>
                      <a:tailEnd type="none" w="med" len="med"/>
                    </a:lnT>
                    <a:lnB>
                      <a:noFill/>
                    </a:lnB>
                    <a:solidFill>
                      <a:srgbClr val="F2F2F2"/>
                    </a:solidFill>
                  </a:tcPr>
                </a:tc>
                <a:tc>
                  <a:txBody>
                    <a:bodyPr/>
                    <a:lstStyle/>
                    <a:p>
                      <a:pPr algn="ctr" fontAlgn="b"/>
                      <a:r>
                        <a:rPr lang="pt-BR" sz="900" b="0" i="0" u="none" strike="noStrike">
                          <a:solidFill>
                            <a:srgbClr val="000000"/>
                          </a:solidFill>
                          <a:effectLst/>
                          <a:latin typeface="Calibri" panose="020F0502020204030204" pitchFamily="34" charset="0"/>
                        </a:rPr>
                        <a:t>163.485</a:t>
                      </a:r>
                    </a:p>
                  </a:txBody>
                  <a:tcPr marL="6752" marR="6752" marT="675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pt-BR" sz="900" b="1" i="1" u="none" strike="noStrike">
                          <a:solidFill>
                            <a:srgbClr val="000000"/>
                          </a:solidFill>
                          <a:effectLst/>
                          <a:latin typeface="Source Sans Pro Light" panose="020B0403030403020204" pitchFamily="34" charset="0"/>
                        </a:rPr>
                        <a:t>104%</a:t>
                      </a:r>
                    </a:p>
                  </a:txBody>
                  <a:tcPr marL="6752" marR="6752" marT="6752" marB="0" anchor="ctr">
                    <a:lnL>
                      <a:noFill/>
                    </a:lnL>
                    <a:lnR>
                      <a:noFill/>
                    </a:lnR>
                    <a:lnT w="6350" cap="flat" cmpd="sng" algn="ctr">
                      <a:solidFill>
                        <a:srgbClr val="000000"/>
                      </a:solidFill>
                      <a:prstDash val="solid"/>
                      <a:round/>
                      <a:headEnd type="none" w="med" len="med"/>
                      <a:tailEnd type="none" w="med" len="med"/>
                    </a:lnT>
                    <a:lnB>
                      <a:noFill/>
                    </a:lnB>
                    <a:solidFill>
                      <a:srgbClr val="F2F2F2"/>
                    </a:solidFill>
                  </a:tcPr>
                </a:tc>
                <a:tc>
                  <a:txBody>
                    <a:bodyPr/>
                    <a:lstStyle/>
                    <a:p>
                      <a:pPr algn="ctr" fontAlgn="b"/>
                      <a:r>
                        <a:rPr lang="pt-BR" sz="900" b="0" i="0" u="none" strike="noStrike">
                          <a:solidFill>
                            <a:srgbClr val="000000"/>
                          </a:solidFill>
                          <a:effectLst/>
                          <a:latin typeface="Calibri" panose="020F0502020204030204" pitchFamily="34" charset="0"/>
                        </a:rPr>
                        <a:t>306.005</a:t>
                      </a:r>
                    </a:p>
                  </a:txBody>
                  <a:tcPr marL="6752" marR="6752" marT="675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pt-BR" sz="900" b="1" i="1" u="none" strike="noStrike">
                          <a:solidFill>
                            <a:srgbClr val="000000"/>
                          </a:solidFill>
                          <a:effectLst/>
                          <a:latin typeface="Source Sans Pro Light" panose="020B0403030403020204" pitchFamily="34" charset="0"/>
                        </a:rPr>
                        <a:t>111%</a:t>
                      </a:r>
                    </a:p>
                  </a:txBody>
                  <a:tcPr marL="6752" marR="6752" marT="6752" marB="0" anchor="ctr">
                    <a:lnL>
                      <a:noFill/>
                    </a:lnL>
                    <a:lnR>
                      <a:noFill/>
                    </a:lnR>
                    <a:lnT w="6350" cap="flat" cmpd="sng" algn="ctr">
                      <a:solidFill>
                        <a:srgbClr val="000000"/>
                      </a:solidFill>
                      <a:prstDash val="solid"/>
                      <a:round/>
                      <a:headEnd type="none" w="med" len="med"/>
                      <a:tailEnd type="none" w="med" len="med"/>
                    </a:lnT>
                    <a:lnB>
                      <a:noFill/>
                    </a:lnB>
                    <a:solidFill>
                      <a:srgbClr val="F2F2F2"/>
                    </a:solidFill>
                  </a:tcPr>
                </a:tc>
                <a:tc>
                  <a:txBody>
                    <a:bodyPr/>
                    <a:lstStyle/>
                    <a:p>
                      <a:pPr algn="ctr" fontAlgn="b"/>
                      <a:r>
                        <a:rPr lang="pt-BR" sz="900" b="0" i="0" u="none" strike="noStrike">
                          <a:solidFill>
                            <a:srgbClr val="000000"/>
                          </a:solidFill>
                          <a:effectLst/>
                          <a:latin typeface="Calibri" panose="020F0502020204030204" pitchFamily="34" charset="0"/>
                        </a:rPr>
                        <a:t>228.509</a:t>
                      </a:r>
                    </a:p>
                  </a:txBody>
                  <a:tcPr marL="6752" marR="6752" marT="675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pt-BR" sz="900" b="1" i="1" u="none" strike="noStrike">
                          <a:solidFill>
                            <a:srgbClr val="000000"/>
                          </a:solidFill>
                          <a:effectLst/>
                          <a:latin typeface="Source Sans Pro Light" panose="020B0403030403020204" pitchFamily="34" charset="0"/>
                        </a:rPr>
                        <a:t>108%</a:t>
                      </a:r>
                    </a:p>
                  </a:txBody>
                  <a:tcPr marL="6752" marR="6752" marT="6752" marB="0" anchor="ctr">
                    <a:lnL>
                      <a:noFill/>
                    </a:lnL>
                    <a:lnR>
                      <a:noFill/>
                    </a:lnR>
                    <a:lnT w="6350" cap="flat" cmpd="sng" algn="ctr">
                      <a:solidFill>
                        <a:srgbClr val="000000"/>
                      </a:solidFill>
                      <a:prstDash val="solid"/>
                      <a:round/>
                      <a:headEnd type="none" w="med" len="med"/>
                      <a:tailEnd type="none" w="med" len="med"/>
                    </a:lnT>
                    <a:lnB>
                      <a:noFill/>
                    </a:lnB>
                    <a:solidFill>
                      <a:srgbClr val="F2F2F2"/>
                    </a:solidFill>
                  </a:tcPr>
                </a:tc>
                <a:extLst>
                  <a:ext uri="{0D108BD9-81ED-4DB2-BD59-A6C34878D82A}">
                    <a16:rowId xmlns:a16="http://schemas.microsoft.com/office/drawing/2014/main" val="1960594517"/>
                  </a:ext>
                </a:extLst>
              </a:tr>
              <a:tr h="288000">
                <a:tc>
                  <a:txBody>
                    <a:bodyPr/>
                    <a:lstStyle/>
                    <a:p>
                      <a:pPr algn="l" fontAlgn="b"/>
                      <a:r>
                        <a:rPr lang="pt-BR" sz="900" b="0" i="0" u="none" strike="noStrike">
                          <a:solidFill>
                            <a:srgbClr val="000000"/>
                          </a:solidFill>
                          <a:effectLst/>
                          <a:latin typeface="Source Sans Pro Light" panose="020B0403030403020204" pitchFamily="34" charset="0"/>
                        </a:rPr>
                        <a:t>(-) DEDUÇÕES DA RECEITA BRUTA</a:t>
                      </a:r>
                    </a:p>
                  </a:txBody>
                  <a:tcPr marL="6752" marR="6752" marT="6752" marB="0" anchor="b">
                    <a:lnL>
                      <a:noFill/>
                    </a:lnL>
                    <a:lnR>
                      <a:noFill/>
                    </a:lnR>
                    <a:lnT>
                      <a:noFill/>
                    </a:lnT>
                    <a:lnB>
                      <a:noFill/>
                    </a:lnB>
                  </a:tcPr>
                </a:tc>
                <a:tc>
                  <a:txBody>
                    <a:bodyPr/>
                    <a:lstStyle/>
                    <a:p>
                      <a:pPr algn="ctr" fontAlgn="b"/>
                      <a:r>
                        <a:rPr lang="pt-BR" sz="900" b="0" i="0" u="none" strike="noStrike" dirty="0">
                          <a:solidFill>
                            <a:srgbClr val="000000"/>
                          </a:solidFill>
                          <a:effectLst/>
                          <a:latin typeface="Calibri" panose="020F0502020204030204" pitchFamily="34" charset="0"/>
                        </a:rPr>
                        <a:t>-32.386</a:t>
                      </a:r>
                    </a:p>
                  </a:txBody>
                  <a:tcPr marL="6752" marR="6752" marT="6752" marB="0" anchor="ctr">
                    <a:lnL>
                      <a:noFill/>
                    </a:lnL>
                    <a:lnR>
                      <a:noFill/>
                    </a:lnR>
                    <a:lnT>
                      <a:noFill/>
                    </a:lnT>
                    <a:lnB>
                      <a:noFill/>
                    </a:lnB>
                  </a:tcPr>
                </a:tc>
                <a:tc>
                  <a:txBody>
                    <a:bodyPr/>
                    <a:lstStyle/>
                    <a:p>
                      <a:pPr algn="ctr" fontAlgn="ctr"/>
                      <a:r>
                        <a:rPr lang="pt-BR" sz="900" b="1" i="1" u="none" strike="noStrike" dirty="0">
                          <a:solidFill>
                            <a:srgbClr val="000000"/>
                          </a:solidFill>
                          <a:effectLst/>
                          <a:latin typeface="Source Sans Pro Light" panose="020B0403030403020204" pitchFamily="34" charset="0"/>
                        </a:rPr>
                        <a:t>317%</a:t>
                      </a:r>
                    </a:p>
                  </a:txBody>
                  <a:tcPr marL="6752" marR="6752" marT="6752" marB="0" anchor="ctr">
                    <a:lnL>
                      <a:noFill/>
                    </a:lnL>
                    <a:lnR>
                      <a:noFill/>
                    </a:lnR>
                    <a:lnT>
                      <a:noFill/>
                    </a:lnT>
                    <a:lnB>
                      <a:noFill/>
                    </a:lnB>
                    <a:solidFill>
                      <a:srgbClr val="F2F2F2"/>
                    </a:solidFill>
                  </a:tcPr>
                </a:tc>
                <a:tc>
                  <a:txBody>
                    <a:bodyPr/>
                    <a:lstStyle/>
                    <a:p>
                      <a:pPr algn="ctr" fontAlgn="b"/>
                      <a:r>
                        <a:rPr lang="pt-BR" sz="900" b="0" i="0" u="none" strike="noStrike" dirty="0">
                          <a:solidFill>
                            <a:srgbClr val="000000"/>
                          </a:solidFill>
                          <a:effectLst/>
                          <a:latin typeface="Calibri" panose="020F0502020204030204" pitchFamily="34" charset="0"/>
                        </a:rPr>
                        <a:t>-6.674</a:t>
                      </a:r>
                    </a:p>
                  </a:txBody>
                  <a:tcPr marL="6752" marR="6752" marT="6752" marB="0" anchor="ctr">
                    <a:lnL>
                      <a:noFill/>
                    </a:lnL>
                    <a:lnR>
                      <a:noFill/>
                    </a:lnR>
                    <a:lnT>
                      <a:noFill/>
                    </a:lnT>
                    <a:lnB>
                      <a:noFill/>
                    </a:lnB>
                  </a:tcPr>
                </a:tc>
                <a:tc>
                  <a:txBody>
                    <a:bodyPr/>
                    <a:lstStyle/>
                    <a:p>
                      <a:pPr algn="ctr" fontAlgn="ctr"/>
                      <a:r>
                        <a:rPr lang="pt-BR" sz="900" b="1" i="1" u="none" strike="noStrike">
                          <a:solidFill>
                            <a:srgbClr val="000000"/>
                          </a:solidFill>
                          <a:effectLst/>
                          <a:latin typeface="Source Sans Pro Light" panose="020B0403030403020204" pitchFamily="34" charset="0"/>
                        </a:rPr>
                        <a:t>-4%</a:t>
                      </a:r>
                    </a:p>
                  </a:txBody>
                  <a:tcPr marL="6752" marR="6752" marT="6752" marB="0" anchor="ctr">
                    <a:lnL>
                      <a:noFill/>
                    </a:lnL>
                    <a:lnR>
                      <a:noFill/>
                    </a:lnR>
                    <a:lnT>
                      <a:noFill/>
                    </a:lnT>
                    <a:lnB>
                      <a:noFill/>
                    </a:lnB>
                    <a:solidFill>
                      <a:srgbClr val="F2F2F2"/>
                    </a:solidFill>
                  </a:tcPr>
                </a:tc>
                <a:tc>
                  <a:txBody>
                    <a:bodyPr/>
                    <a:lstStyle/>
                    <a:p>
                      <a:pPr algn="ctr" fontAlgn="b"/>
                      <a:r>
                        <a:rPr lang="pt-BR" sz="900" b="0" i="0" u="none" strike="noStrike">
                          <a:solidFill>
                            <a:srgbClr val="000000"/>
                          </a:solidFill>
                          <a:effectLst/>
                          <a:latin typeface="Calibri" panose="020F0502020204030204" pitchFamily="34" charset="0"/>
                        </a:rPr>
                        <a:t>-29.472</a:t>
                      </a:r>
                    </a:p>
                  </a:txBody>
                  <a:tcPr marL="6752" marR="6752" marT="6752" marB="0" anchor="ctr">
                    <a:lnL>
                      <a:noFill/>
                    </a:lnL>
                    <a:lnR>
                      <a:noFill/>
                    </a:lnR>
                    <a:lnT>
                      <a:noFill/>
                    </a:lnT>
                    <a:lnB>
                      <a:noFill/>
                    </a:lnB>
                  </a:tcPr>
                </a:tc>
                <a:tc>
                  <a:txBody>
                    <a:bodyPr/>
                    <a:lstStyle/>
                    <a:p>
                      <a:pPr algn="ctr" fontAlgn="ctr"/>
                      <a:r>
                        <a:rPr lang="pt-BR" sz="900" b="1" i="1" u="none" strike="noStrike">
                          <a:solidFill>
                            <a:srgbClr val="000000"/>
                          </a:solidFill>
                          <a:effectLst/>
                          <a:latin typeface="Source Sans Pro Light" panose="020B0403030403020204" pitchFamily="34" charset="0"/>
                        </a:rPr>
                        <a:t>-11%</a:t>
                      </a:r>
                    </a:p>
                  </a:txBody>
                  <a:tcPr marL="6752" marR="6752" marT="6752" marB="0" anchor="ctr">
                    <a:lnL>
                      <a:noFill/>
                    </a:lnL>
                    <a:lnR>
                      <a:noFill/>
                    </a:lnR>
                    <a:lnT>
                      <a:noFill/>
                    </a:lnT>
                    <a:lnB>
                      <a:noFill/>
                    </a:lnB>
                    <a:solidFill>
                      <a:srgbClr val="F2F2F2"/>
                    </a:solidFill>
                  </a:tcPr>
                </a:tc>
                <a:tc>
                  <a:txBody>
                    <a:bodyPr/>
                    <a:lstStyle/>
                    <a:p>
                      <a:pPr algn="ctr" fontAlgn="b"/>
                      <a:r>
                        <a:rPr lang="pt-BR" sz="900" b="0" i="0" u="none" strike="noStrike">
                          <a:solidFill>
                            <a:srgbClr val="000000"/>
                          </a:solidFill>
                          <a:effectLst/>
                          <a:latin typeface="Calibri" panose="020F0502020204030204" pitchFamily="34" charset="0"/>
                        </a:rPr>
                        <a:t>-16.756</a:t>
                      </a:r>
                    </a:p>
                  </a:txBody>
                  <a:tcPr marL="6752" marR="6752" marT="6752" marB="0" anchor="ctr">
                    <a:lnL>
                      <a:noFill/>
                    </a:lnL>
                    <a:lnR>
                      <a:noFill/>
                    </a:lnR>
                    <a:lnT>
                      <a:noFill/>
                    </a:lnT>
                    <a:lnB>
                      <a:noFill/>
                    </a:lnB>
                  </a:tcPr>
                </a:tc>
                <a:tc>
                  <a:txBody>
                    <a:bodyPr/>
                    <a:lstStyle/>
                    <a:p>
                      <a:pPr algn="ctr" fontAlgn="ctr"/>
                      <a:r>
                        <a:rPr lang="pt-BR" sz="900" b="1" i="1" u="none" strike="noStrike">
                          <a:solidFill>
                            <a:srgbClr val="000000"/>
                          </a:solidFill>
                          <a:effectLst/>
                          <a:latin typeface="Source Sans Pro Light" panose="020B0403030403020204" pitchFamily="34" charset="0"/>
                        </a:rPr>
                        <a:t>-8%</a:t>
                      </a:r>
                    </a:p>
                  </a:txBody>
                  <a:tcPr marL="6752" marR="6752" marT="6752" marB="0" anchor="ctr">
                    <a:lnL>
                      <a:noFill/>
                    </a:lnL>
                    <a:lnR>
                      <a:noFill/>
                    </a:lnR>
                    <a:lnT>
                      <a:noFill/>
                    </a:lnT>
                    <a:lnB>
                      <a:noFill/>
                    </a:lnB>
                    <a:solidFill>
                      <a:srgbClr val="F2F2F2"/>
                    </a:solidFill>
                  </a:tcPr>
                </a:tc>
                <a:extLst>
                  <a:ext uri="{0D108BD9-81ED-4DB2-BD59-A6C34878D82A}">
                    <a16:rowId xmlns:a16="http://schemas.microsoft.com/office/drawing/2014/main" val="1402900538"/>
                  </a:ext>
                </a:extLst>
              </a:tr>
              <a:tr h="288000">
                <a:tc>
                  <a:txBody>
                    <a:bodyPr/>
                    <a:lstStyle/>
                    <a:p>
                      <a:pPr algn="l" fontAlgn="b"/>
                      <a:r>
                        <a:rPr lang="pt-BR" sz="900" b="1" i="0" u="none" strike="noStrike">
                          <a:solidFill>
                            <a:srgbClr val="000000"/>
                          </a:solidFill>
                          <a:effectLst/>
                          <a:latin typeface="Source Sans Pro Light" panose="020B0403030403020204" pitchFamily="34" charset="0"/>
                        </a:rPr>
                        <a:t>(=) RECEITA LÍQUIDA</a:t>
                      </a:r>
                    </a:p>
                  </a:txBody>
                  <a:tcPr marL="6752" marR="6752" marT="6752" marB="0" anchor="b">
                    <a:lnL>
                      <a:noFill/>
                    </a:lnL>
                    <a:lnR>
                      <a:noFill/>
                    </a:lnR>
                    <a:lnT>
                      <a:noFill/>
                    </a:lnT>
                    <a:lnB>
                      <a:noFill/>
                    </a:lnB>
                  </a:tcPr>
                </a:tc>
                <a:tc>
                  <a:txBody>
                    <a:bodyPr/>
                    <a:lstStyle/>
                    <a:p>
                      <a:pPr algn="ctr" fontAlgn="b"/>
                      <a:r>
                        <a:rPr lang="pt-BR" sz="900" b="0" i="0" u="none" strike="noStrike">
                          <a:solidFill>
                            <a:srgbClr val="000000"/>
                          </a:solidFill>
                          <a:effectLst/>
                          <a:latin typeface="Calibri" panose="020F0502020204030204" pitchFamily="34" charset="0"/>
                        </a:rPr>
                        <a:t>-10.230</a:t>
                      </a:r>
                    </a:p>
                  </a:txBody>
                  <a:tcPr marL="6752" marR="6752" marT="6752" marB="0" anchor="ctr">
                    <a:lnL>
                      <a:noFill/>
                    </a:lnL>
                    <a:lnR>
                      <a:noFill/>
                    </a:lnR>
                    <a:lnT>
                      <a:noFill/>
                    </a:lnT>
                    <a:lnB>
                      <a:noFill/>
                    </a:lnB>
                  </a:tcPr>
                </a:tc>
                <a:tc>
                  <a:txBody>
                    <a:bodyPr/>
                    <a:lstStyle/>
                    <a:p>
                      <a:pPr algn="ctr" fontAlgn="ctr"/>
                      <a:r>
                        <a:rPr lang="pt-BR" sz="900" b="1" i="1" u="none" strike="noStrike">
                          <a:solidFill>
                            <a:srgbClr val="000000"/>
                          </a:solidFill>
                          <a:effectLst/>
                          <a:latin typeface="Source Sans Pro Light" panose="020B0403030403020204" pitchFamily="34" charset="0"/>
                        </a:rPr>
                        <a:t>100%</a:t>
                      </a:r>
                    </a:p>
                  </a:txBody>
                  <a:tcPr marL="6752" marR="6752" marT="6752" marB="0" anchor="ctr">
                    <a:lnL>
                      <a:noFill/>
                    </a:lnL>
                    <a:lnR>
                      <a:noFill/>
                    </a:lnR>
                    <a:lnT>
                      <a:noFill/>
                    </a:lnT>
                    <a:lnB>
                      <a:noFill/>
                    </a:lnB>
                    <a:solidFill>
                      <a:srgbClr val="F2F2F2"/>
                    </a:solidFill>
                  </a:tcPr>
                </a:tc>
                <a:tc>
                  <a:txBody>
                    <a:bodyPr/>
                    <a:lstStyle/>
                    <a:p>
                      <a:pPr algn="ctr" fontAlgn="b"/>
                      <a:r>
                        <a:rPr lang="pt-BR" sz="900" b="0" i="0" u="none" strike="noStrike" dirty="0">
                          <a:solidFill>
                            <a:srgbClr val="000000"/>
                          </a:solidFill>
                          <a:effectLst/>
                          <a:latin typeface="Calibri" panose="020F0502020204030204" pitchFamily="34" charset="0"/>
                        </a:rPr>
                        <a:t>156.811</a:t>
                      </a:r>
                    </a:p>
                  </a:txBody>
                  <a:tcPr marL="6752" marR="6752" marT="6752" marB="0" anchor="ctr">
                    <a:lnL>
                      <a:noFill/>
                    </a:lnL>
                    <a:lnR>
                      <a:noFill/>
                    </a:lnR>
                    <a:lnT>
                      <a:noFill/>
                    </a:lnT>
                    <a:lnB>
                      <a:noFill/>
                    </a:lnB>
                  </a:tcPr>
                </a:tc>
                <a:tc>
                  <a:txBody>
                    <a:bodyPr/>
                    <a:lstStyle/>
                    <a:p>
                      <a:pPr algn="ctr" fontAlgn="ctr"/>
                      <a:r>
                        <a:rPr lang="pt-BR" sz="900" b="1" i="1" u="none" strike="noStrike">
                          <a:solidFill>
                            <a:srgbClr val="000000"/>
                          </a:solidFill>
                          <a:effectLst/>
                          <a:latin typeface="Source Sans Pro Light" panose="020B0403030403020204" pitchFamily="34" charset="0"/>
                        </a:rPr>
                        <a:t>100%</a:t>
                      </a:r>
                    </a:p>
                  </a:txBody>
                  <a:tcPr marL="6752" marR="6752" marT="6752" marB="0" anchor="ctr">
                    <a:lnL>
                      <a:noFill/>
                    </a:lnL>
                    <a:lnR>
                      <a:noFill/>
                    </a:lnR>
                    <a:lnT>
                      <a:noFill/>
                    </a:lnT>
                    <a:lnB>
                      <a:noFill/>
                    </a:lnB>
                    <a:solidFill>
                      <a:srgbClr val="F2F2F2"/>
                    </a:solidFill>
                  </a:tcPr>
                </a:tc>
                <a:tc>
                  <a:txBody>
                    <a:bodyPr/>
                    <a:lstStyle/>
                    <a:p>
                      <a:pPr algn="ctr" fontAlgn="b"/>
                      <a:r>
                        <a:rPr lang="pt-BR" sz="900" b="0" i="0" u="none" strike="noStrike">
                          <a:solidFill>
                            <a:srgbClr val="000000"/>
                          </a:solidFill>
                          <a:effectLst/>
                          <a:latin typeface="Calibri" panose="020F0502020204030204" pitchFamily="34" charset="0"/>
                        </a:rPr>
                        <a:t>276.533</a:t>
                      </a:r>
                    </a:p>
                  </a:txBody>
                  <a:tcPr marL="6752" marR="6752" marT="6752" marB="0" anchor="ctr">
                    <a:lnL>
                      <a:noFill/>
                    </a:lnL>
                    <a:lnR>
                      <a:noFill/>
                    </a:lnR>
                    <a:lnT>
                      <a:noFill/>
                    </a:lnT>
                    <a:lnB>
                      <a:noFill/>
                    </a:lnB>
                  </a:tcPr>
                </a:tc>
                <a:tc>
                  <a:txBody>
                    <a:bodyPr/>
                    <a:lstStyle/>
                    <a:p>
                      <a:pPr algn="ctr" fontAlgn="ctr"/>
                      <a:r>
                        <a:rPr lang="pt-BR" sz="900" b="1" i="1" u="none" strike="noStrike">
                          <a:solidFill>
                            <a:srgbClr val="000000"/>
                          </a:solidFill>
                          <a:effectLst/>
                          <a:latin typeface="Source Sans Pro Light" panose="020B0403030403020204" pitchFamily="34" charset="0"/>
                        </a:rPr>
                        <a:t>100%</a:t>
                      </a:r>
                    </a:p>
                  </a:txBody>
                  <a:tcPr marL="6752" marR="6752" marT="6752" marB="0" anchor="ctr">
                    <a:lnL>
                      <a:noFill/>
                    </a:lnL>
                    <a:lnR>
                      <a:noFill/>
                    </a:lnR>
                    <a:lnT>
                      <a:noFill/>
                    </a:lnT>
                    <a:lnB>
                      <a:noFill/>
                    </a:lnB>
                    <a:solidFill>
                      <a:srgbClr val="F2F2F2"/>
                    </a:solidFill>
                  </a:tcPr>
                </a:tc>
                <a:tc>
                  <a:txBody>
                    <a:bodyPr/>
                    <a:lstStyle/>
                    <a:p>
                      <a:pPr algn="ctr" fontAlgn="b"/>
                      <a:r>
                        <a:rPr lang="pt-BR" sz="900" b="0" i="0" u="none" strike="noStrike">
                          <a:solidFill>
                            <a:srgbClr val="000000"/>
                          </a:solidFill>
                          <a:effectLst/>
                          <a:latin typeface="Calibri" panose="020F0502020204030204" pitchFamily="34" charset="0"/>
                        </a:rPr>
                        <a:t>211.752</a:t>
                      </a:r>
                    </a:p>
                  </a:txBody>
                  <a:tcPr marL="6752" marR="6752" marT="6752" marB="0" anchor="ctr">
                    <a:lnL>
                      <a:noFill/>
                    </a:lnL>
                    <a:lnR>
                      <a:noFill/>
                    </a:lnR>
                    <a:lnT>
                      <a:noFill/>
                    </a:lnT>
                    <a:lnB>
                      <a:noFill/>
                    </a:lnB>
                  </a:tcPr>
                </a:tc>
                <a:tc>
                  <a:txBody>
                    <a:bodyPr/>
                    <a:lstStyle/>
                    <a:p>
                      <a:pPr algn="ctr" fontAlgn="ctr"/>
                      <a:r>
                        <a:rPr lang="pt-BR" sz="900" b="1" i="1" u="none" strike="noStrike">
                          <a:solidFill>
                            <a:srgbClr val="000000"/>
                          </a:solidFill>
                          <a:effectLst/>
                          <a:latin typeface="Source Sans Pro Light" panose="020B0403030403020204" pitchFamily="34" charset="0"/>
                        </a:rPr>
                        <a:t>100%</a:t>
                      </a:r>
                    </a:p>
                  </a:txBody>
                  <a:tcPr marL="6752" marR="6752" marT="6752" marB="0" anchor="ctr">
                    <a:lnL>
                      <a:noFill/>
                    </a:lnL>
                    <a:lnR>
                      <a:noFill/>
                    </a:lnR>
                    <a:lnT>
                      <a:noFill/>
                    </a:lnT>
                    <a:lnB>
                      <a:noFill/>
                    </a:lnB>
                    <a:solidFill>
                      <a:srgbClr val="F2F2F2"/>
                    </a:solidFill>
                  </a:tcPr>
                </a:tc>
                <a:extLst>
                  <a:ext uri="{0D108BD9-81ED-4DB2-BD59-A6C34878D82A}">
                    <a16:rowId xmlns:a16="http://schemas.microsoft.com/office/drawing/2014/main" val="737049436"/>
                  </a:ext>
                </a:extLst>
              </a:tr>
              <a:tr h="288000">
                <a:tc>
                  <a:txBody>
                    <a:bodyPr/>
                    <a:lstStyle/>
                    <a:p>
                      <a:pPr algn="l" fontAlgn="b"/>
                      <a:r>
                        <a:rPr lang="pt-BR" sz="900" b="0" i="0" u="none" strike="noStrike">
                          <a:solidFill>
                            <a:srgbClr val="000000"/>
                          </a:solidFill>
                          <a:effectLst/>
                          <a:latin typeface="Source Sans Pro Light" panose="020B0403030403020204" pitchFamily="34" charset="0"/>
                        </a:rPr>
                        <a:t>(-) CUSTO DOS PRODUTOS VENDIDOS</a:t>
                      </a:r>
                    </a:p>
                  </a:txBody>
                  <a:tcPr marL="6752" marR="6752" marT="6752" marB="0" anchor="b">
                    <a:lnL>
                      <a:noFill/>
                    </a:lnL>
                    <a:lnR>
                      <a:noFill/>
                    </a:lnR>
                    <a:lnT>
                      <a:noFill/>
                    </a:lnT>
                    <a:lnB>
                      <a:noFill/>
                    </a:lnB>
                  </a:tcPr>
                </a:tc>
                <a:tc>
                  <a:txBody>
                    <a:bodyPr/>
                    <a:lstStyle/>
                    <a:p>
                      <a:pPr algn="ctr" fontAlgn="b"/>
                      <a:r>
                        <a:rPr lang="pt-BR" sz="900" b="0" i="0" u="none" strike="noStrike">
                          <a:solidFill>
                            <a:srgbClr val="000000"/>
                          </a:solidFill>
                          <a:effectLst/>
                          <a:latin typeface="Calibri" panose="020F0502020204030204" pitchFamily="34" charset="0"/>
                        </a:rPr>
                        <a:t>-111.233</a:t>
                      </a:r>
                    </a:p>
                  </a:txBody>
                  <a:tcPr marL="6752" marR="6752" marT="6752" marB="0" anchor="ctr">
                    <a:lnL>
                      <a:noFill/>
                    </a:lnL>
                    <a:lnR>
                      <a:noFill/>
                    </a:lnR>
                    <a:lnT>
                      <a:noFill/>
                    </a:lnT>
                    <a:lnB>
                      <a:noFill/>
                    </a:lnB>
                  </a:tcPr>
                </a:tc>
                <a:tc>
                  <a:txBody>
                    <a:bodyPr/>
                    <a:lstStyle/>
                    <a:p>
                      <a:pPr algn="ctr" fontAlgn="ctr"/>
                      <a:r>
                        <a:rPr lang="pt-BR" sz="900" b="1" i="1" u="none" strike="noStrike">
                          <a:solidFill>
                            <a:srgbClr val="000000"/>
                          </a:solidFill>
                          <a:effectLst/>
                          <a:latin typeface="Source Sans Pro Light" panose="020B0403030403020204" pitchFamily="34" charset="0"/>
                        </a:rPr>
                        <a:t>1087%</a:t>
                      </a:r>
                    </a:p>
                  </a:txBody>
                  <a:tcPr marL="6752" marR="6752" marT="6752" marB="0" anchor="ctr">
                    <a:lnL>
                      <a:noFill/>
                    </a:lnL>
                    <a:lnR>
                      <a:noFill/>
                    </a:lnR>
                    <a:lnT>
                      <a:noFill/>
                    </a:lnT>
                    <a:lnB>
                      <a:noFill/>
                    </a:lnB>
                    <a:solidFill>
                      <a:srgbClr val="F2F2F2"/>
                    </a:solidFill>
                  </a:tcPr>
                </a:tc>
                <a:tc>
                  <a:txBody>
                    <a:bodyPr/>
                    <a:lstStyle/>
                    <a:p>
                      <a:pPr algn="ctr" fontAlgn="b"/>
                      <a:r>
                        <a:rPr lang="pt-BR" sz="900" b="0" i="0" u="none" strike="noStrike" dirty="0">
                          <a:solidFill>
                            <a:srgbClr val="000000"/>
                          </a:solidFill>
                          <a:effectLst/>
                          <a:latin typeface="Calibri" panose="020F0502020204030204" pitchFamily="34" charset="0"/>
                        </a:rPr>
                        <a:t>-188.684</a:t>
                      </a:r>
                    </a:p>
                  </a:txBody>
                  <a:tcPr marL="6752" marR="6752" marT="6752" marB="0" anchor="ctr">
                    <a:lnL>
                      <a:noFill/>
                    </a:lnL>
                    <a:lnR>
                      <a:noFill/>
                    </a:lnR>
                    <a:lnT>
                      <a:noFill/>
                    </a:lnT>
                    <a:lnB>
                      <a:noFill/>
                    </a:lnB>
                  </a:tcPr>
                </a:tc>
                <a:tc>
                  <a:txBody>
                    <a:bodyPr/>
                    <a:lstStyle/>
                    <a:p>
                      <a:pPr algn="ctr" fontAlgn="ctr"/>
                      <a:r>
                        <a:rPr lang="pt-BR" sz="900" b="1" i="1" u="none" strike="noStrike" dirty="0">
                          <a:solidFill>
                            <a:srgbClr val="000000"/>
                          </a:solidFill>
                          <a:effectLst/>
                          <a:latin typeface="Source Sans Pro Light" panose="020B0403030403020204" pitchFamily="34" charset="0"/>
                        </a:rPr>
                        <a:t>-120%</a:t>
                      </a:r>
                    </a:p>
                  </a:txBody>
                  <a:tcPr marL="6752" marR="6752" marT="6752" marB="0" anchor="ctr">
                    <a:lnL>
                      <a:noFill/>
                    </a:lnL>
                    <a:lnR>
                      <a:noFill/>
                    </a:lnR>
                    <a:lnT>
                      <a:noFill/>
                    </a:lnT>
                    <a:lnB>
                      <a:noFill/>
                    </a:lnB>
                    <a:solidFill>
                      <a:srgbClr val="F2F2F2"/>
                    </a:solidFill>
                  </a:tcPr>
                </a:tc>
                <a:tc>
                  <a:txBody>
                    <a:bodyPr/>
                    <a:lstStyle/>
                    <a:p>
                      <a:pPr algn="ctr" fontAlgn="b"/>
                      <a:r>
                        <a:rPr lang="pt-BR" sz="900" b="0" i="0" u="none" strike="noStrike">
                          <a:solidFill>
                            <a:srgbClr val="000000"/>
                          </a:solidFill>
                          <a:effectLst/>
                          <a:latin typeface="Calibri" panose="020F0502020204030204" pitchFamily="34" charset="0"/>
                        </a:rPr>
                        <a:t>-165.222</a:t>
                      </a:r>
                    </a:p>
                  </a:txBody>
                  <a:tcPr marL="6752" marR="6752" marT="6752" marB="0" anchor="ctr">
                    <a:lnL>
                      <a:noFill/>
                    </a:lnL>
                    <a:lnR>
                      <a:noFill/>
                    </a:lnR>
                    <a:lnT>
                      <a:noFill/>
                    </a:lnT>
                    <a:lnB>
                      <a:noFill/>
                    </a:lnB>
                  </a:tcPr>
                </a:tc>
                <a:tc>
                  <a:txBody>
                    <a:bodyPr/>
                    <a:lstStyle/>
                    <a:p>
                      <a:pPr algn="ctr" fontAlgn="ctr"/>
                      <a:r>
                        <a:rPr lang="pt-BR" sz="900" b="1" i="1" u="none" strike="noStrike">
                          <a:solidFill>
                            <a:srgbClr val="000000"/>
                          </a:solidFill>
                          <a:effectLst/>
                          <a:latin typeface="Source Sans Pro Light" panose="020B0403030403020204" pitchFamily="34" charset="0"/>
                        </a:rPr>
                        <a:t>-60%</a:t>
                      </a:r>
                    </a:p>
                  </a:txBody>
                  <a:tcPr marL="6752" marR="6752" marT="6752" marB="0" anchor="ctr">
                    <a:lnL>
                      <a:noFill/>
                    </a:lnL>
                    <a:lnR>
                      <a:noFill/>
                    </a:lnR>
                    <a:lnT>
                      <a:noFill/>
                    </a:lnT>
                    <a:lnB>
                      <a:noFill/>
                    </a:lnB>
                    <a:solidFill>
                      <a:srgbClr val="F2F2F2"/>
                    </a:solidFill>
                  </a:tcPr>
                </a:tc>
                <a:tc>
                  <a:txBody>
                    <a:bodyPr/>
                    <a:lstStyle/>
                    <a:p>
                      <a:pPr algn="ctr" fontAlgn="b"/>
                      <a:r>
                        <a:rPr lang="pt-BR" sz="900" b="0" i="0" u="none" strike="noStrike">
                          <a:solidFill>
                            <a:srgbClr val="000000"/>
                          </a:solidFill>
                          <a:effectLst/>
                          <a:latin typeface="Calibri" panose="020F0502020204030204" pitchFamily="34" charset="0"/>
                        </a:rPr>
                        <a:t>-29.679</a:t>
                      </a:r>
                    </a:p>
                  </a:txBody>
                  <a:tcPr marL="6752" marR="6752" marT="6752" marB="0" anchor="ctr">
                    <a:lnL>
                      <a:noFill/>
                    </a:lnL>
                    <a:lnR>
                      <a:noFill/>
                    </a:lnR>
                    <a:lnT>
                      <a:noFill/>
                    </a:lnT>
                    <a:lnB>
                      <a:noFill/>
                    </a:lnB>
                  </a:tcPr>
                </a:tc>
                <a:tc>
                  <a:txBody>
                    <a:bodyPr/>
                    <a:lstStyle/>
                    <a:p>
                      <a:pPr algn="ctr" fontAlgn="ctr"/>
                      <a:r>
                        <a:rPr lang="pt-BR" sz="900" b="1" i="1" u="none" strike="noStrike">
                          <a:solidFill>
                            <a:srgbClr val="000000"/>
                          </a:solidFill>
                          <a:effectLst/>
                          <a:latin typeface="Source Sans Pro Light" panose="020B0403030403020204" pitchFamily="34" charset="0"/>
                        </a:rPr>
                        <a:t>-14%</a:t>
                      </a:r>
                    </a:p>
                  </a:txBody>
                  <a:tcPr marL="6752" marR="6752" marT="6752" marB="0" anchor="ctr">
                    <a:lnL>
                      <a:noFill/>
                    </a:lnL>
                    <a:lnR>
                      <a:noFill/>
                    </a:lnR>
                    <a:lnT>
                      <a:noFill/>
                    </a:lnT>
                    <a:lnB>
                      <a:noFill/>
                    </a:lnB>
                    <a:solidFill>
                      <a:srgbClr val="F2F2F2"/>
                    </a:solidFill>
                  </a:tcPr>
                </a:tc>
                <a:extLst>
                  <a:ext uri="{0D108BD9-81ED-4DB2-BD59-A6C34878D82A}">
                    <a16:rowId xmlns:a16="http://schemas.microsoft.com/office/drawing/2014/main" val="2278234229"/>
                  </a:ext>
                </a:extLst>
              </a:tr>
              <a:tr h="288000">
                <a:tc>
                  <a:txBody>
                    <a:bodyPr/>
                    <a:lstStyle/>
                    <a:p>
                      <a:pPr algn="l" fontAlgn="b"/>
                      <a:r>
                        <a:rPr lang="pt-BR" sz="900" b="0" i="0" u="none" strike="noStrike">
                          <a:solidFill>
                            <a:srgbClr val="000000"/>
                          </a:solidFill>
                          <a:effectLst/>
                          <a:latin typeface="Source Sans Pro Light" panose="020B0403030403020204" pitchFamily="34" charset="0"/>
                        </a:rPr>
                        <a:t>(-) DESPESAS OPERACIONAIS</a:t>
                      </a:r>
                    </a:p>
                  </a:txBody>
                  <a:tcPr marL="6752" marR="6752" marT="6752" marB="0" anchor="b">
                    <a:lnL>
                      <a:noFill/>
                    </a:lnL>
                    <a:lnR>
                      <a:noFill/>
                    </a:lnR>
                    <a:lnT>
                      <a:noFill/>
                    </a:lnT>
                    <a:lnB>
                      <a:noFill/>
                    </a:lnB>
                  </a:tcPr>
                </a:tc>
                <a:tc>
                  <a:txBody>
                    <a:bodyPr/>
                    <a:lstStyle/>
                    <a:p>
                      <a:pPr algn="ctr" fontAlgn="b"/>
                      <a:r>
                        <a:rPr lang="pt-BR" sz="900" b="0" i="0" u="none" strike="noStrike">
                          <a:solidFill>
                            <a:srgbClr val="000000"/>
                          </a:solidFill>
                          <a:effectLst/>
                          <a:latin typeface="Calibri" panose="020F0502020204030204" pitchFamily="34" charset="0"/>
                        </a:rPr>
                        <a:t>-89.375</a:t>
                      </a:r>
                    </a:p>
                  </a:txBody>
                  <a:tcPr marL="6752" marR="6752" marT="6752" marB="0" anchor="ctr">
                    <a:lnL>
                      <a:noFill/>
                    </a:lnL>
                    <a:lnR>
                      <a:noFill/>
                    </a:lnR>
                    <a:lnT>
                      <a:noFill/>
                    </a:lnT>
                    <a:lnB>
                      <a:noFill/>
                    </a:lnB>
                  </a:tcPr>
                </a:tc>
                <a:tc>
                  <a:txBody>
                    <a:bodyPr/>
                    <a:lstStyle/>
                    <a:p>
                      <a:pPr algn="ctr" fontAlgn="ctr"/>
                      <a:r>
                        <a:rPr lang="pt-BR" sz="900" b="1" i="1" u="none" strike="noStrike">
                          <a:solidFill>
                            <a:srgbClr val="000000"/>
                          </a:solidFill>
                          <a:effectLst/>
                          <a:latin typeface="Source Sans Pro Light" panose="020B0403030403020204" pitchFamily="34" charset="0"/>
                        </a:rPr>
                        <a:t>874%</a:t>
                      </a:r>
                    </a:p>
                  </a:txBody>
                  <a:tcPr marL="6752" marR="6752" marT="6752" marB="0" anchor="ctr">
                    <a:lnL>
                      <a:noFill/>
                    </a:lnL>
                    <a:lnR>
                      <a:noFill/>
                    </a:lnR>
                    <a:lnT>
                      <a:noFill/>
                    </a:lnT>
                    <a:lnB>
                      <a:noFill/>
                    </a:lnB>
                    <a:solidFill>
                      <a:srgbClr val="F2F2F2"/>
                    </a:solidFill>
                  </a:tcPr>
                </a:tc>
                <a:tc>
                  <a:txBody>
                    <a:bodyPr/>
                    <a:lstStyle/>
                    <a:p>
                      <a:pPr algn="ctr" fontAlgn="b"/>
                      <a:r>
                        <a:rPr lang="pt-BR" sz="900" b="0" i="0" u="none" strike="noStrike" dirty="0">
                          <a:solidFill>
                            <a:srgbClr val="000000"/>
                          </a:solidFill>
                          <a:effectLst/>
                          <a:latin typeface="Calibri" panose="020F0502020204030204" pitchFamily="34" charset="0"/>
                        </a:rPr>
                        <a:t>718.895</a:t>
                      </a:r>
                    </a:p>
                  </a:txBody>
                  <a:tcPr marL="6752" marR="6752" marT="6752" marB="0" anchor="ctr">
                    <a:lnL>
                      <a:noFill/>
                    </a:lnL>
                    <a:lnR>
                      <a:noFill/>
                    </a:lnR>
                    <a:lnT>
                      <a:noFill/>
                    </a:lnT>
                    <a:lnB>
                      <a:noFill/>
                    </a:lnB>
                  </a:tcPr>
                </a:tc>
                <a:tc>
                  <a:txBody>
                    <a:bodyPr/>
                    <a:lstStyle/>
                    <a:p>
                      <a:pPr algn="ctr" fontAlgn="ctr"/>
                      <a:r>
                        <a:rPr lang="pt-BR" sz="900" b="1" i="1" u="none" strike="noStrike">
                          <a:solidFill>
                            <a:srgbClr val="000000"/>
                          </a:solidFill>
                          <a:effectLst/>
                          <a:latin typeface="Source Sans Pro Light" panose="020B0403030403020204" pitchFamily="34" charset="0"/>
                        </a:rPr>
                        <a:t>458%</a:t>
                      </a:r>
                    </a:p>
                  </a:txBody>
                  <a:tcPr marL="6752" marR="6752" marT="6752" marB="0" anchor="ctr">
                    <a:lnL>
                      <a:noFill/>
                    </a:lnL>
                    <a:lnR>
                      <a:noFill/>
                    </a:lnR>
                    <a:lnT>
                      <a:noFill/>
                    </a:lnT>
                    <a:lnB>
                      <a:noFill/>
                    </a:lnB>
                    <a:solidFill>
                      <a:srgbClr val="F2F2F2"/>
                    </a:solidFill>
                  </a:tcPr>
                </a:tc>
                <a:tc>
                  <a:txBody>
                    <a:bodyPr/>
                    <a:lstStyle/>
                    <a:p>
                      <a:pPr algn="ctr" fontAlgn="b"/>
                      <a:r>
                        <a:rPr lang="pt-BR" sz="900" b="0" i="0" u="none" strike="noStrike" dirty="0">
                          <a:solidFill>
                            <a:srgbClr val="000000"/>
                          </a:solidFill>
                          <a:effectLst/>
                          <a:latin typeface="Calibri" panose="020F0502020204030204" pitchFamily="34" charset="0"/>
                        </a:rPr>
                        <a:t>-692.437</a:t>
                      </a:r>
                    </a:p>
                  </a:txBody>
                  <a:tcPr marL="6752" marR="6752" marT="6752" marB="0" anchor="ctr">
                    <a:lnL>
                      <a:noFill/>
                    </a:lnL>
                    <a:lnR>
                      <a:noFill/>
                    </a:lnR>
                    <a:lnT>
                      <a:noFill/>
                    </a:lnT>
                    <a:lnB>
                      <a:noFill/>
                    </a:lnB>
                  </a:tcPr>
                </a:tc>
                <a:tc>
                  <a:txBody>
                    <a:bodyPr/>
                    <a:lstStyle/>
                    <a:p>
                      <a:pPr algn="ctr" fontAlgn="ctr"/>
                      <a:r>
                        <a:rPr lang="pt-BR" sz="900" b="1" i="1" u="none" strike="noStrike">
                          <a:solidFill>
                            <a:srgbClr val="000000"/>
                          </a:solidFill>
                          <a:effectLst/>
                          <a:latin typeface="Source Sans Pro Light" panose="020B0403030403020204" pitchFamily="34" charset="0"/>
                        </a:rPr>
                        <a:t>-250%</a:t>
                      </a:r>
                    </a:p>
                  </a:txBody>
                  <a:tcPr marL="6752" marR="6752" marT="6752" marB="0" anchor="ctr">
                    <a:lnL>
                      <a:noFill/>
                    </a:lnL>
                    <a:lnR>
                      <a:noFill/>
                    </a:lnR>
                    <a:lnT>
                      <a:noFill/>
                    </a:lnT>
                    <a:lnB>
                      <a:noFill/>
                    </a:lnB>
                    <a:solidFill>
                      <a:srgbClr val="F2F2F2"/>
                    </a:solidFill>
                  </a:tcPr>
                </a:tc>
                <a:tc>
                  <a:txBody>
                    <a:bodyPr/>
                    <a:lstStyle/>
                    <a:p>
                      <a:pPr algn="ctr" fontAlgn="b"/>
                      <a:r>
                        <a:rPr lang="pt-BR" sz="900" b="0" i="0" u="none" strike="noStrike">
                          <a:solidFill>
                            <a:srgbClr val="000000"/>
                          </a:solidFill>
                          <a:effectLst/>
                          <a:latin typeface="Calibri" panose="020F0502020204030204" pitchFamily="34" charset="0"/>
                        </a:rPr>
                        <a:t>153.701</a:t>
                      </a:r>
                    </a:p>
                  </a:txBody>
                  <a:tcPr marL="6752" marR="6752" marT="6752" marB="0" anchor="ctr">
                    <a:lnL>
                      <a:noFill/>
                    </a:lnL>
                    <a:lnR>
                      <a:noFill/>
                    </a:lnR>
                    <a:lnT>
                      <a:noFill/>
                    </a:lnT>
                    <a:lnB>
                      <a:noFill/>
                    </a:lnB>
                  </a:tcPr>
                </a:tc>
                <a:tc>
                  <a:txBody>
                    <a:bodyPr/>
                    <a:lstStyle/>
                    <a:p>
                      <a:pPr algn="ctr" fontAlgn="ctr"/>
                      <a:r>
                        <a:rPr lang="pt-BR" sz="900" b="1" i="1" u="none" strike="noStrike">
                          <a:solidFill>
                            <a:srgbClr val="000000"/>
                          </a:solidFill>
                          <a:effectLst/>
                          <a:latin typeface="Source Sans Pro Light" panose="020B0403030403020204" pitchFamily="34" charset="0"/>
                        </a:rPr>
                        <a:t>73%</a:t>
                      </a:r>
                    </a:p>
                  </a:txBody>
                  <a:tcPr marL="6752" marR="6752" marT="6752" marB="0" anchor="ctr">
                    <a:lnL>
                      <a:noFill/>
                    </a:lnL>
                    <a:lnR>
                      <a:noFill/>
                    </a:lnR>
                    <a:lnT>
                      <a:noFill/>
                    </a:lnT>
                    <a:lnB>
                      <a:noFill/>
                    </a:lnB>
                    <a:solidFill>
                      <a:srgbClr val="F2F2F2"/>
                    </a:solidFill>
                  </a:tcPr>
                </a:tc>
                <a:extLst>
                  <a:ext uri="{0D108BD9-81ED-4DB2-BD59-A6C34878D82A}">
                    <a16:rowId xmlns:a16="http://schemas.microsoft.com/office/drawing/2014/main" val="1722094767"/>
                  </a:ext>
                </a:extLst>
              </a:tr>
              <a:tr h="288000">
                <a:tc>
                  <a:txBody>
                    <a:bodyPr/>
                    <a:lstStyle/>
                    <a:p>
                      <a:pPr algn="l" fontAlgn="b"/>
                      <a:r>
                        <a:rPr lang="pt-BR" sz="900" b="1" i="0" u="none" strike="noStrike">
                          <a:solidFill>
                            <a:srgbClr val="000000"/>
                          </a:solidFill>
                          <a:effectLst/>
                          <a:latin typeface="Source Sans Pro Light" panose="020B0403030403020204" pitchFamily="34" charset="0"/>
                        </a:rPr>
                        <a:t>(=) RESULTADO OPERACIONAL </a:t>
                      </a:r>
                    </a:p>
                  </a:txBody>
                  <a:tcPr marL="6752" marR="6752" marT="6752" marB="0" anchor="b">
                    <a:lnL>
                      <a:noFill/>
                    </a:lnL>
                    <a:lnR>
                      <a:noFill/>
                    </a:lnR>
                    <a:lnT>
                      <a:noFill/>
                    </a:lnT>
                    <a:lnB>
                      <a:noFill/>
                    </a:lnB>
                  </a:tcPr>
                </a:tc>
                <a:tc>
                  <a:txBody>
                    <a:bodyPr/>
                    <a:lstStyle/>
                    <a:p>
                      <a:pPr algn="ctr" fontAlgn="b"/>
                      <a:r>
                        <a:rPr lang="pt-BR" sz="900" b="0" i="0" u="none" strike="noStrike">
                          <a:solidFill>
                            <a:srgbClr val="000000"/>
                          </a:solidFill>
                          <a:effectLst/>
                          <a:latin typeface="Calibri" panose="020F0502020204030204" pitchFamily="34" charset="0"/>
                        </a:rPr>
                        <a:t>-210.837</a:t>
                      </a:r>
                    </a:p>
                  </a:txBody>
                  <a:tcPr marL="6752" marR="6752" marT="6752" marB="0" anchor="ctr">
                    <a:lnL>
                      <a:noFill/>
                    </a:lnL>
                    <a:lnR>
                      <a:noFill/>
                    </a:lnR>
                    <a:lnT>
                      <a:noFill/>
                    </a:lnT>
                    <a:lnB>
                      <a:noFill/>
                    </a:lnB>
                  </a:tcPr>
                </a:tc>
                <a:tc>
                  <a:txBody>
                    <a:bodyPr/>
                    <a:lstStyle/>
                    <a:p>
                      <a:pPr algn="ctr" fontAlgn="ctr"/>
                      <a:r>
                        <a:rPr lang="pt-BR" sz="900" b="1" i="1" u="none" strike="noStrike">
                          <a:solidFill>
                            <a:srgbClr val="000000"/>
                          </a:solidFill>
                          <a:effectLst/>
                          <a:latin typeface="Source Sans Pro Light" panose="020B0403030403020204" pitchFamily="34" charset="0"/>
                        </a:rPr>
                        <a:t>2061%</a:t>
                      </a:r>
                    </a:p>
                  </a:txBody>
                  <a:tcPr marL="6752" marR="6752" marT="6752" marB="0" anchor="ctr">
                    <a:lnL>
                      <a:noFill/>
                    </a:lnL>
                    <a:lnR>
                      <a:noFill/>
                    </a:lnR>
                    <a:lnT>
                      <a:noFill/>
                    </a:lnT>
                    <a:lnB>
                      <a:noFill/>
                    </a:lnB>
                    <a:solidFill>
                      <a:srgbClr val="F2F2F2"/>
                    </a:solidFill>
                  </a:tcPr>
                </a:tc>
                <a:tc>
                  <a:txBody>
                    <a:bodyPr/>
                    <a:lstStyle/>
                    <a:p>
                      <a:pPr algn="ctr" fontAlgn="b"/>
                      <a:r>
                        <a:rPr lang="pt-BR" sz="900" b="0" i="0" u="none" strike="noStrike">
                          <a:solidFill>
                            <a:srgbClr val="000000"/>
                          </a:solidFill>
                          <a:effectLst/>
                          <a:latin typeface="Calibri" panose="020F0502020204030204" pitchFamily="34" charset="0"/>
                        </a:rPr>
                        <a:t>687.022</a:t>
                      </a:r>
                    </a:p>
                  </a:txBody>
                  <a:tcPr marL="6752" marR="6752" marT="6752" marB="0" anchor="ctr">
                    <a:lnL>
                      <a:noFill/>
                    </a:lnL>
                    <a:lnR>
                      <a:noFill/>
                    </a:lnR>
                    <a:lnT>
                      <a:noFill/>
                    </a:lnT>
                    <a:lnB>
                      <a:noFill/>
                    </a:lnB>
                  </a:tcPr>
                </a:tc>
                <a:tc>
                  <a:txBody>
                    <a:bodyPr/>
                    <a:lstStyle/>
                    <a:p>
                      <a:pPr algn="ctr" fontAlgn="ctr"/>
                      <a:r>
                        <a:rPr lang="pt-BR" sz="900" b="1" i="1" u="none" strike="noStrike">
                          <a:solidFill>
                            <a:srgbClr val="000000"/>
                          </a:solidFill>
                          <a:effectLst/>
                          <a:latin typeface="Source Sans Pro Light" panose="020B0403030403020204" pitchFamily="34" charset="0"/>
                        </a:rPr>
                        <a:t>438%</a:t>
                      </a:r>
                    </a:p>
                  </a:txBody>
                  <a:tcPr marL="6752" marR="6752" marT="6752" marB="0" anchor="ctr">
                    <a:lnL>
                      <a:noFill/>
                    </a:lnL>
                    <a:lnR>
                      <a:noFill/>
                    </a:lnR>
                    <a:lnT>
                      <a:noFill/>
                    </a:lnT>
                    <a:lnB>
                      <a:noFill/>
                    </a:lnB>
                    <a:solidFill>
                      <a:srgbClr val="F2F2F2"/>
                    </a:solidFill>
                  </a:tcPr>
                </a:tc>
                <a:tc>
                  <a:txBody>
                    <a:bodyPr/>
                    <a:lstStyle/>
                    <a:p>
                      <a:pPr algn="ctr" fontAlgn="b"/>
                      <a:r>
                        <a:rPr lang="pt-BR" sz="900" b="0" i="0" u="none" strike="noStrike">
                          <a:solidFill>
                            <a:srgbClr val="000000"/>
                          </a:solidFill>
                          <a:effectLst/>
                          <a:latin typeface="Calibri" panose="020F0502020204030204" pitchFamily="34" charset="0"/>
                        </a:rPr>
                        <a:t>-581.126</a:t>
                      </a:r>
                    </a:p>
                  </a:txBody>
                  <a:tcPr marL="6752" marR="6752" marT="6752" marB="0" anchor="ctr">
                    <a:lnL>
                      <a:noFill/>
                    </a:lnL>
                    <a:lnR>
                      <a:noFill/>
                    </a:lnR>
                    <a:lnT>
                      <a:noFill/>
                    </a:lnT>
                    <a:lnB>
                      <a:noFill/>
                    </a:lnB>
                  </a:tcPr>
                </a:tc>
                <a:tc>
                  <a:txBody>
                    <a:bodyPr/>
                    <a:lstStyle/>
                    <a:p>
                      <a:pPr algn="ctr" fontAlgn="ctr"/>
                      <a:r>
                        <a:rPr lang="pt-BR" sz="900" b="1" i="1" u="none" strike="noStrike">
                          <a:solidFill>
                            <a:srgbClr val="000000"/>
                          </a:solidFill>
                          <a:effectLst/>
                          <a:latin typeface="Source Sans Pro Light" panose="020B0403030403020204" pitchFamily="34" charset="0"/>
                        </a:rPr>
                        <a:t>-210%</a:t>
                      </a:r>
                    </a:p>
                  </a:txBody>
                  <a:tcPr marL="6752" marR="6752" marT="6752" marB="0" anchor="ctr">
                    <a:lnL>
                      <a:noFill/>
                    </a:lnL>
                    <a:lnR>
                      <a:noFill/>
                    </a:lnR>
                    <a:lnT>
                      <a:noFill/>
                    </a:lnT>
                    <a:lnB>
                      <a:noFill/>
                    </a:lnB>
                    <a:solidFill>
                      <a:srgbClr val="F2F2F2"/>
                    </a:solidFill>
                  </a:tcPr>
                </a:tc>
                <a:tc>
                  <a:txBody>
                    <a:bodyPr/>
                    <a:lstStyle/>
                    <a:p>
                      <a:pPr algn="ctr" fontAlgn="b"/>
                      <a:r>
                        <a:rPr lang="pt-BR" sz="900" b="0" i="0" u="none" strike="noStrike">
                          <a:solidFill>
                            <a:srgbClr val="000000"/>
                          </a:solidFill>
                          <a:effectLst/>
                          <a:latin typeface="Calibri" panose="020F0502020204030204" pitchFamily="34" charset="0"/>
                        </a:rPr>
                        <a:t>335.774</a:t>
                      </a:r>
                    </a:p>
                  </a:txBody>
                  <a:tcPr marL="6752" marR="6752" marT="6752" marB="0" anchor="ctr">
                    <a:lnL>
                      <a:noFill/>
                    </a:lnL>
                    <a:lnR>
                      <a:noFill/>
                    </a:lnR>
                    <a:lnT>
                      <a:noFill/>
                    </a:lnT>
                    <a:lnB>
                      <a:noFill/>
                    </a:lnB>
                  </a:tcPr>
                </a:tc>
                <a:tc>
                  <a:txBody>
                    <a:bodyPr/>
                    <a:lstStyle/>
                    <a:p>
                      <a:pPr algn="ctr" fontAlgn="ctr"/>
                      <a:r>
                        <a:rPr lang="pt-BR" sz="900" b="1" i="1" u="none" strike="noStrike">
                          <a:solidFill>
                            <a:srgbClr val="000000"/>
                          </a:solidFill>
                          <a:effectLst/>
                          <a:latin typeface="Source Sans Pro Light" panose="020B0403030403020204" pitchFamily="34" charset="0"/>
                        </a:rPr>
                        <a:t>159%</a:t>
                      </a:r>
                    </a:p>
                  </a:txBody>
                  <a:tcPr marL="6752" marR="6752" marT="6752" marB="0" anchor="ctr">
                    <a:lnL>
                      <a:noFill/>
                    </a:lnL>
                    <a:lnR>
                      <a:noFill/>
                    </a:lnR>
                    <a:lnT>
                      <a:noFill/>
                    </a:lnT>
                    <a:lnB>
                      <a:noFill/>
                    </a:lnB>
                    <a:solidFill>
                      <a:srgbClr val="F2F2F2"/>
                    </a:solidFill>
                  </a:tcPr>
                </a:tc>
                <a:extLst>
                  <a:ext uri="{0D108BD9-81ED-4DB2-BD59-A6C34878D82A}">
                    <a16:rowId xmlns:a16="http://schemas.microsoft.com/office/drawing/2014/main" val="612866596"/>
                  </a:ext>
                </a:extLst>
              </a:tr>
              <a:tr h="288000">
                <a:tc>
                  <a:txBody>
                    <a:bodyPr/>
                    <a:lstStyle/>
                    <a:p>
                      <a:pPr algn="l" fontAlgn="b"/>
                      <a:r>
                        <a:rPr lang="pt-BR" sz="900" b="0" i="0" u="none" strike="noStrike">
                          <a:solidFill>
                            <a:srgbClr val="000000"/>
                          </a:solidFill>
                          <a:effectLst/>
                          <a:latin typeface="Source Sans Pro Light" panose="020B0403030403020204" pitchFamily="34" charset="0"/>
                        </a:rPr>
                        <a:t>(+) RESULTADO FINANCEIRO</a:t>
                      </a:r>
                    </a:p>
                  </a:txBody>
                  <a:tcPr marL="6752" marR="6752" marT="6752" marB="0" anchor="b">
                    <a:lnL>
                      <a:noFill/>
                    </a:lnL>
                    <a:lnR>
                      <a:noFill/>
                    </a:lnR>
                    <a:lnT>
                      <a:noFill/>
                    </a:lnT>
                    <a:lnB>
                      <a:noFill/>
                    </a:lnB>
                  </a:tcPr>
                </a:tc>
                <a:tc>
                  <a:txBody>
                    <a:bodyPr/>
                    <a:lstStyle/>
                    <a:p>
                      <a:pPr algn="ctr" fontAlgn="b"/>
                      <a:r>
                        <a:rPr lang="pt-BR" sz="900" b="0" i="0" u="none" strike="noStrike" dirty="0">
                          <a:solidFill>
                            <a:srgbClr val="000000"/>
                          </a:solidFill>
                          <a:effectLst/>
                          <a:latin typeface="Calibri" panose="020F0502020204030204" pitchFamily="34" charset="0"/>
                        </a:rPr>
                        <a:t>50.801</a:t>
                      </a:r>
                    </a:p>
                  </a:txBody>
                  <a:tcPr marL="6752" marR="6752" marT="6752" marB="0" anchor="ctr">
                    <a:lnL>
                      <a:noFill/>
                    </a:lnL>
                    <a:lnR>
                      <a:noFill/>
                    </a:lnR>
                    <a:lnT>
                      <a:noFill/>
                    </a:lnT>
                    <a:lnB>
                      <a:noFill/>
                    </a:lnB>
                  </a:tcPr>
                </a:tc>
                <a:tc>
                  <a:txBody>
                    <a:bodyPr/>
                    <a:lstStyle/>
                    <a:p>
                      <a:pPr algn="ctr" fontAlgn="ctr"/>
                      <a:r>
                        <a:rPr lang="pt-BR" sz="900" b="1" i="1" u="none" strike="noStrike">
                          <a:solidFill>
                            <a:srgbClr val="000000"/>
                          </a:solidFill>
                          <a:effectLst/>
                          <a:latin typeface="Source Sans Pro Light" panose="020B0403030403020204" pitchFamily="34" charset="0"/>
                        </a:rPr>
                        <a:t>-497%</a:t>
                      </a:r>
                    </a:p>
                  </a:txBody>
                  <a:tcPr marL="6752" marR="6752" marT="6752" marB="0" anchor="ctr">
                    <a:lnL>
                      <a:noFill/>
                    </a:lnL>
                    <a:lnR>
                      <a:noFill/>
                    </a:lnR>
                    <a:lnT>
                      <a:noFill/>
                    </a:lnT>
                    <a:lnB>
                      <a:noFill/>
                    </a:lnB>
                    <a:solidFill>
                      <a:srgbClr val="F2F2F2"/>
                    </a:solidFill>
                  </a:tcPr>
                </a:tc>
                <a:tc>
                  <a:txBody>
                    <a:bodyPr/>
                    <a:lstStyle/>
                    <a:p>
                      <a:pPr algn="ctr" fontAlgn="b"/>
                      <a:r>
                        <a:rPr lang="pt-BR" sz="900" b="0" i="0" u="none" strike="noStrike" dirty="0">
                          <a:solidFill>
                            <a:srgbClr val="000000"/>
                          </a:solidFill>
                          <a:effectLst/>
                          <a:latin typeface="Calibri" panose="020F0502020204030204" pitchFamily="34" charset="0"/>
                        </a:rPr>
                        <a:t>-75.324</a:t>
                      </a:r>
                    </a:p>
                  </a:txBody>
                  <a:tcPr marL="6752" marR="6752" marT="6752" marB="0" anchor="ctr">
                    <a:lnL>
                      <a:noFill/>
                    </a:lnL>
                    <a:lnR>
                      <a:noFill/>
                    </a:lnR>
                    <a:lnT>
                      <a:noFill/>
                    </a:lnT>
                    <a:lnB>
                      <a:noFill/>
                    </a:lnB>
                  </a:tcPr>
                </a:tc>
                <a:tc>
                  <a:txBody>
                    <a:bodyPr/>
                    <a:lstStyle/>
                    <a:p>
                      <a:pPr algn="ctr" fontAlgn="ctr"/>
                      <a:r>
                        <a:rPr lang="pt-BR" sz="900" b="1" i="1" u="none" strike="noStrike">
                          <a:solidFill>
                            <a:srgbClr val="000000"/>
                          </a:solidFill>
                          <a:effectLst/>
                          <a:latin typeface="Source Sans Pro Light" panose="020B0403030403020204" pitchFamily="34" charset="0"/>
                        </a:rPr>
                        <a:t>-48%</a:t>
                      </a:r>
                    </a:p>
                  </a:txBody>
                  <a:tcPr marL="6752" marR="6752" marT="6752" marB="0" anchor="ctr">
                    <a:lnL>
                      <a:noFill/>
                    </a:lnL>
                    <a:lnR>
                      <a:noFill/>
                    </a:lnR>
                    <a:lnT>
                      <a:noFill/>
                    </a:lnT>
                    <a:lnB>
                      <a:noFill/>
                    </a:lnB>
                    <a:solidFill>
                      <a:srgbClr val="F2F2F2"/>
                    </a:solidFill>
                  </a:tcPr>
                </a:tc>
                <a:tc>
                  <a:txBody>
                    <a:bodyPr/>
                    <a:lstStyle/>
                    <a:p>
                      <a:pPr algn="ctr" fontAlgn="b"/>
                      <a:r>
                        <a:rPr lang="pt-BR" sz="900" b="0" i="0" u="none" strike="noStrike">
                          <a:solidFill>
                            <a:srgbClr val="000000"/>
                          </a:solidFill>
                          <a:effectLst/>
                          <a:latin typeface="Calibri" panose="020F0502020204030204" pitchFamily="34" charset="0"/>
                        </a:rPr>
                        <a:t>-2.793</a:t>
                      </a:r>
                    </a:p>
                  </a:txBody>
                  <a:tcPr marL="6752" marR="6752" marT="6752" marB="0" anchor="ctr">
                    <a:lnL>
                      <a:noFill/>
                    </a:lnL>
                    <a:lnR>
                      <a:noFill/>
                    </a:lnR>
                    <a:lnT>
                      <a:noFill/>
                    </a:lnT>
                    <a:lnB>
                      <a:noFill/>
                    </a:lnB>
                  </a:tcPr>
                </a:tc>
                <a:tc>
                  <a:txBody>
                    <a:bodyPr/>
                    <a:lstStyle/>
                    <a:p>
                      <a:pPr algn="ctr" fontAlgn="ctr"/>
                      <a:r>
                        <a:rPr lang="pt-BR" sz="900" b="1" i="1" u="none" strike="noStrike" dirty="0">
                          <a:solidFill>
                            <a:srgbClr val="000000"/>
                          </a:solidFill>
                          <a:effectLst/>
                          <a:latin typeface="Source Sans Pro Light" panose="020B0403030403020204" pitchFamily="34" charset="0"/>
                        </a:rPr>
                        <a:t>-1%</a:t>
                      </a:r>
                    </a:p>
                  </a:txBody>
                  <a:tcPr marL="6752" marR="6752" marT="6752" marB="0" anchor="ctr">
                    <a:lnL>
                      <a:noFill/>
                    </a:lnL>
                    <a:lnR>
                      <a:noFill/>
                    </a:lnR>
                    <a:lnT>
                      <a:noFill/>
                    </a:lnT>
                    <a:lnB>
                      <a:noFill/>
                    </a:lnB>
                    <a:solidFill>
                      <a:srgbClr val="F2F2F2"/>
                    </a:solidFill>
                  </a:tcPr>
                </a:tc>
                <a:tc>
                  <a:txBody>
                    <a:bodyPr/>
                    <a:lstStyle/>
                    <a:p>
                      <a:pPr algn="ctr" fontAlgn="b"/>
                      <a:r>
                        <a:rPr lang="pt-BR" sz="900" b="0" i="0" u="none" strike="noStrike">
                          <a:solidFill>
                            <a:srgbClr val="000000"/>
                          </a:solidFill>
                          <a:effectLst/>
                          <a:latin typeface="Calibri" panose="020F0502020204030204" pitchFamily="34" charset="0"/>
                        </a:rPr>
                        <a:t>-30.217</a:t>
                      </a:r>
                    </a:p>
                  </a:txBody>
                  <a:tcPr marL="6752" marR="6752" marT="6752" marB="0" anchor="ctr">
                    <a:lnL>
                      <a:noFill/>
                    </a:lnL>
                    <a:lnR>
                      <a:noFill/>
                    </a:lnR>
                    <a:lnT>
                      <a:noFill/>
                    </a:lnT>
                    <a:lnB>
                      <a:noFill/>
                    </a:lnB>
                  </a:tcPr>
                </a:tc>
                <a:tc>
                  <a:txBody>
                    <a:bodyPr/>
                    <a:lstStyle/>
                    <a:p>
                      <a:pPr algn="ctr" fontAlgn="ctr"/>
                      <a:r>
                        <a:rPr lang="pt-BR" sz="900" b="1" i="1" u="none" strike="noStrike">
                          <a:solidFill>
                            <a:srgbClr val="000000"/>
                          </a:solidFill>
                          <a:effectLst/>
                          <a:latin typeface="Source Sans Pro Light" panose="020B0403030403020204" pitchFamily="34" charset="0"/>
                        </a:rPr>
                        <a:t>-14%</a:t>
                      </a:r>
                    </a:p>
                  </a:txBody>
                  <a:tcPr marL="6752" marR="6752" marT="6752" marB="0" anchor="ctr">
                    <a:lnL>
                      <a:noFill/>
                    </a:lnL>
                    <a:lnR>
                      <a:noFill/>
                    </a:lnR>
                    <a:lnT>
                      <a:noFill/>
                    </a:lnT>
                    <a:lnB>
                      <a:noFill/>
                    </a:lnB>
                    <a:solidFill>
                      <a:srgbClr val="F2F2F2"/>
                    </a:solidFill>
                  </a:tcPr>
                </a:tc>
                <a:extLst>
                  <a:ext uri="{0D108BD9-81ED-4DB2-BD59-A6C34878D82A}">
                    <a16:rowId xmlns:a16="http://schemas.microsoft.com/office/drawing/2014/main" val="2174419900"/>
                  </a:ext>
                </a:extLst>
              </a:tr>
              <a:tr h="288000">
                <a:tc>
                  <a:txBody>
                    <a:bodyPr/>
                    <a:lstStyle/>
                    <a:p>
                      <a:pPr algn="l" fontAlgn="b"/>
                      <a:r>
                        <a:rPr lang="pt-BR" sz="900" b="0" i="0" u="none" strike="noStrike">
                          <a:solidFill>
                            <a:srgbClr val="000000"/>
                          </a:solidFill>
                          <a:effectLst/>
                          <a:latin typeface="Source Sans Pro Light" panose="020B0403030403020204" pitchFamily="34" charset="0"/>
                        </a:rPr>
                        <a:t>(+) OUTRAS RECEITAS E DESPESAS OPERACIONAIS</a:t>
                      </a:r>
                    </a:p>
                  </a:txBody>
                  <a:tcPr marL="6752" marR="6752" marT="6752" marB="0" anchor="b">
                    <a:lnL>
                      <a:noFill/>
                    </a:lnL>
                    <a:lnR>
                      <a:noFill/>
                    </a:lnR>
                    <a:lnT>
                      <a:noFill/>
                    </a:lnT>
                    <a:lnB>
                      <a:noFill/>
                    </a:lnB>
                  </a:tcPr>
                </a:tc>
                <a:tc>
                  <a:txBody>
                    <a:bodyPr/>
                    <a:lstStyle/>
                    <a:p>
                      <a:pPr algn="ctr" fontAlgn="b"/>
                      <a:r>
                        <a:rPr lang="pt-BR" sz="900" b="0" i="0" u="none" strike="noStrike">
                          <a:solidFill>
                            <a:srgbClr val="000000"/>
                          </a:solidFill>
                          <a:effectLst/>
                          <a:latin typeface="Calibri" panose="020F0502020204030204" pitchFamily="34" charset="0"/>
                        </a:rPr>
                        <a:t>0</a:t>
                      </a:r>
                    </a:p>
                  </a:txBody>
                  <a:tcPr marL="6752" marR="6752" marT="6752" marB="0" anchor="ctr">
                    <a:lnL>
                      <a:noFill/>
                    </a:lnL>
                    <a:lnR>
                      <a:noFill/>
                    </a:lnR>
                    <a:lnT>
                      <a:noFill/>
                    </a:lnT>
                    <a:lnB>
                      <a:noFill/>
                    </a:lnB>
                  </a:tcPr>
                </a:tc>
                <a:tc>
                  <a:txBody>
                    <a:bodyPr/>
                    <a:lstStyle/>
                    <a:p>
                      <a:pPr algn="ctr" fontAlgn="ctr"/>
                      <a:r>
                        <a:rPr lang="pt-BR" sz="900" b="1" i="1" u="none" strike="noStrike">
                          <a:solidFill>
                            <a:srgbClr val="000000"/>
                          </a:solidFill>
                          <a:effectLst/>
                          <a:latin typeface="Source Sans Pro Light" panose="020B0403030403020204" pitchFamily="34" charset="0"/>
                        </a:rPr>
                        <a:t>0%</a:t>
                      </a:r>
                    </a:p>
                  </a:txBody>
                  <a:tcPr marL="6752" marR="6752" marT="6752" marB="0" anchor="ctr">
                    <a:lnL>
                      <a:noFill/>
                    </a:lnL>
                    <a:lnR>
                      <a:noFill/>
                    </a:lnR>
                    <a:lnT>
                      <a:noFill/>
                    </a:lnT>
                    <a:lnB>
                      <a:noFill/>
                    </a:lnB>
                    <a:solidFill>
                      <a:srgbClr val="F2F2F2"/>
                    </a:solidFill>
                  </a:tcPr>
                </a:tc>
                <a:tc>
                  <a:txBody>
                    <a:bodyPr/>
                    <a:lstStyle/>
                    <a:p>
                      <a:pPr algn="ctr" fontAlgn="b"/>
                      <a:r>
                        <a:rPr lang="pt-BR" sz="900" b="0" i="0" u="none" strike="noStrike" dirty="0">
                          <a:solidFill>
                            <a:srgbClr val="000000"/>
                          </a:solidFill>
                          <a:effectLst/>
                          <a:latin typeface="Calibri" panose="020F0502020204030204" pitchFamily="34" charset="0"/>
                        </a:rPr>
                        <a:t>-175.482</a:t>
                      </a:r>
                    </a:p>
                  </a:txBody>
                  <a:tcPr marL="6752" marR="6752" marT="6752" marB="0" anchor="ctr">
                    <a:lnL>
                      <a:noFill/>
                    </a:lnL>
                    <a:lnR>
                      <a:noFill/>
                    </a:lnR>
                    <a:lnT>
                      <a:noFill/>
                    </a:lnT>
                    <a:lnB>
                      <a:noFill/>
                    </a:lnB>
                  </a:tcPr>
                </a:tc>
                <a:tc>
                  <a:txBody>
                    <a:bodyPr/>
                    <a:lstStyle/>
                    <a:p>
                      <a:pPr algn="ctr" fontAlgn="ctr"/>
                      <a:r>
                        <a:rPr lang="pt-BR" sz="900" b="1" i="1" u="none" strike="noStrike">
                          <a:solidFill>
                            <a:srgbClr val="000000"/>
                          </a:solidFill>
                          <a:effectLst/>
                          <a:latin typeface="Source Sans Pro Light" panose="020B0403030403020204" pitchFamily="34" charset="0"/>
                        </a:rPr>
                        <a:t>-112%</a:t>
                      </a:r>
                    </a:p>
                  </a:txBody>
                  <a:tcPr marL="6752" marR="6752" marT="6752" marB="0" anchor="ctr">
                    <a:lnL>
                      <a:noFill/>
                    </a:lnL>
                    <a:lnR>
                      <a:noFill/>
                    </a:lnR>
                    <a:lnT>
                      <a:noFill/>
                    </a:lnT>
                    <a:lnB>
                      <a:noFill/>
                    </a:lnB>
                    <a:solidFill>
                      <a:srgbClr val="F2F2F2"/>
                    </a:solidFill>
                  </a:tcPr>
                </a:tc>
                <a:tc>
                  <a:txBody>
                    <a:bodyPr/>
                    <a:lstStyle/>
                    <a:p>
                      <a:pPr algn="ctr" fontAlgn="b"/>
                      <a:r>
                        <a:rPr lang="pt-BR" sz="900" b="0" i="0" u="none" strike="noStrike" dirty="0">
                          <a:solidFill>
                            <a:srgbClr val="000000"/>
                          </a:solidFill>
                          <a:effectLst/>
                          <a:latin typeface="Calibri" panose="020F0502020204030204" pitchFamily="34" charset="0"/>
                        </a:rPr>
                        <a:t>175.482</a:t>
                      </a:r>
                    </a:p>
                  </a:txBody>
                  <a:tcPr marL="6752" marR="6752" marT="6752" marB="0" anchor="ctr">
                    <a:lnL>
                      <a:noFill/>
                    </a:lnL>
                    <a:lnR>
                      <a:noFill/>
                    </a:lnR>
                    <a:lnT>
                      <a:noFill/>
                    </a:lnT>
                    <a:lnB>
                      <a:noFill/>
                    </a:lnB>
                  </a:tcPr>
                </a:tc>
                <a:tc>
                  <a:txBody>
                    <a:bodyPr/>
                    <a:lstStyle/>
                    <a:p>
                      <a:pPr algn="ctr" fontAlgn="ctr"/>
                      <a:r>
                        <a:rPr lang="pt-BR" sz="900" b="1" i="1" u="none" strike="noStrike" dirty="0">
                          <a:solidFill>
                            <a:srgbClr val="000000"/>
                          </a:solidFill>
                          <a:effectLst/>
                          <a:latin typeface="Source Sans Pro Light" panose="020B0403030403020204" pitchFamily="34" charset="0"/>
                        </a:rPr>
                        <a:t>63%</a:t>
                      </a:r>
                    </a:p>
                  </a:txBody>
                  <a:tcPr marL="6752" marR="6752" marT="6752" marB="0" anchor="ctr">
                    <a:lnL>
                      <a:noFill/>
                    </a:lnL>
                    <a:lnR>
                      <a:noFill/>
                    </a:lnR>
                    <a:lnT>
                      <a:noFill/>
                    </a:lnT>
                    <a:lnB>
                      <a:noFill/>
                    </a:lnB>
                    <a:solidFill>
                      <a:srgbClr val="F2F2F2"/>
                    </a:solidFill>
                  </a:tcPr>
                </a:tc>
                <a:tc>
                  <a:txBody>
                    <a:bodyPr/>
                    <a:lstStyle/>
                    <a:p>
                      <a:pPr algn="ctr" fontAlgn="b"/>
                      <a:r>
                        <a:rPr lang="pt-BR" sz="900" b="0" i="0" u="none" strike="noStrike">
                          <a:solidFill>
                            <a:srgbClr val="000000"/>
                          </a:solidFill>
                          <a:effectLst/>
                          <a:latin typeface="Calibri" panose="020F0502020204030204" pitchFamily="34" charset="0"/>
                        </a:rPr>
                        <a:t>-147.364</a:t>
                      </a:r>
                    </a:p>
                  </a:txBody>
                  <a:tcPr marL="6752" marR="6752" marT="6752" marB="0" anchor="ctr">
                    <a:lnL>
                      <a:noFill/>
                    </a:lnL>
                    <a:lnR>
                      <a:noFill/>
                    </a:lnR>
                    <a:lnT>
                      <a:noFill/>
                    </a:lnT>
                    <a:lnB>
                      <a:noFill/>
                    </a:lnB>
                  </a:tcPr>
                </a:tc>
                <a:tc>
                  <a:txBody>
                    <a:bodyPr/>
                    <a:lstStyle/>
                    <a:p>
                      <a:pPr algn="ctr" fontAlgn="ctr"/>
                      <a:r>
                        <a:rPr lang="pt-BR" sz="900" b="1" i="1" u="none" strike="noStrike">
                          <a:solidFill>
                            <a:srgbClr val="000000"/>
                          </a:solidFill>
                          <a:effectLst/>
                          <a:latin typeface="Source Sans Pro Light" panose="020B0403030403020204" pitchFamily="34" charset="0"/>
                        </a:rPr>
                        <a:t>-70%</a:t>
                      </a:r>
                    </a:p>
                  </a:txBody>
                  <a:tcPr marL="6752" marR="6752" marT="6752" marB="0" anchor="ctr">
                    <a:lnL>
                      <a:noFill/>
                    </a:lnL>
                    <a:lnR>
                      <a:noFill/>
                    </a:lnR>
                    <a:lnT>
                      <a:noFill/>
                    </a:lnT>
                    <a:lnB>
                      <a:noFill/>
                    </a:lnB>
                    <a:solidFill>
                      <a:srgbClr val="F2F2F2"/>
                    </a:solidFill>
                  </a:tcPr>
                </a:tc>
                <a:extLst>
                  <a:ext uri="{0D108BD9-81ED-4DB2-BD59-A6C34878D82A}">
                    <a16:rowId xmlns:a16="http://schemas.microsoft.com/office/drawing/2014/main" val="4243166099"/>
                  </a:ext>
                </a:extLst>
              </a:tr>
              <a:tr h="288000">
                <a:tc>
                  <a:txBody>
                    <a:bodyPr/>
                    <a:lstStyle/>
                    <a:p>
                      <a:pPr algn="l" fontAlgn="b"/>
                      <a:r>
                        <a:rPr lang="pt-BR" sz="900" b="1" i="0" u="none" strike="noStrike" dirty="0">
                          <a:solidFill>
                            <a:srgbClr val="000000"/>
                          </a:solidFill>
                          <a:effectLst/>
                          <a:latin typeface="Source Sans Pro Light" panose="020B0403030403020204" pitchFamily="34" charset="0"/>
                        </a:rPr>
                        <a:t>(=) RESULTADO ANTES TRIBUTOS S/ LUCRO</a:t>
                      </a:r>
                    </a:p>
                  </a:txBody>
                  <a:tcPr marL="6752" marR="6752" marT="6752" marB="0" anchor="b">
                    <a:lnL>
                      <a:noFill/>
                    </a:lnL>
                    <a:lnR>
                      <a:noFill/>
                    </a:lnR>
                    <a:lnT>
                      <a:noFill/>
                    </a:lnT>
                    <a:lnB>
                      <a:noFill/>
                    </a:lnB>
                  </a:tcPr>
                </a:tc>
                <a:tc>
                  <a:txBody>
                    <a:bodyPr/>
                    <a:lstStyle/>
                    <a:p>
                      <a:pPr algn="ctr" fontAlgn="b"/>
                      <a:r>
                        <a:rPr lang="pt-BR" sz="900" b="0" i="0" u="none" strike="noStrike" dirty="0">
                          <a:solidFill>
                            <a:srgbClr val="000000"/>
                          </a:solidFill>
                          <a:effectLst/>
                          <a:latin typeface="Calibri" panose="020F0502020204030204" pitchFamily="34" charset="0"/>
                        </a:rPr>
                        <a:t>-160.036</a:t>
                      </a:r>
                    </a:p>
                  </a:txBody>
                  <a:tcPr marL="6752" marR="6752" marT="6752" marB="0" anchor="ctr">
                    <a:lnL>
                      <a:noFill/>
                    </a:lnL>
                    <a:lnR>
                      <a:noFill/>
                    </a:lnR>
                    <a:lnT>
                      <a:noFill/>
                    </a:lnT>
                    <a:lnB>
                      <a:noFill/>
                    </a:lnB>
                  </a:tcPr>
                </a:tc>
                <a:tc>
                  <a:txBody>
                    <a:bodyPr/>
                    <a:lstStyle/>
                    <a:p>
                      <a:pPr algn="ctr" fontAlgn="ctr"/>
                      <a:r>
                        <a:rPr lang="pt-BR" sz="900" b="1" i="1" u="none" strike="noStrike" dirty="0">
                          <a:solidFill>
                            <a:srgbClr val="000000"/>
                          </a:solidFill>
                          <a:effectLst/>
                          <a:latin typeface="Source Sans Pro Light" panose="020B0403030403020204" pitchFamily="34" charset="0"/>
                        </a:rPr>
                        <a:t>1564%</a:t>
                      </a:r>
                    </a:p>
                  </a:txBody>
                  <a:tcPr marL="6752" marR="6752" marT="6752" marB="0" anchor="ctr">
                    <a:lnL>
                      <a:noFill/>
                    </a:lnL>
                    <a:lnR>
                      <a:noFill/>
                    </a:lnR>
                    <a:lnT>
                      <a:noFill/>
                    </a:lnT>
                    <a:lnB>
                      <a:noFill/>
                    </a:lnB>
                    <a:solidFill>
                      <a:srgbClr val="F2F2F2"/>
                    </a:solidFill>
                  </a:tcPr>
                </a:tc>
                <a:tc>
                  <a:txBody>
                    <a:bodyPr/>
                    <a:lstStyle/>
                    <a:p>
                      <a:pPr algn="ctr" fontAlgn="b"/>
                      <a:r>
                        <a:rPr lang="pt-BR" sz="900" b="0" i="0" u="none" strike="noStrike" dirty="0">
                          <a:solidFill>
                            <a:srgbClr val="000000"/>
                          </a:solidFill>
                          <a:effectLst/>
                          <a:latin typeface="Calibri" panose="020F0502020204030204" pitchFamily="34" charset="0"/>
                        </a:rPr>
                        <a:t>436.216</a:t>
                      </a:r>
                    </a:p>
                  </a:txBody>
                  <a:tcPr marL="6752" marR="6752" marT="6752" marB="0" anchor="ctr">
                    <a:lnL>
                      <a:noFill/>
                    </a:lnL>
                    <a:lnR>
                      <a:noFill/>
                    </a:lnR>
                    <a:lnT>
                      <a:noFill/>
                    </a:lnT>
                    <a:lnB>
                      <a:noFill/>
                    </a:lnB>
                  </a:tcPr>
                </a:tc>
                <a:tc>
                  <a:txBody>
                    <a:bodyPr/>
                    <a:lstStyle/>
                    <a:p>
                      <a:pPr algn="ctr" fontAlgn="ctr"/>
                      <a:r>
                        <a:rPr lang="pt-BR" sz="900" b="1" i="1" u="none" strike="noStrike" dirty="0">
                          <a:solidFill>
                            <a:srgbClr val="000000"/>
                          </a:solidFill>
                          <a:effectLst/>
                          <a:latin typeface="Source Sans Pro Light" panose="020B0403030403020204" pitchFamily="34" charset="0"/>
                        </a:rPr>
                        <a:t>278%</a:t>
                      </a:r>
                    </a:p>
                  </a:txBody>
                  <a:tcPr marL="6752" marR="6752" marT="6752" marB="0" anchor="ctr">
                    <a:lnL>
                      <a:noFill/>
                    </a:lnL>
                    <a:lnR>
                      <a:noFill/>
                    </a:lnR>
                    <a:lnT>
                      <a:noFill/>
                    </a:lnT>
                    <a:lnB>
                      <a:noFill/>
                    </a:lnB>
                    <a:solidFill>
                      <a:srgbClr val="F2F2F2"/>
                    </a:solidFill>
                  </a:tcPr>
                </a:tc>
                <a:tc>
                  <a:txBody>
                    <a:bodyPr/>
                    <a:lstStyle/>
                    <a:p>
                      <a:pPr algn="ctr" fontAlgn="b"/>
                      <a:r>
                        <a:rPr lang="pt-BR" sz="900" b="0" i="0" u="none" strike="noStrike">
                          <a:solidFill>
                            <a:srgbClr val="000000"/>
                          </a:solidFill>
                          <a:effectLst/>
                          <a:latin typeface="Calibri" panose="020F0502020204030204" pitchFamily="34" charset="0"/>
                        </a:rPr>
                        <a:t>-408.438</a:t>
                      </a:r>
                    </a:p>
                  </a:txBody>
                  <a:tcPr marL="6752" marR="6752" marT="6752" marB="0" anchor="ctr">
                    <a:lnL>
                      <a:noFill/>
                    </a:lnL>
                    <a:lnR>
                      <a:noFill/>
                    </a:lnR>
                    <a:lnT>
                      <a:noFill/>
                    </a:lnT>
                    <a:lnB>
                      <a:noFill/>
                    </a:lnB>
                  </a:tcPr>
                </a:tc>
                <a:tc>
                  <a:txBody>
                    <a:bodyPr/>
                    <a:lstStyle/>
                    <a:p>
                      <a:pPr algn="ctr" fontAlgn="ctr"/>
                      <a:r>
                        <a:rPr lang="pt-BR" sz="900" b="1" i="1" u="none" strike="noStrike" dirty="0">
                          <a:solidFill>
                            <a:srgbClr val="000000"/>
                          </a:solidFill>
                          <a:effectLst/>
                          <a:latin typeface="Source Sans Pro Light" panose="020B0403030403020204" pitchFamily="34" charset="0"/>
                        </a:rPr>
                        <a:t>-148%</a:t>
                      </a:r>
                    </a:p>
                  </a:txBody>
                  <a:tcPr marL="6752" marR="6752" marT="6752" marB="0" anchor="ctr">
                    <a:lnL>
                      <a:noFill/>
                    </a:lnL>
                    <a:lnR>
                      <a:noFill/>
                    </a:lnR>
                    <a:lnT>
                      <a:noFill/>
                    </a:lnT>
                    <a:lnB>
                      <a:noFill/>
                    </a:lnB>
                    <a:solidFill>
                      <a:srgbClr val="F2F2F2"/>
                    </a:solidFill>
                  </a:tcPr>
                </a:tc>
                <a:tc>
                  <a:txBody>
                    <a:bodyPr/>
                    <a:lstStyle/>
                    <a:p>
                      <a:pPr algn="ctr" fontAlgn="b"/>
                      <a:r>
                        <a:rPr lang="pt-BR" sz="900" b="0" i="0" u="none" strike="noStrike" dirty="0">
                          <a:solidFill>
                            <a:srgbClr val="000000"/>
                          </a:solidFill>
                          <a:effectLst/>
                          <a:latin typeface="Calibri" panose="020F0502020204030204" pitchFamily="34" charset="0"/>
                        </a:rPr>
                        <a:t>158.194</a:t>
                      </a:r>
                    </a:p>
                  </a:txBody>
                  <a:tcPr marL="6752" marR="6752" marT="6752" marB="0" anchor="ctr">
                    <a:lnL>
                      <a:noFill/>
                    </a:lnL>
                    <a:lnR>
                      <a:noFill/>
                    </a:lnR>
                    <a:lnT>
                      <a:noFill/>
                    </a:lnT>
                    <a:lnB>
                      <a:noFill/>
                    </a:lnB>
                  </a:tcPr>
                </a:tc>
                <a:tc>
                  <a:txBody>
                    <a:bodyPr/>
                    <a:lstStyle/>
                    <a:p>
                      <a:pPr algn="ctr" fontAlgn="ctr"/>
                      <a:r>
                        <a:rPr lang="pt-BR" sz="900" b="1" i="1" u="none" strike="noStrike">
                          <a:solidFill>
                            <a:srgbClr val="000000"/>
                          </a:solidFill>
                          <a:effectLst/>
                          <a:latin typeface="Source Sans Pro Light" panose="020B0403030403020204" pitchFamily="34" charset="0"/>
                        </a:rPr>
                        <a:t>75%</a:t>
                      </a:r>
                    </a:p>
                  </a:txBody>
                  <a:tcPr marL="6752" marR="6752" marT="6752" marB="0" anchor="ctr">
                    <a:lnL>
                      <a:noFill/>
                    </a:lnL>
                    <a:lnR>
                      <a:noFill/>
                    </a:lnR>
                    <a:lnT>
                      <a:noFill/>
                    </a:lnT>
                    <a:lnB>
                      <a:noFill/>
                    </a:lnB>
                    <a:solidFill>
                      <a:srgbClr val="F2F2F2"/>
                    </a:solidFill>
                  </a:tcPr>
                </a:tc>
                <a:extLst>
                  <a:ext uri="{0D108BD9-81ED-4DB2-BD59-A6C34878D82A}">
                    <a16:rowId xmlns:a16="http://schemas.microsoft.com/office/drawing/2014/main" val="163474697"/>
                  </a:ext>
                </a:extLst>
              </a:tr>
              <a:tr h="288000">
                <a:tc>
                  <a:txBody>
                    <a:bodyPr/>
                    <a:lstStyle/>
                    <a:p>
                      <a:pPr algn="l" fontAlgn="b"/>
                      <a:r>
                        <a:rPr lang="pt-BR" sz="900" b="0" i="0" u="none" strike="noStrike">
                          <a:solidFill>
                            <a:srgbClr val="000000"/>
                          </a:solidFill>
                          <a:effectLst/>
                          <a:latin typeface="Source Sans Pro Light" panose="020B0403030403020204" pitchFamily="34" charset="0"/>
                        </a:rPr>
                        <a:t>(+)OUTRAS RECEITAS E DESPESAS NÃO OPERACIONAIS</a:t>
                      </a:r>
                    </a:p>
                  </a:txBody>
                  <a:tcPr marL="6752" marR="6752" marT="6752" marB="0" anchor="b">
                    <a:lnL>
                      <a:noFill/>
                    </a:lnL>
                    <a:lnR>
                      <a:noFill/>
                    </a:lnR>
                    <a:lnT>
                      <a:noFill/>
                    </a:lnT>
                    <a:lnB>
                      <a:noFill/>
                    </a:lnB>
                  </a:tcPr>
                </a:tc>
                <a:tc>
                  <a:txBody>
                    <a:bodyPr/>
                    <a:lstStyle/>
                    <a:p>
                      <a:pPr algn="ctr" fontAlgn="b"/>
                      <a:r>
                        <a:rPr lang="pt-BR" sz="900" b="0" i="0" u="none" strike="noStrike">
                          <a:solidFill>
                            <a:srgbClr val="000000"/>
                          </a:solidFill>
                          <a:effectLst/>
                          <a:latin typeface="Calibri" panose="020F0502020204030204" pitchFamily="34" charset="0"/>
                        </a:rPr>
                        <a:t>0</a:t>
                      </a:r>
                    </a:p>
                  </a:txBody>
                  <a:tcPr marL="6752" marR="6752" marT="6752" marB="0" anchor="ctr">
                    <a:lnL>
                      <a:noFill/>
                    </a:lnL>
                    <a:lnR>
                      <a:noFill/>
                    </a:lnR>
                    <a:lnT>
                      <a:noFill/>
                    </a:lnT>
                    <a:lnB>
                      <a:noFill/>
                    </a:lnB>
                  </a:tcPr>
                </a:tc>
                <a:tc>
                  <a:txBody>
                    <a:bodyPr/>
                    <a:lstStyle/>
                    <a:p>
                      <a:pPr algn="ctr" fontAlgn="ctr"/>
                      <a:r>
                        <a:rPr lang="pt-BR" sz="900" b="1" i="1" u="none" strike="noStrike">
                          <a:solidFill>
                            <a:srgbClr val="000000"/>
                          </a:solidFill>
                          <a:effectLst/>
                          <a:latin typeface="Source Sans Pro Light" panose="020B0403030403020204" pitchFamily="34" charset="0"/>
                        </a:rPr>
                        <a:t>0%</a:t>
                      </a:r>
                    </a:p>
                  </a:txBody>
                  <a:tcPr marL="6752" marR="6752" marT="6752" marB="0" anchor="ctr">
                    <a:lnL>
                      <a:noFill/>
                    </a:lnL>
                    <a:lnR>
                      <a:noFill/>
                    </a:lnR>
                    <a:lnT>
                      <a:noFill/>
                    </a:lnT>
                    <a:lnB>
                      <a:noFill/>
                    </a:lnB>
                    <a:solidFill>
                      <a:srgbClr val="F2F2F2"/>
                    </a:solidFill>
                  </a:tcPr>
                </a:tc>
                <a:tc>
                  <a:txBody>
                    <a:bodyPr/>
                    <a:lstStyle/>
                    <a:p>
                      <a:pPr algn="ctr" fontAlgn="b"/>
                      <a:r>
                        <a:rPr lang="pt-BR" sz="900" b="0" i="0" u="none" strike="noStrike">
                          <a:solidFill>
                            <a:srgbClr val="000000"/>
                          </a:solidFill>
                          <a:effectLst/>
                          <a:latin typeface="Calibri" panose="020F0502020204030204" pitchFamily="34" charset="0"/>
                        </a:rPr>
                        <a:t>0</a:t>
                      </a:r>
                    </a:p>
                  </a:txBody>
                  <a:tcPr marL="6752" marR="6752" marT="6752" marB="0" anchor="ctr">
                    <a:lnL>
                      <a:noFill/>
                    </a:lnL>
                    <a:lnR>
                      <a:noFill/>
                    </a:lnR>
                    <a:lnT>
                      <a:noFill/>
                    </a:lnT>
                    <a:lnB>
                      <a:noFill/>
                    </a:lnB>
                  </a:tcPr>
                </a:tc>
                <a:tc>
                  <a:txBody>
                    <a:bodyPr/>
                    <a:lstStyle/>
                    <a:p>
                      <a:pPr algn="ctr" fontAlgn="ctr"/>
                      <a:r>
                        <a:rPr lang="pt-BR" sz="900" b="1" i="1" u="none" strike="noStrike" dirty="0">
                          <a:solidFill>
                            <a:srgbClr val="000000"/>
                          </a:solidFill>
                          <a:effectLst/>
                          <a:latin typeface="Source Sans Pro Light" panose="020B0403030403020204" pitchFamily="34" charset="0"/>
                        </a:rPr>
                        <a:t>0%</a:t>
                      </a:r>
                    </a:p>
                  </a:txBody>
                  <a:tcPr marL="6752" marR="6752" marT="6752" marB="0" anchor="ctr">
                    <a:lnL>
                      <a:noFill/>
                    </a:lnL>
                    <a:lnR>
                      <a:noFill/>
                    </a:lnR>
                    <a:lnT>
                      <a:noFill/>
                    </a:lnT>
                    <a:lnB>
                      <a:noFill/>
                    </a:lnB>
                    <a:solidFill>
                      <a:srgbClr val="F2F2F2"/>
                    </a:solidFill>
                  </a:tcPr>
                </a:tc>
                <a:tc>
                  <a:txBody>
                    <a:bodyPr/>
                    <a:lstStyle/>
                    <a:p>
                      <a:pPr algn="ctr" fontAlgn="b"/>
                      <a:r>
                        <a:rPr lang="pt-BR" sz="900" b="0" i="0" u="none" strike="noStrike" dirty="0">
                          <a:solidFill>
                            <a:srgbClr val="000000"/>
                          </a:solidFill>
                          <a:effectLst/>
                          <a:latin typeface="Calibri" panose="020F0502020204030204" pitchFamily="34" charset="0"/>
                        </a:rPr>
                        <a:t>0</a:t>
                      </a:r>
                    </a:p>
                  </a:txBody>
                  <a:tcPr marL="6752" marR="6752" marT="6752" marB="0" anchor="ctr">
                    <a:lnL>
                      <a:noFill/>
                    </a:lnL>
                    <a:lnR>
                      <a:noFill/>
                    </a:lnR>
                    <a:lnT>
                      <a:noFill/>
                    </a:lnT>
                    <a:lnB>
                      <a:noFill/>
                    </a:lnB>
                  </a:tcPr>
                </a:tc>
                <a:tc>
                  <a:txBody>
                    <a:bodyPr/>
                    <a:lstStyle/>
                    <a:p>
                      <a:pPr algn="ctr" fontAlgn="ctr"/>
                      <a:r>
                        <a:rPr lang="pt-BR" sz="900" b="1" i="1" u="none" strike="noStrike" dirty="0">
                          <a:solidFill>
                            <a:srgbClr val="000000"/>
                          </a:solidFill>
                          <a:effectLst/>
                          <a:latin typeface="Source Sans Pro Light" panose="020B0403030403020204" pitchFamily="34" charset="0"/>
                        </a:rPr>
                        <a:t>0%</a:t>
                      </a:r>
                    </a:p>
                  </a:txBody>
                  <a:tcPr marL="6752" marR="6752" marT="6752" marB="0" anchor="ctr">
                    <a:lnL>
                      <a:noFill/>
                    </a:lnL>
                    <a:lnR>
                      <a:noFill/>
                    </a:lnR>
                    <a:lnT>
                      <a:noFill/>
                    </a:lnT>
                    <a:lnB>
                      <a:noFill/>
                    </a:lnB>
                    <a:solidFill>
                      <a:srgbClr val="F2F2F2"/>
                    </a:solidFill>
                  </a:tcPr>
                </a:tc>
                <a:tc>
                  <a:txBody>
                    <a:bodyPr/>
                    <a:lstStyle/>
                    <a:p>
                      <a:pPr algn="ctr" fontAlgn="b"/>
                      <a:r>
                        <a:rPr lang="pt-BR" sz="900" b="0" i="0" u="none" strike="noStrike" dirty="0">
                          <a:solidFill>
                            <a:srgbClr val="000000"/>
                          </a:solidFill>
                          <a:effectLst/>
                          <a:latin typeface="Calibri" panose="020F0502020204030204" pitchFamily="34" charset="0"/>
                        </a:rPr>
                        <a:t>0</a:t>
                      </a:r>
                    </a:p>
                  </a:txBody>
                  <a:tcPr marL="6752" marR="6752" marT="6752" marB="0" anchor="ctr">
                    <a:lnL>
                      <a:noFill/>
                    </a:lnL>
                    <a:lnR>
                      <a:noFill/>
                    </a:lnR>
                    <a:lnT>
                      <a:noFill/>
                    </a:lnT>
                    <a:lnB>
                      <a:noFill/>
                    </a:lnB>
                  </a:tcPr>
                </a:tc>
                <a:tc>
                  <a:txBody>
                    <a:bodyPr/>
                    <a:lstStyle/>
                    <a:p>
                      <a:pPr algn="ctr" fontAlgn="ctr"/>
                      <a:r>
                        <a:rPr lang="pt-BR" sz="900" b="1" i="1" u="none" strike="noStrike" dirty="0">
                          <a:solidFill>
                            <a:srgbClr val="000000"/>
                          </a:solidFill>
                          <a:effectLst/>
                          <a:latin typeface="Source Sans Pro Light" panose="020B0403030403020204" pitchFamily="34" charset="0"/>
                        </a:rPr>
                        <a:t>0%</a:t>
                      </a:r>
                    </a:p>
                  </a:txBody>
                  <a:tcPr marL="6752" marR="6752" marT="6752" marB="0" anchor="ctr">
                    <a:lnL>
                      <a:noFill/>
                    </a:lnL>
                    <a:lnR>
                      <a:noFill/>
                    </a:lnR>
                    <a:lnT>
                      <a:noFill/>
                    </a:lnT>
                    <a:lnB>
                      <a:noFill/>
                    </a:lnB>
                    <a:solidFill>
                      <a:srgbClr val="F2F2F2"/>
                    </a:solidFill>
                  </a:tcPr>
                </a:tc>
                <a:extLst>
                  <a:ext uri="{0D108BD9-81ED-4DB2-BD59-A6C34878D82A}">
                    <a16:rowId xmlns:a16="http://schemas.microsoft.com/office/drawing/2014/main" val="1459597574"/>
                  </a:ext>
                </a:extLst>
              </a:tr>
              <a:tr h="288000">
                <a:tc>
                  <a:txBody>
                    <a:bodyPr/>
                    <a:lstStyle/>
                    <a:p>
                      <a:pPr algn="l" fontAlgn="b"/>
                      <a:r>
                        <a:rPr lang="pt-BR" sz="900" b="0" i="0" u="none" strike="noStrike">
                          <a:solidFill>
                            <a:srgbClr val="000000"/>
                          </a:solidFill>
                          <a:effectLst/>
                          <a:latin typeface="Source Sans Pro Light" panose="020B0403030403020204" pitchFamily="34" charset="0"/>
                        </a:rPr>
                        <a:t>(-) DESPESAS COM TRIBUTOS S/ LUCRO</a:t>
                      </a:r>
                    </a:p>
                  </a:txBody>
                  <a:tcPr marL="6752" marR="6752" marT="6752" marB="0" anchor="b">
                    <a:lnL>
                      <a:noFill/>
                    </a:lnL>
                    <a:lnR>
                      <a:noFill/>
                    </a:lnR>
                    <a:lnT>
                      <a:noFill/>
                    </a:lnT>
                    <a:lnB>
                      <a:noFill/>
                    </a:lnB>
                  </a:tcPr>
                </a:tc>
                <a:tc>
                  <a:txBody>
                    <a:bodyPr/>
                    <a:lstStyle/>
                    <a:p>
                      <a:pPr algn="ctr" fontAlgn="b"/>
                      <a:r>
                        <a:rPr lang="pt-BR" sz="900" b="0" i="0" u="none" strike="noStrike">
                          <a:solidFill>
                            <a:srgbClr val="000000"/>
                          </a:solidFill>
                          <a:effectLst/>
                          <a:latin typeface="Calibri" panose="020F0502020204030204" pitchFamily="34" charset="0"/>
                        </a:rPr>
                        <a:t>0</a:t>
                      </a:r>
                    </a:p>
                  </a:txBody>
                  <a:tcPr marL="6752" marR="6752" marT="6752" marB="0" anchor="ctr">
                    <a:lnL>
                      <a:noFill/>
                    </a:lnL>
                    <a:lnR>
                      <a:noFill/>
                    </a:lnR>
                    <a:lnT>
                      <a:noFill/>
                    </a:lnT>
                    <a:lnB>
                      <a:noFill/>
                    </a:lnB>
                  </a:tcPr>
                </a:tc>
                <a:tc>
                  <a:txBody>
                    <a:bodyPr/>
                    <a:lstStyle/>
                    <a:p>
                      <a:pPr algn="ctr" fontAlgn="ctr"/>
                      <a:r>
                        <a:rPr lang="pt-BR" sz="900" b="1" i="1" u="none" strike="noStrike" dirty="0">
                          <a:solidFill>
                            <a:srgbClr val="000000"/>
                          </a:solidFill>
                          <a:effectLst/>
                          <a:latin typeface="Source Sans Pro Light" panose="020B0403030403020204" pitchFamily="34" charset="0"/>
                        </a:rPr>
                        <a:t>0%</a:t>
                      </a:r>
                    </a:p>
                  </a:txBody>
                  <a:tcPr marL="6752" marR="6752" marT="6752" marB="0" anchor="ctr">
                    <a:lnL>
                      <a:noFill/>
                    </a:lnL>
                    <a:lnR>
                      <a:noFill/>
                    </a:lnR>
                    <a:lnT>
                      <a:noFill/>
                    </a:lnT>
                    <a:lnB>
                      <a:noFill/>
                    </a:lnB>
                    <a:solidFill>
                      <a:srgbClr val="F2F2F2"/>
                    </a:solidFill>
                  </a:tcPr>
                </a:tc>
                <a:tc>
                  <a:txBody>
                    <a:bodyPr/>
                    <a:lstStyle/>
                    <a:p>
                      <a:pPr algn="ctr" fontAlgn="b"/>
                      <a:r>
                        <a:rPr lang="pt-BR" sz="900" b="0" i="0" u="none" strike="noStrike">
                          <a:solidFill>
                            <a:srgbClr val="000000"/>
                          </a:solidFill>
                          <a:effectLst/>
                          <a:latin typeface="Calibri" panose="020F0502020204030204" pitchFamily="34" charset="0"/>
                        </a:rPr>
                        <a:t>0</a:t>
                      </a:r>
                    </a:p>
                  </a:txBody>
                  <a:tcPr marL="6752" marR="6752" marT="6752" marB="0" anchor="ctr">
                    <a:lnL>
                      <a:noFill/>
                    </a:lnL>
                    <a:lnR>
                      <a:noFill/>
                    </a:lnR>
                    <a:lnT>
                      <a:noFill/>
                    </a:lnT>
                    <a:lnB>
                      <a:noFill/>
                    </a:lnB>
                  </a:tcPr>
                </a:tc>
                <a:tc>
                  <a:txBody>
                    <a:bodyPr/>
                    <a:lstStyle/>
                    <a:p>
                      <a:pPr algn="ctr" fontAlgn="ctr"/>
                      <a:r>
                        <a:rPr lang="pt-BR" sz="900" b="1" i="1" u="none" strike="noStrike">
                          <a:solidFill>
                            <a:srgbClr val="000000"/>
                          </a:solidFill>
                          <a:effectLst/>
                          <a:latin typeface="Source Sans Pro Light" panose="020B0403030403020204" pitchFamily="34" charset="0"/>
                        </a:rPr>
                        <a:t>0%</a:t>
                      </a:r>
                    </a:p>
                  </a:txBody>
                  <a:tcPr marL="6752" marR="6752" marT="6752" marB="0" anchor="ctr">
                    <a:lnL>
                      <a:noFill/>
                    </a:lnL>
                    <a:lnR>
                      <a:noFill/>
                    </a:lnR>
                    <a:lnT>
                      <a:noFill/>
                    </a:lnT>
                    <a:lnB>
                      <a:noFill/>
                    </a:lnB>
                    <a:solidFill>
                      <a:srgbClr val="F2F2F2"/>
                    </a:solidFill>
                  </a:tcPr>
                </a:tc>
                <a:tc>
                  <a:txBody>
                    <a:bodyPr/>
                    <a:lstStyle/>
                    <a:p>
                      <a:pPr algn="ctr" fontAlgn="b"/>
                      <a:r>
                        <a:rPr lang="pt-BR" sz="900" b="0" i="0" u="none" strike="noStrike">
                          <a:solidFill>
                            <a:srgbClr val="000000"/>
                          </a:solidFill>
                          <a:effectLst/>
                          <a:latin typeface="Calibri" panose="020F0502020204030204" pitchFamily="34" charset="0"/>
                        </a:rPr>
                        <a:t>0</a:t>
                      </a:r>
                    </a:p>
                  </a:txBody>
                  <a:tcPr marL="6752" marR="6752" marT="6752" marB="0" anchor="ctr">
                    <a:lnL>
                      <a:noFill/>
                    </a:lnL>
                    <a:lnR>
                      <a:noFill/>
                    </a:lnR>
                    <a:lnT>
                      <a:noFill/>
                    </a:lnT>
                    <a:lnB>
                      <a:noFill/>
                    </a:lnB>
                  </a:tcPr>
                </a:tc>
                <a:tc>
                  <a:txBody>
                    <a:bodyPr/>
                    <a:lstStyle/>
                    <a:p>
                      <a:pPr algn="ctr" fontAlgn="ctr"/>
                      <a:r>
                        <a:rPr lang="pt-BR" sz="900" b="1" i="1" u="none" strike="noStrike">
                          <a:solidFill>
                            <a:srgbClr val="000000"/>
                          </a:solidFill>
                          <a:effectLst/>
                          <a:latin typeface="Source Sans Pro Light" panose="020B0403030403020204" pitchFamily="34" charset="0"/>
                        </a:rPr>
                        <a:t>0%</a:t>
                      </a:r>
                    </a:p>
                  </a:txBody>
                  <a:tcPr marL="6752" marR="6752" marT="6752" marB="0" anchor="ctr">
                    <a:lnL>
                      <a:noFill/>
                    </a:lnL>
                    <a:lnR>
                      <a:noFill/>
                    </a:lnR>
                    <a:lnT>
                      <a:noFill/>
                    </a:lnT>
                    <a:lnB>
                      <a:noFill/>
                    </a:lnB>
                    <a:solidFill>
                      <a:srgbClr val="F2F2F2"/>
                    </a:solidFill>
                  </a:tcPr>
                </a:tc>
                <a:tc>
                  <a:txBody>
                    <a:bodyPr/>
                    <a:lstStyle/>
                    <a:p>
                      <a:pPr algn="ctr" fontAlgn="b"/>
                      <a:r>
                        <a:rPr lang="pt-BR" sz="900" b="0" i="0" u="none" strike="noStrike" dirty="0">
                          <a:solidFill>
                            <a:srgbClr val="000000"/>
                          </a:solidFill>
                          <a:effectLst/>
                          <a:latin typeface="Calibri" panose="020F0502020204030204" pitchFamily="34" charset="0"/>
                        </a:rPr>
                        <a:t>0</a:t>
                      </a:r>
                    </a:p>
                  </a:txBody>
                  <a:tcPr marL="6752" marR="6752" marT="6752" marB="0" anchor="ctr">
                    <a:lnL>
                      <a:noFill/>
                    </a:lnL>
                    <a:lnR>
                      <a:noFill/>
                    </a:lnR>
                    <a:lnT>
                      <a:noFill/>
                    </a:lnT>
                    <a:lnB>
                      <a:noFill/>
                    </a:lnB>
                  </a:tcPr>
                </a:tc>
                <a:tc>
                  <a:txBody>
                    <a:bodyPr/>
                    <a:lstStyle/>
                    <a:p>
                      <a:pPr algn="ctr" fontAlgn="ctr"/>
                      <a:r>
                        <a:rPr lang="pt-BR" sz="900" b="1" i="1" u="none" strike="noStrike" dirty="0">
                          <a:solidFill>
                            <a:srgbClr val="000000"/>
                          </a:solidFill>
                          <a:effectLst/>
                          <a:latin typeface="Source Sans Pro Light" panose="020B0403030403020204" pitchFamily="34" charset="0"/>
                        </a:rPr>
                        <a:t>0%</a:t>
                      </a:r>
                    </a:p>
                  </a:txBody>
                  <a:tcPr marL="6752" marR="6752" marT="6752" marB="0" anchor="ctr">
                    <a:lnL>
                      <a:noFill/>
                    </a:lnL>
                    <a:lnR>
                      <a:noFill/>
                    </a:lnR>
                    <a:lnT>
                      <a:noFill/>
                    </a:lnT>
                    <a:lnB>
                      <a:noFill/>
                    </a:lnB>
                    <a:solidFill>
                      <a:srgbClr val="F2F2F2"/>
                    </a:solidFill>
                  </a:tcPr>
                </a:tc>
                <a:extLst>
                  <a:ext uri="{0D108BD9-81ED-4DB2-BD59-A6C34878D82A}">
                    <a16:rowId xmlns:a16="http://schemas.microsoft.com/office/drawing/2014/main" val="2651545454"/>
                  </a:ext>
                </a:extLst>
              </a:tr>
              <a:tr h="288000">
                <a:tc>
                  <a:txBody>
                    <a:bodyPr/>
                    <a:lstStyle/>
                    <a:p>
                      <a:pPr algn="l" fontAlgn="b"/>
                      <a:r>
                        <a:rPr lang="pt-BR" sz="900" b="1" i="0" u="none" strike="noStrike">
                          <a:solidFill>
                            <a:srgbClr val="000000"/>
                          </a:solidFill>
                          <a:effectLst/>
                          <a:latin typeface="Source Sans Pro Light" panose="020B0403030403020204" pitchFamily="34" charset="0"/>
                        </a:rPr>
                        <a:t>(=) RESULTADO LÍQUIDO DO PERÍODO</a:t>
                      </a:r>
                    </a:p>
                  </a:txBody>
                  <a:tcPr marL="6752" marR="6752" marT="6752" marB="0" anchor="b">
                    <a:lnL>
                      <a:noFill/>
                    </a:lnL>
                    <a:lnR>
                      <a:noFill/>
                    </a:lnR>
                    <a:lnT>
                      <a:noFill/>
                    </a:lnT>
                    <a:lnB>
                      <a:noFill/>
                    </a:lnB>
                  </a:tcPr>
                </a:tc>
                <a:tc>
                  <a:txBody>
                    <a:bodyPr/>
                    <a:lstStyle/>
                    <a:p>
                      <a:pPr algn="ctr" fontAlgn="b"/>
                      <a:r>
                        <a:rPr lang="pt-BR" sz="900" b="0" i="0" u="none" strike="noStrike" dirty="0">
                          <a:solidFill>
                            <a:srgbClr val="000000"/>
                          </a:solidFill>
                          <a:effectLst/>
                          <a:latin typeface="Calibri" panose="020F0502020204030204" pitchFamily="34" charset="0"/>
                        </a:rPr>
                        <a:t>-160.036</a:t>
                      </a:r>
                    </a:p>
                  </a:txBody>
                  <a:tcPr marL="6752" marR="6752" marT="6752" marB="0" anchor="ctr">
                    <a:lnL>
                      <a:noFill/>
                    </a:lnL>
                    <a:lnR>
                      <a:noFill/>
                    </a:lnR>
                    <a:lnT>
                      <a:noFill/>
                    </a:lnT>
                    <a:lnB>
                      <a:noFill/>
                    </a:lnB>
                  </a:tcPr>
                </a:tc>
                <a:tc>
                  <a:txBody>
                    <a:bodyPr/>
                    <a:lstStyle/>
                    <a:p>
                      <a:pPr algn="ctr" fontAlgn="ctr"/>
                      <a:r>
                        <a:rPr lang="pt-BR" sz="900" b="1" i="1" u="none" strike="noStrike">
                          <a:solidFill>
                            <a:srgbClr val="000000"/>
                          </a:solidFill>
                          <a:effectLst/>
                          <a:latin typeface="Source Sans Pro Light" panose="020B0403030403020204" pitchFamily="34" charset="0"/>
                        </a:rPr>
                        <a:t>1564%</a:t>
                      </a:r>
                    </a:p>
                  </a:txBody>
                  <a:tcPr marL="6752" marR="6752" marT="6752" marB="0" anchor="ctr">
                    <a:lnL>
                      <a:noFill/>
                    </a:lnL>
                    <a:lnR>
                      <a:noFill/>
                    </a:lnR>
                    <a:lnT>
                      <a:noFill/>
                    </a:lnT>
                    <a:lnB>
                      <a:noFill/>
                    </a:lnB>
                    <a:solidFill>
                      <a:srgbClr val="F2F2F2"/>
                    </a:solidFill>
                  </a:tcPr>
                </a:tc>
                <a:tc>
                  <a:txBody>
                    <a:bodyPr/>
                    <a:lstStyle/>
                    <a:p>
                      <a:pPr algn="ctr" fontAlgn="b"/>
                      <a:r>
                        <a:rPr lang="pt-BR" sz="900" b="0" i="0" u="none" strike="noStrike">
                          <a:solidFill>
                            <a:srgbClr val="000000"/>
                          </a:solidFill>
                          <a:effectLst/>
                          <a:latin typeface="Calibri" panose="020F0502020204030204" pitchFamily="34" charset="0"/>
                        </a:rPr>
                        <a:t>436.216</a:t>
                      </a:r>
                    </a:p>
                  </a:txBody>
                  <a:tcPr marL="6752" marR="6752" marT="6752" marB="0" anchor="ctr">
                    <a:lnL>
                      <a:noFill/>
                    </a:lnL>
                    <a:lnR>
                      <a:noFill/>
                    </a:lnR>
                    <a:lnT>
                      <a:noFill/>
                    </a:lnT>
                    <a:lnB>
                      <a:noFill/>
                    </a:lnB>
                  </a:tcPr>
                </a:tc>
                <a:tc>
                  <a:txBody>
                    <a:bodyPr/>
                    <a:lstStyle/>
                    <a:p>
                      <a:pPr algn="ctr" fontAlgn="ctr"/>
                      <a:r>
                        <a:rPr lang="pt-BR" sz="900" b="1" i="1" u="none" strike="noStrike">
                          <a:solidFill>
                            <a:srgbClr val="000000"/>
                          </a:solidFill>
                          <a:effectLst/>
                          <a:latin typeface="Source Sans Pro Light" panose="020B0403030403020204" pitchFamily="34" charset="0"/>
                        </a:rPr>
                        <a:t>278%</a:t>
                      </a:r>
                    </a:p>
                  </a:txBody>
                  <a:tcPr marL="6752" marR="6752" marT="6752" marB="0" anchor="ctr">
                    <a:lnL>
                      <a:noFill/>
                    </a:lnL>
                    <a:lnR>
                      <a:noFill/>
                    </a:lnR>
                    <a:lnT>
                      <a:noFill/>
                    </a:lnT>
                    <a:lnB>
                      <a:noFill/>
                    </a:lnB>
                    <a:solidFill>
                      <a:srgbClr val="F2F2F2"/>
                    </a:solidFill>
                  </a:tcPr>
                </a:tc>
                <a:tc>
                  <a:txBody>
                    <a:bodyPr/>
                    <a:lstStyle/>
                    <a:p>
                      <a:pPr algn="ctr" fontAlgn="b"/>
                      <a:r>
                        <a:rPr lang="pt-BR" sz="900" b="0" i="0" u="none" strike="noStrike">
                          <a:solidFill>
                            <a:srgbClr val="000000"/>
                          </a:solidFill>
                          <a:effectLst/>
                          <a:latin typeface="Calibri" panose="020F0502020204030204" pitchFamily="34" charset="0"/>
                        </a:rPr>
                        <a:t>-408.438</a:t>
                      </a:r>
                    </a:p>
                  </a:txBody>
                  <a:tcPr marL="6752" marR="6752" marT="6752" marB="0" anchor="ctr">
                    <a:lnL>
                      <a:noFill/>
                    </a:lnL>
                    <a:lnR>
                      <a:noFill/>
                    </a:lnR>
                    <a:lnT>
                      <a:noFill/>
                    </a:lnT>
                    <a:lnB>
                      <a:noFill/>
                    </a:lnB>
                  </a:tcPr>
                </a:tc>
                <a:tc>
                  <a:txBody>
                    <a:bodyPr/>
                    <a:lstStyle/>
                    <a:p>
                      <a:pPr algn="ctr" fontAlgn="ctr"/>
                      <a:r>
                        <a:rPr lang="pt-BR" sz="900" b="1" i="1" u="none" strike="noStrike">
                          <a:solidFill>
                            <a:srgbClr val="000000"/>
                          </a:solidFill>
                          <a:effectLst/>
                          <a:latin typeface="Source Sans Pro Light" panose="020B0403030403020204" pitchFamily="34" charset="0"/>
                        </a:rPr>
                        <a:t>-148%</a:t>
                      </a:r>
                    </a:p>
                  </a:txBody>
                  <a:tcPr marL="6752" marR="6752" marT="6752" marB="0" anchor="ctr">
                    <a:lnL>
                      <a:noFill/>
                    </a:lnL>
                    <a:lnR>
                      <a:noFill/>
                    </a:lnR>
                    <a:lnT>
                      <a:noFill/>
                    </a:lnT>
                    <a:lnB>
                      <a:noFill/>
                    </a:lnB>
                    <a:solidFill>
                      <a:srgbClr val="F2F2F2"/>
                    </a:solidFill>
                  </a:tcPr>
                </a:tc>
                <a:tc>
                  <a:txBody>
                    <a:bodyPr/>
                    <a:lstStyle/>
                    <a:p>
                      <a:pPr algn="ctr" fontAlgn="b"/>
                      <a:r>
                        <a:rPr lang="pt-BR" sz="900" b="0" i="0" u="none" strike="noStrike" dirty="0">
                          <a:solidFill>
                            <a:srgbClr val="000000"/>
                          </a:solidFill>
                          <a:effectLst/>
                          <a:latin typeface="Calibri" panose="020F0502020204030204" pitchFamily="34" charset="0"/>
                        </a:rPr>
                        <a:t>158.194</a:t>
                      </a:r>
                    </a:p>
                  </a:txBody>
                  <a:tcPr marL="6752" marR="6752" marT="6752" marB="0" anchor="ctr">
                    <a:lnL>
                      <a:noFill/>
                    </a:lnL>
                    <a:lnR>
                      <a:noFill/>
                    </a:lnR>
                    <a:lnT>
                      <a:noFill/>
                    </a:lnT>
                    <a:lnB>
                      <a:noFill/>
                    </a:lnB>
                  </a:tcPr>
                </a:tc>
                <a:tc>
                  <a:txBody>
                    <a:bodyPr/>
                    <a:lstStyle/>
                    <a:p>
                      <a:pPr algn="ctr" fontAlgn="ctr"/>
                      <a:r>
                        <a:rPr lang="pt-BR" sz="900" b="1" i="1" u="none" strike="noStrike" dirty="0">
                          <a:solidFill>
                            <a:srgbClr val="000000"/>
                          </a:solidFill>
                          <a:effectLst/>
                          <a:latin typeface="Source Sans Pro Light" panose="020B0403030403020204" pitchFamily="34" charset="0"/>
                        </a:rPr>
                        <a:t>75%</a:t>
                      </a:r>
                    </a:p>
                  </a:txBody>
                  <a:tcPr marL="6752" marR="6752" marT="6752" marB="0" anchor="ctr">
                    <a:lnL>
                      <a:noFill/>
                    </a:lnL>
                    <a:lnR>
                      <a:noFill/>
                    </a:lnR>
                    <a:lnT>
                      <a:noFill/>
                    </a:lnT>
                    <a:lnB>
                      <a:noFill/>
                    </a:lnB>
                    <a:solidFill>
                      <a:srgbClr val="F2F2F2"/>
                    </a:solidFill>
                  </a:tcPr>
                </a:tc>
                <a:extLst>
                  <a:ext uri="{0D108BD9-81ED-4DB2-BD59-A6C34878D82A}">
                    <a16:rowId xmlns:a16="http://schemas.microsoft.com/office/drawing/2014/main" val="3331872941"/>
                  </a:ext>
                </a:extLst>
              </a:tr>
            </a:tbl>
          </a:graphicData>
        </a:graphic>
      </p:graphicFrame>
    </p:spTree>
    <p:extLst>
      <p:ext uri="{BB962C8B-B14F-4D97-AF65-F5344CB8AC3E}">
        <p14:creationId xmlns:p14="http://schemas.microsoft.com/office/powerpoint/2010/main" val="34883254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09FA500-C896-4387-90EA-A768A2A6DB9D}"/>
              </a:ext>
            </a:extLst>
          </p:cNvPr>
          <p:cNvSpPr/>
          <p:nvPr/>
        </p:nvSpPr>
        <p:spPr>
          <a:xfrm>
            <a:off x="0" y="0"/>
            <a:ext cx="4178030" cy="6858000"/>
          </a:xfrm>
          <a:prstGeom prst="rect">
            <a:avLst/>
          </a:prstGeom>
          <a:gradFill flip="none" rotWithShape="1">
            <a:gsLst>
              <a:gs pos="0">
                <a:schemeClr val="accent5">
                  <a:lumMod val="67000"/>
                </a:schemeClr>
              </a:gs>
              <a:gs pos="48000">
                <a:schemeClr val="accent3"/>
              </a:gs>
              <a:gs pos="100000">
                <a:schemeClr val="accent6"/>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63" dirty="0"/>
          </a:p>
        </p:txBody>
      </p:sp>
      <p:sp>
        <p:nvSpPr>
          <p:cNvPr id="24" name="TextBox 23"/>
          <p:cNvSpPr txBox="1">
            <a:spLocks noChangeArrowheads="1"/>
          </p:cNvSpPr>
          <p:nvPr/>
        </p:nvSpPr>
        <p:spPr bwMode="auto">
          <a:xfrm>
            <a:off x="4596836" y="4277717"/>
            <a:ext cx="720069" cy="24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sz="975">
                <a:solidFill>
                  <a:schemeClr val="bg1"/>
                </a:solidFill>
                <a:latin typeface="Source Sans Pro Light" panose="020B0403030403020204" pitchFamily="34" charset="0"/>
                <a:ea typeface="Roboto Light" panose="02000000000000000000" pitchFamily="2" charset="0"/>
                <a:cs typeface="Roboto Light" panose="02000000000000000000" pitchFamily="2" charset="0"/>
              </a:rPr>
              <a:t>Pulsecolor</a:t>
            </a:r>
          </a:p>
        </p:txBody>
      </p:sp>
      <p:sp>
        <p:nvSpPr>
          <p:cNvPr id="15" name="Text Placeholder 4">
            <a:extLst>
              <a:ext uri="{FF2B5EF4-FFF2-40B4-BE49-F238E27FC236}">
                <a16:creationId xmlns:a16="http://schemas.microsoft.com/office/drawing/2014/main" id="{ABBAA79D-36E6-4D7D-92BA-BD9A948C540D}"/>
              </a:ext>
            </a:extLst>
          </p:cNvPr>
          <p:cNvSpPr txBox="1">
            <a:spLocks/>
          </p:cNvSpPr>
          <p:nvPr/>
        </p:nvSpPr>
        <p:spPr>
          <a:xfrm>
            <a:off x="586486" y="3213788"/>
            <a:ext cx="3159058" cy="740485"/>
          </a:xfrm>
          <a:prstGeom prst="rect">
            <a:avLst/>
          </a:prstGeom>
        </p:spPr>
        <p:txBody>
          <a:bodyPr/>
          <a:lstStyle>
            <a:lvl1pPr marL="185746" indent="-185746" algn="l" defTabSz="742987" rtl="0" eaLnBrk="1" latinLnBrk="0" hangingPunct="1">
              <a:lnSpc>
                <a:spcPct val="90000"/>
              </a:lnSpc>
              <a:spcBef>
                <a:spcPts val="813"/>
              </a:spcBef>
              <a:buFont typeface="Arial" panose="020B0604020202020204" pitchFamily="34" charset="0"/>
              <a:buChar char="•"/>
              <a:defRPr sz="2275" kern="1200">
                <a:solidFill>
                  <a:schemeClr val="tx1"/>
                </a:solidFill>
                <a:latin typeface="+mn-lt"/>
                <a:ea typeface="+mn-ea"/>
                <a:cs typeface="+mn-cs"/>
              </a:defRPr>
            </a:lvl1pPr>
            <a:lvl2pPr marL="557241" indent="-185746" algn="l" defTabSz="742987"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734" indent="-185746" algn="l" defTabSz="742987"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228"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722"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215"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709"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201"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696"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marL="0" indent="0">
              <a:buNone/>
            </a:pPr>
            <a:r>
              <a:rPr lang="pt-BR" sz="2800" b="1" kern="0" dirty="0">
                <a:solidFill>
                  <a:schemeClr val="bg1"/>
                </a:solidFill>
                <a:latin typeface="Source Sans Pro" panose="020B0503030403020204" pitchFamily="34" charset="0"/>
              </a:rPr>
              <a:t>5. INFORMAÇÕES ADICIONAIS</a:t>
            </a:r>
            <a:endParaRPr lang="pt-BR" dirty="0"/>
          </a:p>
        </p:txBody>
      </p:sp>
      <p:sp>
        <p:nvSpPr>
          <p:cNvPr id="8" name="Content Placeholder 3">
            <a:extLst>
              <a:ext uri="{FF2B5EF4-FFF2-40B4-BE49-F238E27FC236}">
                <a16:creationId xmlns:a16="http://schemas.microsoft.com/office/drawing/2014/main" id="{550DBF0B-AD19-4A05-A2BF-D385D53CA5C7}"/>
              </a:ext>
            </a:extLst>
          </p:cNvPr>
          <p:cNvSpPr txBox="1">
            <a:spLocks/>
          </p:cNvSpPr>
          <p:nvPr/>
        </p:nvSpPr>
        <p:spPr>
          <a:xfrm>
            <a:off x="4662667" y="2890952"/>
            <a:ext cx="4283213" cy="3681919"/>
          </a:xfrm>
          <a:prstGeom prst="rect">
            <a:avLst/>
          </a:prstGeom>
        </p:spPr>
        <p:txBody>
          <a:bodyPr vert="horz" lIns="91440" tIns="45720" rIns="91440" bIns="45720" rtlCol="0">
            <a:normAutofit/>
          </a:bodyPr>
          <a:lstStyle>
            <a:lvl1pPr marL="185738" indent="-185738" algn="l" defTabSz="742950" rtl="0" eaLnBrk="1" latinLnBrk="0" hangingPunct="1">
              <a:lnSpc>
                <a:spcPct val="90000"/>
              </a:lnSpc>
              <a:spcBef>
                <a:spcPts val="813"/>
              </a:spcBef>
              <a:buFont typeface="Arial" panose="020B0604020202020204" pitchFamily="34" charset="0"/>
              <a:buChar char="•"/>
              <a:defRPr sz="2600"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2275"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9pPr>
          </a:lstStyle>
          <a:p>
            <a:pPr>
              <a:lnSpc>
                <a:spcPct val="150000"/>
              </a:lnSpc>
            </a:pPr>
            <a:r>
              <a:rPr lang="pt-BR" sz="2200" b="1" dirty="0">
                <a:solidFill>
                  <a:schemeClr val="bg2">
                    <a:lumMod val="25000"/>
                  </a:schemeClr>
                </a:solidFill>
                <a:latin typeface="Source Sans Pro Light" panose="020B0403030403020204" pitchFamily="34" charset="0"/>
                <a:ea typeface="Source Sans Pro Light" panose="020B0403030403020204" pitchFamily="34" charset="0"/>
                <a:cs typeface="Arial" panose="020B0604020202020204" pitchFamily="34" charset="0"/>
              </a:rPr>
              <a:t>6.1. Cumprimento das Obrigações</a:t>
            </a:r>
          </a:p>
          <a:p>
            <a:endParaRPr lang="pt-BR"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BB630F9C-FC3F-4EE9-A6BD-53DA5A617096}"/>
              </a:ext>
            </a:extLst>
          </p:cNvPr>
          <p:cNvSpPr txBox="1"/>
          <p:nvPr/>
        </p:nvSpPr>
        <p:spPr>
          <a:xfrm>
            <a:off x="24407" y="1241710"/>
            <a:ext cx="4129216" cy="1200329"/>
          </a:xfrm>
          <a:prstGeom prst="rect">
            <a:avLst/>
          </a:prstGeom>
          <a:noFill/>
        </p:spPr>
        <p:txBody>
          <a:bodyPr wrap="square">
            <a:spAutoFit/>
          </a:bodyPr>
          <a:lstStyle/>
          <a:p>
            <a:pPr lvl="1">
              <a:defRPr/>
            </a:pPr>
            <a:r>
              <a:rPr lang="en-US" sz="3600" b="1" kern="0" dirty="0">
                <a:solidFill>
                  <a:schemeClr val="bg1"/>
                </a:solidFill>
                <a:latin typeface="Source Sans Pro" panose="020B0503030403020204" pitchFamily="34" charset="0"/>
              </a:rPr>
              <a:t>RELATÓRIO </a:t>
            </a:r>
            <a:br>
              <a:rPr lang="en-US" sz="3600" b="1" kern="0" dirty="0">
                <a:solidFill>
                  <a:schemeClr val="bg1"/>
                </a:solidFill>
                <a:latin typeface="Source Sans Pro" panose="020B0503030403020204" pitchFamily="34" charset="0"/>
              </a:rPr>
            </a:br>
            <a:r>
              <a:rPr lang="en-US" sz="3600" b="1" kern="0" dirty="0">
                <a:solidFill>
                  <a:schemeClr val="bg1"/>
                </a:solidFill>
                <a:latin typeface="Source Sans Pro" panose="020B0503030403020204" pitchFamily="34" charset="0"/>
              </a:rPr>
              <a:t>DE ATIVIDADES</a:t>
            </a:r>
          </a:p>
        </p:txBody>
      </p:sp>
    </p:spTree>
    <p:extLst>
      <p:ext uri="{BB962C8B-B14F-4D97-AF65-F5344CB8AC3E}">
        <p14:creationId xmlns:p14="http://schemas.microsoft.com/office/powerpoint/2010/main" val="99714907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FADFC0-A002-834D-BDDC-65D7E0A7F082}"/>
              </a:ext>
            </a:extLst>
          </p:cNvPr>
          <p:cNvSpPr>
            <a:spLocks noGrp="1"/>
          </p:cNvSpPr>
          <p:nvPr>
            <p:ph type="body" sz="quarter" idx="11"/>
          </p:nvPr>
        </p:nvSpPr>
        <p:spPr/>
        <p:txBody>
          <a:bodyPr/>
          <a:lstStyle/>
          <a:p>
            <a:r>
              <a:rPr lang="en-US" dirty="0"/>
              <a:t>5.1 </a:t>
            </a:r>
            <a:r>
              <a:rPr lang="en-US" dirty="0" err="1"/>
              <a:t>Cumprimento</a:t>
            </a:r>
            <a:r>
              <a:rPr lang="en-US" dirty="0"/>
              <a:t> das </a:t>
            </a:r>
            <a:r>
              <a:rPr lang="en-US" dirty="0" err="1">
                <a:gradFill>
                  <a:gsLst>
                    <a:gs pos="0">
                      <a:schemeClr val="accent5">
                        <a:lumMod val="67000"/>
                      </a:schemeClr>
                    </a:gs>
                    <a:gs pos="48000">
                      <a:schemeClr val="accent3"/>
                    </a:gs>
                    <a:gs pos="100000">
                      <a:schemeClr val="accent6"/>
                    </a:gs>
                  </a:gsLst>
                  <a:path path="circle">
                    <a:fillToRect l="100000" t="100000"/>
                  </a:path>
                </a:gradFill>
              </a:rPr>
              <a:t>Obrigações</a:t>
            </a:r>
            <a:endParaRPr lang="en-US" dirty="0"/>
          </a:p>
        </p:txBody>
      </p:sp>
      <p:sp>
        <p:nvSpPr>
          <p:cNvPr id="7" name="Rectangle 6">
            <a:extLst>
              <a:ext uri="{FF2B5EF4-FFF2-40B4-BE49-F238E27FC236}">
                <a16:creationId xmlns:a16="http://schemas.microsoft.com/office/drawing/2014/main" id="{B5F23FB8-A076-4C30-838D-1E703B5A22E6}"/>
              </a:ext>
            </a:extLst>
          </p:cNvPr>
          <p:cNvSpPr/>
          <p:nvPr/>
        </p:nvSpPr>
        <p:spPr>
          <a:xfrm>
            <a:off x="4893524" y="1796111"/>
            <a:ext cx="4224784" cy="340158"/>
          </a:xfrm>
          <a:prstGeom prst="rect">
            <a:avLst/>
          </a:prstGeom>
        </p:spPr>
        <p:txBody>
          <a:bodyPr wrap="square" numCol="1" spcCol="180000" anchor="t">
            <a:spAutoFit/>
          </a:bodyPr>
          <a:lstStyle/>
          <a:p>
            <a:pPr algn="just" defTabSz="237668">
              <a:lnSpc>
                <a:spcPct val="150000"/>
              </a:lnSpc>
            </a:pPr>
            <a:r>
              <a:rPr lang="pt-BR" sz="1200" dirty="0">
                <a:solidFill>
                  <a:schemeClr val="tx1">
                    <a:lumMod val="50000"/>
                  </a:schemeClr>
                </a:solidFill>
                <a:latin typeface="Source Sans Pro Light" panose="020B0403030403020204" pitchFamily="34" charset="0"/>
                <a:ea typeface="Source Sans Pro Light" panose="020B0403030403020204" pitchFamily="34" charset="0"/>
                <a:cs typeface="Arial" panose="020B0604020202020204" pitchFamily="34" charset="0"/>
              </a:rPr>
              <a:t>	</a:t>
            </a:r>
          </a:p>
        </p:txBody>
      </p:sp>
      <p:sp>
        <p:nvSpPr>
          <p:cNvPr id="5" name="Oval 7">
            <a:extLst>
              <a:ext uri="{FF2B5EF4-FFF2-40B4-BE49-F238E27FC236}">
                <a16:creationId xmlns:a16="http://schemas.microsoft.com/office/drawing/2014/main" id="{45A7CB3E-6400-4B14-8F7F-706C343EC101}"/>
              </a:ext>
            </a:extLst>
          </p:cNvPr>
          <p:cNvSpPr/>
          <p:nvPr/>
        </p:nvSpPr>
        <p:spPr>
          <a:xfrm>
            <a:off x="1009650" y="2453548"/>
            <a:ext cx="2390775" cy="2390775"/>
          </a:xfrm>
          <a:prstGeom prst="ellipse">
            <a:avLst/>
          </a:prstGeom>
          <a:noFill/>
          <a:ln w="190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Source Sans Pro Light" panose="020B0403030403020204" pitchFamily="34" charset="0"/>
              <a:ea typeface="Source Sans Pro Light" panose="020B0403030403020204" pitchFamily="34" charset="0"/>
            </a:endParaRPr>
          </a:p>
        </p:txBody>
      </p:sp>
      <p:sp>
        <p:nvSpPr>
          <p:cNvPr id="9" name="Rectangle 6">
            <a:extLst>
              <a:ext uri="{FF2B5EF4-FFF2-40B4-BE49-F238E27FC236}">
                <a16:creationId xmlns:a16="http://schemas.microsoft.com/office/drawing/2014/main" id="{B5F23FB8-A076-4C30-838D-1E703B5A22E6}"/>
              </a:ext>
            </a:extLst>
          </p:cNvPr>
          <p:cNvSpPr/>
          <p:nvPr/>
        </p:nvSpPr>
        <p:spPr>
          <a:xfrm>
            <a:off x="4011708" y="1849179"/>
            <a:ext cx="4987737" cy="3874394"/>
          </a:xfrm>
          <a:prstGeom prst="rect">
            <a:avLst/>
          </a:prstGeom>
        </p:spPr>
        <p:txBody>
          <a:bodyPr wrap="square" numCol="1" spcCol="180000" anchor="t">
            <a:spAutoFit/>
          </a:bodyPr>
          <a:lstStyle/>
          <a:p>
            <a:pPr algn="just" defTabSz="237668">
              <a:lnSpc>
                <a:spcPct val="150000"/>
              </a:lnSpc>
            </a:pPr>
            <a:r>
              <a:rPr lang="pt-BR" sz="1050" dirty="0">
                <a:solidFill>
                  <a:schemeClr val="tx1">
                    <a:lumMod val="50000"/>
                  </a:schemeClr>
                </a:solidFill>
                <a:latin typeface="Source Sans Pro Light" panose="020B0403030403020204" pitchFamily="34" charset="0"/>
                <a:ea typeface="Source Sans Pro Light" panose="020B0403030403020204" pitchFamily="34" charset="0"/>
                <a:cs typeface="Arial" panose="020B0604020202020204" pitchFamily="34" charset="0"/>
              </a:rPr>
              <a:t>	</a:t>
            </a:r>
            <a:r>
              <a:rPr lang="pt-BR" sz="1100" dirty="0">
                <a:solidFill>
                  <a:schemeClr val="tx1">
                    <a:lumMod val="50000"/>
                  </a:schemeClr>
                </a:solidFill>
                <a:latin typeface="Source Sans Pro Light" panose="020B0403030403020204" pitchFamily="34" charset="0"/>
                <a:ea typeface="Source Sans Pro Light" panose="020B0403030403020204" pitchFamily="34" charset="0"/>
                <a:cs typeface="Arial" panose="020B0604020202020204" pitchFamily="34" charset="0"/>
              </a:rPr>
              <a:t>Na qualidade de auxiliar do Juízo, além de manter os credores informados acerca do andamento das atividades das </a:t>
            </a:r>
            <a:r>
              <a:rPr lang="pt-BR" sz="1100" dirty="0" err="1">
                <a:solidFill>
                  <a:schemeClr val="tx1">
                    <a:lumMod val="50000"/>
                  </a:schemeClr>
                </a:solidFill>
                <a:latin typeface="Source Sans Pro Light" panose="020B0403030403020204" pitchFamily="34" charset="0"/>
                <a:ea typeface="Source Sans Pro Light" panose="020B0403030403020204" pitchFamily="34" charset="0"/>
                <a:cs typeface="Arial" panose="020B0604020202020204" pitchFamily="34" charset="0"/>
              </a:rPr>
              <a:t>Recuperandas</a:t>
            </a:r>
            <a:r>
              <a:rPr lang="pt-BR" sz="1100" dirty="0">
                <a:solidFill>
                  <a:schemeClr val="tx1">
                    <a:lumMod val="50000"/>
                  </a:schemeClr>
                </a:solidFill>
                <a:latin typeface="Source Sans Pro Light" panose="020B0403030403020204" pitchFamily="34" charset="0"/>
                <a:ea typeface="Source Sans Pro Light" panose="020B0403030403020204" pitchFamily="34" charset="0"/>
                <a:cs typeface="Arial" panose="020B0604020202020204" pitchFamily="34" charset="0"/>
              </a:rPr>
              <a:t> e dos trâmites processuais, um dos papeis da equipe de Administração Judicial é o de fiscalizar as atividades das Devedoras, especialmente no que tange ao cumprimento das obrigações que lhe são impostas pela Lei nº 11.101/05.</a:t>
            </a:r>
          </a:p>
          <a:p>
            <a:pPr algn="just" defTabSz="237668">
              <a:lnSpc>
                <a:spcPct val="150000"/>
              </a:lnSpc>
            </a:pPr>
            <a:endParaRPr lang="pt-BR" sz="1100" dirty="0">
              <a:solidFill>
                <a:schemeClr val="tx1">
                  <a:lumMod val="50000"/>
                </a:schemeClr>
              </a:solidFill>
              <a:latin typeface="Source Sans Pro Light" panose="020B0403030403020204" pitchFamily="34" charset="0"/>
              <a:ea typeface="Source Sans Pro Light" panose="020B0403030403020204" pitchFamily="34" charset="0"/>
              <a:cs typeface="Arial" panose="020B0604020202020204" pitchFamily="34" charset="0"/>
            </a:endParaRPr>
          </a:p>
          <a:p>
            <a:pPr algn="just" defTabSz="237668">
              <a:lnSpc>
                <a:spcPct val="150000"/>
              </a:lnSpc>
            </a:pPr>
            <a:r>
              <a:rPr lang="pt-BR" sz="1100" dirty="0">
                <a:solidFill>
                  <a:schemeClr val="tx1">
                    <a:lumMod val="50000"/>
                  </a:schemeClr>
                </a:solidFill>
                <a:latin typeface="Source Sans Pro Light" panose="020B0403030403020204" pitchFamily="34" charset="0"/>
                <a:ea typeface="Source Sans Pro Light" panose="020B0403030403020204" pitchFamily="34" charset="0"/>
                <a:cs typeface="Arial" panose="020B0604020202020204" pitchFamily="34" charset="0"/>
              </a:rPr>
              <a:t>	Mesmo no contexto pandêmico, esta Equipe Técnica realizou inspeção </a:t>
            </a:r>
            <a:r>
              <a:rPr lang="pt-BR" sz="1100" i="1" dirty="0">
                <a:solidFill>
                  <a:schemeClr val="tx1">
                    <a:lumMod val="50000"/>
                  </a:schemeClr>
                </a:solidFill>
                <a:latin typeface="Source Sans Pro Light" panose="020B0403030403020204" pitchFamily="34" charset="0"/>
                <a:ea typeface="Source Sans Pro Light" panose="020B0403030403020204" pitchFamily="34" charset="0"/>
                <a:cs typeface="Arial" panose="020B0604020202020204" pitchFamily="34" charset="0"/>
              </a:rPr>
              <a:t>in loco</a:t>
            </a:r>
            <a:r>
              <a:rPr lang="pt-BR" sz="1100" dirty="0">
                <a:solidFill>
                  <a:schemeClr val="tx1">
                    <a:lumMod val="50000"/>
                  </a:schemeClr>
                </a:solidFill>
                <a:latin typeface="Source Sans Pro Light" panose="020B0403030403020204" pitchFamily="34" charset="0"/>
                <a:ea typeface="Source Sans Pro Light" panose="020B0403030403020204" pitchFamily="34" charset="0"/>
                <a:cs typeface="Arial" panose="020B0604020202020204" pitchFamily="34" charset="0"/>
              </a:rPr>
              <a:t> nas dependências das Recuperandas, no </a:t>
            </a:r>
            <a:r>
              <a:rPr lang="pt-BR" sz="1100" b="1" dirty="0">
                <a:solidFill>
                  <a:schemeClr val="accent6">
                    <a:lumMod val="75000"/>
                  </a:schemeClr>
                </a:solidFill>
                <a:latin typeface="Source Sans Pro Light" panose="020B0403030403020204" pitchFamily="34" charset="0"/>
                <a:ea typeface="Source Sans Pro Light" panose="020B0403030403020204" pitchFamily="34" charset="0"/>
                <a:cs typeface="Arial" panose="020B0604020202020204" pitchFamily="34" charset="0"/>
              </a:rPr>
              <a:t>dia 15 de setembro de 2021</a:t>
            </a:r>
            <a:r>
              <a:rPr lang="pt-BR" sz="1100" dirty="0">
                <a:solidFill>
                  <a:schemeClr val="accent6">
                    <a:lumMod val="75000"/>
                  </a:schemeClr>
                </a:solidFill>
                <a:latin typeface="Source Sans Pro Light" panose="020B0403030403020204" pitchFamily="34" charset="0"/>
                <a:ea typeface="Source Sans Pro Light" panose="020B0403030403020204" pitchFamily="34" charset="0"/>
                <a:cs typeface="Arial" panose="020B0604020202020204" pitchFamily="34" charset="0"/>
              </a:rPr>
              <a:t> </a:t>
            </a:r>
            <a:r>
              <a:rPr lang="pt-BR" sz="1100" dirty="0">
                <a:solidFill>
                  <a:schemeClr val="tx1">
                    <a:lumMod val="50000"/>
                  </a:schemeClr>
                </a:solidFill>
                <a:latin typeface="Source Sans Pro Light" panose="020B0403030403020204" pitchFamily="34" charset="0"/>
                <a:ea typeface="Source Sans Pro Light" panose="020B0403030403020204" pitchFamily="34" charset="0"/>
                <a:cs typeface="Arial" panose="020B0604020202020204" pitchFamily="34" charset="0"/>
              </a:rPr>
              <a:t>momento em que a administração informou que as atividades estavam ocorrendo normalmente e de acordo com os decretos municipais.</a:t>
            </a:r>
          </a:p>
          <a:p>
            <a:pPr algn="just" defTabSz="237668">
              <a:lnSpc>
                <a:spcPct val="150000"/>
              </a:lnSpc>
            </a:pPr>
            <a:endParaRPr lang="pt-BR" sz="1100" dirty="0">
              <a:solidFill>
                <a:schemeClr val="tx1">
                  <a:lumMod val="50000"/>
                </a:schemeClr>
              </a:solidFill>
              <a:latin typeface="Source Sans Pro Light" panose="020B0403030403020204" pitchFamily="34" charset="0"/>
              <a:ea typeface="Source Sans Pro Light" panose="020B0403030403020204" pitchFamily="34" charset="0"/>
              <a:cs typeface="Arial" panose="020B0604020202020204" pitchFamily="34" charset="0"/>
            </a:endParaRPr>
          </a:p>
          <a:p>
            <a:pPr algn="just" defTabSz="237668">
              <a:lnSpc>
                <a:spcPct val="150000"/>
              </a:lnSpc>
            </a:pPr>
            <a:r>
              <a:rPr lang="pt-BR" sz="1100" dirty="0">
                <a:solidFill>
                  <a:schemeClr val="tx1">
                    <a:lumMod val="50000"/>
                  </a:schemeClr>
                </a:solidFill>
                <a:latin typeface="Source Sans Pro Light" panose="020B0403030403020204" pitchFamily="34" charset="0"/>
                <a:ea typeface="Source Sans Pro Light" panose="020B0403030403020204" pitchFamily="34" charset="0"/>
                <a:cs typeface="Arial" panose="020B0604020202020204" pitchFamily="34" charset="0"/>
              </a:rPr>
              <a:t>	</a:t>
            </a:r>
            <a:r>
              <a:rPr lang="pt-BR" sz="1100" dirty="0">
                <a:solidFill>
                  <a:schemeClr val="bg2">
                    <a:lumMod val="10000"/>
                  </a:schemeClr>
                </a:solidFill>
                <a:highlight>
                  <a:srgbClr val="FFFFFF"/>
                </a:highlight>
                <a:latin typeface="Source Sans Pro Light" panose="020B0403030403020204" pitchFamily="34" charset="0"/>
                <a:ea typeface="Source Sans Pro Light" panose="020B0403030403020204" pitchFamily="34" charset="0"/>
                <a:cs typeface="Arial" panose="020B0604020202020204" pitchFamily="34" charset="0"/>
              </a:rPr>
              <a:t> No período em análise, não foram constatadas condutas passíveis de enquadramento nas hipóteses descritas nos incisos do art. 64, da LRF, nem foi apurada a distribuição de lucros ou dividendos a sócios ou acionistas, vedada por força do art. 6-A, da LRF.</a:t>
            </a:r>
            <a:endParaRPr lang="pt-BR" sz="1100" dirty="0">
              <a:solidFill>
                <a:schemeClr val="tx1">
                  <a:lumMod val="50000"/>
                </a:schemeClr>
              </a:solidFill>
              <a:latin typeface="Source Sans Pro Light" panose="020B0403030403020204" pitchFamily="34" charset="0"/>
              <a:ea typeface="Source Sans Pro Light" panose="020B0403030403020204" pitchFamily="34" charset="0"/>
              <a:cs typeface="Arial" panose="020B0604020202020204" pitchFamily="34" charset="0"/>
            </a:endParaRPr>
          </a:p>
        </p:txBody>
      </p:sp>
      <p:pic>
        <p:nvPicPr>
          <p:cNvPr id="4" name="Gráfico 3" descr="Checkmark with solid fill">
            <a:extLst>
              <a:ext uri="{FF2B5EF4-FFF2-40B4-BE49-F238E27FC236}">
                <a16:creationId xmlns:a16="http://schemas.microsoft.com/office/drawing/2014/main" id="{72582488-9FEE-4342-8902-2E273023771F}"/>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473199" y="2899634"/>
            <a:ext cx="1456465" cy="1456465"/>
          </a:xfrm>
          <a:prstGeom prst="rect">
            <a:avLst/>
          </a:prstGeom>
        </p:spPr>
      </p:pic>
    </p:spTree>
    <p:extLst>
      <p:ext uri="{BB962C8B-B14F-4D97-AF65-F5344CB8AC3E}">
        <p14:creationId xmlns:p14="http://schemas.microsoft.com/office/powerpoint/2010/main" val="328552855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09FA500-C896-4387-90EA-A768A2A6DB9D}"/>
              </a:ext>
            </a:extLst>
          </p:cNvPr>
          <p:cNvSpPr/>
          <p:nvPr/>
        </p:nvSpPr>
        <p:spPr>
          <a:xfrm>
            <a:off x="0" y="0"/>
            <a:ext cx="4178030" cy="6858000"/>
          </a:xfrm>
          <a:prstGeom prst="rect">
            <a:avLst/>
          </a:prstGeom>
          <a:gradFill flip="none" rotWithShape="1">
            <a:gsLst>
              <a:gs pos="0">
                <a:schemeClr val="accent5">
                  <a:lumMod val="67000"/>
                </a:schemeClr>
              </a:gs>
              <a:gs pos="48000">
                <a:schemeClr val="accent3"/>
              </a:gs>
              <a:gs pos="100000">
                <a:schemeClr val="accent6"/>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63"/>
          </a:p>
        </p:txBody>
      </p:sp>
      <p:sp>
        <p:nvSpPr>
          <p:cNvPr id="15" name="Text Placeholder 4">
            <a:extLst>
              <a:ext uri="{FF2B5EF4-FFF2-40B4-BE49-F238E27FC236}">
                <a16:creationId xmlns:a16="http://schemas.microsoft.com/office/drawing/2014/main" id="{ABBAA79D-36E6-4D7D-92BA-BD9A948C540D}"/>
              </a:ext>
            </a:extLst>
          </p:cNvPr>
          <p:cNvSpPr txBox="1">
            <a:spLocks/>
          </p:cNvSpPr>
          <p:nvPr/>
        </p:nvSpPr>
        <p:spPr>
          <a:xfrm>
            <a:off x="586486" y="3213788"/>
            <a:ext cx="3159058" cy="740485"/>
          </a:xfrm>
          <a:prstGeom prst="rect">
            <a:avLst/>
          </a:prstGeom>
        </p:spPr>
        <p:txBody>
          <a:bodyPr/>
          <a:lstStyle>
            <a:lvl1pPr marL="185746" indent="-185746" algn="l" defTabSz="742987" rtl="0" eaLnBrk="1" latinLnBrk="0" hangingPunct="1">
              <a:lnSpc>
                <a:spcPct val="90000"/>
              </a:lnSpc>
              <a:spcBef>
                <a:spcPts val="813"/>
              </a:spcBef>
              <a:buFont typeface="Arial" panose="020B0604020202020204" pitchFamily="34" charset="0"/>
              <a:buChar char="•"/>
              <a:defRPr sz="2275" kern="1200">
                <a:solidFill>
                  <a:schemeClr val="tx1"/>
                </a:solidFill>
                <a:latin typeface="+mn-lt"/>
                <a:ea typeface="+mn-ea"/>
                <a:cs typeface="+mn-cs"/>
              </a:defRPr>
            </a:lvl1pPr>
            <a:lvl2pPr marL="557241" indent="-185746" algn="l" defTabSz="742987"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734" indent="-185746" algn="l" defTabSz="742987"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228"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722"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215"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709"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201"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696"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marL="0" indent="0">
              <a:buNone/>
            </a:pPr>
            <a:r>
              <a:rPr lang="pt-BR" sz="2800" b="1" kern="0" dirty="0">
                <a:solidFill>
                  <a:schemeClr val="bg1"/>
                </a:solidFill>
                <a:latin typeface="Source Sans Pro" panose="020B0503030403020204" pitchFamily="34" charset="0"/>
              </a:rPr>
              <a:t>6. CUMPRIMENTO DO PLANO</a:t>
            </a:r>
            <a:endParaRPr lang="pt-BR" dirty="0"/>
          </a:p>
        </p:txBody>
      </p:sp>
      <p:sp>
        <p:nvSpPr>
          <p:cNvPr id="8" name="Content Placeholder 3">
            <a:extLst>
              <a:ext uri="{FF2B5EF4-FFF2-40B4-BE49-F238E27FC236}">
                <a16:creationId xmlns:a16="http://schemas.microsoft.com/office/drawing/2014/main" id="{550DBF0B-AD19-4A05-A2BF-D385D53CA5C7}"/>
              </a:ext>
            </a:extLst>
          </p:cNvPr>
          <p:cNvSpPr txBox="1">
            <a:spLocks/>
          </p:cNvSpPr>
          <p:nvPr/>
        </p:nvSpPr>
        <p:spPr>
          <a:xfrm>
            <a:off x="4823208" y="3126956"/>
            <a:ext cx="3287533" cy="604088"/>
          </a:xfrm>
          <a:prstGeom prst="rect">
            <a:avLst/>
          </a:prstGeom>
        </p:spPr>
        <p:txBody>
          <a:bodyPr vert="horz" lIns="91440" tIns="45720" rIns="91440" bIns="45720" rtlCol="0">
            <a:normAutofit fontScale="92500"/>
          </a:bodyPr>
          <a:lstStyle>
            <a:lvl1pPr marL="185738" indent="-185738" algn="l" defTabSz="742950" rtl="0" eaLnBrk="1" latinLnBrk="0" hangingPunct="1">
              <a:lnSpc>
                <a:spcPct val="90000"/>
              </a:lnSpc>
              <a:spcBef>
                <a:spcPts val="813"/>
              </a:spcBef>
              <a:buFont typeface="Arial" panose="020B0604020202020204" pitchFamily="34" charset="0"/>
              <a:buChar char="•"/>
              <a:defRPr sz="2600"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2275"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9pPr>
          </a:lstStyle>
          <a:p>
            <a:pPr>
              <a:lnSpc>
                <a:spcPct val="150000"/>
              </a:lnSpc>
            </a:pPr>
            <a:r>
              <a:rPr lang="pt-BR" sz="2200" b="1" dirty="0">
                <a:solidFill>
                  <a:schemeClr val="bg2">
                    <a:lumMod val="25000"/>
                  </a:schemeClr>
                </a:solidFill>
                <a:latin typeface="Source Sans Pro Light" panose="020B0403030403020204" pitchFamily="34" charset="0"/>
                <a:ea typeface="Source Sans Pro Light" panose="020B0403030403020204" pitchFamily="34" charset="0"/>
                <a:cs typeface="Arial" panose="020B0604020202020204" pitchFamily="34" charset="0"/>
              </a:rPr>
              <a:t>6.1. Cumprimento do Plano</a:t>
            </a:r>
          </a:p>
          <a:p>
            <a:endParaRPr lang="pt-BR"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BB630F9C-FC3F-4EE9-A6BD-53DA5A617096}"/>
              </a:ext>
            </a:extLst>
          </p:cNvPr>
          <p:cNvSpPr txBox="1"/>
          <p:nvPr/>
        </p:nvSpPr>
        <p:spPr>
          <a:xfrm>
            <a:off x="24407" y="1241710"/>
            <a:ext cx="4129216" cy="1200329"/>
          </a:xfrm>
          <a:prstGeom prst="rect">
            <a:avLst/>
          </a:prstGeom>
          <a:noFill/>
        </p:spPr>
        <p:txBody>
          <a:bodyPr wrap="square">
            <a:spAutoFit/>
          </a:bodyPr>
          <a:lstStyle/>
          <a:p>
            <a:pPr lvl="1">
              <a:defRPr/>
            </a:pPr>
            <a:r>
              <a:rPr lang="en-US" sz="3600" b="1" kern="0">
                <a:solidFill>
                  <a:schemeClr val="bg1"/>
                </a:solidFill>
                <a:latin typeface="Source Sans Pro" panose="020B0503030403020204" pitchFamily="34" charset="0"/>
              </a:rPr>
              <a:t>RELATÓRIO </a:t>
            </a:r>
            <a:br>
              <a:rPr lang="en-US" sz="3600" b="1" kern="0">
                <a:solidFill>
                  <a:schemeClr val="bg1"/>
                </a:solidFill>
                <a:latin typeface="Source Sans Pro" panose="020B0503030403020204" pitchFamily="34" charset="0"/>
              </a:rPr>
            </a:br>
            <a:r>
              <a:rPr lang="en-US" sz="3600" b="1" kern="0">
                <a:solidFill>
                  <a:schemeClr val="bg1"/>
                </a:solidFill>
                <a:latin typeface="Source Sans Pro" panose="020B0503030403020204" pitchFamily="34" charset="0"/>
              </a:rPr>
              <a:t>DE ATIVIDADES</a:t>
            </a:r>
          </a:p>
        </p:txBody>
      </p:sp>
    </p:spTree>
    <p:extLst>
      <p:ext uri="{BB962C8B-B14F-4D97-AF65-F5344CB8AC3E}">
        <p14:creationId xmlns:p14="http://schemas.microsoft.com/office/powerpoint/2010/main" val="282750588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FADFC0-A002-834D-BDDC-65D7E0A7F082}"/>
              </a:ext>
            </a:extLst>
          </p:cNvPr>
          <p:cNvSpPr>
            <a:spLocks noGrp="1"/>
          </p:cNvSpPr>
          <p:nvPr>
            <p:ph type="body" sz="quarter" idx="11"/>
          </p:nvPr>
        </p:nvSpPr>
        <p:spPr/>
        <p:txBody>
          <a:bodyPr/>
          <a:lstStyle/>
          <a:p>
            <a:r>
              <a:rPr lang="en-US" dirty="0"/>
              <a:t>6.1 </a:t>
            </a:r>
            <a:r>
              <a:rPr lang="en-US" dirty="0" err="1"/>
              <a:t>Cumprimento</a:t>
            </a:r>
            <a:r>
              <a:rPr lang="en-US" dirty="0"/>
              <a:t> do </a:t>
            </a:r>
            <a:r>
              <a:rPr lang="en-US" dirty="0">
                <a:gradFill>
                  <a:gsLst>
                    <a:gs pos="0">
                      <a:schemeClr val="accent5">
                        <a:lumMod val="67000"/>
                      </a:schemeClr>
                    </a:gs>
                    <a:gs pos="48000">
                      <a:schemeClr val="accent3"/>
                    </a:gs>
                    <a:gs pos="100000">
                      <a:schemeClr val="accent6"/>
                    </a:gs>
                  </a:gsLst>
                  <a:path path="circle">
                    <a:fillToRect l="100000" t="100000"/>
                  </a:path>
                </a:gradFill>
              </a:rPr>
              <a:t>Plano</a:t>
            </a:r>
            <a:endParaRPr lang="en-US" dirty="0"/>
          </a:p>
        </p:txBody>
      </p:sp>
      <p:sp>
        <p:nvSpPr>
          <p:cNvPr id="7" name="Rectangle 6">
            <a:extLst>
              <a:ext uri="{FF2B5EF4-FFF2-40B4-BE49-F238E27FC236}">
                <a16:creationId xmlns:a16="http://schemas.microsoft.com/office/drawing/2014/main" id="{B5F23FB8-A076-4C30-838D-1E703B5A22E6}"/>
              </a:ext>
            </a:extLst>
          </p:cNvPr>
          <p:cNvSpPr/>
          <p:nvPr/>
        </p:nvSpPr>
        <p:spPr>
          <a:xfrm>
            <a:off x="4893524" y="1796111"/>
            <a:ext cx="4224784" cy="340158"/>
          </a:xfrm>
          <a:prstGeom prst="rect">
            <a:avLst/>
          </a:prstGeom>
        </p:spPr>
        <p:txBody>
          <a:bodyPr wrap="square" numCol="1" spcCol="180000" anchor="t">
            <a:spAutoFit/>
          </a:bodyPr>
          <a:lstStyle/>
          <a:p>
            <a:pPr algn="just" defTabSz="237668">
              <a:lnSpc>
                <a:spcPct val="150000"/>
              </a:lnSpc>
            </a:pPr>
            <a:r>
              <a:rPr lang="pt-BR" sz="1200" dirty="0">
                <a:solidFill>
                  <a:schemeClr val="tx1">
                    <a:lumMod val="50000"/>
                  </a:schemeClr>
                </a:solidFill>
                <a:latin typeface="Source Sans Pro Light" panose="020B0403030403020204" pitchFamily="34" charset="0"/>
                <a:ea typeface="Source Sans Pro Light" panose="020B0403030403020204" pitchFamily="34" charset="0"/>
                <a:cs typeface="Arial" panose="020B0604020202020204" pitchFamily="34" charset="0"/>
              </a:rPr>
              <a:t>	</a:t>
            </a:r>
          </a:p>
        </p:txBody>
      </p:sp>
      <p:graphicFrame>
        <p:nvGraphicFramePr>
          <p:cNvPr id="10" name="Table 9">
            <a:extLst>
              <a:ext uri="{FF2B5EF4-FFF2-40B4-BE49-F238E27FC236}">
                <a16:creationId xmlns:a16="http://schemas.microsoft.com/office/drawing/2014/main" id="{00EB5697-4E6A-4F6A-96AD-3E4634335C6D}"/>
              </a:ext>
            </a:extLst>
          </p:cNvPr>
          <p:cNvGraphicFramePr>
            <a:graphicFrameLocks noGrp="1"/>
          </p:cNvGraphicFramePr>
          <p:nvPr>
            <p:extLst>
              <p:ext uri="{D42A27DB-BD31-4B8C-83A1-F6EECF244321}">
                <p14:modId xmlns:p14="http://schemas.microsoft.com/office/powerpoint/2010/main" val="4185524528"/>
              </p:ext>
            </p:extLst>
          </p:nvPr>
        </p:nvGraphicFramePr>
        <p:xfrm>
          <a:off x="991255" y="2622369"/>
          <a:ext cx="7690298" cy="1613262"/>
        </p:xfrm>
        <a:graphic>
          <a:graphicData uri="http://schemas.openxmlformats.org/drawingml/2006/table">
            <a:tbl>
              <a:tblPr firstRow="1" firstCol="1" bandRow="1"/>
              <a:tblGrid>
                <a:gridCol w="637157">
                  <a:extLst>
                    <a:ext uri="{9D8B030D-6E8A-4147-A177-3AD203B41FA5}">
                      <a16:colId xmlns:a16="http://schemas.microsoft.com/office/drawing/2014/main" val="512559869"/>
                    </a:ext>
                  </a:extLst>
                </a:gridCol>
                <a:gridCol w="675323">
                  <a:extLst>
                    <a:ext uri="{9D8B030D-6E8A-4147-A177-3AD203B41FA5}">
                      <a16:colId xmlns:a16="http://schemas.microsoft.com/office/drawing/2014/main" val="1258303634"/>
                    </a:ext>
                  </a:extLst>
                </a:gridCol>
                <a:gridCol w="2180287">
                  <a:extLst>
                    <a:ext uri="{9D8B030D-6E8A-4147-A177-3AD203B41FA5}">
                      <a16:colId xmlns:a16="http://schemas.microsoft.com/office/drawing/2014/main" val="2329128827"/>
                    </a:ext>
                  </a:extLst>
                </a:gridCol>
                <a:gridCol w="2090057">
                  <a:extLst>
                    <a:ext uri="{9D8B030D-6E8A-4147-A177-3AD203B41FA5}">
                      <a16:colId xmlns:a16="http://schemas.microsoft.com/office/drawing/2014/main" val="3032092106"/>
                    </a:ext>
                  </a:extLst>
                </a:gridCol>
                <a:gridCol w="2107474">
                  <a:extLst>
                    <a:ext uri="{9D8B030D-6E8A-4147-A177-3AD203B41FA5}">
                      <a16:colId xmlns:a16="http://schemas.microsoft.com/office/drawing/2014/main" val="2447698590"/>
                    </a:ext>
                  </a:extLst>
                </a:gridCol>
              </a:tblGrid>
              <a:tr h="230466">
                <a:tc>
                  <a:txBody>
                    <a:bodyPr/>
                    <a:lstStyle/>
                    <a:p>
                      <a:pPr algn="ctr"/>
                      <a:r>
                        <a:rPr lang="pt-BR" sz="1100" b="1" dirty="0">
                          <a:solidFill>
                            <a:srgbClr val="FFFFFF"/>
                          </a:solidFill>
                          <a:effectLst/>
                          <a:latin typeface="Source Sans Pro Light" panose="020B0403030403020204" pitchFamily="34" charset="0"/>
                          <a:ea typeface="Source Sans Pro Light" panose="020B0403030403020204" pitchFamily="34" charset="0"/>
                        </a:rPr>
                        <a:t>CLASSE</a:t>
                      </a:r>
                      <a:endParaRPr lang="pt-BR" sz="1100" dirty="0">
                        <a:effectLst/>
                        <a:latin typeface="Source Sans Pro Light" panose="020B0403030403020204" pitchFamily="34" charset="0"/>
                        <a:ea typeface="Source Sans Pro Light" panose="020B0403030403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ctr"/>
                      <a:r>
                        <a:rPr lang="pt-BR" sz="1100" b="1" dirty="0">
                          <a:solidFill>
                            <a:srgbClr val="FFFFFF"/>
                          </a:solidFill>
                          <a:effectLst/>
                          <a:latin typeface="Source Sans Pro Light" panose="020B0403030403020204" pitchFamily="34" charset="0"/>
                          <a:ea typeface="Source Sans Pro Light" panose="020B0403030403020204" pitchFamily="34" charset="0"/>
                        </a:rPr>
                        <a:t>DESÁGIO</a:t>
                      </a:r>
                      <a:endParaRPr lang="pt-BR" sz="1100" dirty="0">
                        <a:effectLst/>
                        <a:latin typeface="Source Sans Pro Light" panose="020B0403030403020204" pitchFamily="34" charset="0"/>
                        <a:ea typeface="Source Sans Pro Light" panose="020B0403030403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ctr"/>
                      <a:r>
                        <a:rPr lang="pt-BR" sz="1100" b="1" dirty="0">
                          <a:solidFill>
                            <a:srgbClr val="FFFFFF"/>
                          </a:solidFill>
                          <a:effectLst/>
                          <a:latin typeface="Source Sans Pro Light" panose="020B0403030403020204" pitchFamily="34" charset="0"/>
                          <a:ea typeface="Source Sans Pro Light" panose="020B0403030403020204" pitchFamily="34" charset="0"/>
                        </a:rPr>
                        <a:t>CARÊNCIA</a:t>
                      </a:r>
                      <a:endParaRPr lang="pt-BR" sz="1100" dirty="0">
                        <a:effectLst/>
                        <a:latin typeface="Source Sans Pro Light" panose="020B0403030403020204" pitchFamily="34" charset="0"/>
                        <a:ea typeface="Source Sans Pro Light" panose="020B0403030403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ctr"/>
                      <a:r>
                        <a:rPr lang="pt-BR" sz="1100" b="1" dirty="0">
                          <a:solidFill>
                            <a:srgbClr val="FFFFFF"/>
                          </a:solidFill>
                          <a:effectLst/>
                          <a:latin typeface="Source Sans Pro Light" panose="020B0403030403020204" pitchFamily="34" charset="0"/>
                          <a:ea typeface="Source Sans Pro Light" panose="020B0403030403020204" pitchFamily="34" charset="0"/>
                        </a:rPr>
                        <a:t>FORMA DE PAGAMENTO</a:t>
                      </a:r>
                      <a:endParaRPr lang="pt-BR" sz="1100" dirty="0">
                        <a:effectLst/>
                        <a:latin typeface="Source Sans Pro Light" panose="020B0403030403020204" pitchFamily="34" charset="0"/>
                        <a:ea typeface="Source Sans Pro Light" panose="020B0403030403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ctr"/>
                      <a:r>
                        <a:rPr lang="pt-BR" sz="1100" b="1">
                          <a:solidFill>
                            <a:schemeClr val="bg1"/>
                          </a:solidFill>
                          <a:effectLst/>
                          <a:latin typeface="Source Sans Pro Light" panose="020B0403030403020204" pitchFamily="34" charset="0"/>
                          <a:ea typeface="Source Sans Pro Light" panose="020B0403030403020204" pitchFamily="34" charset="0"/>
                        </a:rPr>
                        <a:t>CORREÇÃO</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3285152104"/>
                  </a:ext>
                </a:extLst>
              </a:tr>
              <a:tr h="691398">
                <a:tc>
                  <a:txBody>
                    <a:bodyPr/>
                    <a:lstStyle/>
                    <a:p>
                      <a:pPr algn="ctr"/>
                      <a:r>
                        <a:rPr lang="pt-BR" sz="1100" b="1" dirty="0">
                          <a:solidFill>
                            <a:schemeClr val="bg2">
                              <a:lumMod val="10000"/>
                            </a:schemeClr>
                          </a:solidFill>
                          <a:effectLst/>
                          <a:latin typeface="Source Sans Pro Light" panose="020B0403030403020204" pitchFamily="34" charset="0"/>
                          <a:ea typeface="Source Sans Pro Light" panose="020B0403030403020204" pitchFamily="34" charset="0"/>
                        </a:rPr>
                        <a:t>I</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pt-BR" sz="1100" b="1" dirty="0">
                          <a:solidFill>
                            <a:schemeClr val="bg2">
                              <a:lumMod val="10000"/>
                            </a:schemeClr>
                          </a:solidFill>
                          <a:effectLst/>
                          <a:latin typeface="Source Sans Pro Light" panose="020B0403030403020204" pitchFamily="34" charset="0"/>
                          <a:ea typeface="Source Sans Pro Light" panose="020B0403030403020204" pitchFamily="34" charset="0"/>
                        </a:rPr>
                        <a:t>30%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pt-BR" sz="1100" dirty="0">
                          <a:solidFill>
                            <a:schemeClr val="bg2">
                              <a:lumMod val="10000"/>
                            </a:schemeClr>
                          </a:solidFill>
                          <a:effectLst/>
                          <a:latin typeface="Source Sans Pro Light" panose="020B0403030403020204" pitchFamily="34" charset="0"/>
                          <a:ea typeface="Source Sans Pro Light" panose="020B0403030403020204" pitchFamily="34" charset="0"/>
                        </a:rPr>
                        <a:t>12 meses contados da concessão da Recuperação Judicial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pt-BR" sz="1100">
                          <a:solidFill>
                            <a:schemeClr val="bg2">
                              <a:lumMod val="10000"/>
                            </a:schemeClr>
                          </a:solidFill>
                          <a:effectLst/>
                          <a:latin typeface="Source Sans Pro Light" panose="020B0403030403020204" pitchFamily="34" charset="0"/>
                          <a:ea typeface="Source Sans Pro Light" panose="020B0403030403020204" pitchFamily="34" charset="0"/>
                        </a:rPr>
                        <a:t>Parcela única até o final do período de carência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pt-BR" sz="1100" dirty="0">
                          <a:solidFill>
                            <a:schemeClr val="bg2">
                              <a:lumMod val="10000"/>
                            </a:schemeClr>
                          </a:solidFill>
                          <a:effectLst/>
                          <a:latin typeface="Source Sans Pro Light" panose="020B0403030403020204" pitchFamily="34" charset="0"/>
                          <a:ea typeface="Source Sans Pro Light" panose="020B0403030403020204" pitchFamily="34" charset="0"/>
                        </a:rPr>
                        <a:t>TR a partir da concessão da Recuperação Judicial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0040457"/>
                  </a:ext>
                </a:extLst>
              </a:tr>
              <a:tr h="691398">
                <a:tc>
                  <a:txBody>
                    <a:bodyPr/>
                    <a:lstStyle/>
                    <a:p>
                      <a:pPr algn="ctr"/>
                      <a:r>
                        <a:rPr lang="pt-BR" sz="1100" b="1" dirty="0">
                          <a:solidFill>
                            <a:schemeClr val="bg2">
                              <a:lumMod val="10000"/>
                            </a:schemeClr>
                          </a:solidFill>
                          <a:effectLst/>
                          <a:latin typeface="Source Sans Pro Light" panose="020B0403030403020204" pitchFamily="34" charset="0"/>
                          <a:ea typeface="Source Sans Pro Light" panose="020B0403030403020204" pitchFamily="34" charset="0"/>
                        </a:rPr>
                        <a:t> </a:t>
                      </a:r>
                    </a:p>
                    <a:p>
                      <a:pPr algn="ctr"/>
                      <a:r>
                        <a:rPr lang="pt-BR" sz="1100" b="1" dirty="0">
                          <a:solidFill>
                            <a:schemeClr val="bg2">
                              <a:lumMod val="10000"/>
                            </a:schemeClr>
                          </a:solidFill>
                          <a:effectLst/>
                          <a:latin typeface="Source Sans Pro Light" panose="020B0403030403020204" pitchFamily="34" charset="0"/>
                          <a:ea typeface="Source Sans Pro Light" panose="020B0403030403020204" pitchFamily="34" charset="0"/>
                        </a:rPr>
                        <a:t>III e IV</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pt-BR" sz="1100" b="1" dirty="0">
                          <a:solidFill>
                            <a:schemeClr val="bg2">
                              <a:lumMod val="10000"/>
                            </a:schemeClr>
                          </a:solidFill>
                          <a:effectLst/>
                          <a:latin typeface="Source Sans Pro Light" panose="020B0403030403020204" pitchFamily="34" charset="0"/>
                          <a:ea typeface="Source Sans Pro Light" panose="020B0403030403020204" pitchFamily="34" charset="0"/>
                        </a:rPr>
                        <a:t> </a:t>
                      </a:r>
                    </a:p>
                    <a:p>
                      <a:pPr algn="ctr"/>
                      <a:r>
                        <a:rPr lang="pt-BR" sz="1100" b="1" dirty="0">
                          <a:solidFill>
                            <a:schemeClr val="bg2">
                              <a:lumMod val="10000"/>
                            </a:schemeClr>
                          </a:solidFill>
                          <a:effectLst/>
                          <a:latin typeface="Source Sans Pro Light" panose="020B0403030403020204" pitchFamily="34" charset="0"/>
                          <a:ea typeface="Source Sans Pro Light" panose="020B0403030403020204" pitchFamily="34" charset="0"/>
                        </a:rPr>
                        <a:t>50%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pt-BR" sz="1100" dirty="0">
                          <a:solidFill>
                            <a:schemeClr val="bg2">
                              <a:lumMod val="10000"/>
                            </a:schemeClr>
                          </a:solidFill>
                          <a:effectLst/>
                          <a:latin typeface="Source Sans Pro Light" panose="020B0403030403020204" pitchFamily="34" charset="0"/>
                          <a:ea typeface="Source Sans Pro Light" panose="020B0403030403020204" pitchFamily="34" charset="0"/>
                        </a:rPr>
                        <a:t>24 meses contados da concessão da Recuperação Judicial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pt-BR" sz="1100" dirty="0">
                          <a:solidFill>
                            <a:schemeClr val="bg2">
                              <a:lumMod val="10000"/>
                            </a:schemeClr>
                          </a:solidFill>
                          <a:effectLst/>
                          <a:latin typeface="Source Sans Pro Light" panose="020B0403030403020204" pitchFamily="34" charset="0"/>
                          <a:ea typeface="Source Sans Pro Light" panose="020B0403030403020204" pitchFamily="34" charset="0"/>
                        </a:rPr>
                        <a:t>15 parcelas anuais após a finalização do período de carência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pt-BR" sz="1100" dirty="0">
                          <a:solidFill>
                            <a:schemeClr val="bg2">
                              <a:lumMod val="10000"/>
                            </a:schemeClr>
                          </a:solidFill>
                          <a:effectLst/>
                          <a:latin typeface="Source Sans Pro Light" panose="020B0403030403020204" pitchFamily="34" charset="0"/>
                          <a:ea typeface="Source Sans Pro Light" panose="020B0403030403020204" pitchFamily="34" charset="0"/>
                        </a:rPr>
                        <a:t> </a:t>
                      </a:r>
                    </a:p>
                    <a:p>
                      <a:pPr algn="ctr"/>
                      <a:r>
                        <a:rPr lang="pt-BR" sz="1100" dirty="0">
                          <a:solidFill>
                            <a:schemeClr val="bg2">
                              <a:lumMod val="10000"/>
                            </a:schemeClr>
                          </a:solidFill>
                          <a:effectLst/>
                          <a:latin typeface="Source Sans Pro Light" panose="020B0403030403020204" pitchFamily="34" charset="0"/>
                          <a:ea typeface="Source Sans Pro Light" panose="020B0403030403020204" pitchFamily="34" charset="0"/>
                        </a:rPr>
                        <a:t>TR a partir da concessão da Recuperação Judicial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7892151"/>
                  </a:ext>
                </a:extLst>
              </a:tr>
            </a:tbl>
          </a:graphicData>
        </a:graphic>
      </p:graphicFrame>
      <p:sp>
        <p:nvSpPr>
          <p:cNvPr id="11" name="Rectangle 10">
            <a:extLst>
              <a:ext uri="{FF2B5EF4-FFF2-40B4-BE49-F238E27FC236}">
                <a16:creationId xmlns:a16="http://schemas.microsoft.com/office/drawing/2014/main" id="{D22C4797-9F8D-4458-92DE-1561E8A9E694}"/>
              </a:ext>
            </a:extLst>
          </p:cNvPr>
          <p:cNvSpPr/>
          <p:nvPr/>
        </p:nvSpPr>
        <p:spPr>
          <a:xfrm>
            <a:off x="729535" y="1419825"/>
            <a:ext cx="7952018" cy="573490"/>
          </a:xfrm>
          <a:prstGeom prst="rect">
            <a:avLst/>
          </a:prstGeom>
        </p:spPr>
        <p:txBody>
          <a:bodyPr wrap="square" numCol="1" spcCol="180000" anchor="t">
            <a:spAutoFit/>
          </a:bodyPr>
          <a:lstStyle/>
          <a:p>
            <a:pPr algn="just" defTabSz="237668">
              <a:lnSpc>
                <a:spcPct val="150000"/>
              </a:lnSpc>
            </a:pPr>
            <a:r>
              <a:rPr lang="pt-BR" sz="1100"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Com o plano de recuperação aprovado em março/2021, a Administração Judicial passa a discriminar as condições que fiscalizará a partir da concessão da Recuperação Judicial:</a:t>
            </a:r>
          </a:p>
        </p:txBody>
      </p:sp>
    </p:spTree>
    <p:extLst>
      <p:ext uri="{BB962C8B-B14F-4D97-AF65-F5344CB8AC3E}">
        <p14:creationId xmlns:p14="http://schemas.microsoft.com/office/powerpoint/2010/main" val="116445500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09FA500-C896-4387-90EA-A768A2A6DB9D}"/>
              </a:ext>
            </a:extLst>
          </p:cNvPr>
          <p:cNvSpPr/>
          <p:nvPr/>
        </p:nvSpPr>
        <p:spPr>
          <a:xfrm>
            <a:off x="0" y="0"/>
            <a:ext cx="4178030" cy="6858000"/>
          </a:xfrm>
          <a:prstGeom prst="rect">
            <a:avLst/>
          </a:prstGeom>
          <a:gradFill flip="none" rotWithShape="1">
            <a:gsLst>
              <a:gs pos="0">
                <a:schemeClr val="accent5">
                  <a:lumMod val="67000"/>
                </a:schemeClr>
              </a:gs>
              <a:gs pos="48000">
                <a:schemeClr val="accent3"/>
              </a:gs>
              <a:gs pos="100000">
                <a:schemeClr val="accent6"/>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63"/>
          </a:p>
        </p:txBody>
      </p:sp>
      <p:sp>
        <p:nvSpPr>
          <p:cNvPr id="15" name="Text Placeholder 4">
            <a:extLst>
              <a:ext uri="{FF2B5EF4-FFF2-40B4-BE49-F238E27FC236}">
                <a16:creationId xmlns:a16="http://schemas.microsoft.com/office/drawing/2014/main" id="{ABBAA79D-36E6-4D7D-92BA-BD9A948C540D}"/>
              </a:ext>
            </a:extLst>
          </p:cNvPr>
          <p:cNvSpPr txBox="1">
            <a:spLocks/>
          </p:cNvSpPr>
          <p:nvPr/>
        </p:nvSpPr>
        <p:spPr>
          <a:xfrm>
            <a:off x="586486" y="3213788"/>
            <a:ext cx="3159058" cy="740485"/>
          </a:xfrm>
          <a:prstGeom prst="rect">
            <a:avLst/>
          </a:prstGeom>
        </p:spPr>
        <p:txBody>
          <a:bodyPr/>
          <a:lstStyle>
            <a:lvl1pPr marL="185746" indent="-185746" algn="l" defTabSz="742987" rtl="0" eaLnBrk="1" latinLnBrk="0" hangingPunct="1">
              <a:lnSpc>
                <a:spcPct val="90000"/>
              </a:lnSpc>
              <a:spcBef>
                <a:spcPts val="813"/>
              </a:spcBef>
              <a:buFont typeface="Arial" panose="020B0604020202020204" pitchFamily="34" charset="0"/>
              <a:buChar char="•"/>
              <a:defRPr sz="2275" kern="1200">
                <a:solidFill>
                  <a:schemeClr val="tx1"/>
                </a:solidFill>
                <a:latin typeface="+mn-lt"/>
                <a:ea typeface="+mn-ea"/>
                <a:cs typeface="+mn-cs"/>
              </a:defRPr>
            </a:lvl1pPr>
            <a:lvl2pPr marL="557241" indent="-185746" algn="l" defTabSz="742987"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734" indent="-185746" algn="l" defTabSz="742987"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228"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722"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215"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709"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201"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696"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marL="0" indent="0">
              <a:buNone/>
            </a:pPr>
            <a:r>
              <a:rPr lang="pt-BR" sz="2800" b="1" kern="0" dirty="0">
                <a:solidFill>
                  <a:schemeClr val="bg1"/>
                </a:solidFill>
                <a:latin typeface="Source Sans Pro" panose="020B0503030403020204" pitchFamily="34" charset="0"/>
              </a:rPr>
              <a:t>7. REGISTRO FOTOGRÁFICO</a:t>
            </a:r>
            <a:endParaRPr lang="pt-BR" dirty="0"/>
          </a:p>
        </p:txBody>
      </p:sp>
      <p:sp>
        <p:nvSpPr>
          <p:cNvPr id="8" name="Content Placeholder 3">
            <a:extLst>
              <a:ext uri="{FF2B5EF4-FFF2-40B4-BE49-F238E27FC236}">
                <a16:creationId xmlns:a16="http://schemas.microsoft.com/office/drawing/2014/main" id="{550DBF0B-AD19-4A05-A2BF-D385D53CA5C7}"/>
              </a:ext>
            </a:extLst>
          </p:cNvPr>
          <p:cNvSpPr txBox="1">
            <a:spLocks/>
          </p:cNvSpPr>
          <p:nvPr/>
        </p:nvSpPr>
        <p:spPr>
          <a:xfrm>
            <a:off x="4823208" y="3126956"/>
            <a:ext cx="3287533" cy="604088"/>
          </a:xfrm>
          <a:prstGeom prst="rect">
            <a:avLst/>
          </a:prstGeom>
        </p:spPr>
        <p:txBody>
          <a:bodyPr vert="horz" lIns="91440" tIns="45720" rIns="91440" bIns="45720" rtlCol="0">
            <a:normAutofit/>
          </a:bodyPr>
          <a:lstStyle>
            <a:lvl1pPr marL="185738" indent="-185738" algn="l" defTabSz="742950" rtl="0" eaLnBrk="1" latinLnBrk="0" hangingPunct="1">
              <a:lnSpc>
                <a:spcPct val="90000"/>
              </a:lnSpc>
              <a:spcBef>
                <a:spcPts val="813"/>
              </a:spcBef>
              <a:buFont typeface="Arial" panose="020B0604020202020204" pitchFamily="34" charset="0"/>
              <a:buChar char="•"/>
              <a:defRPr sz="2600"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2275"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9pPr>
          </a:lstStyle>
          <a:p>
            <a:pPr>
              <a:lnSpc>
                <a:spcPct val="150000"/>
              </a:lnSpc>
            </a:pPr>
            <a:r>
              <a:rPr lang="pt-BR" sz="2200" b="1" dirty="0">
                <a:solidFill>
                  <a:schemeClr val="bg2">
                    <a:lumMod val="25000"/>
                  </a:schemeClr>
                </a:solidFill>
                <a:latin typeface="Source Sans Pro Light" panose="020B0403030403020204" pitchFamily="34" charset="0"/>
                <a:ea typeface="Source Sans Pro Light" panose="020B0403030403020204" pitchFamily="34" charset="0"/>
                <a:cs typeface="Arial" panose="020B0604020202020204" pitchFamily="34" charset="0"/>
              </a:rPr>
              <a:t>7.1. Registro Fotográfico</a:t>
            </a:r>
          </a:p>
          <a:p>
            <a:endParaRPr lang="pt-BR"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BB630F9C-FC3F-4EE9-A6BD-53DA5A617096}"/>
              </a:ext>
            </a:extLst>
          </p:cNvPr>
          <p:cNvSpPr txBox="1"/>
          <p:nvPr/>
        </p:nvSpPr>
        <p:spPr>
          <a:xfrm>
            <a:off x="24407" y="1241710"/>
            <a:ext cx="4129216" cy="1200329"/>
          </a:xfrm>
          <a:prstGeom prst="rect">
            <a:avLst/>
          </a:prstGeom>
          <a:noFill/>
        </p:spPr>
        <p:txBody>
          <a:bodyPr wrap="square">
            <a:spAutoFit/>
          </a:bodyPr>
          <a:lstStyle/>
          <a:p>
            <a:pPr lvl="1">
              <a:defRPr/>
            </a:pPr>
            <a:r>
              <a:rPr lang="en-US" sz="3600" b="1" kern="0">
                <a:solidFill>
                  <a:schemeClr val="bg1"/>
                </a:solidFill>
                <a:latin typeface="Source Sans Pro" panose="020B0503030403020204" pitchFamily="34" charset="0"/>
              </a:rPr>
              <a:t>RELATÓRIO </a:t>
            </a:r>
            <a:br>
              <a:rPr lang="en-US" sz="3600" b="1" kern="0">
                <a:solidFill>
                  <a:schemeClr val="bg1"/>
                </a:solidFill>
                <a:latin typeface="Source Sans Pro" panose="020B0503030403020204" pitchFamily="34" charset="0"/>
              </a:rPr>
            </a:br>
            <a:r>
              <a:rPr lang="en-US" sz="3600" b="1" kern="0">
                <a:solidFill>
                  <a:schemeClr val="bg1"/>
                </a:solidFill>
                <a:latin typeface="Source Sans Pro" panose="020B0503030403020204" pitchFamily="34" charset="0"/>
              </a:rPr>
              <a:t>DE ATIVIDADES</a:t>
            </a:r>
          </a:p>
        </p:txBody>
      </p:sp>
    </p:spTree>
    <p:extLst>
      <p:ext uri="{BB962C8B-B14F-4D97-AF65-F5344CB8AC3E}">
        <p14:creationId xmlns:p14="http://schemas.microsoft.com/office/powerpoint/2010/main" val="380671268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25BD1E35-1D8C-4FCD-8A46-2F29DB6605D3}"/>
              </a:ext>
            </a:extLst>
          </p:cNvPr>
          <p:cNvSpPr>
            <a:spLocks noGrp="1"/>
          </p:cNvSpPr>
          <p:nvPr>
            <p:ph type="body" sz="quarter" idx="13"/>
          </p:nvPr>
        </p:nvSpPr>
        <p:spPr>
          <a:xfrm>
            <a:off x="307975" y="1404748"/>
            <a:ext cx="4313238" cy="260540"/>
          </a:xfrm>
        </p:spPr>
        <p:txBody>
          <a:bodyPr>
            <a:noAutofit/>
          </a:bodyPr>
          <a:lstStyle/>
          <a:p>
            <a:pPr algn="ctr"/>
            <a:r>
              <a:rPr lang="pt-BR" sz="1300" b="1"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	</a:t>
            </a:r>
          </a:p>
        </p:txBody>
      </p:sp>
      <p:sp>
        <p:nvSpPr>
          <p:cNvPr id="18" name="Slide Number Placeholder 17">
            <a:extLst>
              <a:ext uri="{FF2B5EF4-FFF2-40B4-BE49-F238E27FC236}">
                <a16:creationId xmlns:a16="http://schemas.microsoft.com/office/drawing/2014/main" id="{16CFE953-A31D-40DD-9502-02BD51F6B3B0}"/>
              </a:ext>
            </a:extLst>
          </p:cNvPr>
          <p:cNvSpPr>
            <a:spLocks noGrp="1"/>
          </p:cNvSpPr>
          <p:nvPr>
            <p:ph type="sldNum" sz="quarter" idx="15"/>
          </p:nvPr>
        </p:nvSpPr>
        <p:spPr/>
        <p:txBody>
          <a:bodyPr/>
          <a:lstStyle/>
          <a:p>
            <a:fld id="{4FAB73BC-B049-4115-A692-8D63A059BFB8}" type="slidenum">
              <a:rPr lang="en-US" sz="975">
                <a:latin typeface="Arial" panose="020B0604020202020204" pitchFamily="34" charset="0"/>
                <a:cs typeface="Arial" panose="020B0604020202020204" pitchFamily="34" charset="0"/>
              </a:rPr>
              <a:pPr/>
              <a:t>26</a:t>
            </a:fld>
            <a:endParaRPr lang="en-US" sz="975" dirty="0">
              <a:latin typeface="Arial" panose="020B0604020202020204" pitchFamily="34" charset="0"/>
              <a:cs typeface="Arial" panose="020B0604020202020204" pitchFamily="34" charset="0"/>
            </a:endParaRPr>
          </a:p>
        </p:txBody>
      </p:sp>
      <p:sp>
        <p:nvSpPr>
          <p:cNvPr id="16" name="Text Placeholder 1">
            <a:extLst>
              <a:ext uri="{FF2B5EF4-FFF2-40B4-BE49-F238E27FC236}">
                <a16:creationId xmlns:a16="http://schemas.microsoft.com/office/drawing/2014/main" id="{449AB189-4C7B-4719-B531-55C20D49C209}"/>
              </a:ext>
            </a:extLst>
          </p:cNvPr>
          <p:cNvSpPr txBox="1">
            <a:spLocks/>
          </p:cNvSpPr>
          <p:nvPr/>
        </p:nvSpPr>
        <p:spPr>
          <a:xfrm>
            <a:off x="710079" y="790902"/>
            <a:ext cx="7483153" cy="486355"/>
          </a:xfrm>
          <a:prstGeom prst="rect">
            <a:avLst/>
          </a:prstGeom>
        </p:spPr>
        <p:txBody>
          <a:bodyPr/>
          <a:lstStyle>
            <a:lvl1pPr marL="185746" indent="-185746" algn="l" defTabSz="742987" rtl="0" eaLnBrk="1" latinLnBrk="0" hangingPunct="1">
              <a:lnSpc>
                <a:spcPct val="90000"/>
              </a:lnSpc>
              <a:spcBef>
                <a:spcPts val="813"/>
              </a:spcBef>
              <a:buFont typeface="Arial" panose="020B0604020202020204" pitchFamily="34" charset="0"/>
              <a:buChar char="•"/>
              <a:defRPr sz="2275" kern="1200">
                <a:solidFill>
                  <a:schemeClr val="tx1"/>
                </a:solidFill>
                <a:latin typeface="+mn-lt"/>
                <a:ea typeface="+mn-ea"/>
                <a:cs typeface="+mn-cs"/>
              </a:defRPr>
            </a:lvl1pPr>
            <a:lvl2pPr marL="557241" indent="-185746" algn="l" defTabSz="742987"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734" indent="-185746" algn="l" defTabSz="742987"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228"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722"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215"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709"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201"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696"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marL="0" indent="0">
              <a:buNone/>
            </a:pPr>
            <a:r>
              <a:rPr lang="en-US" sz="2600" dirty="0">
                <a:latin typeface="Roboto Black" pitchFamily="2" charset="0"/>
                <a:ea typeface="Roboto Black" pitchFamily="2" charset="0"/>
              </a:rPr>
              <a:t>7.1 </a:t>
            </a:r>
            <a:r>
              <a:rPr lang="en-US" sz="2600" dirty="0" err="1">
                <a:latin typeface="Roboto Black" pitchFamily="2" charset="0"/>
                <a:ea typeface="Roboto Black" pitchFamily="2" charset="0"/>
              </a:rPr>
              <a:t>Registro</a:t>
            </a:r>
            <a:r>
              <a:rPr lang="en-US" sz="2600" dirty="0">
                <a:latin typeface="Roboto Black" pitchFamily="2" charset="0"/>
                <a:ea typeface="Roboto Black" pitchFamily="2" charset="0"/>
              </a:rPr>
              <a:t> </a:t>
            </a:r>
            <a:r>
              <a:rPr lang="en-US" sz="2600" dirty="0" err="1">
                <a:gradFill>
                  <a:gsLst>
                    <a:gs pos="0">
                      <a:schemeClr val="accent5">
                        <a:lumMod val="67000"/>
                      </a:schemeClr>
                    </a:gs>
                    <a:gs pos="48000">
                      <a:schemeClr val="accent3"/>
                    </a:gs>
                    <a:gs pos="100000">
                      <a:schemeClr val="accent6"/>
                    </a:gs>
                  </a:gsLst>
                  <a:path path="circle">
                    <a:fillToRect l="100000" t="100000"/>
                  </a:path>
                </a:gradFill>
                <a:latin typeface="Roboto Black" pitchFamily="2" charset="0"/>
                <a:ea typeface="Roboto Black" pitchFamily="2" charset="0"/>
              </a:rPr>
              <a:t>Fotográfico</a:t>
            </a:r>
            <a:endParaRPr lang="en-US" sz="2600" dirty="0">
              <a:latin typeface="Roboto Black" pitchFamily="2" charset="0"/>
              <a:ea typeface="Roboto Black" pitchFamily="2" charset="0"/>
            </a:endParaRPr>
          </a:p>
        </p:txBody>
      </p:sp>
      <p:sp>
        <p:nvSpPr>
          <p:cNvPr id="12" name="Text Placeholder 10">
            <a:extLst>
              <a:ext uri="{FF2B5EF4-FFF2-40B4-BE49-F238E27FC236}">
                <a16:creationId xmlns:a16="http://schemas.microsoft.com/office/drawing/2014/main" id="{25BD1E35-1D8C-4FCD-8A46-2F29DB6605D3}"/>
              </a:ext>
            </a:extLst>
          </p:cNvPr>
          <p:cNvSpPr>
            <a:spLocks noGrp="1"/>
          </p:cNvSpPr>
          <p:nvPr>
            <p:ph type="body" sz="quarter" idx="3"/>
          </p:nvPr>
        </p:nvSpPr>
        <p:spPr>
          <a:xfrm>
            <a:off x="4953000" y="1404938"/>
            <a:ext cx="4329113" cy="260350"/>
          </a:xfrm>
        </p:spPr>
        <p:txBody>
          <a:bodyPr>
            <a:noAutofit/>
          </a:bodyPr>
          <a:lstStyle/>
          <a:p>
            <a:pPr algn="ctr"/>
            <a:r>
              <a:rPr lang="pt-BR" sz="1300" b="1"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PRODUÇÃO	</a:t>
            </a:r>
          </a:p>
        </p:txBody>
      </p:sp>
      <p:sp>
        <p:nvSpPr>
          <p:cNvPr id="3" name="AutoShape 2" descr="blob:https://web.whatsapp.com/9fa73f85-9d96-4613-959f-15c8f6959ab3"/>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14" name="Text Placeholder 10">
            <a:extLst>
              <a:ext uri="{FF2B5EF4-FFF2-40B4-BE49-F238E27FC236}">
                <a16:creationId xmlns:a16="http://schemas.microsoft.com/office/drawing/2014/main" id="{25BD1E35-1D8C-4FCD-8A46-2F29DB6605D3}"/>
              </a:ext>
            </a:extLst>
          </p:cNvPr>
          <p:cNvSpPr txBox="1">
            <a:spLocks/>
          </p:cNvSpPr>
          <p:nvPr/>
        </p:nvSpPr>
        <p:spPr>
          <a:xfrm>
            <a:off x="450276" y="1446498"/>
            <a:ext cx="4329113" cy="260350"/>
          </a:xfrm>
          <a:prstGeom prst="rect">
            <a:avLst/>
          </a:prstGeom>
        </p:spPr>
        <p:txBody>
          <a:bodyPr vert="horz" lIns="91440" tIns="45720" rIns="91440" bIns="45720" rtlCol="0" anchor="ctr">
            <a:noAutofit/>
          </a:bodyPr>
          <a:lstStyle>
            <a:lvl1pPr marL="0" indent="0" algn="l" defTabSz="742987" rtl="0" eaLnBrk="1" latinLnBrk="0" hangingPunct="1">
              <a:lnSpc>
                <a:spcPct val="90000"/>
              </a:lnSpc>
              <a:spcBef>
                <a:spcPts val="813"/>
              </a:spcBef>
              <a:buFont typeface="Arial" panose="020B0604020202020204" pitchFamily="34" charset="0"/>
              <a:buNone/>
              <a:defRPr sz="1788" b="0" kern="1200" cap="all" baseline="0">
                <a:solidFill>
                  <a:schemeClr val="accent1"/>
                </a:solidFill>
                <a:latin typeface="+mj-lt"/>
                <a:ea typeface="+mn-ea"/>
                <a:cs typeface="+mn-cs"/>
              </a:defRPr>
            </a:lvl1pPr>
            <a:lvl2pPr marL="371475" indent="0" algn="l" defTabSz="742987" rtl="0" eaLnBrk="1" latinLnBrk="0" hangingPunct="1">
              <a:lnSpc>
                <a:spcPct val="90000"/>
              </a:lnSpc>
              <a:spcBef>
                <a:spcPts val="406"/>
              </a:spcBef>
              <a:buFont typeface="Arial" panose="020B0604020202020204" pitchFamily="34" charset="0"/>
              <a:buNone/>
              <a:defRPr sz="1625" b="1" kern="1200">
                <a:solidFill>
                  <a:schemeClr val="tx1"/>
                </a:solidFill>
                <a:latin typeface="+mn-lt"/>
                <a:ea typeface="+mn-ea"/>
                <a:cs typeface="+mn-cs"/>
              </a:defRPr>
            </a:lvl2pPr>
            <a:lvl3pPr marL="742950" indent="0" algn="l" defTabSz="742987" rtl="0" eaLnBrk="1" latinLnBrk="0" hangingPunct="1">
              <a:lnSpc>
                <a:spcPct val="90000"/>
              </a:lnSpc>
              <a:spcBef>
                <a:spcPts val="406"/>
              </a:spcBef>
              <a:buFont typeface="Arial" panose="020B0604020202020204" pitchFamily="34" charset="0"/>
              <a:buNone/>
              <a:defRPr sz="1463" b="1" kern="1200">
                <a:solidFill>
                  <a:schemeClr val="tx1"/>
                </a:solidFill>
                <a:latin typeface="+mn-lt"/>
                <a:ea typeface="+mn-ea"/>
                <a:cs typeface="+mn-cs"/>
              </a:defRPr>
            </a:lvl3pPr>
            <a:lvl4pPr marL="1114425" indent="0" algn="l" defTabSz="742987"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4pPr>
            <a:lvl5pPr marL="1485900" indent="0" algn="l" defTabSz="742987"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5pPr>
            <a:lvl6pPr marL="1857375" indent="0" algn="l" defTabSz="742987"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6pPr>
            <a:lvl7pPr marL="2228850" indent="0" algn="l" defTabSz="742987"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7pPr>
            <a:lvl8pPr marL="2600325" indent="0" algn="l" defTabSz="742987"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8pPr>
            <a:lvl9pPr marL="2971800" indent="0" algn="l" defTabSz="742987"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9pPr>
          </a:lstStyle>
          <a:p>
            <a:pPr algn="ctr"/>
            <a:r>
              <a:rPr lang="pt-BR" sz="1300" b="1">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PRODUÇÃO	</a:t>
            </a:r>
            <a:endParaRPr lang="pt-BR" sz="1300" b="1"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endParaRPr>
          </a:p>
        </p:txBody>
      </p:sp>
      <p:pic>
        <p:nvPicPr>
          <p:cNvPr id="5" name="Espaço Reservado para Imagem 4"/>
          <p:cNvPicPr>
            <a:picLocks noGrp="1" noChangeAspect="1"/>
          </p:cNvPicPr>
          <p:nvPr>
            <p:ph type="pic" sz="quarter" idx="16"/>
          </p:nvPr>
        </p:nvPicPr>
        <p:blipFill>
          <a:blip r:embed="rId2"/>
          <a:srcRect l="11186" r="11186"/>
          <a:stretch/>
        </p:blipFill>
        <p:spPr>
          <a:xfrm>
            <a:off x="455315" y="1870146"/>
            <a:ext cx="4313238" cy="4167188"/>
          </a:xfrm>
        </p:spPr>
      </p:pic>
      <p:pic>
        <p:nvPicPr>
          <p:cNvPr id="6" name="Espaço Reservado para Imagem 5"/>
          <p:cNvPicPr>
            <a:picLocks noGrp="1" noChangeAspect="1"/>
          </p:cNvPicPr>
          <p:nvPr>
            <p:ph type="pic" sz="quarter" idx="17"/>
          </p:nvPr>
        </p:nvPicPr>
        <p:blipFill>
          <a:blip r:embed="rId3"/>
          <a:srcRect l="11186" r="11186"/>
          <a:stretch/>
        </p:blipFill>
        <p:spPr>
          <a:xfrm>
            <a:off x="4969425" y="1879477"/>
            <a:ext cx="4313238" cy="4167188"/>
          </a:xfrm>
        </p:spPr>
      </p:pic>
    </p:spTree>
    <p:extLst>
      <p:ext uri="{BB962C8B-B14F-4D97-AF65-F5344CB8AC3E}">
        <p14:creationId xmlns:p14="http://schemas.microsoft.com/office/powerpoint/2010/main" val="24382990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25BD1E35-1D8C-4FCD-8A46-2F29DB6605D3}"/>
              </a:ext>
            </a:extLst>
          </p:cNvPr>
          <p:cNvSpPr>
            <a:spLocks noGrp="1"/>
          </p:cNvSpPr>
          <p:nvPr>
            <p:ph type="body" sz="quarter" idx="13"/>
          </p:nvPr>
        </p:nvSpPr>
        <p:spPr>
          <a:xfrm>
            <a:off x="307975" y="1404748"/>
            <a:ext cx="4313238" cy="260540"/>
          </a:xfrm>
        </p:spPr>
        <p:txBody>
          <a:bodyPr>
            <a:noAutofit/>
          </a:bodyPr>
          <a:lstStyle/>
          <a:p>
            <a:pPr algn="ctr"/>
            <a:r>
              <a:rPr lang="pt-BR" sz="1300" b="1"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	</a:t>
            </a:r>
          </a:p>
        </p:txBody>
      </p:sp>
      <p:sp>
        <p:nvSpPr>
          <p:cNvPr id="18" name="Slide Number Placeholder 17">
            <a:extLst>
              <a:ext uri="{FF2B5EF4-FFF2-40B4-BE49-F238E27FC236}">
                <a16:creationId xmlns:a16="http://schemas.microsoft.com/office/drawing/2014/main" id="{16CFE953-A31D-40DD-9502-02BD51F6B3B0}"/>
              </a:ext>
            </a:extLst>
          </p:cNvPr>
          <p:cNvSpPr>
            <a:spLocks noGrp="1"/>
          </p:cNvSpPr>
          <p:nvPr>
            <p:ph type="sldNum" sz="quarter" idx="15"/>
          </p:nvPr>
        </p:nvSpPr>
        <p:spPr/>
        <p:txBody>
          <a:bodyPr/>
          <a:lstStyle/>
          <a:p>
            <a:fld id="{4FAB73BC-B049-4115-A692-8D63A059BFB8}" type="slidenum">
              <a:rPr lang="en-US" sz="975">
                <a:latin typeface="Arial" panose="020B0604020202020204" pitchFamily="34" charset="0"/>
                <a:cs typeface="Arial" panose="020B0604020202020204" pitchFamily="34" charset="0"/>
              </a:rPr>
              <a:pPr/>
              <a:t>27</a:t>
            </a:fld>
            <a:endParaRPr lang="en-US" sz="975" dirty="0">
              <a:latin typeface="Arial" panose="020B0604020202020204" pitchFamily="34" charset="0"/>
              <a:cs typeface="Arial" panose="020B0604020202020204" pitchFamily="34" charset="0"/>
            </a:endParaRPr>
          </a:p>
        </p:txBody>
      </p:sp>
      <p:sp>
        <p:nvSpPr>
          <p:cNvPr id="16" name="Text Placeholder 1">
            <a:extLst>
              <a:ext uri="{FF2B5EF4-FFF2-40B4-BE49-F238E27FC236}">
                <a16:creationId xmlns:a16="http://schemas.microsoft.com/office/drawing/2014/main" id="{449AB189-4C7B-4719-B531-55C20D49C209}"/>
              </a:ext>
            </a:extLst>
          </p:cNvPr>
          <p:cNvSpPr txBox="1">
            <a:spLocks/>
          </p:cNvSpPr>
          <p:nvPr/>
        </p:nvSpPr>
        <p:spPr>
          <a:xfrm>
            <a:off x="710079" y="790902"/>
            <a:ext cx="7483153" cy="486355"/>
          </a:xfrm>
          <a:prstGeom prst="rect">
            <a:avLst/>
          </a:prstGeom>
        </p:spPr>
        <p:txBody>
          <a:bodyPr/>
          <a:lstStyle>
            <a:lvl1pPr marL="185746" indent="-185746" algn="l" defTabSz="742987" rtl="0" eaLnBrk="1" latinLnBrk="0" hangingPunct="1">
              <a:lnSpc>
                <a:spcPct val="90000"/>
              </a:lnSpc>
              <a:spcBef>
                <a:spcPts val="813"/>
              </a:spcBef>
              <a:buFont typeface="Arial" panose="020B0604020202020204" pitchFamily="34" charset="0"/>
              <a:buChar char="•"/>
              <a:defRPr sz="2275" kern="1200">
                <a:solidFill>
                  <a:schemeClr val="tx1"/>
                </a:solidFill>
                <a:latin typeface="+mn-lt"/>
                <a:ea typeface="+mn-ea"/>
                <a:cs typeface="+mn-cs"/>
              </a:defRPr>
            </a:lvl1pPr>
            <a:lvl2pPr marL="557241" indent="-185746" algn="l" defTabSz="742987"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734" indent="-185746" algn="l" defTabSz="742987"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228"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722"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215"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709"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201"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696"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marL="0" indent="0">
              <a:buNone/>
            </a:pPr>
            <a:r>
              <a:rPr lang="en-US" sz="2600" dirty="0">
                <a:latin typeface="Roboto Black" pitchFamily="2" charset="0"/>
                <a:ea typeface="Roboto Black" pitchFamily="2" charset="0"/>
              </a:rPr>
              <a:t>7.1 </a:t>
            </a:r>
            <a:r>
              <a:rPr lang="en-US" sz="2600" dirty="0" err="1">
                <a:latin typeface="Roboto Black" pitchFamily="2" charset="0"/>
                <a:ea typeface="Roboto Black" pitchFamily="2" charset="0"/>
              </a:rPr>
              <a:t>Registro</a:t>
            </a:r>
            <a:r>
              <a:rPr lang="en-US" sz="2600" dirty="0">
                <a:latin typeface="Roboto Black" pitchFamily="2" charset="0"/>
                <a:ea typeface="Roboto Black" pitchFamily="2" charset="0"/>
              </a:rPr>
              <a:t> </a:t>
            </a:r>
            <a:r>
              <a:rPr lang="en-US" sz="2600" dirty="0" err="1">
                <a:gradFill>
                  <a:gsLst>
                    <a:gs pos="0">
                      <a:schemeClr val="accent5">
                        <a:lumMod val="67000"/>
                      </a:schemeClr>
                    </a:gs>
                    <a:gs pos="48000">
                      <a:schemeClr val="accent3"/>
                    </a:gs>
                    <a:gs pos="100000">
                      <a:schemeClr val="accent6"/>
                    </a:gs>
                  </a:gsLst>
                  <a:path path="circle">
                    <a:fillToRect l="100000" t="100000"/>
                  </a:path>
                </a:gradFill>
                <a:latin typeface="Roboto Black" pitchFamily="2" charset="0"/>
                <a:ea typeface="Roboto Black" pitchFamily="2" charset="0"/>
              </a:rPr>
              <a:t>Fotográfico</a:t>
            </a:r>
            <a:endParaRPr lang="en-US" sz="2600" dirty="0">
              <a:latin typeface="Roboto Black" pitchFamily="2" charset="0"/>
              <a:ea typeface="Roboto Black" pitchFamily="2" charset="0"/>
            </a:endParaRPr>
          </a:p>
        </p:txBody>
      </p:sp>
      <p:sp>
        <p:nvSpPr>
          <p:cNvPr id="12" name="Text Placeholder 10">
            <a:extLst>
              <a:ext uri="{FF2B5EF4-FFF2-40B4-BE49-F238E27FC236}">
                <a16:creationId xmlns:a16="http://schemas.microsoft.com/office/drawing/2014/main" id="{25BD1E35-1D8C-4FCD-8A46-2F29DB6605D3}"/>
              </a:ext>
            </a:extLst>
          </p:cNvPr>
          <p:cNvSpPr>
            <a:spLocks noGrp="1"/>
          </p:cNvSpPr>
          <p:nvPr>
            <p:ph type="body" sz="quarter" idx="3"/>
          </p:nvPr>
        </p:nvSpPr>
        <p:spPr>
          <a:xfrm>
            <a:off x="4953000" y="1404938"/>
            <a:ext cx="4329113" cy="260350"/>
          </a:xfrm>
        </p:spPr>
        <p:txBody>
          <a:bodyPr>
            <a:noAutofit/>
          </a:bodyPr>
          <a:lstStyle/>
          <a:p>
            <a:pPr algn="ctr"/>
            <a:r>
              <a:rPr lang="pt-BR" sz="1300" b="1"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PRODUÇÃO	</a:t>
            </a:r>
          </a:p>
        </p:txBody>
      </p:sp>
      <p:sp>
        <p:nvSpPr>
          <p:cNvPr id="3" name="AutoShape 2" descr="blob:https://web.whatsapp.com/9fa73f85-9d96-4613-959f-15c8f6959ab3"/>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14" name="Text Placeholder 10">
            <a:extLst>
              <a:ext uri="{FF2B5EF4-FFF2-40B4-BE49-F238E27FC236}">
                <a16:creationId xmlns:a16="http://schemas.microsoft.com/office/drawing/2014/main" id="{25BD1E35-1D8C-4FCD-8A46-2F29DB6605D3}"/>
              </a:ext>
            </a:extLst>
          </p:cNvPr>
          <p:cNvSpPr txBox="1">
            <a:spLocks/>
          </p:cNvSpPr>
          <p:nvPr/>
        </p:nvSpPr>
        <p:spPr>
          <a:xfrm>
            <a:off x="450276" y="1446498"/>
            <a:ext cx="4329113" cy="260350"/>
          </a:xfrm>
          <a:prstGeom prst="rect">
            <a:avLst/>
          </a:prstGeom>
        </p:spPr>
        <p:txBody>
          <a:bodyPr vert="horz" lIns="91440" tIns="45720" rIns="91440" bIns="45720" rtlCol="0" anchor="ctr">
            <a:noAutofit/>
          </a:bodyPr>
          <a:lstStyle>
            <a:lvl1pPr marL="0" indent="0" algn="l" defTabSz="742987" rtl="0" eaLnBrk="1" latinLnBrk="0" hangingPunct="1">
              <a:lnSpc>
                <a:spcPct val="90000"/>
              </a:lnSpc>
              <a:spcBef>
                <a:spcPts val="813"/>
              </a:spcBef>
              <a:buFont typeface="Arial" panose="020B0604020202020204" pitchFamily="34" charset="0"/>
              <a:buNone/>
              <a:defRPr sz="1788" b="0" kern="1200" cap="all" baseline="0">
                <a:solidFill>
                  <a:schemeClr val="accent1"/>
                </a:solidFill>
                <a:latin typeface="+mj-lt"/>
                <a:ea typeface="+mn-ea"/>
                <a:cs typeface="+mn-cs"/>
              </a:defRPr>
            </a:lvl1pPr>
            <a:lvl2pPr marL="371475" indent="0" algn="l" defTabSz="742987" rtl="0" eaLnBrk="1" latinLnBrk="0" hangingPunct="1">
              <a:lnSpc>
                <a:spcPct val="90000"/>
              </a:lnSpc>
              <a:spcBef>
                <a:spcPts val="406"/>
              </a:spcBef>
              <a:buFont typeface="Arial" panose="020B0604020202020204" pitchFamily="34" charset="0"/>
              <a:buNone/>
              <a:defRPr sz="1625" b="1" kern="1200">
                <a:solidFill>
                  <a:schemeClr val="tx1"/>
                </a:solidFill>
                <a:latin typeface="+mn-lt"/>
                <a:ea typeface="+mn-ea"/>
                <a:cs typeface="+mn-cs"/>
              </a:defRPr>
            </a:lvl2pPr>
            <a:lvl3pPr marL="742950" indent="0" algn="l" defTabSz="742987" rtl="0" eaLnBrk="1" latinLnBrk="0" hangingPunct="1">
              <a:lnSpc>
                <a:spcPct val="90000"/>
              </a:lnSpc>
              <a:spcBef>
                <a:spcPts val="406"/>
              </a:spcBef>
              <a:buFont typeface="Arial" panose="020B0604020202020204" pitchFamily="34" charset="0"/>
              <a:buNone/>
              <a:defRPr sz="1463" b="1" kern="1200">
                <a:solidFill>
                  <a:schemeClr val="tx1"/>
                </a:solidFill>
                <a:latin typeface="+mn-lt"/>
                <a:ea typeface="+mn-ea"/>
                <a:cs typeface="+mn-cs"/>
              </a:defRPr>
            </a:lvl3pPr>
            <a:lvl4pPr marL="1114425" indent="0" algn="l" defTabSz="742987"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4pPr>
            <a:lvl5pPr marL="1485900" indent="0" algn="l" defTabSz="742987"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5pPr>
            <a:lvl6pPr marL="1857375" indent="0" algn="l" defTabSz="742987"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6pPr>
            <a:lvl7pPr marL="2228850" indent="0" algn="l" defTabSz="742987"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7pPr>
            <a:lvl8pPr marL="2600325" indent="0" algn="l" defTabSz="742987"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8pPr>
            <a:lvl9pPr marL="2971800" indent="0" algn="l" defTabSz="742987"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9pPr>
          </a:lstStyle>
          <a:p>
            <a:pPr algn="ctr"/>
            <a:r>
              <a:rPr lang="pt-BR" sz="1300" b="1">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PRODUÇÃO	</a:t>
            </a:r>
            <a:endParaRPr lang="pt-BR" sz="1300" b="1"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endParaRPr>
          </a:p>
        </p:txBody>
      </p:sp>
      <p:pic>
        <p:nvPicPr>
          <p:cNvPr id="4" name="Espaço Reservado para Imagem 3"/>
          <p:cNvPicPr>
            <a:picLocks noGrp="1" noChangeAspect="1"/>
          </p:cNvPicPr>
          <p:nvPr>
            <p:ph type="pic" sz="quarter" idx="16"/>
          </p:nvPr>
        </p:nvPicPr>
        <p:blipFill>
          <a:blip r:embed="rId2"/>
          <a:srcRect l="11186" r="11186"/>
          <a:stretch/>
        </p:blipFill>
        <p:spPr>
          <a:xfrm>
            <a:off x="455315" y="1870146"/>
            <a:ext cx="4313238" cy="4167188"/>
          </a:xfrm>
        </p:spPr>
      </p:pic>
      <p:pic>
        <p:nvPicPr>
          <p:cNvPr id="8" name="Espaço Reservado para Imagem 7"/>
          <p:cNvPicPr>
            <a:picLocks noGrp="1" noChangeAspect="1"/>
          </p:cNvPicPr>
          <p:nvPr>
            <p:ph type="pic" sz="quarter" idx="17"/>
          </p:nvPr>
        </p:nvPicPr>
        <p:blipFill>
          <a:blip r:embed="rId3"/>
          <a:srcRect l="11186" r="11186"/>
          <a:stretch/>
        </p:blipFill>
        <p:spPr>
          <a:xfrm>
            <a:off x="4969425" y="1879477"/>
            <a:ext cx="4313238" cy="4167188"/>
          </a:xfrm>
        </p:spPr>
      </p:pic>
    </p:spTree>
    <p:extLst>
      <p:ext uri="{BB962C8B-B14F-4D97-AF65-F5344CB8AC3E}">
        <p14:creationId xmlns:p14="http://schemas.microsoft.com/office/powerpoint/2010/main" val="27962303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25BD1E35-1D8C-4FCD-8A46-2F29DB6605D3}"/>
              </a:ext>
            </a:extLst>
          </p:cNvPr>
          <p:cNvSpPr>
            <a:spLocks noGrp="1"/>
          </p:cNvSpPr>
          <p:nvPr>
            <p:ph type="body" sz="quarter" idx="13"/>
          </p:nvPr>
        </p:nvSpPr>
        <p:spPr>
          <a:xfrm>
            <a:off x="307975" y="1404748"/>
            <a:ext cx="4313238" cy="260540"/>
          </a:xfrm>
        </p:spPr>
        <p:txBody>
          <a:bodyPr>
            <a:noAutofit/>
          </a:bodyPr>
          <a:lstStyle/>
          <a:p>
            <a:pPr algn="ctr"/>
            <a:r>
              <a:rPr lang="pt-BR" sz="1300" b="1"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	</a:t>
            </a:r>
          </a:p>
        </p:txBody>
      </p:sp>
      <p:sp>
        <p:nvSpPr>
          <p:cNvPr id="18" name="Slide Number Placeholder 17">
            <a:extLst>
              <a:ext uri="{FF2B5EF4-FFF2-40B4-BE49-F238E27FC236}">
                <a16:creationId xmlns:a16="http://schemas.microsoft.com/office/drawing/2014/main" id="{16CFE953-A31D-40DD-9502-02BD51F6B3B0}"/>
              </a:ext>
            </a:extLst>
          </p:cNvPr>
          <p:cNvSpPr>
            <a:spLocks noGrp="1"/>
          </p:cNvSpPr>
          <p:nvPr>
            <p:ph type="sldNum" sz="quarter" idx="15"/>
          </p:nvPr>
        </p:nvSpPr>
        <p:spPr/>
        <p:txBody>
          <a:bodyPr/>
          <a:lstStyle/>
          <a:p>
            <a:fld id="{4FAB73BC-B049-4115-A692-8D63A059BFB8}" type="slidenum">
              <a:rPr lang="en-US" sz="975">
                <a:latin typeface="Arial" panose="020B0604020202020204" pitchFamily="34" charset="0"/>
                <a:cs typeface="Arial" panose="020B0604020202020204" pitchFamily="34" charset="0"/>
              </a:rPr>
              <a:pPr/>
              <a:t>28</a:t>
            </a:fld>
            <a:endParaRPr lang="en-US" sz="975" dirty="0">
              <a:latin typeface="Arial" panose="020B0604020202020204" pitchFamily="34" charset="0"/>
              <a:cs typeface="Arial" panose="020B0604020202020204" pitchFamily="34" charset="0"/>
            </a:endParaRPr>
          </a:p>
        </p:txBody>
      </p:sp>
      <p:sp>
        <p:nvSpPr>
          <p:cNvPr id="16" name="Text Placeholder 1">
            <a:extLst>
              <a:ext uri="{FF2B5EF4-FFF2-40B4-BE49-F238E27FC236}">
                <a16:creationId xmlns:a16="http://schemas.microsoft.com/office/drawing/2014/main" id="{449AB189-4C7B-4719-B531-55C20D49C209}"/>
              </a:ext>
            </a:extLst>
          </p:cNvPr>
          <p:cNvSpPr txBox="1">
            <a:spLocks/>
          </p:cNvSpPr>
          <p:nvPr/>
        </p:nvSpPr>
        <p:spPr>
          <a:xfrm>
            <a:off x="710079" y="790902"/>
            <a:ext cx="7483153" cy="486355"/>
          </a:xfrm>
          <a:prstGeom prst="rect">
            <a:avLst/>
          </a:prstGeom>
        </p:spPr>
        <p:txBody>
          <a:bodyPr/>
          <a:lstStyle>
            <a:lvl1pPr marL="185746" indent="-185746" algn="l" defTabSz="742987" rtl="0" eaLnBrk="1" latinLnBrk="0" hangingPunct="1">
              <a:lnSpc>
                <a:spcPct val="90000"/>
              </a:lnSpc>
              <a:spcBef>
                <a:spcPts val="813"/>
              </a:spcBef>
              <a:buFont typeface="Arial" panose="020B0604020202020204" pitchFamily="34" charset="0"/>
              <a:buChar char="•"/>
              <a:defRPr sz="2275" kern="1200">
                <a:solidFill>
                  <a:schemeClr val="tx1"/>
                </a:solidFill>
                <a:latin typeface="+mn-lt"/>
                <a:ea typeface="+mn-ea"/>
                <a:cs typeface="+mn-cs"/>
              </a:defRPr>
            </a:lvl1pPr>
            <a:lvl2pPr marL="557241" indent="-185746" algn="l" defTabSz="742987"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734" indent="-185746" algn="l" defTabSz="742987"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228"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722"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215"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709"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201"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696"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marL="0" indent="0">
              <a:buNone/>
            </a:pPr>
            <a:r>
              <a:rPr lang="en-US" sz="2600" dirty="0">
                <a:latin typeface="Roboto Black" pitchFamily="2" charset="0"/>
                <a:ea typeface="Roboto Black" pitchFamily="2" charset="0"/>
              </a:rPr>
              <a:t>7.1 </a:t>
            </a:r>
            <a:r>
              <a:rPr lang="en-US" sz="2600" dirty="0" err="1">
                <a:latin typeface="Roboto Black" pitchFamily="2" charset="0"/>
                <a:ea typeface="Roboto Black" pitchFamily="2" charset="0"/>
              </a:rPr>
              <a:t>Registro</a:t>
            </a:r>
            <a:r>
              <a:rPr lang="en-US" sz="2600" dirty="0">
                <a:latin typeface="Roboto Black" pitchFamily="2" charset="0"/>
                <a:ea typeface="Roboto Black" pitchFamily="2" charset="0"/>
              </a:rPr>
              <a:t> </a:t>
            </a:r>
            <a:r>
              <a:rPr lang="en-US" sz="2600" dirty="0" err="1">
                <a:gradFill>
                  <a:gsLst>
                    <a:gs pos="0">
                      <a:schemeClr val="accent5">
                        <a:lumMod val="67000"/>
                      </a:schemeClr>
                    </a:gs>
                    <a:gs pos="48000">
                      <a:schemeClr val="accent3"/>
                    </a:gs>
                    <a:gs pos="100000">
                      <a:schemeClr val="accent6"/>
                    </a:gs>
                  </a:gsLst>
                  <a:path path="circle">
                    <a:fillToRect l="100000" t="100000"/>
                  </a:path>
                </a:gradFill>
                <a:latin typeface="Roboto Black" pitchFamily="2" charset="0"/>
                <a:ea typeface="Roboto Black" pitchFamily="2" charset="0"/>
              </a:rPr>
              <a:t>Fotográfico</a:t>
            </a:r>
            <a:endParaRPr lang="en-US" sz="2600" dirty="0">
              <a:latin typeface="Roboto Black" pitchFamily="2" charset="0"/>
              <a:ea typeface="Roboto Black" pitchFamily="2" charset="0"/>
            </a:endParaRPr>
          </a:p>
        </p:txBody>
      </p:sp>
      <p:sp>
        <p:nvSpPr>
          <p:cNvPr id="12" name="Text Placeholder 10">
            <a:extLst>
              <a:ext uri="{FF2B5EF4-FFF2-40B4-BE49-F238E27FC236}">
                <a16:creationId xmlns:a16="http://schemas.microsoft.com/office/drawing/2014/main" id="{25BD1E35-1D8C-4FCD-8A46-2F29DB6605D3}"/>
              </a:ext>
            </a:extLst>
          </p:cNvPr>
          <p:cNvSpPr>
            <a:spLocks noGrp="1"/>
          </p:cNvSpPr>
          <p:nvPr>
            <p:ph type="body" sz="quarter" idx="3"/>
          </p:nvPr>
        </p:nvSpPr>
        <p:spPr>
          <a:xfrm>
            <a:off x="4953000" y="1404938"/>
            <a:ext cx="4329113" cy="260350"/>
          </a:xfrm>
        </p:spPr>
        <p:txBody>
          <a:bodyPr>
            <a:noAutofit/>
          </a:bodyPr>
          <a:lstStyle/>
          <a:p>
            <a:pPr algn="ctr"/>
            <a:r>
              <a:rPr lang="pt-BR" sz="1300" b="1"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PRODUÇÃO	</a:t>
            </a:r>
          </a:p>
        </p:txBody>
      </p:sp>
      <p:sp>
        <p:nvSpPr>
          <p:cNvPr id="3" name="AutoShape 2" descr="blob:https://web.whatsapp.com/9fa73f85-9d96-4613-959f-15c8f6959ab3"/>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14" name="Text Placeholder 10">
            <a:extLst>
              <a:ext uri="{FF2B5EF4-FFF2-40B4-BE49-F238E27FC236}">
                <a16:creationId xmlns:a16="http://schemas.microsoft.com/office/drawing/2014/main" id="{25BD1E35-1D8C-4FCD-8A46-2F29DB6605D3}"/>
              </a:ext>
            </a:extLst>
          </p:cNvPr>
          <p:cNvSpPr txBox="1">
            <a:spLocks/>
          </p:cNvSpPr>
          <p:nvPr/>
        </p:nvSpPr>
        <p:spPr>
          <a:xfrm>
            <a:off x="450276" y="1446498"/>
            <a:ext cx="4329113" cy="260350"/>
          </a:xfrm>
          <a:prstGeom prst="rect">
            <a:avLst/>
          </a:prstGeom>
        </p:spPr>
        <p:txBody>
          <a:bodyPr vert="horz" lIns="91440" tIns="45720" rIns="91440" bIns="45720" rtlCol="0" anchor="ctr">
            <a:noAutofit/>
          </a:bodyPr>
          <a:lstStyle>
            <a:lvl1pPr marL="0" indent="0" algn="l" defTabSz="742987" rtl="0" eaLnBrk="1" latinLnBrk="0" hangingPunct="1">
              <a:lnSpc>
                <a:spcPct val="90000"/>
              </a:lnSpc>
              <a:spcBef>
                <a:spcPts val="813"/>
              </a:spcBef>
              <a:buFont typeface="Arial" panose="020B0604020202020204" pitchFamily="34" charset="0"/>
              <a:buNone/>
              <a:defRPr sz="1788" b="0" kern="1200" cap="all" baseline="0">
                <a:solidFill>
                  <a:schemeClr val="accent1"/>
                </a:solidFill>
                <a:latin typeface="+mj-lt"/>
                <a:ea typeface="+mn-ea"/>
                <a:cs typeface="+mn-cs"/>
              </a:defRPr>
            </a:lvl1pPr>
            <a:lvl2pPr marL="371475" indent="0" algn="l" defTabSz="742987" rtl="0" eaLnBrk="1" latinLnBrk="0" hangingPunct="1">
              <a:lnSpc>
                <a:spcPct val="90000"/>
              </a:lnSpc>
              <a:spcBef>
                <a:spcPts val="406"/>
              </a:spcBef>
              <a:buFont typeface="Arial" panose="020B0604020202020204" pitchFamily="34" charset="0"/>
              <a:buNone/>
              <a:defRPr sz="1625" b="1" kern="1200">
                <a:solidFill>
                  <a:schemeClr val="tx1"/>
                </a:solidFill>
                <a:latin typeface="+mn-lt"/>
                <a:ea typeface="+mn-ea"/>
                <a:cs typeface="+mn-cs"/>
              </a:defRPr>
            </a:lvl2pPr>
            <a:lvl3pPr marL="742950" indent="0" algn="l" defTabSz="742987" rtl="0" eaLnBrk="1" latinLnBrk="0" hangingPunct="1">
              <a:lnSpc>
                <a:spcPct val="90000"/>
              </a:lnSpc>
              <a:spcBef>
                <a:spcPts val="406"/>
              </a:spcBef>
              <a:buFont typeface="Arial" panose="020B0604020202020204" pitchFamily="34" charset="0"/>
              <a:buNone/>
              <a:defRPr sz="1463" b="1" kern="1200">
                <a:solidFill>
                  <a:schemeClr val="tx1"/>
                </a:solidFill>
                <a:latin typeface="+mn-lt"/>
                <a:ea typeface="+mn-ea"/>
                <a:cs typeface="+mn-cs"/>
              </a:defRPr>
            </a:lvl3pPr>
            <a:lvl4pPr marL="1114425" indent="0" algn="l" defTabSz="742987"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4pPr>
            <a:lvl5pPr marL="1485900" indent="0" algn="l" defTabSz="742987"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5pPr>
            <a:lvl6pPr marL="1857375" indent="0" algn="l" defTabSz="742987"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6pPr>
            <a:lvl7pPr marL="2228850" indent="0" algn="l" defTabSz="742987"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7pPr>
            <a:lvl8pPr marL="2600325" indent="0" algn="l" defTabSz="742987"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8pPr>
            <a:lvl9pPr marL="2971800" indent="0" algn="l" defTabSz="742987"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9pPr>
          </a:lstStyle>
          <a:p>
            <a:pPr algn="ctr"/>
            <a:r>
              <a:rPr lang="pt-BR" sz="1300" b="1">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PRODUÇÃO	</a:t>
            </a:r>
            <a:endParaRPr lang="pt-BR" sz="1300" b="1"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endParaRPr>
          </a:p>
        </p:txBody>
      </p:sp>
      <p:pic>
        <p:nvPicPr>
          <p:cNvPr id="6" name="Espaço Reservado para Imagem 5"/>
          <p:cNvPicPr>
            <a:picLocks noGrp="1" noChangeAspect="1"/>
          </p:cNvPicPr>
          <p:nvPr>
            <p:ph type="pic" sz="quarter" idx="16"/>
          </p:nvPr>
        </p:nvPicPr>
        <p:blipFill>
          <a:blip r:embed="rId2"/>
          <a:srcRect l="11186" r="11186"/>
          <a:stretch/>
        </p:blipFill>
        <p:spPr>
          <a:xfrm>
            <a:off x="455315" y="1870146"/>
            <a:ext cx="4313238" cy="4167188"/>
          </a:xfrm>
        </p:spPr>
      </p:pic>
      <p:pic>
        <p:nvPicPr>
          <p:cNvPr id="7" name="Espaço Reservado para Imagem 6"/>
          <p:cNvPicPr>
            <a:picLocks noGrp="1" noChangeAspect="1"/>
          </p:cNvPicPr>
          <p:nvPr>
            <p:ph type="pic" sz="quarter" idx="17"/>
          </p:nvPr>
        </p:nvPicPr>
        <p:blipFill>
          <a:blip r:embed="rId3"/>
          <a:srcRect l="11186" r="11186"/>
          <a:stretch/>
        </p:blipFill>
        <p:spPr>
          <a:xfrm>
            <a:off x="4969425" y="1879477"/>
            <a:ext cx="4313238" cy="4167188"/>
          </a:xfrm>
        </p:spPr>
      </p:pic>
    </p:spTree>
    <p:extLst>
      <p:ext uri="{BB962C8B-B14F-4D97-AF65-F5344CB8AC3E}">
        <p14:creationId xmlns:p14="http://schemas.microsoft.com/office/powerpoint/2010/main" val="31915721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9D220608-4A90-46A9-A6DE-6674C5B26595}"/>
              </a:ext>
            </a:extLst>
          </p:cNvPr>
          <p:cNvSpPr>
            <a:spLocks noGrp="1"/>
          </p:cNvSpPr>
          <p:nvPr>
            <p:ph type="body" sz="quarter" idx="3"/>
          </p:nvPr>
        </p:nvSpPr>
        <p:spPr>
          <a:xfrm>
            <a:off x="4953000" y="1405511"/>
            <a:ext cx="4329663" cy="260540"/>
          </a:xfrm>
        </p:spPr>
        <p:txBody>
          <a:bodyPr>
            <a:noAutofit/>
          </a:bodyPr>
          <a:lstStyle/>
          <a:p>
            <a:pPr algn="ctr"/>
            <a:r>
              <a:rPr lang="pt-BR" sz="1300" b="1"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SEDE</a:t>
            </a:r>
            <a:endParaRPr lang="en-US" sz="1300" b="1"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endParaRPr>
          </a:p>
        </p:txBody>
      </p:sp>
      <p:sp>
        <p:nvSpPr>
          <p:cNvPr id="11" name="Text Placeholder 10">
            <a:extLst>
              <a:ext uri="{FF2B5EF4-FFF2-40B4-BE49-F238E27FC236}">
                <a16:creationId xmlns:a16="http://schemas.microsoft.com/office/drawing/2014/main" id="{25BD1E35-1D8C-4FCD-8A46-2F29DB6605D3}"/>
              </a:ext>
            </a:extLst>
          </p:cNvPr>
          <p:cNvSpPr>
            <a:spLocks noGrp="1"/>
          </p:cNvSpPr>
          <p:nvPr>
            <p:ph type="body" sz="quarter" idx="13"/>
          </p:nvPr>
        </p:nvSpPr>
        <p:spPr>
          <a:xfrm>
            <a:off x="482657" y="1405511"/>
            <a:ext cx="4313238" cy="260540"/>
          </a:xfrm>
        </p:spPr>
        <p:txBody>
          <a:bodyPr>
            <a:noAutofit/>
          </a:bodyPr>
          <a:lstStyle/>
          <a:p>
            <a:pPr algn="ctr"/>
            <a:r>
              <a:rPr lang="pt-BR" sz="1300" b="1"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ESTOQUE</a:t>
            </a:r>
            <a:endParaRPr lang="en-US" sz="1300" b="1"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endParaRPr>
          </a:p>
        </p:txBody>
      </p:sp>
      <p:sp>
        <p:nvSpPr>
          <p:cNvPr id="18" name="Slide Number Placeholder 17">
            <a:extLst>
              <a:ext uri="{FF2B5EF4-FFF2-40B4-BE49-F238E27FC236}">
                <a16:creationId xmlns:a16="http://schemas.microsoft.com/office/drawing/2014/main" id="{16CFE953-A31D-40DD-9502-02BD51F6B3B0}"/>
              </a:ext>
            </a:extLst>
          </p:cNvPr>
          <p:cNvSpPr>
            <a:spLocks noGrp="1"/>
          </p:cNvSpPr>
          <p:nvPr>
            <p:ph type="sldNum" sz="quarter" idx="15"/>
          </p:nvPr>
        </p:nvSpPr>
        <p:spPr/>
        <p:txBody>
          <a:bodyPr/>
          <a:lstStyle/>
          <a:p>
            <a:fld id="{4FAB73BC-B049-4115-A692-8D63A059BFB8}" type="slidenum">
              <a:rPr lang="en-US" sz="975">
                <a:latin typeface="Arial" panose="020B0604020202020204" pitchFamily="34" charset="0"/>
                <a:cs typeface="Arial" panose="020B0604020202020204" pitchFamily="34" charset="0"/>
              </a:rPr>
              <a:pPr/>
              <a:t>29</a:t>
            </a:fld>
            <a:endParaRPr lang="en-US" sz="975">
              <a:latin typeface="Arial" panose="020B0604020202020204" pitchFamily="34" charset="0"/>
              <a:cs typeface="Arial" panose="020B0604020202020204" pitchFamily="34" charset="0"/>
            </a:endParaRPr>
          </a:p>
        </p:txBody>
      </p:sp>
      <p:sp>
        <p:nvSpPr>
          <p:cNvPr id="16" name="Text Placeholder 1">
            <a:extLst>
              <a:ext uri="{FF2B5EF4-FFF2-40B4-BE49-F238E27FC236}">
                <a16:creationId xmlns:a16="http://schemas.microsoft.com/office/drawing/2014/main" id="{449AB189-4C7B-4719-B531-55C20D49C209}"/>
              </a:ext>
            </a:extLst>
          </p:cNvPr>
          <p:cNvSpPr txBox="1">
            <a:spLocks/>
          </p:cNvSpPr>
          <p:nvPr/>
        </p:nvSpPr>
        <p:spPr>
          <a:xfrm>
            <a:off x="710079" y="790902"/>
            <a:ext cx="7483153" cy="486355"/>
          </a:xfrm>
          <a:prstGeom prst="rect">
            <a:avLst/>
          </a:prstGeom>
        </p:spPr>
        <p:txBody>
          <a:bodyPr/>
          <a:lstStyle>
            <a:lvl1pPr marL="185746" indent="-185746" algn="l" defTabSz="742987" rtl="0" eaLnBrk="1" latinLnBrk="0" hangingPunct="1">
              <a:lnSpc>
                <a:spcPct val="90000"/>
              </a:lnSpc>
              <a:spcBef>
                <a:spcPts val="813"/>
              </a:spcBef>
              <a:buFont typeface="Arial" panose="020B0604020202020204" pitchFamily="34" charset="0"/>
              <a:buChar char="•"/>
              <a:defRPr sz="2275" kern="1200">
                <a:solidFill>
                  <a:schemeClr val="tx1"/>
                </a:solidFill>
                <a:latin typeface="+mn-lt"/>
                <a:ea typeface="+mn-ea"/>
                <a:cs typeface="+mn-cs"/>
              </a:defRPr>
            </a:lvl1pPr>
            <a:lvl2pPr marL="557241" indent="-185746" algn="l" defTabSz="742987"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734" indent="-185746" algn="l" defTabSz="742987"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228"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722"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215"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709"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201"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696"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marL="0" indent="0">
              <a:buNone/>
            </a:pPr>
            <a:r>
              <a:rPr lang="en-US" sz="2600" dirty="0">
                <a:latin typeface="Roboto Black" pitchFamily="2" charset="0"/>
                <a:ea typeface="Roboto Black" pitchFamily="2" charset="0"/>
              </a:rPr>
              <a:t>7.1 </a:t>
            </a:r>
            <a:r>
              <a:rPr lang="en-US" sz="2600" dirty="0" err="1">
                <a:latin typeface="Roboto Black" pitchFamily="2" charset="0"/>
                <a:ea typeface="Roboto Black" pitchFamily="2" charset="0"/>
              </a:rPr>
              <a:t>Registro</a:t>
            </a:r>
            <a:r>
              <a:rPr lang="en-US" sz="2600" dirty="0">
                <a:latin typeface="Roboto Black" pitchFamily="2" charset="0"/>
                <a:ea typeface="Roboto Black" pitchFamily="2" charset="0"/>
              </a:rPr>
              <a:t> </a:t>
            </a:r>
            <a:r>
              <a:rPr lang="en-US" sz="2600" dirty="0" err="1">
                <a:gradFill>
                  <a:gsLst>
                    <a:gs pos="0">
                      <a:schemeClr val="accent5">
                        <a:lumMod val="67000"/>
                      </a:schemeClr>
                    </a:gs>
                    <a:gs pos="48000">
                      <a:schemeClr val="accent3"/>
                    </a:gs>
                    <a:gs pos="100000">
                      <a:schemeClr val="accent6"/>
                    </a:gs>
                  </a:gsLst>
                  <a:path path="circle">
                    <a:fillToRect l="100000" t="100000"/>
                  </a:path>
                </a:gradFill>
                <a:latin typeface="Roboto Black" pitchFamily="2" charset="0"/>
                <a:ea typeface="Roboto Black" pitchFamily="2" charset="0"/>
              </a:rPr>
              <a:t>Fotográfico</a:t>
            </a:r>
            <a:endParaRPr lang="en-US" sz="2600" dirty="0">
              <a:latin typeface="Roboto Black" pitchFamily="2" charset="0"/>
              <a:ea typeface="Roboto Black" pitchFamily="2" charset="0"/>
            </a:endParaRPr>
          </a:p>
        </p:txBody>
      </p:sp>
      <p:pic>
        <p:nvPicPr>
          <p:cNvPr id="5" name="Espaço Reservado para Imagem 4"/>
          <p:cNvPicPr>
            <a:picLocks noGrp="1" noChangeAspect="1"/>
          </p:cNvPicPr>
          <p:nvPr>
            <p:ph type="pic" sz="quarter" idx="16"/>
          </p:nvPr>
        </p:nvPicPr>
        <p:blipFill>
          <a:blip r:embed="rId2"/>
          <a:srcRect l="11186" r="11186"/>
          <a:stretch/>
        </p:blipFill>
        <p:spPr>
          <a:xfrm>
            <a:off x="455315" y="1870146"/>
            <a:ext cx="4313238" cy="4167188"/>
          </a:xfrm>
        </p:spPr>
      </p:pic>
      <p:pic>
        <p:nvPicPr>
          <p:cNvPr id="4" name="Espaço Reservado para Imagem 3"/>
          <p:cNvPicPr>
            <a:picLocks noGrp="1" noChangeAspect="1"/>
          </p:cNvPicPr>
          <p:nvPr>
            <p:ph type="pic" sz="quarter" idx="17"/>
          </p:nvPr>
        </p:nvPicPr>
        <p:blipFill>
          <a:blip r:embed="rId3"/>
          <a:srcRect l="11186" r="11186"/>
          <a:stretch/>
        </p:blipFill>
        <p:spPr>
          <a:xfrm>
            <a:off x="4969425" y="1879477"/>
            <a:ext cx="4313238" cy="4167188"/>
          </a:xfrm>
        </p:spPr>
      </p:pic>
    </p:spTree>
    <p:extLst>
      <p:ext uri="{BB962C8B-B14F-4D97-AF65-F5344CB8AC3E}">
        <p14:creationId xmlns:p14="http://schemas.microsoft.com/office/powerpoint/2010/main" val="10201673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09FA500-C896-4387-90EA-A768A2A6DB9D}"/>
              </a:ext>
            </a:extLst>
          </p:cNvPr>
          <p:cNvSpPr/>
          <p:nvPr/>
        </p:nvSpPr>
        <p:spPr>
          <a:xfrm>
            <a:off x="0" y="0"/>
            <a:ext cx="4178030" cy="6858000"/>
          </a:xfrm>
          <a:prstGeom prst="rect">
            <a:avLst/>
          </a:prstGeom>
          <a:gradFill flip="none" rotWithShape="1">
            <a:gsLst>
              <a:gs pos="0">
                <a:schemeClr val="accent5">
                  <a:lumMod val="67000"/>
                </a:schemeClr>
              </a:gs>
              <a:gs pos="48000">
                <a:schemeClr val="accent3"/>
              </a:gs>
              <a:gs pos="100000">
                <a:schemeClr val="accent6"/>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63"/>
          </a:p>
        </p:txBody>
      </p:sp>
      <p:sp>
        <p:nvSpPr>
          <p:cNvPr id="24" name="TextBox 23"/>
          <p:cNvSpPr txBox="1">
            <a:spLocks noChangeArrowheads="1"/>
          </p:cNvSpPr>
          <p:nvPr/>
        </p:nvSpPr>
        <p:spPr bwMode="auto">
          <a:xfrm>
            <a:off x="4596836" y="4277717"/>
            <a:ext cx="720069" cy="24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sz="975">
                <a:solidFill>
                  <a:schemeClr val="bg1"/>
                </a:solidFill>
                <a:latin typeface="Source Sans Pro Light" panose="020B0403030403020204" pitchFamily="34" charset="0"/>
                <a:ea typeface="Roboto Light" panose="02000000000000000000" pitchFamily="2" charset="0"/>
                <a:cs typeface="Roboto Light" panose="02000000000000000000" pitchFamily="2" charset="0"/>
              </a:rPr>
              <a:t>Pulsecolor</a:t>
            </a:r>
          </a:p>
        </p:txBody>
      </p:sp>
      <p:sp>
        <p:nvSpPr>
          <p:cNvPr id="15" name="Text Placeholder 4">
            <a:extLst>
              <a:ext uri="{FF2B5EF4-FFF2-40B4-BE49-F238E27FC236}">
                <a16:creationId xmlns:a16="http://schemas.microsoft.com/office/drawing/2014/main" id="{ABBAA79D-36E6-4D7D-92BA-BD9A948C540D}"/>
              </a:ext>
            </a:extLst>
          </p:cNvPr>
          <p:cNvSpPr txBox="1">
            <a:spLocks/>
          </p:cNvSpPr>
          <p:nvPr/>
        </p:nvSpPr>
        <p:spPr>
          <a:xfrm>
            <a:off x="673640" y="3225958"/>
            <a:ext cx="2830750" cy="740485"/>
          </a:xfrm>
          <a:prstGeom prst="rect">
            <a:avLst/>
          </a:prstGeom>
        </p:spPr>
        <p:txBody>
          <a:bodyPr/>
          <a:lstStyle>
            <a:lvl1pPr marL="185746" indent="-185746" algn="l" defTabSz="742987" rtl="0" eaLnBrk="1" latinLnBrk="0" hangingPunct="1">
              <a:lnSpc>
                <a:spcPct val="90000"/>
              </a:lnSpc>
              <a:spcBef>
                <a:spcPts val="813"/>
              </a:spcBef>
              <a:buFont typeface="Arial" panose="020B0604020202020204" pitchFamily="34" charset="0"/>
              <a:buChar char="•"/>
              <a:defRPr sz="2275" kern="1200">
                <a:solidFill>
                  <a:schemeClr val="tx1"/>
                </a:solidFill>
                <a:latin typeface="+mn-lt"/>
                <a:ea typeface="+mn-ea"/>
                <a:cs typeface="+mn-cs"/>
              </a:defRPr>
            </a:lvl1pPr>
            <a:lvl2pPr marL="557241" indent="-185746" algn="l" defTabSz="742987"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734" indent="-185746" algn="l" defTabSz="742987"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228"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722"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215"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709"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201"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696"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marL="0" indent="0">
              <a:buNone/>
            </a:pPr>
            <a:r>
              <a:rPr lang="pt-BR" sz="2800" b="1" kern="0">
                <a:solidFill>
                  <a:schemeClr val="bg1"/>
                </a:solidFill>
                <a:latin typeface="Source Sans Pro" panose="020B0503030403020204" pitchFamily="34" charset="0"/>
              </a:rPr>
              <a:t>1. INTRODUÇÃO</a:t>
            </a:r>
            <a:endParaRPr lang="pt-BR"/>
          </a:p>
        </p:txBody>
      </p:sp>
      <p:sp>
        <p:nvSpPr>
          <p:cNvPr id="8" name="Content Placeholder 3">
            <a:extLst>
              <a:ext uri="{FF2B5EF4-FFF2-40B4-BE49-F238E27FC236}">
                <a16:creationId xmlns:a16="http://schemas.microsoft.com/office/drawing/2014/main" id="{550DBF0B-AD19-4A05-A2BF-D385D53CA5C7}"/>
              </a:ext>
            </a:extLst>
          </p:cNvPr>
          <p:cNvSpPr txBox="1">
            <a:spLocks/>
          </p:cNvSpPr>
          <p:nvPr/>
        </p:nvSpPr>
        <p:spPr>
          <a:xfrm>
            <a:off x="4420015" y="2511813"/>
            <a:ext cx="4953000" cy="1454630"/>
          </a:xfrm>
          <a:prstGeom prst="rect">
            <a:avLst/>
          </a:prstGeom>
        </p:spPr>
        <p:txBody>
          <a:bodyPr vert="horz" lIns="91440" tIns="45720" rIns="91440" bIns="45720" rtlCol="0">
            <a:normAutofit/>
          </a:bodyPr>
          <a:lstStyle>
            <a:lvl1pPr marL="185738" indent="-185738" algn="l" defTabSz="742950" rtl="0" eaLnBrk="1" latinLnBrk="0" hangingPunct="1">
              <a:lnSpc>
                <a:spcPct val="90000"/>
              </a:lnSpc>
              <a:spcBef>
                <a:spcPts val="813"/>
              </a:spcBef>
              <a:buFont typeface="Arial" panose="020B0604020202020204" pitchFamily="34" charset="0"/>
              <a:buChar char="•"/>
              <a:defRPr sz="2600"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2275"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9pPr>
          </a:lstStyle>
          <a:p>
            <a:pPr>
              <a:lnSpc>
                <a:spcPct val="150000"/>
              </a:lnSpc>
            </a:pPr>
            <a:r>
              <a:rPr lang="pt-BR" sz="2200" b="1"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1.1. Considerações Preliminares</a:t>
            </a:r>
          </a:p>
          <a:p>
            <a:pPr>
              <a:lnSpc>
                <a:spcPct val="150000"/>
              </a:lnSpc>
            </a:pPr>
            <a:r>
              <a:rPr lang="pt-BR" sz="2200" b="1"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1.2. Cronograma Processual</a:t>
            </a:r>
            <a:endParaRPr lang="en-US" sz="2200" b="1"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endParaRPr>
          </a:p>
          <a:p>
            <a:endParaRPr lang="pt-BR"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BB630F9C-FC3F-4EE9-A6BD-53DA5A617096}"/>
              </a:ext>
            </a:extLst>
          </p:cNvPr>
          <p:cNvSpPr txBox="1"/>
          <p:nvPr/>
        </p:nvSpPr>
        <p:spPr>
          <a:xfrm>
            <a:off x="24407" y="1241710"/>
            <a:ext cx="4129216" cy="1200329"/>
          </a:xfrm>
          <a:prstGeom prst="rect">
            <a:avLst/>
          </a:prstGeom>
          <a:noFill/>
        </p:spPr>
        <p:txBody>
          <a:bodyPr wrap="square">
            <a:spAutoFit/>
          </a:bodyPr>
          <a:lstStyle/>
          <a:p>
            <a:pPr lvl="1">
              <a:defRPr/>
            </a:pPr>
            <a:r>
              <a:rPr lang="en-US" sz="3600" b="1" kern="0">
                <a:solidFill>
                  <a:schemeClr val="bg1"/>
                </a:solidFill>
                <a:latin typeface="Source Sans Pro" panose="020B0503030403020204" pitchFamily="34" charset="0"/>
              </a:rPr>
              <a:t>RELATÓRIO </a:t>
            </a:r>
            <a:br>
              <a:rPr lang="en-US" sz="3600" b="1" kern="0">
                <a:solidFill>
                  <a:schemeClr val="bg1"/>
                </a:solidFill>
                <a:latin typeface="Source Sans Pro" panose="020B0503030403020204" pitchFamily="34" charset="0"/>
              </a:rPr>
            </a:br>
            <a:r>
              <a:rPr lang="en-US" sz="3600" b="1" kern="0">
                <a:solidFill>
                  <a:schemeClr val="bg1"/>
                </a:solidFill>
                <a:latin typeface="Source Sans Pro" panose="020B0503030403020204" pitchFamily="34" charset="0"/>
              </a:rPr>
              <a:t>DE ATIVIDADES</a:t>
            </a:r>
          </a:p>
        </p:txBody>
      </p:sp>
    </p:spTree>
    <p:extLst>
      <p:ext uri="{BB962C8B-B14F-4D97-AF65-F5344CB8AC3E}">
        <p14:creationId xmlns:p14="http://schemas.microsoft.com/office/powerpoint/2010/main" val="193207011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25BD1E35-1D8C-4FCD-8A46-2F29DB6605D3}"/>
              </a:ext>
            </a:extLst>
          </p:cNvPr>
          <p:cNvSpPr>
            <a:spLocks noGrp="1"/>
          </p:cNvSpPr>
          <p:nvPr>
            <p:ph type="body" sz="quarter" idx="13"/>
          </p:nvPr>
        </p:nvSpPr>
        <p:spPr>
          <a:xfrm>
            <a:off x="307975" y="1404748"/>
            <a:ext cx="4313238" cy="260540"/>
          </a:xfrm>
        </p:spPr>
        <p:txBody>
          <a:bodyPr>
            <a:noAutofit/>
          </a:bodyPr>
          <a:lstStyle/>
          <a:p>
            <a:pPr algn="ctr"/>
            <a:r>
              <a:rPr lang="pt-BR" sz="1300" b="1"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	</a:t>
            </a:r>
          </a:p>
        </p:txBody>
      </p:sp>
      <p:sp>
        <p:nvSpPr>
          <p:cNvPr id="18" name="Slide Number Placeholder 17">
            <a:extLst>
              <a:ext uri="{FF2B5EF4-FFF2-40B4-BE49-F238E27FC236}">
                <a16:creationId xmlns:a16="http://schemas.microsoft.com/office/drawing/2014/main" id="{16CFE953-A31D-40DD-9502-02BD51F6B3B0}"/>
              </a:ext>
            </a:extLst>
          </p:cNvPr>
          <p:cNvSpPr>
            <a:spLocks noGrp="1"/>
          </p:cNvSpPr>
          <p:nvPr>
            <p:ph type="sldNum" sz="quarter" idx="15"/>
          </p:nvPr>
        </p:nvSpPr>
        <p:spPr/>
        <p:txBody>
          <a:bodyPr/>
          <a:lstStyle/>
          <a:p>
            <a:fld id="{4FAB73BC-B049-4115-A692-8D63A059BFB8}" type="slidenum">
              <a:rPr lang="en-US" sz="975">
                <a:latin typeface="Arial" panose="020B0604020202020204" pitchFamily="34" charset="0"/>
                <a:cs typeface="Arial" panose="020B0604020202020204" pitchFamily="34" charset="0"/>
              </a:rPr>
              <a:pPr/>
              <a:t>30</a:t>
            </a:fld>
            <a:endParaRPr lang="en-US" sz="975" dirty="0">
              <a:latin typeface="Arial" panose="020B0604020202020204" pitchFamily="34" charset="0"/>
              <a:cs typeface="Arial" panose="020B0604020202020204" pitchFamily="34" charset="0"/>
            </a:endParaRPr>
          </a:p>
        </p:txBody>
      </p:sp>
      <p:sp>
        <p:nvSpPr>
          <p:cNvPr id="16" name="Text Placeholder 1">
            <a:extLst>
              <a:ext uri="{FF2B5EF4-FFF2-40B4-BE49-F238E27FC236}">
                <a16:creationId xmlns:a16="http://schemas.microsoft.com/office/drawing/2014/main" id="{449AB189-4C7B-4719-B531-55C20D49C209}"/>
              </a:ext>
            </a:extLst>
          </p:cNvPr>
          <p:cNvSpPr txBox="1">
            <a:spLocks/>
          </p:cNvSpPr>
          <p:nvPr/>
        </p:nvSpPr>
        <p:spPr>
          <a:xfrm>
            <a:off x="710079" y="790902"/>
            <a:ext cx="7483153" cy="486355"/>
          </a:xfrm>
          <a:prstGeom prst="rect">
            <a:avLst/>
          </a:prstGeom>
        </p:spPr>
        <p:txBody>
          <a:bodyPr/>
          <a:lstStyle>
            <a:lvl1pPr marL="185746" indent="-185746" algn="l" defTabSz="742987" rtl="0" eaLnBrk="1" latinLnBrk="0" hangingPunct="1">
              <a:lnSpc>
                <a:spcPct val="90000"/>
              </a:lnSpc>
              <a:spcBef>
                <a:spcPts val="813"/>
              </a:spcBef>
              <a:buFont typeface="Arial" panose="020B0604020202020204" pitchFamily="34" charset="0"/>
              <a:buChar char="•"/>
              <a:defRPr sz="2275" kern="1200">
                <a:solidFill>
                  <a:schemeClr val="tx1"/>
                </a:solidFill>
                <a:latin typeface="+mn-lt"/>
                <a:ea typeface="+mn-ea"/>
                <a:cs typeface="+mn-cs"/>
              </a:defRPr>
            </a:lvl1pPr>
            <a:lvl2pPr marL="557241" indent="-185746" algn="l" defTabSz="742987"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734" indent="-185746" algn="l" defTabSz="742987"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228"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722"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215"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709"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201"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696"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marL="0" indent="0">
              <a:buNone/>
            </a:pPr>
            <a:r>
              <a:rPr lang="en-US" sz="2600" dirty="0">
                <a:latin typeface="Roboto Black" pitchFamily="2" charset="0"/>
                <a:ea typeface="Roboto Black" pitchFamily="2" charset="0"/>
              </a:rPr>
              <a:t>7.1 </a:t>
            </a:r>
            <a:r>
              <a:rPr lang="en-US" sz="2600" dirty="0" err="1">
                <a:latin typeface="Roboto Black" pitchFamily="2" charset="0"/>
                <a:ea typeface="Roboto Black" pitchFamily="2" charset="0"/>
              </a:rPr>
              <a:t>Registro</a:t>
            </a:r>
            <a:r>
              <a:rPr lang="en-US" sz="2600" dirty="0">
                <a:latin typeface="Roboto Black" pitchFamily="2" charset="0"/>
                <a:ea typeface="Roboto Black" pitchFamily="2" charset="0"/>
              </a:rPr>
              <a:t> </a:t>
            </a:r>
            <a:r>
              <a:rPr lang="en-US" sz="2600" dirty="0" err="1">
                <a:gradFill>
                  <a:gsLst>
                    <a:gs pos="0">
                      <a:schemeClr val="accent5">
                        <a:lumMod val="67000"/>
                      </a:schemeClr>
                    </a:gs>
                    <a:gs pos="48000">
                      <a:schemeClr val="accent3"/>
                    </a:gs>
                    <a:gs pos="100000">
                      <a:schemeClr val="accent6"/>
                    </a:gs>
                  </a:gsLst>
                  <a:path path="circle">
                    <a:fillToRect l="100000" t="100000"/>
                  </a:path>
                </a:gradFill>
                <a:latin typeface="Roboto Black" pitchFamily="2" charset="0"/>
                <a:ea typeface="Roboto Black" pitchFamily="2" charset="0"/>
              </a:rPr>
              <a:t>Fotográfico</a:t>
            </a:r>
            <a:endParaRPr lang="en-US" sz="2600" dirty="0">
              <a:latin typeface="Roboto Black" pitchFamily="2" charset="0"/>
              <a:ea typeface="Roboto Black" pitchFamily="2" charset="0"/>
            </a:endParaRPr>
          </a:p>
        </p:txBody>
      </p:sp>
      <p:sp>
        <p:nvSpPr>
          <p:cNvPr id="12" name="Text Placeholder 10">
            <a:extLst>
              <a:ext uri="{FF2B5EF4-FFF2-40B4-BE49-F238E27FC236}">
                <a16:creationId xmlns:a16="http://schemas.microsoft.com/office/drawing/2014/main" id="{25BD1E35-1D8C-4FCD-8A46-2F29DB6605D3}"/>
              </a:ext>
            </a:extLst>
          </p:cNvPr>
          <p:cNvSpPr>
            <a:spLocks noGrp="1"/>
          </p:cNvSpPr>
          <p:nvPr>
            <p:ph type="body" sz="quarter" idx="3"/>
          </p:nvPr>
        </p:nvSpPr>
        <p:spPr>
          <a:xfrm>
            <a:off x="4953000" y="1404938"/>
            <a:ext cx="4329113" cy="260350"/>
          </a:xfrm>
        </p:spPr>
        <p:txBody>
          <a:bodyPr>
            <a:noAutofit/>
          </a:bodyPr>
          <a:lstStyle/>
          <a:p>
            <a:pPr algn="ctr"/>
            <a:r>
              <a:rPr lang="pt-BR" sz="1300" b="1"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SEDE</a:t>
            </a:r>
          </a:p>
        </p:txBody>
      </p:sp>
      <p:sp>
        <p:nvSpPr>
          <p:cNvPr id="3" name="AutoShape 2" descr="blob:https://web.whatsapp.com/9fa73f85-9d96-4613-959f-15c8f6959ab3"/>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14" name="Text Placeholder 10">
            <a:extLst>
              <a:ext uri="{FF2B5EF4-FFF2-40B4-BE49-F238E27FC236}">
                <a16:creationId xmlns:a16="http://schemas.microsoft.com/office/drawing/2014/main" id="{25BD1E35-1D8C-4FCD-8A46-2F29DB6605D3}"/>
              </a:ext>
            </a:extLst>
          </p:cNvPr>
          <p:cNvSpPr txBox="1">
            <a:spLocks/>
          </p:cNvSpPr>
          <p:nvPr/>
        </p:nvSpPr>
        <p:spPr>
          <a:xfrm>
            <a:off x="450276" y="1446498"/>
            <a:ext cx="4329113" cy="260350"/>
          </a:xfrm>
          <a:prstGeom prst="rect">
            <a:avLst/>
          </a:prstGeom>
        </p:spPr>
        <p:txBody>
          <a:bodyPr vert="horz" lIns="91440" tIns="45720" rIns="91440" bIns="45720" rtlCol="0" anchor="ctr">
            <a:noAutofit/>
          </a:bodyPr>
          <a:lstStyle>
            <a:lvl1pPr marL="0" indent="0" algn="l" defTabSz="742987" rtl="0" eaLnBrk="1" latinLnBrk="0" hangingPunct="1">
              <a:lnSpc>
                <a:spcPct val="90000"/>
              </a:lnSpc>
              <a:spcBef>
                <a:spcPts val="813"/>
              </a:spcBef>
              <a:buFont typeface="Arial" panose="020B0604020202020204" pitchFamily="34" charset="0"/>
              <a:buNone/>
              <a:defRPr sz="1788" b="0" kern="1200" cap="all" baseline="0">
                <a:solidFill>
                  <a:schemeClr val="accent1"/>
                </a:solidFill>
                <a:latin typeface="+mj-lt"/>
                <a:ea typeface="+mn-ea"/>
                <a:cs typeface="+mn-cs"/>
              </a:defRPr>
            </a:lvl1pPr>
            <a:lvl2pPr marL="371475" indent="0" algn="l" defTabSz="742987" rtl="0" eaLnBrk="1" latinLnBrk="0" hangingPunct="1">
              <a:lnSpc>
                <a:spcPct val="90000"/>
              </a:lnSpc>
              <a:spcBef>
                <a:spcPts val="406"/>
              </a:spcBef>
              <a:buFont typeface="Arial" panose="020B0604020202020204" pitchFamily="34" charset="0"/>
              <a:buNone/>
              <a:defRPr sz="1625" b="1" kern="1200">
                <a:solidFill>
                  <a:schemeClr val="tx1"/>
                </a:solidFill>
                <a:latin typeface="+mn-lt"/>
                <a:ea typeface="+mn-ea"/>
                <a:cs typeface="+mn-cs"/>
              </a:defRPr>
            </a:lvl2pPr>
            <a:lvl3pPr marL="742950" indent="0" algn="l" defTabSz="742987" rtl="0" eaLnBrk="1" latinLnBrk="0" hangingPunct="1">
              <a:lnSpc>
                <a:spcPct val="90000"/>
              </a:lnSpc>
              <a:spcBef>
                <a:spcPts val="406"/>
              </a:spcBef>
              <a:buFont typeface="Arial" panose="020B0604020202020204" pitchFamily="34" charset="0"/>
              <a:buNone/>
              <a:defRPr sz="1463" b="1" kern="1200">
                <a:solidFill>
                  <a:schemeClr val="tx1"/>
                </a:solidFill>
                <a:latin typeface="+mn-lt"/>
                <a:ea typeface="+mn-ea"/>
                <a:cs typeface="+mn-cs"/>
              </a:defRPr>
            </a:lvl3pPr>
            <a:lvl4pPr marL="1114425" indent="0" algn="l" defTabSz="742987"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4pPr>
            <a:lvl5pPr marL="1485900" indent="0" algn="l" defTabSz="742987"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5pPr>
            <a:lvl6pPr marL="1857375" indent="0" algn="l" defTabSz="742987"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6pPr>
            <a:lvl7pPr marL="2228850" indent="0" algn="l" defTabSz="742987"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7pPr>
            <a:lvl8pPr marL="2600325" indent="0" algn="l" defTabSz="742987"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8pPr>
            <a:lvl9pPr marL="2971800" indent="0" algn="l" defTabSz="742987"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9pPr>
          </a:lstStyle>
          <a:p>
            <a:pPr algn="ctr"/>
            <a:r>
              <a:rPr lang="pt-BR" sz="1300" b="1"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ESCRITÓRIO	</a:t>
            </a:r>
          </a:p>
        </p:txBody>
      </p:sp>
      <p:pic>
        <p:nvPicPr>
          <p:cNvPr id="7" name="Espaço Reservado para Imagem 6"/>
          <p:cNvPicPr>
            <a:picLocks noGrp="1" noChangeAspect="1"/>
          </p:cNvPicPr>
          <p:nvPr>
            <p:ph type="pic" sz="quarter" idx="16"/>
          </p:nvPr>
        </p:nvPicPr>
        <p:blipFill>
          <a:blip r:embed="rId2"/>
          <a:srcRect l="11186" r="11186"/>
          <a:stretch/>
        </p:blipFill>
        <p:spPr>
          <a:xfrm>
            <a:off x="455315" y="1870146"/>
            <a:ext cx="4313238" cy="4167188"/>
          </a:xfrm>
        </p:spPr>
      </p:pic>
      <p:pic>
        <p:nvPicPr>
          <p:cNvPr id="8" name="Espaço Reservado para Imagem 7"/>
          <p:cNvPicPr>
            <a:picLocks noGrp="1" noChangeAspect="1"/>
          </p:cNvPicPr>
          <p:nvPr>
            <p:ph type="pic" sz="quarter" idx="17"/>
          </p:nvPr>
        </p:nvPicPr>
        <p:blipFill>
          <a:blip r:embed="rId3"/>
          <a:srcRect l="11186" r="11186"/>
          <a:stretch/>
        </p:blipFill>
        <p:spPr>
          <a:xfrm>
            <a:off x="4969425" y="1879477"/>
            <a:ext cx="4313238" cy="4167188"/>
          </a:xfrm>
        </p:spPr>
      </p:pic>
    </p:spTree>
    <p:extLst>
      <p:ext uri="{BB962C8B-B14F-4D97-AF65-F5344CB8AC3E}">
        <p14:creationId xmlns:p14="http://schemas.microsoft.com/office/powerpoint/2010/main" val="28101913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9CCB9FB-8E9D-4FC9-AAFA-C950FA96EACF}"/>
              </a:ext>
            </a:extLst>
          </p:cNvPr>
          <p:cNvSpPr/>
          <p:nvPr/>
        </p:nvSpPr>
        <p:spPr>
          <a:xfrm>
            <a:off x="5999482" y="381000"/>
            <a:ext cx="3809998" cy="1056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ctangle 6">
            <a:extLst>
              <a:ext uri="{FF2B5EF4-FFF2-40B4-BE49-F238E27FC236}">
                <a16:creationId xmlns:a16="http://schemas.microsoft.com/office/drawing/2014/main" id="{5E32D751-5B3E-4FF2-807F-D082B5D9A348}"/>
              </a:ext>
            </a:extLst>
          </p:cNvPr>
          <p:cNvSpPr/>
          <p:nvPr/>
        </p:nvSpPr>
        <p:spPr>
          <a:xfrm>
            <a:off x="457201" y="359299"/>
            <a:ext cx="8520544" cy="900246"/>
          </a:xfrm>
          <a:prstGeom prst="rect">
            <a:avLst/>
          </a:prstGeom>
        </p:spPr>
        <p:txBody>
          <a:bodyPr wrap="square" numCol="1" spcCol="180000">
            <a:spAutoFit/>
          </a:bodyPr>
          <a:lstStyle/>
          <a:p>
            <a:pPr indent="237668" algn="ctr" defTabSz="237668">
              <a:lnSpc>
                <a:spcPct val="150000"/>
              </a:lnSpc>
            </a:pPr>
            <a:r>
              <a:rPr lang="pt-BR" sz="1200" dirty="0">
                <a:solidFill>
                  <a:schemeClr val="bg2">
                    <a:lumMod val="10000"/>
                  </a:schemeClr>
                </a:solidFill>
                <a:latin typeface="Source Sans Pro Light" panose="020B0403030403020204" pitchFamily="34" charset="0"/>
              </a:rPr>
              <a:t>Diante das informações prestadas, a Administração Judicial requer a juntada deste relatório mensal de atividades,</a:t>
            </a:r>
          </a:p>
          <a:p>
            <a:pPr indent="237668" algn="ctr" defTabSz="237668">
              <a:lnSpc>
                <a:spcPct val="150000"/>
              </a:lnSpc>
            </a:pPr>
            <a:r>
              <a:rPr lang="pt-BR" sz="1200" dirty="0">
                <a:solidFill>
                  <a:schemeClr val="bg2">
                    <a:lumMod val="10000"/>
                  </a:schemeClr>
                </a:solidFill>
                <a:latin typeface="Source Sans Pro Light" panose="020B0403030403020204" pitchFamily="34" charset="0"/>
              </a:rPr>
              <a:t> formulado </a:t>
            </a:r>
            <a:r>
              <a:rPr lang="pt-BR" sz="1200" b="1" dirty="0">
                <a:solidFill>
                  <a:schemeClr val="bg2">
                    <a:lumMod val="10000"/>
                  </a:schemeClr>
                </a:solidFill>
                <a:latin typeface="Source Sans Pro Light" panose="020B0403030403020204" pitchFamily="34" charset="0"/>
              </a:rPr>
              <a:t>precipuamente</a:t>
            </a:r>
            <a:r>
              <a:rPr lang="pt-BR" sz="1200" dirty="0">
                <a:solidFill>
                  <a:schemeClr val="bg2">
                    <a:lumMod val="10000"/>
                  </a:schemeClr>
                </a:solidFill>
                <a:latin typeface="Source Sans Pro Light" panose="020B0403030403020204" pitchFamily="34" charset="0"/>
              </a:rPr>
              <a:t> pelos seguintes profissionais, todos da </a:t>
            </a:r>
            <a:r>
              <a:rPr lang="pt-BR" sz="1200" b="1" dirty="0">
                <a:solidFill>
                  <a:schemeClr val="bg2">
                    <a:lumMod val="10000"/>
                  </a:schemeClr>
                </a:solidFill>
                <a:latin typeface="Source Sans Pro Light" panose="020B0403030403020204" pitchFamily="34" charset="0"/>
              </a:rPr>
              <a:t>equipe permanente </a:t>
            </a:r>
            <a:r>
              <a:rPr lang="pt-BR" sz="1200" dirty="0">
                <a:solidFill>
                  <a:schemeClr val="bg2">
                    <a:lumMod val="10000"/>
                  </a:schemeClr>
                </a:solidFill>
                <a:latin typeface="Source Sans Pro Light" panose="020B0403030403020204" pitchFamily="34" charset="0"/>
              </a:rPr>
              <a:t>desta auxiliar do Juízo: </a:t>
            </a:r>
          </a:p>
          <a:p>
            <a:pPr indent="237668" algn="just" defTabSz="237668">
              <a:lnSpc>
                <a:spcPct val="150000"/>
              </a:lnSpc>
            </a:pPr>
            <a:endParaRPr lang="pt-BR" sz="1100" dirty="0">
              <a:solidFill>
                <a:schemeClr val="bg2">
                  <a:lumMod val="10000"/>
                </a:schemeClr>
              </a:solidFill>
              <a:latin typeface="Source Sans Pro Light" panose="020B0403030403020204" pitchFamily="34" charset="0"/>
            </a:endParaRPr>
          </a:p>
        </p:txBody>
      </p:sp>
      <p:sp>
        <p:nvSpPr>
          <p:cNvPr id="5" name="Rectangle 6">
            <a:extLst>
              <a:ext uri="{FF2B5EF4-FFF2-40B4-BE49-F238E27FC236}">
                <a16:creationId xmlns:a16="http://schemas.microsoft.com/office/drawing/2014/main" id="{2EE28179-6754-4FA1-BF3A-9A1693C411D5}"/>
              </a:ext>
            </a:extLst>
          </p:cNvPr>
          <p:cNvSpPr/>
          <p:nvPr/>
        </p:nvSpPr>
        <p:spPr>
          <a:xfrm>
            <a:off x="2598157" y="3004007"/>
            <a:ext cx="2061526" cy="646331"/>
          </a:xfrm>
          <a:prstGeom prst="rect">
            <a:avLst/>
          </a:prstGeom>
        </p:spPr>
        <p:txBody>
          <a:bodyPr wrap="square" numCol="1" spcCol="180000">
            <a:spAutoFit/>
          </a:bodyPr>
          <a:lstStyle/>
          <a:p>
            <a:pPr algn="ctr" defTabSz="237668"/>
            <a:r>
              <a:rPr lang="pt-BR" sz="1200" b="1" dirty="0">
                <a:solidFill>
                  <a:schemeClr val="bg2">
                    <a:lumMod val="10000"/>
                  </a:schemeClr>
                </a:solidFill>
                <a:latin typeface="Source Sans Pro Light" panose="020B0403030403020204" pitchFamily="34" charset="0"/>
              </a:rPr>
              <a:t>Rafael Brizola Marques</a:t>
            </a:r>
          </a:p>
          <a:p>
            <a:pPr algn="ctr" defTabSz="237668"/>
            <a:r>
              <a:rPr lang="pt-BR" sz="1200" dirty="0">
                <a:solidFill>
                  <a:schemeClr val="bg2">
                    <a:lumMod val="10000"/>
                  </a:schemeClr>
                </a:solidFill>
                <a:latin typeface="Source Sans Pro Light" panose="020B0403030403020204" pitchFamily="34" charset="0"/>
              </a:rPr>
              <a:t>Coordenador Geral</a:t>
            </a:r>
          </a:p>
          <a:p>
            <a:pPr algn="ctr" defTabSz="237668"/>
            <a:r>
              <a:rPr lang="pt-BR" sz="1200" dirty="0">
                <a:solidFill>
                  <a:schemeClr val="bg2">
                    <a:lumMod val="10000"/>
                  </a:schemeClr>
                </a:solidFill>
                <a:latin typeface="Source Sans Pro Light" panose="020B0403030403020204" pitchFamily="34" charset="0"/>
              </a:rPr>
              <a:t>OAB/RS 76.787</a:t>
            </a:r>
          </a:p>
        </p:txBody>
      </p:sp>
      <p:sp>
        <p:nvSpPr>
          <p:cNvPr id="10" name="Rectangle 6">
            <a:extLst>
              <a:ext uri="{FF2B5EF4-FFF2-40B4-BE49-F238E27FC236}">
                <a16:creationId xmlns:a16="http://schemas.microsoft.com/office/drawing/2014/main" id="{999A5E06-D040-452B-B16F-641D04330750}"/>
              </a:ext>
            </a:extLst>
          </p:cNvPr>
          <p:cNvSpPr/>
          <p:nvPr/>
        </p:nvSpPr>
        <p:spPr>
          <a:xfrm>
            <a:off x="1449706" y="5251083"/>
            <a:ext cx="1744153" cy="646331"/>
          </a:xfrm>
          <a:prstGeom prst="rect">
            <a:avLst/>
          </a:prstGeom>
        </p:spPr>
        <p:txBody>
          <a:bodyPr wrap="square" numCol="1" spcCol="180000">
            <a:spAutoFit/>
          </a:bodyPr>
          <a:lstStyle/>
          <a:p>
            <a:pPr algn="ctr" defTabSz="237668"/>
            <a:r>
              <a:rPr lang="pt-BR" sz="1200" b="1" dirty="0">
                <a:solidFill>
                  <a:schemeClr val="bg2">
                    <a:lumMod val="10000"/>
                  </a:schemeClr>
                </a:solidFill>
                <a:latin typeface="Source Sans Pro Light" panose="020B0403030403020204" pitchFamily="34" charset="0"/>
              </a:rPr>
              <a:t>Daniel Kops</a:t>
            </a:r>
          </a:p>
          <a:p>
            <a:pPr algn="ctr" defTabSz="237668"/>
            <a:r>
              <a:rPr lang="pt-BR" sz="1200" dirty="0">
                <a:solidFill>
                  <a:schemeClr val="bg2">
                    <a:lumMod val="10000"/>
                  </a:schemeClr>
                </a:solidFill>
                <a:latin typeface="Source Sans Pro Light" panose="020B0403030403020204" pitchFamily="34" charset="0"/>
              </a:rPr>
              <a:t>Equipe Contábil</a:t>
            </a:r>
          </a:p>
          <a:p>
            <a:pPr algn="ctr" defTabSz="237668"/>
            <a:r>
              <a:rPr lang="pt-BR" sz="1200" dirty="0">
                <a:solidFill>
                  <a:schemeClr val="bg2">
                    <a:lumMod val="10000"/>
                  </a:schemeClr>
                </a:solidFill>
                <a:latin typeface="Source Sans Pro Light" panose="020B0403030403020204" pitchFamily="34" charset="0"/>
              </a:rPr>
              <a:t>CRC/RS 096.647/O-9</a:t>
            </a:r>
          </a:p>
        </p:txBody>
      </p:sp>
      <p:sp>
        <p:nvSpPr>
          <p:cNvPr id="12" name="Rectangle 6">
            <a:extLst>
              <a:ext uri="{FF2B5EF4-FFF2-40B4-BE49-F238E27FC236}">
                <a16:creationId xmlns:a16="http://schemas.microsoft.com/office/drawing/2014/main" id="{2EB6BB41-962D-435E-B7B8-F057041DE934}"/>
              </a:ext>
            </a:extLst>
          </p:cNvPr>
          <p:cNvSpPr/>
          <p:nvPr/>
        </p:nvSpPr>
        <p:spPr>
          <a:xfrm>
            <a:off x="6487565" y="5262755"/>
            <a:ext cx="1512815" cy="646331"/>
          </a:xfrm>
          <a:prstGeom prst="rect">
            <a:avLst/>
          </a:prstGeom>
        </p:spPr>
        <p:txBody>
          <a:bodyPr wrap="square" numCol="1" spcCol="180000">
            <a:spAutoFit/>
          </a:bodyPr>
          <a:lstStyle/>
          <a:p>
            <a:pPr algn="ctr" defTabSz="237668"/>
            <a:r>
              <a:rPr lang="pt-BR" sz="1200" b="1" dirty="0">
                <a:solidFill>
                  <a:schemeClr val="bg2">
                    <a:lumMod val="10000"/>
                  </a:schemeClr>
                </a:solidFill>
                <a:latin typeface="Source Sans Pro Light" panose="020B0403030403020204" pitchFamily="34" charset="0"/>
              </a:rPr>
              <a:t>Fernanda Fior</a:t>
            </a:r>
          </a:p>
          <a:p>
            <a:pPr algn="ctr" defTabSz="237668"/>
            <a:r>
              <a:rPr lang="pt-BR" sz="1200" dirty="0">
                <a:solidFill>
                  <a:schemeClr val="bg2">
                    <a:lumMod val="10000"/>
                  </a:schemeClr>
                </a:solidFill>
                <a:latin typeface="Source Sans Pro Light" panose="020B0403030403020204" pitchFamily="34" charset="0"/>
              </a:rPr>
              <a:t>Equipe Jurídica</a:t>
            </a:r>
          </a:p>
          <a:p>
            <a:pPr algn="ctr" defTabSz="237668"/>
            <a:r>
              <a:rPr lang="pt-BR" sz="1200" dirty="0">
                <a:solidFill>
                  <a:schemeClr val="bg2">
                    <a:lumMod val="10000"/>
                  </a:schemeClr>
                </a:solidFill>
                <a:latin typeface="Source Sans Pro Light" panose="020B0403030403020204" pitchFamily="34" charset="0"/>
              </a:rPr>
              <a:t>OAB/RS 115.498</a:t>
            </a:r>
          </a:p>
        </p:txBody>
      </p:sp>
      <p:sp>
        <p:nvSpPr>
          <p:cNvPr id="34" name="Rectangle 6">
            <a:extLst>
              <a:ext uri="{FF2B5EF4-FFF2-40B4-BE49-F238E27FC236}">
                <a16:creationId xmlns:a16="http://schemas.microsoft.com/office/drawing/2014/main" id="{3CEBF8F4-905D-4DAB-A40A-967E6F4C8C7F}"/>
              </a:ext>
            </a:extLst>
          </p:cNvPr>
          <p:cNvSpPr/>
          <p:nvPr/>
        </p:nvSpPr>
        <p:spPr>
          <a:xfrm>
            <a:off x="3902143" y="5262755"/>
            <a:ext cx="1630660" cy="646331"/>
          </a:xfrm>
          <a:prstGeom prst="rect">
            <a:avLst/>
          </a:prstGeom>
        </p:spPr>
        <p:txBody>
          <a:bodyPr wrap="square" numCol="1" spcCol="180000">
            <a:spAutoFit/>
          </a:bodyPr>
          <a:lstStyle/>
          <a:p>
            <a:pPr algn="ctr" defTabSz="237668"/>
            <a:r>
              <a:rPr lang="pt-BR" sz="1200" b="1" dirty="0">
                <a:solidFill>
                  <a:schemeClr val="bg2">
                    <a:lumMod val="10000"/>
                  </a:schemeClr>
                </a:solidFill>
                <a:latin typeface="Source Sans Pro Light" panose="020B0403030403020204" pitchFamily="34" charset="0"/>
              </a:rPr>
              <a:t>Felipe Camardelli</a:t>
            </a:r>
          </a:p>
          <a:p>
            <a:pPr algn="ctr" defTabSz="237668"/>
            <a:r>
              <a:rPr lang="pt-BR" sz="1200" dirty="0">
                <a:solidFill>
                  <a:schemeClr val="bg2">
                    <a:lumMod val="10000"/>
                  </a:schemeClr>
                </a:solidFill>
                <a:latin typeface="Source Sans Pro Light" panose="020B0403030403020204" pitchFamily="34" charset="0"/>
              </a:rPr>
              <a:t>Equipe Contábil</a:t>
            </a:r>
          </a:p>
          <a:p>
            <a:pPr algn="ctr" defTabSz="237668"/>
            <a:r>
              <a:rPr lang="pt-BR" sz="1200" dirty="0">
                <a:solidFill>
                  <a:schemeClr val="bg2">
                    <a:lumMod val="10000"/>
                  </a:schemeClr>
                </a:solidFill>
                <a:latin typeface="Source Sans Pro Light" panose="020B0403030403020204" pitchFamily="34" charset="0"/>
              </a:rPr>
              <a:t>CRA/RS 31.349/O</a:t>
            </a:r>
          </a:p>
        </p:txBody>
      </p:sp>
      <p:sp>
        <p:nvSpPr>
          <p:cNvPr id="15" name="Rectangle 6">
            <a:extLst>
              <a:ext uri="{FF2B5EF4-FFF2-40B4-BE49-F238E27FC236}">
                <a16:creationId xmlns:a16="http://schemas.microsoft.com/office/drawing/2014/main" id="{9D35D8C8-B043-465B-BC89-06A7BCD6A7B8}"/>
              </a:ext>
            </a:extLst>
          </p:cNvPr>
          <p:cNvSpPr/>
          <p:nvPr/>
        </p:nvSpPr>
        <p:spPr>
          <a:xfrm>
            <a:off x="5087840" y="3020037"/>
            <a:ext cx="2124949" cy="646331"/>
          </a:xfrm>
          <a:prstGeom prst="rect">
            <a:avLst/>
          </a:prstGeom>
        </p:spPr>
        <p:txBody>
          <a:bodyPr wrap="square" numCol="1" spcCol="180000">
            <a:spAutoFit/>
          </a:bodyPr>
          <a:lstStyle/>
          <a:p>
            <a:pPr algn="ctr" defTabSz="237668"/>
            <a:r>
              <a:rPr lang="pt-BR" sz="1200" b="1" dirty="0">
                <a:solidFill>
                  <a:schemeClr val="bg2">
                    <a:lumMod val="10000"/>
                  </a:schemeClr>
                </a:solidFill>
                <a:latin typeface="Source Sans Pro Light" panose="020B0403030403020204" pitchFamily="34" charset="0"/>
              </a:rPr>
              <a:t>Guilherme Falceta</a:t>
            </a:r>
          </a:p>
          <a:p>
            <a:pPr algn="ctr" defTabSz="237668"/>
            <a:r>
              <a:rPr lang="pt-BR" sz="1200" dirty="0">
                <a:solidFill>
                  <a:schemeClr val="bg2">
                    <a:lumMod val="10000"/>
                  </a:schemeClr>
                </a:solidFill>
                <a:latin typeface="Source Sans Pro Light" panose="020B0403030403020204" pitchFamily="34" charset="0"/>
              </a:rPr>
              <a:t>Advogado responsável</a:t>
            </a:r>
          </a:p>
          <a:p>
            <a:pPr algn="ctr" defTabSz="237668"/>
            <a:r>
              <a:rPr lang="pt-BR" sz="1200" dirty="0">
                <a:solidFill>
                  <a:schemeClr val="bg2">
                    <a:lumMod val="10000"/>
                  </a:schemeClr>
                </a:solidFill>
                <a:latin typeface="Source Sans Pro Light" panose="020B0403030403020204" pitchFamily="34" charset="0"/>
              </a:rPr>
              <a:t>OAB/RS 97.137</a:t>
            </a:r>
          </a:p>
        </p:txBody>
      </p:sp>
      <p:pic>
        <p:nvPicPr>
          <p:cNvPr id="16" name="Imagem 20" descr="Homem de terno e gravata e posando para foto&#10;&#10;Descrição gerada automaticamente">
            <a:extLst>
              <a:ext uri="{FF2B5EF4-FFF2-40B4-BE49-F238E27FC236}">
                <a16:creationId xmlns:a16="http://schemas.microsoft.com/office/drawing/2014/main" id="{DCAD2AD1-CC13-4C05-B7AE-638558F59359}"/>
              </a:ext>
            </a:extLst>
          </p:cNvPr>
          <p:cNvPicPr>
            <a:picLocks noChangeAspect="1"/>
          </p:cNvPicPr>
          <p:nvPr/>
        </p:nvPicPr>
        <p:blipFill>
          <a:blip r:embed="rId2"/>
          <a:stretch>
            <a:fillRect/>
          </a:stretch>
        </p:blipFill>
        <p:spPr>
          <a:xfrm>
            <a:off x="1698962" y="3918813"/>
            <a:ext cx="1245641" cy="1245641"/>
          </a:xfrm>
          <a:prstGeom prst="ellipse">
            <a:avLst/>
          </a:prstGeom>
        </p:spPr>
      </p:pic>
      <p:pic>
        <p:nvPicPr>
          <p:cNvPr id="17" name="Imagem 30" descr="Foto preta e branca de homem de terno e gravata e posando para foto&#10;&#10;Descrição gerada automaticamente">
            <a:extLst>
              <a:ext uri="{FF2B5EF4-FFF2-40B4-BE49-F238E27FC236}">
                <a16:creationId xmlns:a16="http://schemas.microsoft.com/office/drawing/2014/main" id="{10AE6F28-D064-4A6B-B955-6795FC175C0A}"/>
              </a:ext>
            </a:extLst>
          </p:cNvPr>
          <p:cNvPicPr>
            <a:picLocks noChangeAspect="1"/>
          </p:cNvPicPr>
          <p:nvPr/>
        </p:nvPicPr>
        <p:blipFill>
          <a:blip r:embed="rId3"/>
          <a:stretch>
            <a:fillRect/>
          </a:stretch>
        </p:blipFill>
        <p:spPr>
          <a:xfrm>
            <a:off x="3006100" y="1704958"/>
            <a:ext cx="1245641" cy="1245084"/>
          </a:xfrm>
          <a:prstGeom prst="ellipse">
            <a:avLst/>
          </a:prstGeom>
        </p:spPr>
      </p:pic>
      <p:pic>
        <p:nvPicPr>
          <p:cNvPr id="18" name="Imagem 32" descr="Foto preta e branca de homem de terno e gravata&#10;&#10;Descrição gerada automaticamente">
            <a:extLst>
              <a:ext uri="{FF2B5EF4-FFF2-40B4-BE49-F238E27FC236}">
                <a16:creationId xmlns:a16="http://schemas.microsoft.com/office/drawing/2014/main" id="{09C6090E-CBE3-4030-8722-164693C3E5A4}"/>
              </a:ext>
            </a:extLst>
          </p:cNvPr>
          <p:cNvPicPr>
            <a:picLocks noChangeAspect="1"/>
          </p:cNvPicPr>
          <p:nvPr/>
        </p:nvPicPr>
        <p:blipFill>
          <a:blip r:embed="rId4"/>
          <a:stretch>
            <a:fillRect/>
          </a:stretch>
        </p:blipFill>
        <p:spPr>
          <a:xfrm>
            <a:off x="4074118" y="3893713"/>
            <a:ext cx="1286711" cy="1286711"/>
          </a:xfrm>
          <a:prstGeom prst="ellipse">
            <a:avLst/>
          </a:prstGeom>
        </p:spPr>
      </p:pic>
      <p:pic>
        <p:nvPicPr>
          <p:cNvPr id="19" name="Imagem 32">
            <a:extLst>
              <a:ext uri="{FF2B5EF4-FFF2-40B4-BE49-F238E27FC236}">
                <a16:creationId xmlns:a16="http://schemas.microsoft.com/office/drawing/2014/main" id="{AC7545D3-1D7A-41B4-96C2-BA50BDF39633}"/>
              </a:ext>
            </a:extLst>
          </p:cNvPr>
          <p:cNvPicPr>
            <a:picLocks noChangeAspect="1"/>
          </p:cNvPicPr>
          <p:nvPr/>
        </p:nvPicPr>
        <p:blipFill>
          <a:blip r:embed="rId5"/>
          <a:srcRect l="55" r="55"/>
          <a:stretch/>
        </p:blipFill>
        <p:spPr>
          <a:xfrm>
            <a:off x="6601321" y="3943992"/>
            <a:ext cx="1285302" cy="1286711"/>
          </a:xfrm>
          <a:prstGeom prst="ellipse">
            <a:avLst/>
          </a:prstGeom>
        </p:spPr>
      </p:pic>
      <p:pic>
        <p:nvPicPr>
          <p:cNvPr id="20" name="Imagem 26" descr="Foto preta e branca de homem de terno e gravata&#10;&#10;Descrição gerada automaticamente">
            <a:extLst>
              <a:ext uri="{FF2B5EF4-FFF2-40B4-BE49-F238E27FC236}">
                <a16:creationId xmlns:a16="http://schemas.microsoft.com/office/drawing/2014/main" id="{D15C48FC-6BCA-4E43-A765-233D760B1249}"/>
              </a:ext>
            </a:extLst>
          </p:cNvPr>
          <p:cNvPicPr>
            <a:picLocks noChangeAspect="1"/>
          </p:cNvPicPr>
          <p:nvPr/>
        </p:nvPicPr>
        <p:blipFill>
          <a:blip r:embed="rId6"/>
          <a:stretch>
            <a:fillRect/>
          </a:stretch>
        </p:blipFill>
        <p:spPr>
          <a:xfrm>
            <a:off x="5527493" y="1703449"/>
            <a:ext cx="1245643" cy="1245087"/>
          </a:xfrm>
          <a:prstGeom prst="ellipse">
            <a:avLst/>
          </a:prstGeom>
        </p:spPr>
      </p:pic>
    </p:spTree>
    <p:extLst>
      <p:ext uri="{BB962C8B-B14F-4D97-AF65-F5344CB8AC3E}">
        <p14:creationId xmlns:p14="http://schemas.microsoft.com/office/powerpoint/2010/main" val="9153574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B93CA9B-9786-4F1A-BB1F-48BDBC45C47A}"/>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8578" y="2480707"/>
            <a:ext cx="5028843" cy="1896586"/>
          </a:xfrm>
          <a:prstGeom prst="rect">
            <a:avLst/>
          </a:prstGeom>
          <a:noFill/>
          <a:ln>
            <a:noFill/>
          </a:ln>
        </p:spPr>
      </p:pic>
      <p:sp>
        <p:nvSpPr>
          <p:cNvPr id="3" name="Rectangle 2">
            <a:extLst>
              <a:ext uri="{FF2B5EF4-FFF2-40B4-BE49-F238E27FC236}">
                <a16:creationId xmlns:a16="http://schemas.microsoft.com/office/drawing/2014/main" id="{F9CCB9FB-8E9D-4FC9-AAFA-C950FA96EACF}"/>
              </a:ext>
            </a:extLst>
          </p:cNvPr>
          <p:cNvSpPr/>
          <p:nvPr/>
        </p:nvSpPr>
        <p:spPr>
          <a:xfrm>
            <a:off x="5999482" y="381000"/>
            <a:ext cx="3809998" cy="1056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9500069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FADFC0-A002-834D-BDDC-65D7E0A7F082}"/>
              </a:ext>
            </a:extLst>
          </p:cNvPr>
          <p:cNvSpPr>
            <a:spLocks noGrp="1"/>
          </p:cNvSpPr>
          <p:nvPr>
            <p:ph type="body" sz="quarter" idx="11"/>
          </p:nvPr>
        </p:nvSpPr>
        <p:spPr>
          <a:xfrm>
            <a:off x="632298" y="415216"/>
            <a:ext cx="7483153" cy="486355"/>
          </a:xfrm>
        </p:spPr>
        <p:txBody>
          <a:bodyPr/>
          <a:lstStyle/>
          <a:p>
            <a:r>
              <a:rPr lang="en-US" dirty="0"/>
              <a:t>1.1 </a:t>
            </a:r>
            <a:r>
              <a:rPr lang="en-US" dirty="0" err="1"/>
              <a:t>Considerações</a:t>
            </a:r>
            <a:r>
              <a:rPr lang="en-US" dirty="0"/>
              <a:t> </a:t>
            </a:r>
            <a:r>
              <a:rPr lang="en-US" dirty="0" err="1">
                <a:gradFill>
                  <a:gsLst>
                    <a:gs pos="0">
                      <a:schemeClr val="accent5">
                        <a:lumMod val="67000"/>
                      </a:schemeClr>
                    </a:gs>
                    <a:gs pos="48000">
                      <a:schemeClr val="accent3"/>
                    </a:gs>
                    <a:gs pos="100000">
                      <a:schemeClr val="accent6"/>
                    </a:gs>
                  </a:gsLst>
                  <a:path path="circle">
                    <a:fillToRect l="100000" t="100000"/>
                  </a:path>
                </a:gradFill>
              </a:rPr>
              <a:t>Preliminares</a:t>
            </a:r>
            <a:endParaRPr lang="en-US" dirty="0"/>
          </a:p>
        </p:txBody>
      </p:sp>
      <p:sp>
        <p:nvSpPr>
          <p:cNvPr id="5" name="Rectangle 4">
            <a:extLst>
              <a:ext uri="{FF2B5EF4-FFF2-40B4-BE49-F238E27FC236}">
                <a16:creationId xmlns:a16="http://schemas.microsoft.com/office/drawing/2014/main" id="{403EFA86-559B-4D84-BC6E-7D4FA499D1B1}"/>
              </a:ext>
            </a:extLst>
          </p:cNvPr>
          <p:cNvSpPr/>
          <p:nvPr/>
        </p:nvSpPr>
        <p:spPr>
          <a:xfrm>
            <a:off x="632298" y="1051091"/>
            <a:ext cx="8604115" cy="5397888"/>
          </a:xfrm>
          <a:prstGeom prst="rect">
            <a:avLst/>
          </a:prstGeom>
        </p:spPr>
        <p:txBody>
          <a:bodyPr wrap="square" numCol="2" spcCol="180000">
            <a:spAutoFit/>
          </a:bodyPr>
          <a:lstStyle/>
          <a:p>
            <a:pPr marL="116334" indent="237668" algn="just" defTabSz="237668">
              <a:lnSpc>
                <a:spcPct val="150000"/>
              </a:lnSpc>
            </a:pPr>
            <a:r>
              <a:rPr lang="pt-BR" sz="1100" dirty="0">
                <a:solidFill>
                  <a:schemeClr val="bg2">
                    <a:lumMod val="10000"/>
                  </a:schemeClr>
                </a:solidFill>
                <a:latin typeface="Source Sans Pro Light" panose="020B0403030403020204" pitchFamily="34" charset="0"/>
              </a:rPr>
              <a:t>Em primeiro lugar, cumpre referir as premissas que embasaram este relatório, bem como destacar alguns pontos que esta Equipe Técnica julga pertinentes para uma melhor compreensão do trabalho desenvolvido.</a:t>
            </a:r>
            <a:endParaRPr lang="en-US" sz="1100" dirty="0">
              <a:solidFill>
                <a:schemeClr val="bg2">
                  <a:lumMod val="10000"/>
                </a:schemeClr>
              </a:solidFill>
              <a:latin typeface="Source Sans Pro Light" panose="020B0403030403020204" pitchFamily="34" charset="0"/>
            </a:endParaRPr>
          </a:p>
          <a:p>
            <a:pPr marL="116334" indent="237668" algn="just" defTabSz="237668">
              <a:lnSpc>
                <a:spcPct val="150000"/>
              </a:lnSpc>
            </a:pPr>
            <a:r>
              <a:rPr lang="pt-BR" sz="1100" dirty="0">
                <a:solidFill>
                  <a:schemeClr val="bg2">
                    <a:lumMod val="10000"/>
                  </a:schemeClr>
                </a:solidFill>
                <a:latin typeface="Source Sans Pro Light" panose="020B0403030403020204" pitchFamily="34" charset="0"/>
              </a:rPr>
              <a:t> </a:t>
            </a:r>
            <a:endParaRPr lang="en-US" sz="1100" dirty="0">
              <a:solidFill>
                <a:schemeClr val="bg2">
                  <a:lumMod val="10000"/>
                </a:schemeClr>
              </a:solidFill>
              <a:latin typeface="Source Sans Pro Light" panose="020B0403030403020204" pitchFamily="34" charset="0"/>
            </a:endParaRPr>
          </a:p>
          <a:p>
            <a:pPr marL="116334" indent="237668" algn="just" defTabSz="237668">
              <a:lnSpc>
                <a:spcPct val="150000"/>
              </a:lnSpc>
            </a:pPr>
            <a:r>
              <a:rPr lang="pt-BR" sz="1100" dirty="0">
                <a:solidFill>
                  <a:schemeClr val="bg2">
                    <a:lumMod val="10000"/>
                  </a:schemeClr>
                </a:solidFill>
                <a:latin typeface="Source Sans Pro Light" panose="020B0403030403020204" pitchFamily="34" charset="0"/>
              </a:rPr>
              <a:t>Para esta Equipe Técnica chegar às conclusões apresentadas no presente relatório, entre outros aspectos: (i) foram tomadas como boas e válidas as informações contidas nas demonstrações contábeis da S.R. Orth &amp; Cia Ltda. e da Indústria de Máquinas Agrícolas Carazinho Ltda.., as quais foram fornecidas por seus administradores; e (ii) foram conduzidas discussões com membros integrantes da administração e as operações das referidas sociedades empresárias.</a:t>
            </a:r>
            <a:endParaRPr lang="en-US" sz="1100" dirty="0">
              <a:solidFill>
                <a:schemeClr val="bg2">
                  <a:lumMod val="10000"/>
                </a:schemeClr>
              </a:solidFill>
              <a:latin typeface="Source Sans Pro Light" panose="020B0403030403020204" pitchFamily="34" charset="0"/>
            </a:endParaRPr>
          </a:p>
          <a:p>
            <a:pPr marL="116334" indent="237668" algn="just" defTabSz="237668">
              <a:lnSpc>
                <a:spcPct val="150000"/>
              </a:lnSpc>
            </a:pPr>
            <a:r>
              <a:rPr lang="pt-BR" sz="1100" dirty="0">
                <a:solidFill>
                  <a:schemeClr val="bg2">
                    <a:lumMod val="10000"/>
                  </a:schemeClr>
                </a:solidFill>
                <a:latin typeface="Source Sans Pro Light" panose="020B0403030403020204" pitchFamily="34" charset="0"/>
              </a:rPr>
              <a:t> </a:t>
            </a:r>
            <a:endParaRPr lang="en-US" sz="1100" dirty="0">
              <a:solidFill>
                <a:schemeClr val="bg2">
                  <a:lumMod val="10000"/>
                </a:schemeClr>
              </a:solidFill>
              <a:latin typeface="Source Sans Pro Light" panose="020B0403030403020204" pitchFamily="34" charset="0"/>
            </a:endParaRPr>
          </a:p>
          <a:p>
            <a:pPr marL="116334" indent="237668" algn="just" defTabSz="237668">
              <a:lnSpc>
                <a:spcPct val="150000"/>
              </a:lnSpc>
            </a:pPr>
            <a:r>
              <a:rPr lang="pt-BR" sz="1100" dirty="0">
                <a:solidFill>
                  <a:schemeClr val="bg2">
                    <a:lumMod val="10000"/>
                  </a:schemeClr>
                </a:solidFill>
                <a:latin typeface="Source Sans Pro Light" panose="020B0403030403020204" pitchFamily="34" charset="0"/>
              </a:rPr>
              <a:t>Nenhum dos profissionais que participaram da elaboração deste relatório têm qualquer interesse financeiro nas </a:t>
            </a:r>
            <a:r>
              <a:rPr lang="pt-BR" sz="1100" dirty="0" err="1">
                <a:solidFill>
                  <a:schemeClr val="bg2">
                    <a:lumMod val="10000"/>
                  </a:schemeClr>
                </a:solidFill>
                <a:latin typeface="Source Sans Pro Light" panose="020B0403030403020204" pitchFamily="34" charset="0"/>
              </a:rPr>
              <a:t>Recuperandas</a:t>
            </a:r>
            <a:r>
              <a:rPr lang="pt-BR" sz="1100" dirty="0">
                <a:solidFill>
                  <a:schemeClr val="bg2">
                    <a:lumMod val="10000"/>
                  </a:schemeClr>
                </a:solidFill>
                <a:latin typeface="Source Sans Pro Light" panose="020B0403030403020204" pitchFamily="34" charset="0"/>
              </a:rPr>
              <a:t> ou qualquer relação com quaisquer das partes envolvidas, o que caracteriza a independência desta Equipe Técnica em relação ao presente trabalho.</a:t>
            </a:r>
          </a:p>
          <a:p>
            <a:pPr marL="116334" indent="237668" algn="just" defTabSz="237668">
              <a:lnSpc>
                <a:spcPct val="150000"/>
              </a:lnSpc>
            </a:pPr>
            <a:endParaRPr lang="pt-BR" sz="1100" dirty="0">
              <a:solidFill>
                <a:schemeClr val="bg2">
                  <a:lumMod val="10000"/>
                </a:schemeClr>
              </a:solidFill>
              <a:latin typeface="Source Sans Pro Light" panose="020B0403030403020204" pitchFamily="34" charset="0"/>
            </a:endParaRPr>
          </a:p>
          <a:p>
            <a:pPr marL="116334" indent="237668" algn="just" defTabSz="237668">
              <a:lnSpc>
                <a:spcPct val="150000"/>
              </a:lnSpc>
            </a:pPr>
            <a:r>
              <a:rPr lang="pt-BR" sz="1100" dirty="0">
                <a:solidFill>
                  <a:schemeClr val="bg2">
                    <a:lumMod val="10000"/>
                  </a:schemeClr>
                </a:solidFill>
                <a:latin typeface="Source Sans Pro Light" panose="020B0403030403020204" pitchFamily="34" charset="0"/>
              </a:rPr>
              <a:t> A administração da  S.R. Orth &amp; Cia Ltda. e Indústria de Máquinas Agrícolas Carazinho Ltda. e seus sócios não impuseram qualquer restrição para que esta Equipe Técnica pudesse: (i) obter todas as informações solicitadas para produzir este relatório; e (ii) chegar de forma independente às conclusões aqui contidas.</a:t>
            </a:r>
            <a:endParaRPr lang="en-US" sz="1100" dirty="0">
              <a:solidFill>
                <a:schemeClr val="bg2">
                  <a:lumMod val="10000"/>
                </a:schemeClr>
              </a:solidFill>
              <a:latin typeface="Source Sans Pro Light" panose="020B0403030403020204" pitchFamily="34" charset="0"/>
            </a:endParaRPr>
          </a:p>
          <a:p>
            <a:pPr marL="116334" indent="237668" algn="just" defTabSz="237668">
              <a:lnSpc>
                <a:spcPct val="150000"/>
              </a:lnSpc>
            </a:pPr>
            <a:r>
              <a:rPr lang="pt-BR" sz="1100" dirty="0">
                <a:solidFill>
                  <a:schemeClr val="bg2">
                    <a:lumMod val="10000"/>
                  </a:schemeClr>
                </a:solidFill>
                <a:latin typeface="Source Sans Pro Light" panose="020B0403030403020204" pitchFamily="34" charset="0"/>
              </a:rPr>
              <a:t> </a:t>
            </a:r>
            <a:endParaRPr lang="en-US" sz="1100" dirty="0">
              <a:solidFill>
                <a:schemeClr val="bg2">
                  <a:lumMod val="10000"/>
                </a:schemeClr>
              </a:solidFill>
              <a:latin typeface="Source Sans Pro Light" panose="020B0403030403020204" pitchFamily="34" charset="0"/>
            </a:endParaRPr>
          </a:p>
          <a:p>
            <a:pPr marL="116334" indent="237668" algn="just" defTabSz="237668">
              <a:lnSpc>
                <a:spcPct val="150000"/>
              </a:lnSpc>
            </a:pPr>
            <a:r>
              <a:rPr lang="pt-BR" sz="1100" dirty="0">
                <a:solidFill>
                  <a:schemeClr val="bg2">
                    <a:lumMod val="10000"/>
                  </a:schemeClr>
                </a:solidFill>
                <a:latin typeface="Source Sans Pro Light" panose="020B0403030403020204" pitchFamily="34" charset="0"/>
              </a:rPr>
              <a:t>Este relatório e as opiniões aqui contidas têm a finalidade de prestar informações a todos os interessados no presente processo, observando o fato de que qualquer leitor deste relatório deve estar ciente das condições que nortearam este trabalho.</a:t>
            </a:r>
          </a:p>
          <a:p>
            <a:pPr marL="116334" indent="237668" algn="just" defTabSz="237668">
              <a:lnSpc>
                <a:spcPct val="150000"/>
              </a:lnSpc>
            </a:pPr>
            <a:endParaRPr lang="pt-BR" sz="1100" b="1" dirty="0">
              <a:solidFill>
                <a:srgbClr val="0070C0"/>
              </a:solidFill>
              <a:latin typeface="Source Sans Pro Light" panose="020B0403030403020204" pitchFamily="34" charset="0"/>
              <a:ea typeface="Source Sans Pro Light" panose="020B0403030403020204" pitchFamily="34" charset="0"/>
              <a:cs typeface="Arial" panose="020B0604020202020204" pitchFamily="34" charset="0"/>
            </a:endParaRPr>
          </a:p>
          <a:p>
            <a:pPr marL="116334" indent="237668" algn="just" defTabSz="237668">
              <a:lnSpc>
                <a:spcPct val="150000"/>
              </a:lnSpc>
            </a:pPr>
            <a:r>
              <a:rPr lang="pt-BR" sz="1100" b="1" dirty="0">
                <a:solidFill>
                  <a:schemeClr val="accent6">
                    <a:lumMod val="75000"/>
                  </a:schemeClr>
                </a:solidFill>
                <a:latin typeface="Source Sans Pro Light" panose="020B0403030403020204" pitchFamily="34" charset="0"/>
                <a:ea typeface="Source Sans Pro Light" panose="020B0403030403020204" pitchFamily="34" charset="0"/>
                <a:cs typeface="Arial" panose="020B0604020202020204" pitchFamily="34" charset="0"/>
              </a:rPr>
              <a:t>Cumpre destacar que os demonstrativos contábeis consolidados que serão apresentados neste relatório foram elaborados por esta Equipe Técnica por meio de somatório de cada rubrica dos balancetes mensais das Recuperandas. Isto é, não se trata de Demonstração Consolidada elaborada à luz do CPC 36 (Comitê de Pronunciamentos Contábeis – Demonstrações Consolidadas) pelos responsáveis da contabilidade das Devedoras.</a:t>
            </a:r>
            <a:endParaRPr lang="pt-BR" sz="1100" dirty="0">
              <a:solidFill>
                <a:srgbClr val="0070C0"/>
              </a:solidFill>
              <a:latin typeface="Source Sans Pro Light" panose="020B0403030403020204" pitchFamily="34" charset="0"/>
              <a:ea typeface="Source Sans Pro Light" panose="020B0403030403020204" pitchFamily="34" charset="0"/>
            </a:endParaRPr>
          </a:p>
          <a:p>
            <a:pPr marL="116334" indent="237668" algn="just" defTabSz="237668">
              <a:lnSpc>
                <a:spcPct val="150000"/>
              </a:lnSpc>
            </a:pPr>
            <a:endParaRPr lang="pt-BR" sz="1100" dirty="0">
              <a:solidFill>
                <a:schemeClr val="bg2">
                  <a:lumMod val="10000"/>
                </a:schemeClr>
              </a:solidFill>
              <a:latin typeface="Source Sans Pro Light" panose="020B0403030403020204" pitchFamily="34" charset="0"/>
            </a:endParaRPr>
          </a:p>
          <a:p>
            <a:pPr marL="116334" indent="237668" algn="just" defTabSz="237668">
              <a:lnSpc>
                <a:spcPct val="150000"/>
              </a:lnSpc>
            </a:pPr>
            <a:r>
              <a:rPr lang="pt-BR" sz="1100" dirty="0">
                <a:solidFill>
                  <a:schemeClr val="bg2">
                    <a:lumMod val="10000"/>
                  </a:schemeClr>
                </a:solidFill>
                <a:latin typeface="Source Sans Pro Light" panose="020B0403030403020204" pitchFamily="34" charset="0"/>
              </a:rPr>
              <a:t>Exceto quando expressamente mencionado, os valores indicados neste relatório </a:t>
            </a:r>
            <a:r>
              <a:rPr lang="pt-BR" sz="1100" b="1" dirty="0">
                <a:solidFill>
                  <a:schemeClr val="accent6">
                    <a:lumMod val="75000"/>
                  </a:schemeClr>
                </a:solidFill>
                <a:latin typeface="Source Sans Pro Light" panose="020B0403030403020204" pitchFamily="34" charset="0"/>
                <a:ea typeface="Source Sans Pro Light" panose="020B0403030403020204" pitchFamily="34" charset="0"/>
                <a:cs typeface="Arial" panose="020B0604020202020204" pitchFamily="34" charset="0"/>
              </a:rPr>
              <a:t>estão expressos em reais (R$).</a:t>
            </a:r>
            <a:endParaRPr lang="en-US" sz="1100" b="1" dirty="0">
              <a:solidFill>
                <a:schemeClr val="accent6">
                  <a:lumMod val="75000"/>
                </a:schemeClr>
              </a:solidFill>
              <a:latin typeface="Source Sans Pro Light" panose="020B0403030403020204" pitchFamily="34" charset="0"/>
              <a:ea typeface="Source Sans Pro Light" panose="020B0403030403020204" pitchFamily="34" charset="0"/>
              <a:cs typeface="Arial" panose="020B0604020202020204" pitchFamily="34" charset="0"/>
            </a:endParaRPr>
          </a:p>
        </p:txBody>
      </p:sp>
    </p:spTree>
    <p:extLst>
      <p:ext uri="{BB962C8B-B14F-4D97-AF65-F5344CB8AC3E}">
        <p14:creationId xmlns:p14="http://schemas.microsoft.com/office/powerpoint/2010/main" val="165252217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5" name="Straight Connector 36">
            <a:extLst>
              <a:ext uri="{FF2B5EF4-FFF2-40B4-BE49-F238E27FC236}">
                <a16:creationId xmlns:a16="http://schemas.microsoft.com/office/drawing/2014/main" id="{69C78807-BE8D-4B92-B4C0-ABDA38AF4AD9}"/>
              </a:ext>
            </a:extLst>
          </p:cNvPr>
          <p:cNvCxnSpPr>
            <a:cxnSpLocks/>
          </p:cNvCxnSpPr>
          <p:nvPr/>
        </p:nvCxnSpPr>
        <p:spPr>
          <a:xfrm flipV="1">
            <a:off x="1394623" y="2376439"/>
            <a:ext cx="9232" cy="1462500"/>
          </a:xfrm>
          <a:prstGeom prst="line">
            <a:avLst/>
          </a:prstGeom>
          <a:ln>
            <a:solidFill>
              <a:schemeClr val="accent6">
                <a:lumMod val="75000"/>
              </a:schemeClr>
            </a:solidFill>
            <a:tailEnd type="oval" w="lg" len="lg"/>
          </a:ln>
        </p:spPr>
        <p:style>
          <a:lnRef idx="3">
            <a:schemeClr val="accent2"/>
          </a:lnRef>
          <a:fillRef idx="0">
            <a:schemeClr val="accent2"/>
          </a:fillRef>
          <a:effectRef idx="2">
            <a:schemeClr val="accent2"/>
          </a:effectRef>
          <a:fontRef idx="minor">
            <a:schemeClr val="tx1"/>
          </a:fontRef>
        </p:style>
      </p:cxnSp>
      <p:sp>
        <p:nvSpPr>
          <p:cNvPr id="326" name="TextBox 325">
            <a:extLst>
              <a:ext uri="{FF2B5EF4-FFF2-40B4-BE49-F238E27FC236}">
                <a16:creationId xmlns:a16="http://schemas.microsoft.com/office/drawing/2014/main" id="{5FF0446D-A188-4F0C-AF97-DB19E516BFFB}"/>
              </a:ext>
            </a:extLst>
          </p:cNvPr>
          <p:cNvSpPr txBox="1"/>
          <p:nvPr/>
        </p:nvSpPr>
        <p:spPr>
          <a:xfrm>
            <a:off x="1419830" y="2387299"/>
            <a:ext cx="1013582" cy="430887"/>
          </a:xfrm>
          <a:prstGeom prst="rect">
            <a:avLst/>
          </a:prstGeom>
          <a:noFill/>
        </p:spPr>
        <p:txBody>
          <a:bodyPr wrap="square" rtlCol="0">
            <a:spAutoFit/>
          </a:bodyPr>
          <a:lstStyle/>
          <a:p>
            <a:r>
              <a:rPr lang="pt-BR" altLang="ko-KR" sz="1100"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Ajuizamento</a:t>
            </a:r>
            <a:r>
              <a:rPr lang="en-US" altLang="ko-KR" sz="1100"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 (art. 51 LRF)</a:t>
            </a:r>
            <a:endParaRPr lang="ko-KR" altLang="en-US" sz="1100" dirty="0">
              <a:solidFill>
                <a:schemeClr val="bg2">
                  <a:lumMod val="10000"/>
                </a:schemeClr>
              </a:solidFill>
              <a:latin typeface="Source Sans Pro Light" panose="020B0403030403020204" pitchFamily="34" charset="0"/>
              <a:cs typeface="Arial" panose="020B0604020202020204" pitchFamily="34" charset="0"/>
            </a:endParaRPr>
          </a:p>
        </p:txBody>
      </p:sp>
      <p:cxnSp>
        <p:nvCxnSpPr>
          <p:cNvPr id="327" name="Straight Connector 42">
            <a:extLst>
              <a:ext uri="{FF2B5EF4-FFF2-40B4-BE49-F238E27FC236}">
                <a16:creationId xmlns:a16="http://schemas.microsoft.com/office/drawing/2014/main" id="{213E20C7-A334-4358-99C8-9CE58FEE519F}"/>
              </a:ext>
            </a:extLst>
          </p:cNvPr>
          <p:cNvCxnSpPr>
            <a:cxnSpLocks/>
          </p:cNvCxnSpPr>
          <p:nvPr/>
        </p:nvCxnSpPr>
        <p:spPr>
          <a:xfrm flipV="1">
            <a:off x="2912584" y="2359337"/>
            <a:ext cx="0" cy="1601476"/>
          </a:xfrm>
          <a:prstGeom prst="line">
            <a:avLst/>
          </a:prstGeom>
          <a:ln>
            <a:solidFill>
              <a:schemeClr val="accent6">
                <a:lumMod val="75000"/>
              </a:schemeClr>
            </a:solidFill>
            <a:tailEnd type="oval" w="lg" len="lg"/>
          </a:ln>
        </p:spPr>
        <p:style>
          <a:lnRef idx="3">
            <a:schemeClr val="accent2"/>
          </a:lnRef>
          <a:fillRef idx="0">
            <a:schemeClr val="accent2"/>
          </a:fillRef>
          <a:effectRef idx="2">
            <a:schemeClr val="accent2"/>
          </a:effectRef>
          <a:fontRef idx="minor">
            <a:schemeClr val="tx1"/>
          </a:fontRef>
        </p:style>
      </p:cxnSp>
      <p:sp>
        <p:nvSpPr>
          <p:cNvPr id="328" name="TextBox 327">
            <a:extLst>
              <a:ext uri="{FF2B5EF4-FFF2-40B4-BE49-F238E27FC236}">
                <a16:creationId xmlns:a16="http://schemas.microsoft.com/office/drawing/2014/main" id="{8C3E11BF-5ABD-4B7E-AF67-7C4640CC2005}"/>
              </a:ext>
            </a:extLst>
          </p:cNvPr>
          <p:cNvSpPr txBox="1"/>
          <p:nvPr/>
        </p:nvSpPr>
        <p:spPr>
          <a:xfrm>
            <a:off x="2918213" y="2363995"/>
            <a:ext cx="1191662" cy="430887"/>
          </a:xfrm>
          <a:prstGeom prst="rect">
            <a:avLst/>
          </a:prstGeom>
          <a:noFill/>
        </p:spPr>
        <p:txBody>
          <a:bodyPr wrap="square" rtlCol="0">
            <a:spAutoFit/>
          </a:bodyPr>
          <a:lstStyle/>
          <a:p>
            <a:r>
              <a:rPr lang="pt-BR" altLang="ko-KR" sz="1100"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Publicação do edital do art. 52, §1º, da LRF</a:t>
            </a:r>
            <a:endParaRPr lang="ko-KR" altLang="en-US" sz="1100" dirty="0">
              <a:solidFill>
                <a:schemeClr val="bg2">
                  <a:lumMod val="10000"/>
                </a:schemeClr>
              </a:solidFill>
              <a:latin typeface="Source Sans Pro Light" panose="020B0403030403020204" pitchFamily="34" charset="0"/>
              <a:cs typeface="Arial" panose="020B0604020202020204" pitchFamily="34" charset="0"/>
            </a:endParaRPr>
          </a:p>
        </p:txBody>
      </p:sp>
      <p:cxnSp>
        <p:nvCxnSpPr>
          <p:cNvPr id="329" name="Straight Connector 46">
            <a:extLst>
              <a:ext uri="{FF2B5EF4-FFF2-40B4-BE49-F238E27FC236}">
                <a16:creationId xmlns:a16="http://schemas.microsoft.com/office/drawing/2014/main" id="{8103DA50-99E5-4777-908D-24B6C25C0E47}"/>
              </a:ext>
            </a:extLst>
          </p:cNvPr>
          <p:cNvCxnSpPr>
            <a:cxnSpLocks/>
            <a:stCxn id="357" idx="0"/>
          </p:cNvCxnSpPr>
          <p:nvPr/>
        </p:nvCxnSpPr>
        <p:spPr>
          <a:xfrm flipH="1" flipV="1">
            <a:off x="4416857" y="2364229"/>
            <a:ext cx="2868" cy="1472580"/>
          </a:xfrm>
          <a:prstGeom prst="line">
            <a:avLst/>
          </a:prstGeom>
          <a:ln w="25400">
            <a:solidFill>
              <a:schemeClr val="accent6">
                <a:lumMod val="75000"/>
              </a:schemeClr>
            </a:solidFill>
            <a:tailEnd type="oval" w="lg" len="lg"/>
          </a:ln>
        </p:spPr>
        <p:style>
          <a:lnRef idx="1">
            <a:schemeClr val="accent1"/>
          </a:lnRef>
          <a:fillRef idx="0">
            <a:schemeClr val="accent1"/>
          </a:fillRef>
          <a:effectRef idx="0">
            <a:schemeClr val="accent1"/>
          </a:effectRef>
          <a:fontRef idx="minor">
            <a:schemeClr val="tx1"/>
          </a:fontRef>
        </p:style>
      </p:cxnSp>
      <p:sp>
        <p:nvSpPr>
          <p:cNvPr id="330" name="TextBox 329">
            <a:extLst>
              <a:ext uri="{FF2B5EF4-FFF2-40B4-BE49-F238E27FC236}">
                <a16:creationId xmlns:a16="http://schemas.microsoft.com/office/drawing/2014/main" id="{EEB9D0F7-CE1B-4105-8F63-0AB26636C7B0}"/>
              </a:ext>
            </a:extLst>
          </p:cNvPr>
          <p:cNvSpPr txBox="1"/>
          <p:nvPr/>
        </p:nvSpPr>
        <p:spPr>
          <a:xfrm>
            <a:off x="4431316" y="2373231"/>
            <a:ext cx="1429735" cy="769441"/>
          </a:xfrm>
          <a:prstGeom prst="rect">
            <a:avLst/>
          </a:prstGeom>
          <a:noFill/>
        </p:spPr>
        <p:txBody>
          <a:bodyPr wrap="square" rtlCol="0">
            <a:spAutoFit/>
          </a:bodyPr>
          <a:lstStyle>
            <a:defPPr>
              <a:defRPr lang="en-US"/>
            </a:defPPr>
            <a:lvl1pPr>
              <a:defRPr sz="975" b="1">
                <a:solidFill>
                  <a:schemeClr val="bg1">
                    <a:lumMod val="50000"/>
                  </a:schemeClr>
                </a:solidFill>
                <a:latin typeface="Arial" panose="020B0604020202020204" pitchFamily="34" charset="0"/>
                <a:ea typeface="Cambria" panose="02040503050406030204" pitchFamily="18" charset="0"/>
                <a:cs typeface="Arial" panose="020B0604020202020204" pitchFamily="34" charset="0"/>
              </a:defRPr>
            </a:lvl1pPr>
          </a:lstStyle>
          <a:p>
            <a:r>
              <a:rPr lang="pt-BR" altLang="ko-KR" sz="1100" b="0" dirty="0">
                <a:solidFill>
                  <a:schemeClr val="bg2">
                    <a:lumMod val="10000"/>
                  </a:schemeClr>
                </a:solidFill>
                <a:latin typeface="Source Sans Pro Light" panose="020B0403030403020204" pitchFamily="34" charset="0"/>
                <a:ea typeface="Source Sans Pro Light" panose="020B0403030403020204" pitchFamily="34" charset="0"/>
              </a:rPr>
              <a:t>Publicação do edital com o aviso de recebimento do PRJ (art. 53, parágrafo único, da LRF)</a:t>
            </a:r>
          </a:p>
        </p:txBody>
      </p:sp>
      <p:cxnSp>
        <p:nvCxnSpPr>
          <p:cNvPr id="331" name="Straight Connector 52">
            <a:extLst>
              <a:ext uri="{FF2B5EF4-FFF2-40B4-BE49-F238E27FC236}">
                <a16:creationId xmlns:a16="http://schemas.microsoft.com/office/drawing/2014/main" id="{09FE79D4-231B-45F6-97F9-C19B1568440A}"/>
              </a:ext>
            </a:extLst>
          </p:cNvPr>
          <p:cNvCxnSpPr/>
          <p:nvPr/>
        </p:nvCxnSpPr>
        <p:spPr>
          <a:xfrm flipV="1">
            <a:off x="2160093" y="4091628"/>
            <a:ext cx="0" cy="1462500"/>
          </a:xfrm>
          <a:prstGeom prst="line">
            <a:avLst/>
          </a:prstGeom>
          <a:ln>
            <a:solidFill>
              <a:schemeClr val="accent6">
                <a:lumMod val="75000"/>
              </a:schemeClr>
            </a:solidFill>
            <a:headEnd type="oval" w="lg" len="lg"/>
            <a:tailEnd type="none" w="lg" len="lg"/>
          </a:ln>
        </p:spPr>
        <p:style>
          <a:lnRef idx="3">
            <a:schemeClr val="accent2"/>
          </a:lnRef>
          <a:fillRef idx="0">
            <a:schemeClr val="accent2"/>
          </a:fillRef>
          <a:effectRef idx="2">
            <a:schemeClr val="accent2"/>
          </a:effectRef>
          <a:fontRef idx="minor">
            <a:schemeClr val="tx1"/>
          </a:fontRef>
        </p:style>
      </p:cxnSp>
      <p:sp>
        <p:nvSpPr>
          <p:cNvPr id="332" name="TextBox 331">
            <a:extLst>
              <a:ext uri="{FF2B5EF4-FFF2-40B4-BE49-F238E27FC236}">
                <a16:creationId xmlns:a16="http://schemas.microsoft.com/office/drawing/2014/main" id="{D0BFAEF1-C1CA-4854-B06A-4D1E3E218196}"/>
              </a:ext>
            </a:extLst>
          </p:cNvPr>
          <p:cNvSpPr txBox="1"/>
          <p:nvPr/>
        </p:nvSpPr>
        <p:spPr>
          <a:xfrm>
            <a:off x="2169331" y="4948286"/>
            <a:ext cx="1256220" cy="600164"/>
          </a:xfrm>
          <a:prstGeom prst="rect">
            <a:avLst/>
          </a:prstGeom>
          <a:noFill/>
        </p:spPr>
        <p:txBody>
          <a:bodyPr wrap="square" rtlCol="0" anchor="b">
            <a:spAutoFit/>
          </a:bodyPr>
          <a:lstStyle/>
          <a:p>
            <a:r>
              <a:rPr lang="pt-BR" altLang="ko-KR" sz="1100"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Deferimento do processamento </a:t>
            </a:r>
            <a:r>
              <a:rPr lang="en-US" altLang="ko-KR" sz="1100"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(art. 52 LRF)</a:t>
            </a:r>
            <a:endParaRPr lang="ko-KR" altLang="en-US" sz="1100" dirty="0">
              <a:solidFill>
                <a:schemeClr val="bg2">
                  <a:lumMod val="10000"/>
                </a:schemeClr>
              </a:solidFill>
              <a:latin typeface="Source Sans Pro Light" panose="020B0403030403020204" pitchFamily="34" charset="0"/>
              <a:cs typeface="Arial" panose="020B0604020202020204" pitchFamily="34" charset="0"/>
            </a:endParaRPr>
          </a:p>
        </p:txBody>
      </p:sp>
      <p:cxnSp>
        <p:nvCxnSpPr>
          <p:cNvPr id="333" name="Straight Connector 56">
            <a:extLst>
              <a:ext uri="{FF2B5EF4-FFF2-40B4-BE49-F238E27FC236}">
                <a16:creationId xmlns:a16="http://schemas.microsoft.com/office/drawing/2014/main" id="{98600B65-298F-4D10-8F89-741287971E2A}"/>
              </a:ext>
            </a:extLst>
          </p:cNvPr>
          <p:cNvCxnSpPr>
            <a:cxnSpLocks/>
          </p:cNvCxnSpPr>
          <p:nvPr/>
        </p:nvCxnSpPr>
        <p:spPr>
          <a:xfrm flipH="1" flipV="1">
            <a:off x="3660024" y="4065529"/>
            <a:ext cx="7224" cy="1514697"/>
          </a:xfrm>
          <a:prstGeom prst="line">
            <a:avLst/>
          </a:prstGeom>
          <a:ln w="25400">
            <a:solidFill>
              <a:schemeClr val="accent6">
                <a:lumMod val="75000"/>
              </a:schemeClr>
            </a:solidFill>
            <a:headEnd type="oval" w="lg" len="lg"/>
            <a:tailEnd type="none" w="lg" len="lg"/>
          </a:ln>
        </p:spPr>
        <p:style>
          <a:lnRef idx="1">
            <a:schemeClr val="accent1"/>
          </a:lnRef>
          <a:fillRef idx="0">
            <a:schemeClr val="accent1"/>
          </a:fillRef>
          <a:effectRef idx="0">
            <a:schemeClr val="accent1"/>
          </a:effectRef>
          <a:fontRef idx="minor">
            <a:schemeClr val="tx1"/>
          </a:fontRef>
        </p:style>
      </p:cxnSp>
      <p:sp>
        <p:nvSpPr>
          <p:cNvPr id="334" name="TextBox 333">
            <a:extLst>
              <a:ext uri="{FF2B5EF4-FFF2-40B4-BE49-F238E27FC236}">
                <a16:creationId xmlns:a16="http://schemas.microsoft.com/office/drawing/2014/main" id="{DE77C883-2CE8-4202-866C-A37BD47901B7}"/>
              </a:ext>
            </a:extLst>
          </p:cNvPr>
          <p:cNvSpPr txBox="1"/>
          <p:nvPr/>
        </p:nvSpPr>
        <p:spPr>
          <a:xfrm>
            <a:off x="3665336" y="4948286"/>
            <a:ext cx="1276021" cy="600164"/>
          </a:xfrm>
          <a:prstGeom prst="rect">
            <a:avLst/>
          </a:prstGeom>
          <a:noFill/>
        </p:spPr>
        <p:txBody>
          <a:bodyPr wrap="square" rtlCol="0" anchor="b">
            <a:spAutoFit/>
          </a:bodyPr>
          <a:lstStyle/>
          <a:p>
            <a:r>
              <a:rPr lang="pt-BR" altLang="ko-KR" sz="1100"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Entrega do plano de recuperação judicial </a:t>
            </a:r>
            <a:r>
              <a:rPr lang="en-US" altLang="ko-KR" sz="1100"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(art. 53 LRF)</a:t>
            </a:r>
            <a:endParaRPr lang="ko-KR" altLang="en-US" sz="1100" dirty="0">
              <a:solidFill>
                <a:schemeClr val="bg2">
                  <a:lumMod val="10000"/>
                </a:schemeClr>
              </a:solidFill>
              <a:latin typeface="Source Sans Pro Light" panose="020B0403030403020204" pitchFamily="34" charset="0"/>
              <a:cs typeface="Arial" panose="020B0604020202020204" pitchFamily="34" charset="0"/>
            </a:endParaRPr>
          </a:p>
        </p:txBody>
      </p:sp>
      <p:sp>
        <p:nvSpPr>
          <p:cNvPr id="335" name="TextBox 334">
            <a:extLst>
              <a:ext uri="{FF2B5EF4-FFF2-40B4-BE49-F238E27FC236}">
                <a16:creationId xmlns:a16="http://schemas.microsoft.com/office/drawing/2014/main" id="{36082F1A-EF62-4169-A304-BC87A56BB89C}"/>
              </a:ext>
            </a:extLst>
          </p:cNvPr>
          <p:cNvSpPr txBox="1"/>
          <p:nvPr/>
        </p:nvSpPr>
        <p:spPr>
          <a:xfrm>
            <a:off x="616808" y="4178310"/>
            <a:ext cx="1606664" cy="261610"/>
          </a:xfrm>
          <a:prstGeom prst="rect">
            <a:avLst/>
          </a:prstGeom>
          <a:noFill/>
        </p:spPr>
        <p:txBody>
          <a:bodyPr wrap="square" rtlCol="0" anchor="ctr">
            <a:spAutoFit/>
          </a:bodyPr>
          <a:lstStyle/>
          <a:p>
            <a:pPr algn="ctr"/>
            <a:r>
              <a:rPr lang="en-US" altLang="ko-KR" sz="1100" b="1"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21/11/2019</a:t>
            </a:r>
            <a:endParaRPr lang="ko-KR" altLang="en-US" sz="1100" b="1" dirty="0">
              <a:solidFill>
                <a:schemeClr val="bg2">
                  <a:lumMod val="10000"/>
                </a:schemeClr>
              </a:solidFill>
              <a:latin typeface="Source Sans Pro Light" panose="020B0403030403020204" pitchFamily="34" charset="0"/>
              <a:cs typeface="Arial" panose="020B0604020202020204" pitchFamily="34" charset="0"/>
            </a:endParaRPr>
          </a:p>
        </p:txBody>
      </p:sp>
      <p:sp>
        <p:nvSpPr>
          <p:cNvPr id="336" name="TextBox 335">
            <a:extLst>
              <a:ext uri="{FF2B5EF4-FFF2-40B4-BE49-F238E27FC236}">
                <a16:creationId xmlns:a16="http://schemas.microsoft.com/office/drawing/2014/main" id="{C999262F-8734-4D39-9CE6-EDB071D30A4B}"/>
              </a:ext>
            </a:extLst>
          </p:cNvPr>
          <p:cNvSpPr txBox="1"/>
          <p:nvPr/>
        </p:nvSpPr>
        <p:spPr>
          <a:xfrm>
            <a:off x="1587832" y="3580386"/>
            <a:ext cx="1167134" cy="261610"/>
          </a:xfrm>
          <a:prstGeom prst="rect">
            <a:avLst/>
          </a:prstGeom>
          <a:noFill/>
        </p:spPr>
        <p:txBody>
          <a:bodyPr wrap="square" rtlCol="0">
            <a:spAutoFit/>
          </a:bodyPr>
          <a:lstStyle/>
          <a:p>
            <a:pPr algn="ctr"/>
            <a:r>
              <a:rPr lang="pt-BR" altLang="ko-KR" sz="1100" b="1" dirty="0">
                <a:solidFill>
                  <a:schemeClr val="bg2">
                    <a:lumMod val="10000"/>
                  </a:schemeClr>
                </a:solidFill>
                <a:latin typeface="Source Sans Pro Light" panose="020B0403030403020204" pitchFamily="34" charset="0"/>
                <a:cs typeface="Arial" panose="020B0604020202020204" pitchFamily="34" charset="0"/>
              </a:rPr>
              <a:t>24/03/2020</a:t>
            </a:r>
            <a:endParaRPr lang="ko-KR" altLang="en-US" sz="1100" b="1" dirty="0">
              <a:solidFill>
                <a:schemeClr val="bg2">
                  <a:lumMod val="10000"/>
                </a:schemeClr>
              </a:solidFill>
              <a:latin typeface="Source Sans Pro Light" panose="020B0403030403020204" pitchFamily="34" charset="0"/>
              <a:cs typeface="Arial" panose="020B0604020202020204" pitchFamily="34" charset="0"/>
            </a:endParaRPr>
          </a:p>
        </p:txBody>
      </p:sp>
      <p:sp>
        <p:nvSpPr>
          <p:cNvPr id="337" name="TextBox 336">
            <a:extLst>
              <a:ext uri="{FF2B5EF4-FFF2-40B4-BE49-F238E27FC236}">
                <a16:creationId xmlns:a16="http://schemas.microsoft.com/office/drawing/2014/main" id="{CB194C39-7050-4594-AE10-43570A9112C0}"/>
              </a:ext>
            </a:extLst>
          </p:cNvPr>
          <p:cNvSpPr txBox="1"/>
          <p:nvPr/>
        </p:nvSpPr>
        <p:spPr>
          <a:xfrm>
            <a:off x="3176381" y="3580386"/>
            <a:ext cx="977823" cy="261610"/>
          </a:xfrm>
          <a:prstGeom prst="rect">
            <a:avLst/>
          </a:prstGeom>
          <a:noFill/>
        </p:spPr>
        <p:txBody>
          <a:bodyPr wrap="square" rtlCol="0">
            <a:spAutoFit/>
          </a:bodyPr>
          <a:lstStyle/>
          <a:p>
            <a:pPr algn="ctr"/>
            <a:r>
              <a:rPr lang="en-US" altLang="ko-KR" sz="1100" b="1"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04/07/2020</a:t>
            </a:r>
            <a:endParaRPr lang="ko-KR" altLang="en-US" sz="1100" b="1" dirty="0">
              <a:solidFill>
                <a:schemeClr val="bg2">
                  <a:lumMod val="10000"/>
                </a:schemeClr>
              </a:solidFill>
              <a:latin typeface="Source Sans Pro Light" panose="020B0403030403020204" pitchFamily="34" charset="0"/>
              <a:cs typeface="Arial" panose="020B0604020202020204" pitchFamily="34" charset="0"/>
            </a:endParaRPr>
          </a:p>
        </p:txBody>
      </p:sp>
      <p:cxnSp>
        <p:nvCxnSpPr>
          <p:cNvPr id="364" name="Straight Connector 56">
            <a:extLst>
              <a:ext uri="{FF2B5EF4-FFF2-40B4-BE49-F238E27FC236}">
                <a16:creationId xmlns:a16="http://schemas.microsoft.com/office/drawing/2014/main" id="{2DBC047C-0FEE-44E7-8B60-DC38FD13E898}"/>
              </a:ext>
            </a:extLst>
          </p:cNvPr>
          <p:cNvCxnSpPr>
            <a:cxnSpLocks/>
          </p:cNvCxnSpPr>
          <p:nvPr/>
        </p:nvCxnSpPr>
        <p:spPr>
          <a:xfrm flipV="1">
            <a:off x="5187580" y="4109762"/>
            <a:ext cx="1" cy="1487449"/>
          </a:xfrm>
          <a:prstGeom prst="line">
            <a:avLst/>
          </a:prstGeom>
          <a:ln w="25400">
            <a:solidFill>
              <a:schemeClr val="accent6">
                <a:lumMod val="75000"/>
              </a:schemeClr>
            </a:solidFill>
            <a:headEnd type="oval" w="lg" len="lg"/>
            <a:tailEnd type="none" w="lg" len="lg"/>
          </a:ln>
        </p:spPr>
        <p:style>
          <a:lnRef idx="1">
            <a:schemeClr val="accent1"/>
          </a:lnRef>
          <a:fillRef idx="0">
            <a:schemeClr val="accent1"/>
          </a:fillRef>
          <a:effectRef idx="0">
            <a:schemeClr val="accent1"/>
          </a:effectRef>
          <a:fontRef idx="minor">
            <a:schemeClr val="tx1"/>
          </a:fontRef>
        </p:style>
      </p:cxnSp>
      <p:sp>
        <p:nvSpPr>
          <p:cNvPr id="365" name="TextBox 364">
            <a:extLst>
              <a:ext uri="{FF2B5EF4-FFF2-40B4-BE49-F238E27FC236}">
                <a16:creationId xmlns:a16="http://schemas.microsoft.com/office/drawing/2014/main" id="{AA326395-AE4C-454D-B426-437805A1C379}"/>
              </a:ext>
            </a:extLst>
          </p:cNvPr>
          <p:cNvSpPr txBox="1"/>
          <p:nvPr/>
        </p:nvSpPr>
        <p:spPr>
          <a:xfrm>
            <a:off x="5190848" y="5117563"/>
            <a:ext cx="1004563" cy="430887"/>
          </a:xfrm>
          <a:prstGeom prst="rect">
            <a:avLst/>
          </a:prstGeom>
          <a:noFill/>
        </p:spPr>
        <p:txBody>
          <a:bodyPr wrap="square" rtlCol="0" anchor="b">
            <a:spAutoFit/>
          </a:bodyPr>
          <a:lstStyle>
            <a:defPPr>
              <a:defRPr lang="en-US"/>
            </a:defPPr>
            <a:lvl1pPr>
              <a:defRPr sz="975" b="1">
                <a:solidFill>
                  <a:schemeClr val="bg1">
                    <a:lumMod val="50000"/>
                  </a:schemeClr>
                </a:solidFill>
                <a:latin typeface="Arial" panose="020B0604020202020204" pitchFamily="34" charset="0"/>
                <a:ea typeface="Cambria" panose="02040503050406030204" pitchFamily="18" charset="0"/>
                <a:cs typeface="Arial" panose="020B0604020202020204" pitchFamily="34" charset="0"/>
              </a:defRPr>
            </a:lvl1pPr>
          </a:lstStyle>
          <a:p>
            <a:r>
              <a:rPr lang="pt-BR" altLang="ko-KR" sz="1100" b="0" dirty="0">
                <a:solidFill>
                  <a:schemeClr val="bg2">
                    <a:lumMod val="10000"/>
                  </a:schemeClr>
                </a:solidFill>
                <a:latin typeface="Source Sans Pro Light" panose="020B0403030403020204" pitchFamily="34" charset="0"/>
                <a:ea typeface="Source Sans Pro Light" panose="020B0403030403020204" pitchFamily="34" charset="0"/>
              </a:rPr>
              <a:t>Objeções</a:t>
            </a:r>
          </a:p>
          <a:p>
            <a:r>
              <a:rPr lang="en-US" altLang="ko-KR" sz="1100" b="0" dirty="0">
                <a:solidFill>
                  <a:schemeClr val="bg2">
                    <a:lumMod val="10000"/>
                  </a:schemeClr>
                </a:solidFill>
                <a:latin typeface="Source Sans Pro Light" panose="020B0403030403020204" pitchFamily="34" charset="0"/>
                <a:ea typeface="Source Sans Pro Light" panose="020B0403030403020204" pitchFamily="34" charset="0"/>
              </a:rPr>
              <a:t>(art. 55 LRF)</a:t>
            </a:r>
            <a:endParaRPr lang="ko-KR" altLang="en-US" sz="1100" b="0" dirty="0">
              <a:solidFill>
                <a:schemeClr val="bg2">
                  <a:lumMod val="10000"/>
                </a:schemeClr>
              </a:solidFill>
              <a:latin typeface="Source Sans Pro Light" panose="020B0403030403020204" pitchFamily="34" charset="0"/>
            </a:endParaRPr>
          </a:p>
        </p:txBody>
      </p:sp>
      <p:sp>
        <p:nvSpPr>
          <p:cNvPr id="366" name="Oval 33">
            <a:extLst>
              <a:ext uri="{FF2B5EF4-FFF2-40B4-BE49-F238E27FC236}">
                <a16:creationId xmlns:a16="http://schemas.microsoft.com/office/drawing/2014/main" id="{7A49F761-0C0D-427D-8EA1-D2237F9F188D}"/>
              </a:ext>
            </a:extLst>
          </p:cNvPr>
          <p:cNvSpPr/>
          <p:nvPr/>
        </p:nvSpPr>
        <p:spPr>
          <a:xfrm>
            <a:off x="5762937" y="3841932"/>
            <a:ext cx="297817" cy="299345"/>
          </a:xfrm>
          <a:prstGeom prst="ellipse">
            <a:avLst/>
          </a:prstGeom>
          <a:solidFill>
            <a:schemeClr val="accent6">
              <a:lumMod val="75000"/>
            </a:schemeClr>
          </a:solidFill>
          <a:ln>
            <a:solidFill>
              <a:schemeClr val="accent6">
                <a:lumMod val="75000"/>
              </a:schemeClr>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ko-KR" altLang="en-US" sz="1100">
              <a:solidFill>
                <a:schemeClr val="bg2">
                  <a:lumMod val="10000"/>
                </a:schemeClr>
              </a:solidFill>
              <a:latin typeface="Source Sans Pro Light" panose="020B0403030403020204" pitchFamily="34" charset="0"/>
              <a:cs typeface="Arial" panose="020B0604020202020204" pitchFamily="34" charset="0"/>
            </a:endParaRPr>
          </a:p>
        </p:txBody>
      </p:sp>
      <p:sp>
        <p:nvSpPr>
          <p:cNvPr id="367" name="Oval 33">
            <a:extLst>
              <a:ext uri="{FF2B5EF4-FFF2-40B4-BE49-F238E27FC236}">
                <a16:creationId xmlns:a16="http://schemas.microsoft.com/office/drawing/2014/main" id="{ABC9E396-BDDB-4518-98EA-D6AF8FCF9896}"/>
              </a:ext>
            </a:extLst>
          </p:cNvPr>
          <p:cNvSpPr/>
          <p:nvPr/>
        </p:nvSpPr>
        <p:spPr>
          <a:xfrm>
            <a:off x="6532692" y="3836148"/>
            <a:ext cx="297817" cy="299345"/>
          </a:xfrm>
          <a:prstGeom prst="ellipse">
            <a:avLst/>
          </a:prstGeom>
          <a:solidFill>
            <a:schemeClr val="accent6">
              <a:lumMod val="60000"/>
              <a:lumOff val="40000"/>
            </a:schemeClr>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ko-KR" altLang="en-US" sz="1100">
              <a:solidFill>
                <a:schemeClr val="bg2">
                  <a:lumMod val="10000"/>
                </a:schemeClr>
              </a:solidFill>
              <a:latin typeface="Source Sans Pro Light" panose="020B0403030403020204" pitchFamily="34" charset="0"/>
              <a:cs typeface="Arial" panose="020B0604020202020204" pitchFamily="34" charset="0"/>
            </a:endParaRPr>
          </a:p>
        </p:txBody>
      </p:sp>
      <p:sp>
        <p:nvSpPr>
          <p:cNvPr id="368" name="Oval 33">
            <a:extLst>
              <a:ext uri="{FF2B5EF4-FFF2-40B4-BE49-F238E27FC236}">
                <a16:creationId xmlns:a16="http://schemas.microsoft.com/office/drawing/2014/main" id="{46E2CFFC-0B88-4995-9BB2-792AA4BA1574}"/>
              </a:ext>
            </a:extLst>
          </p:cNvPr>
          <p:cNvSpPr/>
          <p:nvPr/>
        </p:nvSpPr>
        <p:spPr>
          <a:xfrm>
            <a:off x="7301233" y="3830910"/>
            <a:ext cx="297817" cy="299345"/>
          </a:xfrm>
          <a:prstGeom prst="ellipse">
            <a:avLst/>
          </a:prstGeom>
          <a:solidFill>
            <a:srgbClr val="A7A7A7"/>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ko-KR" altLang="en-US" sz="1100">
              <a:solidFill>
                <a:schemeClr val="bg2">
                  <a:lumMod val="10000"/>
                </a:schemeClr>
              </a:solidFill>
              <a:latin typeface="Source Sans Pro Light" panose="020B0403030403020204" pitchFamily="34" charset="0"/>
              <a:cs typeface="Arial" panose="020B0604020202020204" pitchFamily="34" charset="0"/>
            </a:endParaRPr>
          </a:p>
        </p:txBody>
      </p:sp>
      <p:cxnSp>
        <p:nvCxnSpPr>
          <p:cNvPr id="369" name="Straight Connector 56">
            <a:extLst>
              <a:ext uri="{FF2B5EF4-FFF2-40B4-BE49-F238E27FC236}">
                <a16:creationId xmlns:a16="http://schemas.microsoft.com/office/drawing/2014/main" id="{F646A448-157A-4B17-AEAB-ED6D317C2D86}"/>
              </a:ext>
            </a:extLst>
          </p:cNvPr>
          <p:cNvCxnSpPr>
            <a:cxnSpLocks/>
            <a:endCxn id="368" idx="0"/>
          </p:cNvCxnSpPr>
          <p:nvPr/>
        </p:nvCxnSpPr>
        <p:spPr>
          <a:xfrm>
            <a:off x="7439818" y="2409221"/>
            <a:ext cx="10324" cy="1421689"/>
          </a:xfrm>
          <a:prstGeom prst="line">
            <a:avLst/>
          </a:prstGeom>
          <a:ln w="25400">
            <a:solidFill>
              <a:srgbClr val="A7A7A7"/>
            </a:solidFill>
            <a:headEnd type="oval" w="lg" len="lg"/>
            <a:tailEnd type="none" w="lg" len="lg"/>
          </a:ln>
        </p:spPr>
        <p:style>
          <a:lnRef idx="1">
            <a:schemeClr val="accent1"/>
          </a:lnRef>
          <a:fillRef idx="0">
            <a:schemeClr val="accent1"/>
          </a:fillRef>
          <a:effectRef idx="0">
            <a:schemeClr val="accent1"/>
          </a:effectRef>
          <a:fontRef idx="minor">
            <a:schemeClr val="tx1"/>
          </a:fontRef>
        </p:style>
      </p:cxnSp>
      <p:sp>
        <p:nvSpPr>
          <p:cNvPr id="370" name="TextBox 369">
            <a:extLst>
              <a:ext uri="{FF2B5EF4-FFF2-40B4-BE49-F238E27FC236}">
                <a16:creationId xmlns:a16="http://schemas.microsoft.com/office/drawing/2014/main" id="{EDE15B24-296E-4263-85C5-356F22AD2EF6}"/>
              </a:ext>
            </a:extLst>
          </p:cNvPr>
          <p:cNvSpPr txBox="1"/>
          <p:nvPr/>
        </p:nvSpPr>
        <p:spPr>
          <a:xfrm>
            <a:off x="5941498" y="2383194"/>
            <a:ext cx="1508641" cy="769441"/>
          </a:xfrm>
          <a:prstGeom prst="rect">
            <a:avLst/>
          </a:prstGeom>
          <a:noFill/>
        </p:spPr>
        <p:txBody>
          <a:bodyPr wrap="square" rtlCol="0">
            <a:spAutoFit/>
          </a:bodyPr>
          <a:lstStyle/>
          <a:p>
            <a:r>
              <a:rPr lang="pt-BR" altLang="ko-KR" sz="1100"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Plano de Recuperação aprovado na AGC encerrada no dia </a:t>
            </a:r>
            <a:r>
              <a:rPr lang="en-US" altLang="ko-KR" sz="1100"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16/03/2021 (art. 56 LRF)</a:t>
            </a:r>
            <a:endParaRPr lang="ko-KR" altLang="en-US" sz="1100" dirty="0">
              <a:solidFill>
                <a:schemeClr val="bg2">
                  <a:lumMod val="10000"/>
                </a:schemeClr>
              </a:solidFill>
              <a:latin typeface="Source Sans Pro Light" panose="020B0403030403020204" pitchFamily="34" charset="0"/>
              <a:cs typeface="Arial" panose="020B0604020202020204" pitchFamily="34" charset="0"/>
            </a:endParaRPr>
          </a:p>
        </p:txBody>
      </p:sp>
      <p:sp>
        <p:nvSpPr>
          <p:cNvPr id="371" name="TextBox 370">
            <a:extLst>
              <a:ext uri="{FF2B5EF4-FFF2-40B4-BE49-F238E27FC236}">
                <a16:creationId xmlns:a16="http://schemas.microsoft.com/office/drawing/2014/main" id="{465CED45-8F91-4582-8803-C08455E10CC6}"/>
              </a:ext>
            </a:extLst>
          </p:cNvPr>
          <p:cNvSpPr txBox="1"/>
          <p:nvPr/>
        </p:nvSpPr>
        <p:spPr>
          <a:xfrm>
            <a:off x="6676525" y="5117563"/>
            <a:ext cx="1349811" cy="430887"/>
          </a:xfrm>
          <a:prstGeom prst="rect">
            <a:avLst/>
          </a:prstGeom>
          <a:noFill/>
        </p:spPr>
        <p:txBody>
          <a:bodyPr wrap="square" rtlCol="0" anchor="b">
            <a:spAutoFit/>
          </a:bodyPr>
          <a:lstStyle/>
          <a:p>
            <a:r>
              <a:rPr lang="pt-BR" altLang="ko-KR" sz="1100"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Aguarda concessão da RJ </a:t>
            </a:r>
            <a:r>
              <a:rPr lang="en-US" altLang="ko-KR" sz="1100"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(art. 58 LRF)</a:t>
            </a:r>
          </a:p>
        </p:txBody>
      </p:sp>
      <p:sp>
        <p:nvSpPr>
          <p:cNvPr id="372" name="TextBox 371">
            <a:extLst>
              <a:ext uri="{FF2B5EF4-FFF2-40B4-BE49-F238E27FC236}">
                <a16:creationId xmlns:a16="http://schemas.microsoft.com/office/drawing/2014/main" id="{D30C1494-FA0B-435E-B5CC-085FEC07ADDF}"/>
              </a:ext>
            </a:extLst>
          </p:cNvPr>
          <p:cNvSpPr txBox="1"/>
          <p:nvPr/>
        </p:nvSpPr>
        <p:spPr>
          <a:xfrm>
            <a:off x="7496334" y="2379967"/>
            <a:ext cx="1445422" cy="430887"/>
          </a:xfrm>
          <a:prstGeom prst="rect">
            <a:avLst/>
          </a:prstGeom>
          <a:noFill/>
        </p:spPr>
        <p:txBody>
          <a:bodyPr wrap="square" rtlCol="0">
            <a:spAutoFit/>
          </a:bodyPr>
          <a:lstStyle/>
          <a:p>
            <a:r>
              <a:rPr lang="pt-BR" altLang="ko-KR" sz="1100"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Encerramento da RJ</a:t>
            </a:r>
          </a:p>
          <a:p>
            <a:r>
              <a:rPr lang="en-US" altLang="ko-KR" sz="1100"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(art. 63 LRF)</a:t>
            </a:r>
          </a:p>
        </p:txBody>
      </p:sp>
      <p:cxnSp>
        <p:nvCxnSpPr>
          <p:cNvPr id="373" name="Straight Connector 42">
            <a:extLst>
              <a:ext uri="{FF2B5EF4-FFF2-40B4-BE49-F238E27FC236}">
                <a16:creationId xmlns:a16="http://schemas.microsoft.com/office/drawing/2014/main" id="{2657164F-2813-4B69-A6C6-1BEAA62916BD}"/>
              </a:ext>
            </a:extLst>
          </p:cNvPr>
          <p:cNvCxnSpPr>
            <a:cxnSpLocks/>
          </p:cNvCxnSpPr>
          <p:nvPr/>
        </p:nvCxnSpPr>
        <p:spPr>
          <a:xfrm>
            <a:off x="6681600" y="4102712"/>
            <a:ext cx="0" cy="1479423"/>
          </a:xfrm>
          <a:prstGeom prst="line">
            <a:avLst/>
          </a:prstGeom>
          <a:ln w="25400">
            <a:solidFill>
              <a:schemeClr val="accent6">
                <a:lumMod val="60000"/>
                <a:lumOff val="40000"/>
              </a:schemeClr>
            </a:solidFill>
            <a:tailEnd type="oval" w="lg" len="lg"/>
          </a:ln>
        </p:spPr>
        <p:style>
          <a:lnRef idx="1">
            <a:schemeClr val="accent1"/>
          </a:lnRef>
          <a:fillRef idx="0">
            <a:schemeClr val="accent1"/>
          </a:fillRef>
          <a:effectRef idx="0">
            <a:schemeClr val="accent1"/>
          </a:effectRef>
          <a:fontRef idx="minor">
            <a:schemeClr val="tx1"/>
          </a:fontRef>
        </p:style>
      </p:cxnSp>
      <p:cxnSp>
        <p:nvCxnSpPr>
          <p:cNvPr id="374" name="Straight Connector 46">
            <a:extLst>
              <a:ext uri="{FF2B5EF4-FFF2-40B4-BE49-F238E27FC236}">
                <a16:creationId xmlns:a16="http://schemas.microsoft.com/office/drawing/2014/main" id="{0A60D836-2CEC-4924-A342-A5D062145BAD}"/>
              </a:ext>
            </a:extLst>
          </p:cNvPr>
          <p:cNvCxnSpPr>
            <a:cxnSpLocks/>
          </p:cNvCxnSpPr>
          <p:nvPr/>
        </p:nvCxnSpPr>
        <p:spPr>
          <a:xfrm flipV="1">
            <a:off x="5900889" y="2420267"/>
            <a:ext cx="0" cy="1441940"/>
          </a:xfrm>
          <a:prstGeom prst="line">
            <a:avLst/>
          </a:prstGeom>
          <a:ln w="25400">
            <a:solidFill>
              <a:schemeClr val="accent6">
                <a:lumMod val="75000"/>
              </a:schemeClr>
            </a:solidFill>
            <a:tailEnd type="oval" w="lg" len="lg"/>
          </a:ln>
        </p:spPr>
        <p:style>
          <a:lnRef idx="1">
            <a:schemeClr val="accent1"/>
          </a:lnRef>
          <a:fillRef idx="0">
            <a:schemeClr val="accent1"/>
          </a:fillRef>
          <a:effectRef idx="0">
            <a:schemeClr val="accent1"/>
          </a:effectRef>
          <a:fontRef idx="minor">
            <a:schemeClr val="tx1"/>
          </a:fontRef>
        </p:style>
      </p:cxnSp>
      <p:sp>
        <p:nvSpPr>
          <p:cNvPr id="376" name="Rectangle 375">
            <a:extLst>
              <a:ext uri="{FF2B5EF4-FFF2-40B4-BE49-F238E27FC236}">
                <a16:creationId xmlns:a16="http://schemas.microsoft.com/office/drawing/2014/main" id="{BAC6F7F4-7951-4A62-A376-A3902C7F1698}"/>
              </a:ext>
            </a:extLst>
          </p:cNvPr>
          <p:cNvSpPr/>
          <p:nvPr/>
        </p:nvSpPr>
        <p:spPr>
          <a:xfrm>
            <a:off x="285941" y="1521309"/>
            <a:ext cx="9301500" cy="273921"/>
          </a:xfrm>
          <a:prstGeom prst="rect">
            <a:avLst/>
          </a:prstGeom>
        </p:spPr>
        <p:txBody>
          <a:bodyPr wrap="square" numCol="1" spcCol="360000">
            <a:spAutoFit/>
          </a:bodyPr>
          <a:lstStyle/>
          <a:p>
            <a:pPr indent="286345" algn="just">
              <a:lnSpc>
                <a:spcPct val="114000"/>
              </a:lnSpc>
            </a:pPr>
            <a:r>
              <a:rPr lang="pt-BR" sz="1100"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Abaixo é apresentado o cronograma do processo de </a:t>
            </a:r>
            <a:r>
              <a:rPr lang="pt-BR" sz="1100" b="1" dirty="0">
                <a:solidFill>
                  <a:schemeClr val="accent6">
                    <a:lumMod val="75000"/>
                  </a:schemeClr>
                </a:solidFill>
                <a:latin typeface="Source Sans Pro Light" panose="020B0403030403020204" pitchFamily="34" charset="0"/>
                <a:ea typeface="Source Sans Pro Light" panose="020B0403030403020204" pitchFamily="34" charset="0"/>
                <a:cs typeface="Arial" panose="020B0604020202020204" pitchFamily="34" charset="0"/>
              </a:rPr>
              <a:t>Recuperação Judicial </a:t>
            </a:r>
            <a:r>
              <a:rPr lang="pt-BR" sz="1100"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da Recuperanda, demonstrando o atual estágio em que se encontra.</a:t>
            </a:r>
            <a:endParaRPr lang="en-US" sz="1100"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endParaRPr>
          </a:p>
        </p:txBody>
      </p:sp>
      <p:sp>
        <p:nvSpPr>
          <p:cNvPr id="377" name="TextBox 376">
            <a:extLst>
              <a:ext uri="{FF2B5EF4-FFF2-40B4-BE49-F238E27FC236}">
                <a16:creationId xmlns:a16="http://schemas.microsoft.com/office/drawing/2014/main" id="{1852B2DB-C278-4D39-9CCC-69913205509F}"/>
              </a:ext>
            </a:extLst>
          </p:cNvPr>
          <p:cNvSpPr txBox="1"/>
          <p:nvPr/>
        </p:nvSpPr>
        <p:spPr>
          <a:xfrm>
            <a:off x="2420579" y="4178310"/>
            <a:ext cx="1003312" cy="261610"/>
          </a:xfrm>
          <a:prstGeom prst="rect">
            <a:avLst/>
          </a:prstGeom>
          <a:noFill/>
        </p:spPr>
        <p:txBody>
          <a:bodyPr wrap="square" rtlCol="0">
            <a:spAutoFit/>
          </a:bodyPr>
          <a:lstStyle/>
          <a:p>
            <a:pPr algn="ctr"/>
            <a:r>
              <a:rPr lang="en-US" altLang="ko-KR" sz="1100" b="1"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06/05/2020</a:t>
            </a:r>
            <a:endParaRPr lang="ko-KR" altLang="en-US" sz="1100" b="1" dirty="0">
              <a:solidFill>
                <a:schemeClr val="bg2">
                  <a:lumMod val="10000"/>
                </a:schemeClr>
              </a:solidFill>
              <a:latin typeface="Source Sans Pro Light" panose="020B0403030403020204" pitchFamily="34" charset="0"/>
              <a:cs typeface="Arial" panose="020B0604020202020204" pitchFamily="34" charset="0"/>
            </a:endParaRPr>
          </a:p>
        </p:txBody>
      </p:sp>
      <p:sp>
        <p:nvSpPr>
          <p:cNvPr id="378" name="Oval 15">
            <a:extLst>
              <a:ext uri="{FF2B5EF4-FFF2-40B4-BE49-F238E27FC236}">
                <a16:creationId xmlns:a16="http://schemas.microsoft.com/office/drawing/2014/main" id="{D3CC5E86-03E0-431D-9105-D14AA69D2EB9}"/>
              </a:ext>
            </a:extLst>
          </p:cNvPr>
          <p:cNvSpPr/>
          <p:nvPr/>
        </p:nvSpPr>
        <p:spPr>
          <a:xfrm>
            <a:off x="6858750" y="3888123"/>
            <a:ext cx="174624" cy="175520"/>
          </a:xfrm>
          <a:prstGeom prst="ellipse">
            <a:avLst/>
          </a:prstGeom>
          <a:solidFill>
            <a:srgbClr val="A7A7A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100">
              <a:solidFill>
                <a:schemeClr val="bg2">
                  <a:lumMod val="10000"/>
                </a:schemeClr>
              </a:solidFill>
              <a:latin typeface="Source Sans Pro Light" panose="020B0403030403020204" pitchFamily="34" charset="0"/>
              <a:cs typeface="Arial" panose="020B0604020202020204" pitchFamily="34" charset="0"/>
            </a:endParaRPr>
          </a:p>
        </p:txBody>
      </p:sp>
      <p:sp>
        <p:nvSpPr>
          <p:cNvPr id="379" name="Oval 16">
            <a:extLst>
              <a:ext uri="{FF2B5EF4-FFF2-40B4-BE49-F238E27FC236}">
                <a16:creationId xmlns:a16="http://schemas.microsoft.com/office/drawing/2014/main" id="{8A026150-43C4-4C3D-ABD2-DC4FA533A88C}"/>
              </a:ext>
            </a:extLst>
          </p:cNvPr>
          <p:cNvSpPr/>
          <p:nvPr/>
        </p:nvSpPr>
        <p:spPr>
          <a:xfrm>
            <a:off x="7059239" y="3888123"/>
            <a:ext cx="174624" cy="175520"/>
          </a:xfrm>
          <a:prstGeom prst="ellipse">
            <a:avLst/>
          </a:prstGeom>
          <a:solidFill>
            <a:srgbClr val="A7A7A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100">
              <a:solidFill>
                <a:schemeClr val="bg2">
                  <a:lumMod val="10000"/>
                </a:schemeClr>
              </a:solidFill>
              <a:latin typeface="Source Sans Pro Light" panose="020B0403030403020204" pitchFamily="34" charset="0"/>
              <a:cs typeface="Arial" panose="020B0604020202020204" pitchFamily="34" charset="0"/>
            </a:endParaRPr>
          </a:p>
        </p:txBody>
      </p:sp>
      <p:sp>
        <p:nvSpPr>
          <p:cNvPr id="380" name="Oval 15">
            <a:extLst>
              <a:ext uri="{FF2B5EF4-FFF2-40B4-BE49-F238E27FC236}">
                <a16:creationId xmlns:a16="http://schemas.microsoft.com/office/drawing/2014/main" id="{6B88BAE5-92BD-49E4-A869-1159AE6B3551}"/>
              </a:ext>
            </a:extLst>
          </p:cNvPr>
          <p:cNvSpPr/>
          <p:nvPr/>
        </p:nvSpPr>
        <p:spPr>
          <a:xfrm>
            <a:off x="6106910" y="3898283"/>
            <a:ext cx="174624" cy="175520"/>
          </a:xfrm>
          <a:prstGeom prst="ellipse">
            <a:avLst/>
          </a:prstGeom>
          <a:solidFill>
            <a:schemeClr val="accent6">
              <a:lumMod val="75000"/>
            </a:schemeClr>
          </a:solidFill>
          <a:ln>
            <a:solidFill>
              <a:schemeClr val="accent6">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100" dirty="0">
              <a:solidFill>
                <a:schemeClr val="bg2">
                  <a:lumMod val="10000"/>
                </a:schemeClr>
              </a:solidFill>
              <a:latin typeface="Source Sans Pro Light" panose="020B0403030403020204" pitchFamily="34" charset="0"/>
              <a:cs typeface="Arial" panose="020B0604020202020204" pitchFamily="34" charset="0"/>
            </a:endParaRPr>
          </a:p>
        </p:txBody>
      </p:sp>
      <p:sp>
        <p:nvSpPr>
          <p:cNvPr id="381" name="Oval 16">
            <a:extLst>
              <a:ext uri="{FF2B5EF4-FFF2-40B4-BE49-F238E27FC236}">
                <a16:creationId xmlns:a16="http://schemas.microsoft.com/office/drawing/2014/main" id="{6E19047A-7940-47C9-92D7-112E86DA9DA2}"/>
              </a:ext>
            </a:extLst>
          </p:cNvPr>
          <p:cNvSpPr/>
          <p:nvPr/>
        </p:nvSpPr>
        <p:spPr>
          <a:xfrm>
            <a:off x="6307399" y="3898283"/>
            <a:ext cx="174624" cy="175520"/>
          </a:xfrm>
          <a:prstGeom prst="ellipse">
            <a:avLst/>
          </a:prstGeom>
          <a:solidFill>
            <a:schemeClr val="accent6">
              <a:lumMod val="75000"/>
            </a:schemeClr>
          </a:solidFill>
          <a:ln>
            <a:solidFill>
              <a:schemeClr val="accent6">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100">
              <a:solidFill>
                <a:schemeClr val="bg2">
                  <a:lumMod val="10000"/>
                </a:schemeClr>
              </a:solidFill>
              <a:latin typeface="Source Sans Pro Light" panose="020B0403030403020204" pitchFamily="34" charset="0"/>
              <a:cs typeface="Arial" panose="020B0604020202020204" pitchFamily="34" charset="0"/>
            </a:endParaRPr>
          </a:p>
        </p:txBody>
      </p:sp>
      <p:sp>
        <p:nvSpPr>
          <p:cNvPr id="382" name="Oval 15">
            <a:extLst>
              <a:ext uri="{FF2B5EF4-FFF2-40B4-BE49-F238E27FC236}">
                <a16:creationId xmlns:a16="http://schemas.microsoft.com/office/drawing/2014/main" id="{48B12D9A-31B6-4105-ADD9-73571C0610A5}"/>
              </a:ext>
            </a:extLst>
          </p:cNvPr>
          <p:cNvSpPr/>
          <p:nvPr/>
        </p:nvSpPr>
        <p:spPr>
          <a:xfrm>
            <a:off x="7651230" y="3888123"/>
            <a:ext cx="174624" cy="175520"/>
          </a:xfrm>
          <a:prstGeom prst="ellipse">
            <a:avLst/>
          </a:prstGeom>
          <a:solidFill>
            <a:srgbClr val="A7A7A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100">
              <a:solidFill>
                <a:schemeClr val="bg2">
                  <a:lumMod val="10000"/>
                </a:schemeClr>
              </a:solidFill>
              <a:latin typeface="Source Sans Pro Light" panose="020B0403030403020204" pitchFamily="34" charset="0"/>
              <a:cs typeface="Arial" panose="020B0604020202020204" pitchFamily="34" charset="0"/>
            </a:endParaRPr>
          </a:p>
        </p:txBody>
      </p:sp>
      <p:sp>
        <p:nvSpPr>
          <p:cNvPr id="383" name="Oval 16">
            <a:extLst>
              <a:ext uri="{FF2B5EF4-FFF2-40B4-BE49-F238E27FC236}">
                <a16:creationId xmlns:a16="http://schemas.microsoft.com/office/drawing/2014/main" id="{E93C3859-A9A4-477F-A35C-196E63CAFA9C}"/>
              </a:ext>
            </a:extLst>
          </p:cNvPr>
          <p:cNvSpPr/>
          <p:nvPr/>
        </p:nvSpPr>
        <p:spPr>
          <a:xfrm>
            <a:off x="7851719" y="3888123"/>
            <a:ext cx="174624" cy="175520"/>
          </a:xfrm>
          <a:prstGeom prst="ellipse">
            <a:avLst/>
          </a:prstGeom>
          <a:solidFill>
            <a:srgbClr val="A7A7A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100">
              <a:solidFill>
                <a:schemeClr val="bg2">
                  <a:lumMod val="10000"/>
                </a:schemeClr>
              </a:solidFill>
              <a:latin typeface="Source Sans Pro Light" panose="020B0403030403020204" pitchFamily="34" charset="0"/>
              <a:cs typeface="Arial" panose="020B0604020202020204" pitchFamily="34" charset="0"/>
            </a:endParaRPr>
          </a:p>
        </p:txBody>
      </p:sp>
      <p:sp>
        <p:nvSpPr>
          <p:cNvPr id="385" name="TextBox 19">
            <a:extLst>
              <a:ext uri="{FF2B5EF4-FFF2-40B4-BE49-F238E27FC236}">
                <a16:creationId xmlns:a16="http://schemas.microsoft.com/office/drawing/2014/main" id="{0FC3E8D3-6064-40CA-BF91-EE92CB040D12}"/>
              </a:ext>
            </a:extLst>
          </p:cNvPr>
          <p:cNvSpPr txBox="1"/>
          <p:nvPr/>
        </p:nvSpPr>
        <p:spPr>
          <a:xfrm>
            <a:off x="4669581" y="3580386"/>
            <a:ext cx="1036001" cy="261610"/>
          </a:xfrm>
          <a:prstGeom prst="rect">
            <a:avLst/>
          </a:prstGeom>
          <a:noFill/>
        </p:spPr>
        <p:txBody>
          <a:bodyPr wrap="square" rtlCol="0">
            <a:spAutoFit/>
          </a:bodyPr>
          <a:lstStyle/>
          <a:p>
            <a:pPr algn="ctr"/>
            <a:r>
              <a:rPr lang="en-US" altLang="ko-KR" sz="1100" b="1"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02/10/2020</a:t>
            </a:r>
            <a:endParaRPr lang="ko-KR" altLang="en-US" sz="1100" b="1" dirty="0">
              <a:solidFill>
                <a:schemeClr val="bg2">
                  <a:lumMod val="10000"/>
                </a:schemeClr>
              </a:solidFill>
              <a:latin typeface="Source Sans Pro Light" panose="020B0403030403020204" pitchFamily="34" charset="0"/>
              <a:cs typeface="Arial" panose="020B0604020202020204" pitchFamily="34" charset="0"/>
            </a:endParaRPr>
          </a:p>
        </p:txBody>
      </p:sp>
      <p:sp>
        <p:nvSpPr>
          <p:cNvPr id="387" name="TextBox 19">
            <a:extLst>
              <a:ext uri="{FF2B5EF4-FFF2-40B4-BE49-F238E27FC236}">
                <a16:creationId xmlns:a16="http://schemas.microsoft.com/office/drawing/2014/main" id="{EE262B77-7679-437E-8597-301FB1572735}"/>
              </a:ext>
            </a:extLst>
          </p:cNvPr>
          <p:cNvSpPr txBox="1"/>
          <p:nvPr/>
        </p:nvSpPr>
        <p:spPr>
          <a:xfrm>
            <a:off x="6150288" y="3580386"/>
            <a:ext cx="1067830" cy="261610"/>
          </a:xfrm>
          <a:prstGeom prst="rect">
            <a:avLst/>
          </a:prstGeom>
          <a:noFill/>
        </p:spPr>
        <p:txBody>
          <a:bodyPr wrap="square" rtlCol="0">
            <a:spAutoFit/>
          </a:bodyPr>
          <a:lstStyle/>
          <a:p>
            <a:pPr algn="ctr"/>
            <a:r>
              <a:rPr lang="en-US" altLang="ko-KR" sz="1100" b="1"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Sem </a:t>
            </a:r>
            <a:r>
              <a:rPr lang="en-US" altLang="ko-KR" sz="1100" b="1" dirty="0" err="1">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previsão</a:t>
            </a:r>
            <a:endParaRPr lang="ko-KR" altLang="en-US" sz="1100" b="1" dirty="0">
              <a:solidFill>
                <a:schemeClr val="bg2">
                  <a:lumMod val="10000"/>
                </a:schemeClr>
              </a:solidFill>
              <a:latin typeface="Source Sans Pro Light" panose="020B0403030403020204" pitchFamily="34" charset="0"/>
              <a:cs typeface="Arial" panose="020B0604020202020204" pitchFamily="34" charset="0"/>
            </a:endParaRPr>
          </a:p>
        </p:txBody>
      </p:sp>
      <p:grpSp>
        <p:nvGrpSpPr>
          <p:cNvPr id="338" name="그룹 1">
            <a:extLst>
              <a:ext uri="{FF2B5EF4-FFF2-40B4-BE49-F238E27FC236}">
                <a16:creationId xmlns:a16="http://schemas.microsoft.com/office/drawing/2014/main" id="{56E3E1C8-13BA-461A-8A78-A54AA2134D9A}"/>
              </a:ext>
            </a:extLst>
          </p:cNvPr>
          <p:cNvGrpSpPr/>
          <p:nvPr/>
        </p:nvGrpSpPr>
        <p:grpSpPr>
          <a:xfrm>
            <a:off x="783882" y="3726871"/>
            <a:ext cx="7650041" cy="447182"/>
            <a:chOff x="940256" y="3599562"/>
            <a:chExt cx="9463719" cy="550375"/>
          </a:xfrm>
          <a:solidFill>
            <a:schemeClr val="accent6">
              <a:lumMod val="75000"/>
            </a:schemeClr>
          </a:solidFill>
          <a:effectLst>
            <a:outerShdw blurRad="50800" dist="38100" dir="5400000" algn="t" rotWithShape="0">
              <a:prstClr val="black">
                <a:alpha val="40000"/>
              </a:prstClr>
            </a:outerShdw>
          </a:effectLst>
        </p:grpSpPr>
        <p:sp>
          <p:nvSpPr>
            <p:cNvPr id="339" name="Oval 2">
              <a:extLst>
                <a:ext uri="{FF2B5EF4-FFF2-40B4-BE49-F238E27FC236}">
                  <a16:creationId xmlns:a16="http://schemas.microsoft.com/office/drawing/2014/main" id="{BE7F8465-D905-4B99-A95E-50755D582B8F}"/>
                </a:ext>
              </a:extLst>
            </p:cNvPr>
            <p:cNvSpPr/>
            <p:nvPr/>
          </p:nvSpPr>
          <p:spPr>
            <a:xfrm>
              <a:off x="940256" y="3810538"/>
              <a:ext cx="216024" cy="216024"/>
            </a:xfrm>
            <a:prstGeom prst="ellipse">
              <a:avLst/>
            </a:prstGeom>
            <a:grpFill/>
            <a:ln>
              <a:solidFill>
                <a:schemeClr val="accent6">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ko-KR" altLang="en-US" sz="975">
                <a:solidFill>
                  <a:schemeClr val="bg2">
                    <a:lumMod val="10000"/>
                  </a:schemeClr>
                </a:solidFill>
                <a:latin typeface="Source Sans Pro Light" panose="020B0403030403020204" pitchFamily="34" charset="0"/>
                <a:cs typeface="Arial" panose="020B0604020202020204" pitchFamily="34" charset="0"/>
              </a:endParaRPr>
            </a:p>
          </p:txBody>
        </p:sp>
        <p:sp>
          <p:nvSpPr>
            <p:cNvPr id="340" name="Oval 4">
              <a:extLst>
                <a:ext uri="{FF2B5EF4-FFF2-40B4-BE49-F238E27FC236}">
                  <a16:creationId xmlns:a16="http://schemas.microsoft.com/office/drawing/2014/main" id="{318FB5A7-D604-4755-9B48-F815B08ECCEA}"/>
                </a:ext>
              </a:extLst>
            </p:cNvPr>
            <p:cNvSpPr/>
            <p:nvPr/>
          </p:nvSpPr>
          <p:spPr>
            <a:xfrm>
              <a:off x="1228237" y="3810538"/>
              <a:ext cx="216024" cy="216024"/>
            </a:xfrm>
            <a:prstGeom prst="ellipse">
              <a:avLst/>
            </a:prstGeom>
            <a:grpFill/>
            <a:ln>
              <a:solidFill>
                <a:schemeClr val="accent6">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ko-KR" altLang="en-US" sz="975">
                <a:solidFill>
                  <a:schemeClr val="bg2">
                    <a:lumMod val="10000"/>
                  </a:schemeClr>
                </a:solidFill>
                <a:latin typeface="Source Sans Pro Light" panose="020B0403030403020204" pitchFamily="34" charset="0"/>
                <a:cs typeface="Arial" panose="020B0604020202020204" pitchFamily="34" charset="0"/>
              </a:endParaRPr>
            </a:p>
          </p:txBody>
        </p:sp>
        <p:sp>
          <p:nvSpPr>
            <p:cNvPr id="341" name="Oval 5">
              <a:extLst>
                <a:ext uri="{FF2B5EF4-FFF2-40B4-BE49-F238E27FC236}">
                  <a16:creationId xmlns:a16="http://schemas.microsoft.com/office/drawing/2014/main" id="{8CC17D56-E06F-4B76-8583-51166EA64763}"/>
                </a:ext>
              </a:extLst>
            </p:cNvPr>
            <p:cNvSpPr/>
            <p:nvPr/>
          </p:nvSpPr>
          <p:spPr>
            <a:xfrm>
              <a:off x="1929960" y="3810538"/>
              <a:ext cx="216024" cy="216024"/>
            </a:xfrm>
            <a:prstGeom prst="ellipse">
              <a:avLst/>
            </a:prstGeom>
            <a:grpFill/>
            <a:ln>
              <a:solidFill>
                <a:schemeClr val="accent6">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ko-KR" altLang="en-US" sz="975">
                <a:solidFill>
                  <a:schemeClr val="bg2">
                    <a:lumMod val="10000"/>
                  </a:schemeClr>
                </a:solidFill>
                <a:latin typeface="Source Sans Pro Light" panose="020B0403030403020204" pitchFamily="34" charset="0"/>
                <a:cs typeface="Arial" panose="020B0604020202020204" pitchFamily="34" charset="0"/>
              </a:endParaRPr>
            </a:p>
          </p:txBody>
        </p:sp>
        <p:sp>
          <p:nvSpPr>
            <p:cNvPr id="342" name="Oval 6">
              <a:extLst>
                <a:ext uri="{FF2B5EF4-FFF2-40B4-BE49-F238E27FC236}">
                  <a16:creationId xmlns:a16="http://schemas.microsoft.com/office/drawing/2014/main" id="{9F1F4587-423B-49B7-8D6A-1475BF585143}"/>
                </a:ext>
              </a:extLst>
            </p:cNvPr>
            <p:cNvSpPr/>
            <p:nvPr/>
          </p:nvSpPr>
          <p:spPr>
            <a:xfrm>
              <a:off x="2532563" y="3810538"/>
              <a:ext cx="216024" cy="216024"/>
            </a:xfrm>
            <a:prstGeom prst="ellips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75">
                <a:solidFill>
                  <a:schemeClr val="bg2">
                    <a:lumMod val="10000"/>
                  </a:schemeClr>
                </a:solidFill>
                <a:latin typeface="Source Sans Pro Light" panose="020B0403030403020204" pitchFamily="34" charset="0"/>
                <a:cs typeface="Arial" panose="020B0604020202020204" pitchFamily="34" charset="0"/>
              </a:endParaRPr>
            </a:p>
          </p:txBody>
        </p:sp>
        <p:sp>
          <p:nvSpPr>
            <p:cNvPr id="343" name="Oval 7">
              <a:extLst>
                <a:ext uri="{FF2B5EF4-FFF2-40B4-BE49-F238E27FC236}">
                  <a16:creationId xmlns:a16="http://schemas.microsoft.com/office/drawing/2014/main" id="{39283E58-3CC1-4A9F-BC1B-BC2EADF59242}"/>
                </a:ext>
              </a:extLst>
            </p:cNvPr>
            <p:cNvSpPr/>
            <p:nvPr/>
          </p:nvSpPr>
          <p:spPr>
            <a:xfrm>
              <a:off x="2860504" y="3810538"/>
              <a:ext cx="216024" cy="216024"/>
            </a:xfrm>
            <a:prstGeom prst="ellipse">
              <a:avLst/>
            </a:prstGeom>
            <a:grpFill/>
            <a:ln>
              <a:solidFill>
                <a:schemeClr val="accent6">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ko-KR" altLang="en-US" sz="975">
                <a:solidFill>
                  <a:schemeClr val="bg2">
                    <a:lumMod val="10000"/>
                  </a:schemeClr>
                </a:solidFill>
                <a:latin typeface="Source Sans Pro Light" panose="020B0403030403020204" pitchFamily="34" charset="0"/>
                <a:cs typeface="Arial" panose="020B0604020202020204" pitchFamily="34" charset="0"/>
              </a:endParaRPr>
            </a:p>
          </p:txBody>
        </p:sp>
        <p:sp>
          <p:nvSpPr>
            <p:cNvPr id="344" name="Oval 8">
              <a:extLst>
                <a:ext uri="{FF2B5EF4-FFF2-40B4-BE49-F238E27FC236}">
                  <a16:creationId xmlns:a16="http://schemas.microsoft.com/office/drawing/2014/main" id="{B8149366-AC1A-4EB9-B254-922B677BC3A2}"/>
                </a:ext>
              </a:extLst>
            </p:cNvPr>
            <p:cNvSpPr/>
            <p:nvPr/>
          </p:nvSpPr>
          <p:spPr>
            <a:xfrm>
              <a:off x="3135166" y="3810538"/>
              <a:ext cx="216024" cy="216024"/>
            </a:xfrm>
            <a:prstGeom prst="ellipse">
              <a:avLst/>
            </a:prstGeom>
            <a:grpFill/>
            <a:ln>
              <a:solidFill>
                <a:schemeClr val="accent6">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ko-KR" altLang="en-US" sz="975">
                <a:solidFill>
                  <a:schemeClr val="bg2">
                    <a:lumMod val="10000"/>
                  </a:schemeClr>
                </a:solidFill>
                <a:latin typeface="Source Sans Pro Light" panose="020B0403030403020204" pitchFamily="34" charset="0"/>
                <a:cs typeface="Arial" panose="020B0604020202020204" pitchFamily="34" charset="0"/>
              </a:endParaRPr>
            </a:p>
          </p:txBody>
        </p:sp>
        <p:sp>
          <p:nvSpPr>
            <p:cNvPr id="345" name="Oval 9">
              <a:extLst>
                <a:ext uri="{FF2B5EF4-FFF2-40B4-BE49-F238E27FC236}">
                  <a16:creationId xmlns:a16="http://schemas.microsoft.com/office/drawing/2014/main" id="{57E853D5-49EB-4F61-9A17-BB906840EB50}"/>
                </a:ext>
              </a:extLst>
            </p:cNvPr>
            <p:cNvSpPr/>
            <p:nvPr/>
          </p:nvSpPr>
          <p:spPr>
            <a:xfrm>
              <a:off x="3783608" y="3810538"/>
              <a:ext cx="216024" cy="216024"/>
            </a:xfrm>
            <a:prstGeom prst="ellipse">
              <a:avLst/>
            </a:prstGeom>
            <a:grpFill/>
            <a:ln>
              <a:solidFill>
                <a:schemeClr val="accent6">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ko-KR" altLang="en-US" sz="975">
                <a:solidFill>
                  <a:schemeClr val="bg2">
                    <a:lumMod val="10000"/>
                  </a:schemeClr>
                </a:solidFill>
                <a:latin typeface="Source Sans Pro Light" panose="020B0403030403020204" pitchFamily="34" charset="0"/>
                <a:cs typeface="Arial" panose="020B0604020202020204" pitchFamily="34" charset="0"/>
              </a:endParaRPr>
            </a:p>
          </p:txBody>
        </p:sp>
        <p:sp>
          <p:nvSpPr>
            <p:cNvPr id="347" name="Oval 11">
              <a:extLst>
                <a:ext uri="{FF2B5EF4-FFF2-40B4-BE49-F238E27FC236}">
                  <a16:creationId xmlns:a16="http://schemas.microsoft.com/office/drawing/2014/main" id="{AD615258-6824-4A51-9356-BACBC4BA767E}"/>
                </a:ext>
              </a:extLst>
            </p:cNvPr>
            <p:cNvSpPr/>
            <p:nvPr/>
          </p:nvSpPr>
          <p:spPr>
            <a:xfrm>
              <a:off x="4700833" y="3810538"/>
              <a:ext cx="216024" cy="216024"/>
            </a:xfrm>
            <a:prstGeom prst="ellipse">
              <a:avLst/>
            </a:prstGeom>
            <a:grpFill/>
            <a:ln>
              <a:solidFill>
                <a:schemeClr val="accent6">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ko-KR" altLang="en-US" sz="975">
                <a:solidFill>
                  <a:schemeClr val="bg2">
                    <a:lumMod val="10000"/>
                  </a:schemeClr>
                </a:solidFill>
                <a:latin typeface="Source Sans Pro Light" panose="020B0403030403020204" pitchFamily="34" charset="0"/>
                <a:cs typeface="Arial" panose="020B0604020202020204" pitchFamily="34" charset="0"/>
              </a:endParaRPr>
            </a:p>
          </p:txBody>
        </p:sp>
        <p:sp>
          <p:nvSpPr>
            <p:cNvPr id="348" name="Oval 12">
              <a:extLst>
                <a:ext uri="{FF2B5EF4-FFF2-40B4-BE49-F238E27FC236}">
                  <a16:creationId xmlns:a16="http://schemas.microsoft.com/office/drawing/2014/main" id="{DD3ECEF0-41F0-44F9-A78A-68C21F4EC69D}"/>
                </a:ext>
              </a:extLst>
            </p:cNvPr>
            <p:cNvSpPr/>
            <p:nvPr/>
          </p:nvSpPr>
          <p:spPr>
            <a:xfrm>
              <a:off x="4975495" y="3810538"/>
              <a:ext cx="216024" cy="216024"/>
            </a:xfrm>
            <a:prstGeom prst="ellipse">
              <a:avLst/>
            </a:prstGeom>
            <a:grpFill/>
            <a:ln>
              <a:solidFill>
                <a:schemeClr val="accent6">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ko-KR" altLang="en-US" sz="975">
                <a:solidFill>
                  <a:schemeClr val="bg2">
                    <a:lumMod val="10000"/>
                  </a:schemeClr>
                </a:solidFill>
                <a:latin typeface="Source Sans Pro Light" panose="020B0403030403020204" pitchFamily="34" charset="0"/>
                <a:cs typeface="Arial" panose="020B0604020202020204" pitchFamily="34" charset="0"/>
              </a:endParaRPr>
            </a:p>
          </p:txBody>
        </p:sp>
        <p:sp>
          <p:nvSpPr>
            <p:cNvPr id="349" name="Oval 13">
              <a:extLst>
                <a:ext uri="{FF2B5EF4-FFF2-40B4-BE49-F238E27FC236}">
                  <a16:creationId xmlns:a16="http://schemas.microsoft.com/office/drawing/2014/main" id="{72ED4BA9-03E0-4F52-B1F1-3373D83D2C63}"/>
                </a:ext>
              </a:extLst>
            </p:cNvPr>
            <p:cNvSpPr/>
            <p:nvPr/>
          </p:nvSpPr>
          <p:spPr>
            <a:xfrm>
              <a:off x="5663897" y="3810538"/>
              <a:ext cx="216024" cy="216024"/>
            </a:xfrm>
            <a:prstGeom prst="ellipse">
              <a:avLst/>
            </a:prstGeom>
            <a:grpFill/>
            <a:ln>
              <a:solidFill>
                <a:schemeClr val="accent6">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ko-KR" altLang="en-US" sz="975">
                <a:solidFill>
                  <a:schemeClr val="bg2">
                    <a:lumMod val="10000"/>
                  </a:schemeClr>
                </a:solidFill>
                <a:latin typeface="Source Sans Pro Light" panose="020B0403030403020204" pitchFamily="34" charset="0"/>
                <a:cs typeface="Arial" panose="020B0604020202020204" pitchFamily="34" charset="0"/>
              </a:endParaRPr>
            </a:p>
          </p:txBody>
        </p:sp>
        <p:sp>
          <p:nvSpPr>
            <p:cNvPr id="350" name="Oval 15">
              <a:extLst>
                <a:ext uri="{FF2B5EF4-FFF2-40B4-BE49-F238E27FC236}">
                  <a16:creationId xmlns:a16="http://schemas.microsoft.com/office/drawing/2014/main" id="{38BF9ED5-5D2D-4BA6-8B72-632AB792535E}"/>
                </a:ext>
              </a:extLst>
            </p:cNvPr>
            <p:cNvSpPr/>
            <p:nvPr/>
          </p:nvSpPr>
          <p:spPr>
            <a:xfrm>
              <a:off x="6607761" y="3810538"/>
              <a:ext cx="216024" cy="216024"/>
            </a:xfrm>
            <a:prstGeom prst="ellips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75">
                <a:solidFill>
                  <a:schemeClr val="bg2">
                    <a:lumMod val="10000"/>
                  </a:schemeClr>
                </a:solidFill>
                <a:latin typeface="Source Sans Pro Light" panose="020B0403030403020204" pitchFamily="34" charset="0"/>
                <a:cs typeface="Arial" panose="020B0604020202020204" pitchFamily="34" charset="0"/>
              </a:endParaRPr>
            </a:p>
          </p:txBody>
        </p:sp>
        <p:sp>
          <p:nvSpPr>
            <p:cNvPr id="351" name="Oval 16">
              <a:extLst>
                <a:ext uri="{FF2B5EF4-FFF2-40B4-BE49-F238E27FC236}">
                  <a16:creationId xmlns:a16="http://schemas.microsoft.com/office/drawing/2014/main" id="{4B0ADB2C-F0A4-4EB8-8F9E-0D6BAF17EA82}"/>
                </a:ext>
              </a:extLst>
            </p:cNvPr>
            <p:cNvSpPr/>
            <p:nvPr/>
          </p:nvSpPr>
          <p:spPr>
            <a:xfrm>
              <a:off x="6855783" y="3810538"/>
              <a:ext cx="216024" cy="216024"/>
            </a:xfrm>
            <a:prstGeom prst="ellips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75">
                <a:solidFill>
                  <a:schemeClr val="bg2">
                    <a:lumMod val="10000"/>
                  </a:schemeClr>
                </a:solidFill>
                <a:latin typeface="Source Sans Pro Light" panose="020B0403030403020204" pitchFamily="34" charset="0"/>
                <a:cs typeface="Arial" panose="020B0604020202020204" pitchFamily="34" charset="0"/>
              </a:endParaRPr>
            </a:p>
          </p:txBody>
        </p:sp>
        <p:grpSp>
          <p:nvGrpSpPr>
            <p:cNvPr id="352" name="Group 27">
              <a:extLst>
                <a:ext uri="{FF2B5EF4-FFF2-40B4-BE49-F238E27FC236}">
                  <a16:creationId xmlns:a16="http://schemas.microsoft.com/office/drawing/2014/main" id="{4ADE8117-036E-49DE-8941-3069925D6CB8}"/>
                </a:ext>
              </a:extLst>
            </p:cNvPr>
            <p:cNvGrpSpPr/>
            <p:nvPr/>
          </p:nvGrpSpPr>
          <p:grpSpPr>
            <a:xfrm>
              <a:off x="9699146" y="3599562"/>
              <a:ext cx="704829" cy="550375"/>
              <a:chOff x="5605214" y="4422832"/>
              <a:chExt cx="704828" cy="550376"/>
            </a:xfrm>
            <a:grpFill/>
          </p:grpSpPr>
          <p:sp>
            <p:nvSpPr>
              <p:cNvPr id="361" name="Rounded Rectangle 25">
                <a:extLst>
                  <a:ext uri="{FF2B5EF4-FFF2-40B4-BE49-F238E27FC236}">
                    <a16:creationId xmlns:a16="http://schemas.microsoft.com/office/drawing/2014/main" id="{2777167F-6FE5-45F2-9F54-D366B2F27AA6}"/>
                  </a:ext>
                </a:extLst>
              </p:cNvPr>
              <p:cNvSpPr/>
              <p:nvPr/>
            </p:nvSpPr>
            <p:spPr>
              <a:xfrm rot="2624939">
                <a:off x="5605214" y="4422832"/>
                <a:ext cx="682843" cy="180000"/>
              </a:xfrm>
              <a:prstGeom prst="roundRect">
                <a:avLst>
                  <a:gd name="adj" fmla="val 50000"/>
                </a:avLst>
              </a:prstGeom>
              <a:solidFill>
                <a:srgbClr val="A7A7A7"/>
              </a:solidFill>
              <a:ln>
                <a:solidFill>
                  <a:srgbClr val="A7A7A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75">
                  <a:solidFill>
                    <a:schemeClr val="bg2">
                      <a:lumMod val="10000"/>
                    </a:schemeClr>
                  </a:solidFill>
                  <a:latin typeface="Source Sans Pro Light" panose="020B0403030403020204" pitchFamily="34" charset="0"/>
                  <a:cs typeface="Arial" panose="020B0604020202020204" pitchFamily="34" charset="0"/>
                </a:endParaRPr>
              </a:p>
            </p:txBody>
          </p:sp>
          <p:sp>
            <p:nvSpPr>
              <p:cNvPr id="362" name="Rounded Rectangle 26">
                <a:extLst>
                  <a:ext uri="{FF2B5EF4-FFF2-40B4-BE49-F238E27FC236}">
                    <a16:creationId xmlns:a16="http://schemas.microsoft.com/office/drawing/2014/main" id="{D2C1A0B3-50AF-4444-A6E3-D80CBFFF8151}"/>
                  </a:ext>
                </a:extLst>
              </p:cNvPr>
              <p:cNvSpPr/>
              <p:nvPr/>
            </p:nvSpPr>
            <p:spPr>
              <a:xfrm rot="18900000">
                <a:off x="5627197" y="4793208"/>
                <a:ext cx="682845" cy="180000"/>
              </a:xfrm>
              <a:prstGeom prst="roundRect">
                <a:avLst>
                  <a:gd name="adj" fmla="val 50000"/>
                </a:avLst>
              </a:prstGeom>
              <a:solidFill>
                <a:srgbClr val="A7A7A7"/>
              </a:solidFill>
              <a:ln>
                <a:solidFill>
                  <a:srgbClr val="A7A7A7"/>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75">
                  <a:solidFill>
                    <a:schemeClr val="bg2">
                      <a:lumMod val="10000"/>
                    </a:schemeClr>
                  </a:solidFill>
                  <a:latin typeface="Source Sans Pro Light" panose="020B0403030403020204" pitchFamily="34" charset="0"/>
                  <a:cs typeface="Arial" panose="020B0604020202020204" pitchFamily="34" charset="0"/>
                </a:endParaRPr>
              </a:p>
            </p:txBody>
          </p:sp>
        </p:grpSp>
        <p:sp>
          <p:nvSpPr>
            <p:cNvPr id="353" name="Oval 29">
              <a:extLst>
                <a:ext uri="{FF2B5EF4-FFF2-40B4-BE49-F238E27FC236}">
                  <a16:creationId xmlns:a16="http://schemas.microsoft.com/office/drawing/2014/main" id="{3559FD64-85AC-4D46-82D1-90D156264D78}"/>
                </a:ext>
              </a:extLst>
            </p:cNvPr>
            <p:cNvSpPr/>
            <p:nvPr/>
          </p:nvSpPr>
          <p:spPr>
            <a:xfrm>
              <a:off x="1516218" y="3734339"/>
              <a:ext cx="368425" cy="368423"/>
            </a:xfrm>
            <a:prstGeom prst="ellipse">
              <a:avLst/>
            </a:prstGeom>
            <a:grpFill/>
            <a:ln>
              <a:solidFill>
                <a:schemeClr val="accent6">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ko-KR" altLang="en-US" sz="975">
                <a:solidFill>
                  <a:schemeClr val="bg2">
                    <a:lumMod val="10000"/>
                  </a:schemeClr>
                </a:solidFill>
                <a:latin typeface="Source Sans Pro Light" panose="020B0403030403020204" pitchFamily="34" charset="0"/>
                <a:cs typeface="Arial" panose="020B0604020202020204" pitchFamily="34" charset="0"/>
              </a:endParaRPr>
            </a:p>
          </p:txBody>
        </p:sp>
        <p:sp>
          <p:nvSpPr>
            <p:cNvPr id="354" name="Oval 30">
              <a:extLst>
                <a:ext uri="{FF2B5EF4-FFF2-40B4-BE49-F238E27FC236}">
                  <a16:creationId xmlns:a16="http://schemas.microsoft.com/office/drawing/2014/main" id="{ACE53688-A4D0-4786-9339-C0F19A317068}"/>
                </a:ext>
              </a:extLst>
            </p:cNvPr>
            <p:cNvSpPr/>
            <p:nvPr/>
          </p:nvSpPr>
          <p:spPr>
            <a:xfrm>
              <a:off x="2464929" y="3734339"/>
              <a:ext cx="368425" cy="368423"/>
            </a:xfrm>
            <a:prstGeom prst="ellipse">
              <a:avLst/>
            </a:prstGeom>
            <a:grpFill/>
            <a:ln>
              <a:solidFill>
                <a:schemeClr val="accent6">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ko-KR" altLang="en-US" sz="975" dirty="0">
                <a:solidFill>
                  <a:schemeClr val="bg2">
                    <a:lumMod val="10000"/>
                  </a:schemeClr>
                </a:solidFill>
                <a:latin typeface="Source Sans Pro Light" panose="020B0403030403020204" pitchFamily="34" charset="0"/>
                <a:cs typeface="Arial" panose="020B0604020202020204" pitchFamily="34" charset="0"/>
              </a:endParaRPr>
            </a:p>
          </p:txBody>
        </p:sp>
        <p:sp>
          <p:nvSpPr>
            <p:cNvPr id="355" name="Oval 31">
              <a:extLst>
                <a:ext uri="{FF2B5EF4-FFF2-40B4-BE49-F238E27FC236}">
                  <a16:creationId xmlns:a16="http://schemas.microsoft.com/office/drawing/2014/main" id="{2329FC1A-E925-4112-808B-0F5382929CE6}"/>
                </a:ext>
              </a:extLst>
            </p:cNvPr>
            <p:cNvSpPr/>
            <p:nvPr/>
          </p:nvSpPr>
          <p:spPr>
            <a:xfrm>
              <a:off x="3384605" y="3743132"/>
              <a:ext cx="368425" cy="368424"/>
            </a:xfrm>
            <a:prstGeom prst="ellipse">
              <a:avLst/>
            </a:prstGeom>
            <a:grpFill/>
            <a:ln>
              <a:solidFill>
                <a:schemeClr val="accent6">
                  <a:lumMod val="7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ko-KR" altLang="en-US" sz="975">
                <a:solidFill>
                  <a:schemeClr val="bg2">
                    <a:lumMod val="10000"/>
                  </a:schemeClr>
                </a:solidFill>
                <a:highlight>
                  <a:srgbClr val="FF9933"/>
                </a:highlight>
                <a:latin typeface="Source Sans Pro Light" panose="020B0403030403020204" pitchFamily="34" charset="0"/>
                <a:cs typeface="Arial" panose="020B0604020202020204" pitchFamily="34" charset="0"/>
              </a:endParaRPr>
            </a:p>
          </p:txBody>
        </p:sp>
        <p:sp>
          <p:nvSpPr>
            <p:cNvPr id="357" name="Oval 33">
              <a:extLst>
                <a:ext uri="{FF2B5EF4-FFF2-40B4-BE49-F238E27FC236}">
                  <a16:creationId xmlns:a16="http://schemas.microsoft.com/office/drawing/2014/main" id="{2B8CB685-DCB8-48EF-9E4D-68B79C242462}"/>
                </a:ext>
              </a:extLst>
            </p:cNvPr>
            <p:cNvSpPr/>
            <p:nvPr/>
          </p:nvSpPr>
          <p:spPr>
            <a:xfrm>
              <a:off x="5253875" y="3734867"/>
              <a:ext cx="368425" cy="368424"/>
            </a:xfrm>
            <a:prstGeom prst="ellipse">
              <a:avLst/>
            </a:prstGeom>
            <a:grpFill/>
            <a:ln>
              <a:solidFill>
                <a:schemeClr val="accent6">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ko-KR" altLang="en-US" sz="975">
                <a:solidFill>
                  <a:schemeClr val="bg2">
                    <a:lumMod val="10000"/>
                  </a:schemeClr>
                </a:solidFill>
                <a:latin typeface="Source Sans Pro Light" panose="020B0403030403020204" pitchFamily="34" charset="0"/>
                <a:cs typeface="Arial" panose="020B0604020202020204" pitchFamily="34" charset="0"/>
              </a:endParaRPr>
            </a:p>
          </p:txBody>
        </p:sp>
        <p:sp>
          <p:nvSpPr>
            <p:cNvPr id="358" name="Oval 5">
              <a:extLst>
                <a:ext uri="{FF2B5EF4-FFF2-40B4-BE49-F238E27FC236}">
                  <a16:creationId xmlns:a16="http://schemas.microsoft.com/office/drawing/2014/main" id="{AFFEAF0F-7232-42FC-BAD3-0F5E2849A2D7}"/>
                </a:ext>
              </a:extLst>
            </p:cNvPr>
            <p:cNvSpPr/>
            <p:nvPr/>
          </p:nvSpPr>
          <p:spPr>
            <a:xfrm>
              <a:off x="2217941" y="3810543"/>
              <a:ext cx="216024" cy="216024"/>
            </a:xfrm>
            <a:prstGeom prst="ellipse">
              <a:avLst/>
            </a:prstGeom>
            <a:grpFill/>
            <a:ln>
              <a:solidFill>
                <a:schemeClr val="accent6">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ko-KR" altLang="en-US" sz="975">
                <a:solidFill>
                  <a:schemeClr val="bg2">
                    <a:lumMod val="10000"/>
                  </a:schemeClr>
                </a:solidFill>
                <a:latin typeface="Source Sans Pro Light" panose="020B0403030403020204" pitchFamily="34" charset="0"/>
                <a:cs typeface="Arial" panose="020B0604020202020204" pitchFamily="34" charset="0"/>
              </a:endParaRPr>
            </a:p>
          </p:txBody>
        </p:sp>
        <p:sp>
          <p:nvSpPr>
            <p:cNvPr id="359" name="Oval 9">
              <a:extLst>
                <a:ext uri="{FF2B5EF4-FFF2-40B4-BE49-F238E27FC236}">
                  <a16:creationId xmlns:a16="http://schemas.microsoft.com/office/drawing/2014/main" id="{B4B0CF9E-D91E-4BC3-9BAC-85A4D7CF9BF5}"/>
                </a:ext>
              </a:extLst>
            </p:cNvPr>
            <p:cNvSpPr/>
            <p:nvPr/>
          </p:nvSpPr>
          <p:spPr>
            <a:xfrm>
              <a:off x="4044950" y="3810546"/>
              <a:ext cx="216024" cy="216024"/>
            </a:xfrm>
            <a:prstGeom prst="ellipse">
              <a:avLst/>
            </a:prstGeom>
            <a:grpFill/>
            <a:ln>
              <a:solidFill>
                <a:schemeClr val="accent6">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ko-KR" altLang="en-US" sz="975">
                <a:solidFill>
                  <a:schemeClr val="bg2">
                    <a:lumMod val="10000"/>
                  </a:schemeClr>
                </a:solidFill>
                <a:latin typeface="Source Sans Pro Light" panose="020B0403030403020204" pitchFamily="34" charset="0"/>
                <a:cs typeface="Arial" panose="020B0604020202020204" pitchFamily="34" charset="0"/>
              </a:endParaRPr>
            </a:p>
          </p:txBody>
        </p:sp>
        <p:sp>
          <p:nvSpPr>
            <p:cNvPr id="360" name="Oval 13">
              <a:extLst>
                <a:ext uri="{FF2B5EF4-FFF2-40B4-BE49-F238E27FC236}">
                  <a16:creationId xmlns:a16="http://schemas.microsoft.com/office/drawing/2014/main" id="{45EA0230-847D-4651-90C7-733E133BBBDF}"/>
                </a:ext>
              </a:extLst>
            </p:cNvPr>
            <p:cNvSpPr/>
            <p:nvPr/>
          </p:nvSpPr>
          <p:spPr>
            <a:xfrm>
              <a:off x="5938551" y="3810546"/>
              <a:ext cx="216024" cy="216023"/>
            </a:xfrm>
            <a:prstGeom prst="ellipse">
              <a:avLst/>
            </a:prstGeom>
            <a:grpFill/>
            <a:ln>
              <a:solidFill>
                <a:schemeClr val="accent6">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ko-KR" altLang="en-US" sz="975">
                <a:solidFill>
                  <a:schemeClr val="bg2">
                    <a:lumMod val="10000"/>
                  </a:schemeClr>
                </a:solidFill>
                <a:latin typeface="Source Sans Pro Light" panose="020B0403030403020204" pitchFamily="34" charset="0"/>
                <a:cs typeface="Arial" panose="020B0604020202020204" pitchFamily="34" charset="0"/>
              </a:endParaRPr>
            </a:p>
          </p:txBody>
        </p:sp>
      </p:grpSp>
      <p:sp>
        <p:nvSpPr>
          <p:cNvPr id="65" name="Oval 33">
            <a:extLst>
              <a:ext uri="{FF2B5EF4-FFF2-40B4-BE49-F238E27FC236}">
                <a16:creationId xmlns:a16="http://schemas.microsoft.com/office/drawing/2014/main" id="{EEAC8FC8-576E-40FF-87C7-493990BDF0C3}"/>
              </a:ext>
            </a:extLst>
          </p:cNvPr>
          <p:cNvSpPr/>
          <p:nvPr/>
        </p:nvSpPr>
        <p:spPr>
          <a:xfrm>
            <a:off x="5036296" y="3847360"/>
            <a:ext cx="297818" cy="299346"/>
          </a:xfrm>
          <a:prstGeom prst="ellipse">
            <a:avLst/>
          </a:prstGeom>
          <a:solidFill>
            <a:schemeClr val="accent6">
              <a:lumMod val="75000"/>
            </a:schemeClr>
          </a:solidFill>
          <a:ln>
            <a:solidFill>
              <a:schemeClr val="accent6">
                <a:lumMod val="75000"/>
              </a:schemeClr>
            </a:solidFill>
          </a:ln>
          <a:effectLst>
            <a:outerShdw blurRad="50800" dist="38100" dir="5400000" algn="t" rotWithShape="0">
              <a:prstClr val="black">
                <a:alpha val="40000"/>
              </a:prstClr>
            </a:outerShdw>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ko-KR" altLang="en-US" sz="1100">
              <a:solidFill>
                <a:schemeClr val="bg2">
                  <a:lumMod val="10000"/>
                </a:schemeClr>
              </a:solidFill>
              <a:highlight>
                <a:srgbClr val="FF9933"/>
              </a:highlight>
              <a:latin typeface="Source Sans Pro Light" panose="020B0403030403020204" pitchFamily="34" charset="0"/>
              <a:cs typeface="Arial" panose="020B0604020202020204" pitchFamily="34" charset="0"/>
            </a:endParaRPr>
          </a:p>
        </p:txBody>
      </p:sp>
      <p:sp>
        <p:nvSpPr>
          <p:cNvPr id="4" name="TextBox 336">
            <a:extLst>
              <a:ext uri="{FF2B5EF4-FFF2-40B4-BE49-F238E27FC236}">
                <a16:creationId xmlns:a16="http://schemas.microsoft.com/office/drawing/2014/main" id="{C1BC8EAC-5EB6-4D83-9608-64898CADFF15}"/>
              </a:ext>
            </a:extLst>
          </p:cNvPr>
          <p:cNvSpPr txBox="1"/>
          <p:nvPr/>
        </p:nvSpPr>
        <p:spPr>
          <a:xfrm>
            <a:off x="3938841" y="4178310"/>
            <a:ext cx="977823" cy="261610"/>
          </a:xfrm>
          <a:prstGeom prst="rect">
            <a:avLst/>
          </a:prstGeom>
          <a:noFill/>
        </p:spPr>
        <p:txBody>
          <a:bodyPr wrap="square" rtlCol="0">
            <a:spAutoFit/>
          </a:bodyPr>
          <a:lstStyle/>
          <a:p>
            <a:pPr algn="ctr"/>
            <a:r>
              <a:rPr lang="en-US" altLang="ko-KR" sz="1100" b="1"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02/09/2020</a:t>
            </a:r>
            <a:endParaRPr lang="ko-KR" altLang="en-US" sz="1100" b="1" dirty="0">
              <a:solidFill>
                <a:schemeClr val="bg2">
                  <a:lumMod val="10000"/>
                </a:schemeClr>
              </a:solidFill>
              <a:latin typeface="Source Sans Pro Light" panose="020B0403030403020204" pitchFamily="34" charset="0"/>
              <a:cs typeface="Arial" panose="020B0604020202020204" pitchFamily="34" charset="0"/>
            </a:endParaRPr>
          </a:p>
        </p:txBody>
      </p:sp>
      <p:sp>
        <p:nvSpPr>
          <p:cNvPr id="71" name="Oval 31">
            <a:extLst>
              <a:ext uri="{FF2B5EF4-FFF2-40B4-BE49-F238E27FC236}">
                <a16:creationId xmlns:a16="http://schemas.microsoft.com/office/drawing/2014/main" id="{89EDABA6-31ED-4B64-8DEA-B6933FF85027}"/>
              </a:ext>
            </a:extLst>
          </p:cNvPr>
          <p:cNvSpPr/>
          <p:nvPr/>
        </p:nvSpPr>
        <p:spPr>
          <a:xfrm>
            <a:off x="3503208" y="3838124"/>
            <a:ext cx="297818" cy="299346"/>
          </a:xfrm>
          <a:prstGeom prst="ellipse">
            <a:avLst/>
          </a:prstGeom>
          <a:solidFill>
            <a:schemeClr val="accent6">
              <a:lumMod val="75000"/>
            </a:schemeClr>
          </a:solidFill>
          <a:ln>
            <a:solidFill>
              <a:schemeClr val="accent6">
                <a:lumMod val="7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ko-KR" altLang="en-US" sz="975">
              <a:solidFill>
                <a:schemeClr val="bg2">
                  <a:lumMod val="10000"/>
                </a:schemeClr>
              </a:solidFill>
              <a:highlight>
                <a:srgbClr val="FF9933"/>
              </a:highlight>
              <a:latin typeface="Source Sans Pro Light" panose="020B0403030403020204" pitchFamily="34" charset="0"/>
              <a:cs typeface="Arial" panose="020B0604020202020204" pitchFamily="34" charset="0"/>
            </a:endParaRPr>
          </a:p>
        </p:txBody>
      </p:sp>
      <p:sp>
        <p:nvSpPr>
          <p:cNvPr id="73" name="Text Placeholder 1">
            <a:extLst>
              <a:ext uri="{FF2B5EF4-FFF2-40B4-BE49-F238E27FC236}">
                <a16:creationId xmlns:a16="http://schemas.microsoft.com/office/drawing/2014/main" id="{24BC1DA0-D635-460D-A2D5-798A2B73BAE3}"/>
              </a:ext>
            </a:extLst>
          </p:cNvPr>
          <p:cNvSpPr>
            <a:spLocks noGrp="1"/>
          </p:cNvSpPr>
          <p:nvPr>
            <p:ph type="body" sz="quarter" idx="11"/>
          </p:nvPr>
        </p:nvSpPr>
        <p:spPr>
          <a:xfrm>
            <a:off x="632298" y="415216"/>
            <a:ext cx="7483153" cy="486355"/>
          </a:xfrm>
        </p:spPr>
        <p:txBody>
          <a:bodyPr/>
          <a:lstStyle/>
          <a:p>
            <a:r>
              <a:rPr lang="en-US" dirty="0"/>
              <a:t>1.2 </a:t>
            </a:r>
            <a:r>
              <a:rPr lang="en-US" dirty="0" err="1"/>
              <a:t>Cronograma</a:t>
            </a:r>
            <a:r>
              <a:rPr lang="en-US" dirty="0"/>
              <a:t> </a:t>
            </a:r>
            <a:r>
              <a:rPr lang="en-US" dirty="0">
                <a:gradFill>
                  <a:gsLst>
                    <a:gs pos="0">
                      <a:schemeClr val="accent5">
                        <a:lumMod val="67000"/>
                      </a:schemeClr>
                    </a:gs>
                    <a:gs pos="48000">
                      <a:schemeClr val="accent3"/>
                    </a:gs>
                    <a:gs pos="100000">
                      <a:schemeClr val="accent6"/>
                    </a:gs>
                  </a:gsLst>
                  <a:path path="circle">
                    <a:fillToRect l="100000" t="100000"/>
                  </a:path>
                </a:gradFill>
              </a:rPr>
              <a:t>Processual</a:t>
            </a:r>
            <a:endParaRPr lang="en-US" dirty="0"/>
          </a:p>
        </p:txBody>
      </p:sp>
      <p:sp>
        <p:nvSpPr>
          <p:cNvPr id="63" name="TextBox 336">
            <a:extLst>
              <a:ext uri="{FF2B5EF4-FFF2-40B4-BE49-F238E27FC236}">
                <a16:creationId xmlns:a16="http://schemas.microsoft.com/office/drawing/2014/main" id="{817833CF-F7E7-4495-9139-83177C7CAE49}"/>
              </a:ext>
            </a:extLst>
          </p:cNvPr>
          <p:cNvSpPr txBox="1"/>
          <p:nvPr/>
        </p:nvSpPr>
        <p:spPr>
          <a:xfrm>
            <a:off x="5284153" y="4168640"/>
            <a:ext cx="1248540" cy="430887"/>
          </a:xfrm>
          <a:prstGeom prst="rect">
            <a:avLst/>
          </a:prstGeom>
          <a:noFill/>
        </p:spPr>
        <p:txBody>
          <a:bodyPr wrap="square" rtlCol="0">
            <a:spAutoFit/>
          </a:bodyPr>
          <a:lstStyle/>
          <a:p>
            <a:r>
              <a:rPr lang="pt-BR" altLang="ko-KR" sz="1100" b="1"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1ª AGC </a:t>
            </a:r>
            <a:r>
              <a:rPr lang="en-US" altLang="ko-KR" sz="1100" b="1"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02/03/2021</a:t>
            </a:r>
          </a:p>
          <a:p>
            <a:r>
              <a:rPr lang="en-US" altLang="ko-KR" sz="1100" b="1"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2ª AGC 16/03/2021</a:t>
            </a:r>
            <a:endParaRPr lang="ko-KR" altLang="en-US" sz="1100" b="1" dirty="0">
              <a:solidFill>
                <a:schemeClr val="bg2">
                  <a:lumMod val="10000"/>
                </a:schemeClr>
              </a:solidFill>
              <a:latin typeface="Source Sans Pro Light" panose="020B0403030403020204" pitchFamily="34" charset="0"/>
              <a:cs typeface="Arial" panose="020B0604020202020204" pitchFamily="34" charset="0"/>
            </a:endParaRPr>
          </a:p>
        </p:txBody>
      </p:sp>
    </p:spTree>
    <p:extLst>
      <p:ext uri="{BB962C8B-B14F-4D97-AF65-F5344CB8AC3E}">
        <p14:creationId xmlns:p14="http://schemas.microsoft.com/office/powerpoint/2010/main" val="148722712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8" name="Straight Connector 397">
            <a:extLst>
              <a:ext uri="{FF2B5EF4-FFF2-40B4-BE49-F238E27FC236}">
                <a16:creationId xmlns:a16="http://schemas.microsoft.com/office/drawing/2014/main" id="{BF2F5D97-BC65-416C-A4D1-EF3E2A8E3252}"/>
              </a:ext>
            </a:extLst>
          </p:cNvPr>
          <p:cNvCxnSpPr>
            <a:cxnSpLocks/>
          </p:cNvCxnSpPr>
          <p:nvPr/>
        </p:nvCxnSpPr>
        <p:spPr>
          <a:xfrm>
            <a:off x="5314845" y="2237704"/>
            <a:ext cx="0" cy="1753364"/>
          </a:xfrm>
          <a:prstGeom prst="line">
            <a:avLst/>
          </a:prstGeom>
          <a:ln w="25400">
            <a:solidFill>
              <a:schemeClr val="accent6">
                <a:lumMod val="75000"/>
              </a:schemeClr>
            </a:solidFill>
            <a:headEnd type="oval" w="lg" len="lg"/>
            <a:tailEnd type="none" w="lg" len="lg"/>
          </a:ln>
        </p:spPr>
        <p:style>
          <a:lnRef idx="1">
            <a:schemeClr val="accent1"/>
          </a:lnRef>
          <a:fillRef idx="0">
            <a:schemeClr val="accent1"/>
          </a:fillRef>
          <a:effectRef idx="0">
            <a:schemeClr val="accent1"/>
          </a:effectRef>
          <a:fontRef idx="minor">
            <a:schemeClr val="tx1"/>
          </a:fontRef>
        </p:style>
      </p:cxnSp>
      <p:cxnSp>
        <p:nvCxnSpPr>
          <p:cNvPr id="423" name="Straight Connector 422">
            <a:extLst>
              <a:ext uri="{FF2B5EF4-FFF2-40B4-BE49-F238E27FC236}">
                <a16:creationId xmlns:a16="http://schemas.microsoft.com/office/drawing/2014/main" id="{66AFF60A-9F44-4D59-881C-FB57053888F2}"/>
              </a:ext>
            </a:extLst>
          </p:cNvPr>
          <p:cNvCxnSpPr>
            <a:cxnSpLocks/>
          </p:cNvCxnSpPr>
          <p:nvPr/>
        </p:nvCxnSpPr>
        <p:spPr>
          <a:xfrm>
            <a:off x="3242079" y="2253821"/>
            <a:ext cx="0" cy="1709330"/>
          </a:xfrm>
          <a:prstGeom prst="line">
            <a:avLst/>
          </a:prstGeom>
          <a:ln w="25400">
            <a:solidFill>
              <a:schemeClr val="accent6">
                <a:lumMod val="75000"/>
              </a:schemeClr>
            </a:solidFill>
            <a:headEnd type="oval" w="lg" len="lg"/>
            <a:tailEnd type="none" w="lg" len="lg"/>
          </a:ln>
        </p:spPr>
        <p:style>
          <a:lnRef idx="1">
            <a:schemeClr val="accent1"/>
          </a:lnRef>
          <a:fillRef idx="0">
            <a:schemeClr val="accent1"/>
          </a:fillRef>
          <a:effectRef idx="0">
            <a:schemeClr val="accent1"/>
          </a:effectRef>
          <a:fontRef idx="minor">
            <a:schemeClr val="tx1"/>
          </a:fontRef>
        </p:style>
      </p:cxnSp>
      <p:cxnSp>
        <p:nvCxnSpPr>
          <p:cNvPr id="417" name="Straight Connector 416">
            <a:extLst>
              <a:ext uri="{FF2B5EF4-FFF2-40B4-BE49-F238E27FC236}">
                <a16:creationId xmlns:a16="http://schemas.microsoft.com/office/drawing/2014/main" id="{1578B613-2B4A-4818-AAE1-ED5276B34E5A}"/>
              </a:ext>
            </a:extLst>
          </p:cNvPr>
          <p:cNvCxnSpPr>
            <a:cxnSpLocks/>
          </p:cNvCxnSpPr>
          <p:nvPr/>
        </p:nvCxnSpPr>
        <p:spPr>
          <a:xfrm>
            <a:off x="1224154" y="2253821"/>
            <a:ext cx="0" cy="1753364"/>
          </a:xfrm>
          <a:prstGeom prst="line">
            <a:avLst/>
          </a:prstGeom>
          <a:ln w="25400">
            <a:solidFill>
              <a:schemeClr val="accent6">
                <a:lumMod val="75000"/>
              </a:schemeClr>
            </a:solidFill>
            <a:headEnd type="oval" w="lg" len="lg"/>
            <a:tailEnd type="none" w="lg" len="lg"/>
          </a:ln>
        </p:spPr>
        <p:style>
          <a:lnRef idx="1">
            <a:schemeClr val="accent1"/>
          </a:lnRef>
          <a:fillRef idx="0">
            <a:schemeClr val="accent1"/>
          </a:fillRef>
          <a:effectRef idx="0">
            <a:schemeClr val="accent1"/>
          </a:effectRef>
          <a:fontRef idx="minor">
            <a:schemeClr val="tx1"/>
          </a:fontRef>
        </p:style>
      </p:cxnSp>
      <p:cxnSp>
        <p:nvCxnSpPr>
          <p:cNvPr id="402" name="Straight Connector 401">
            <a:extLst>
              <a:ext uri="{FF2B5EF4-FFF2-40B4-BE49-F238E27FC236}">
                <a16:creationId xmlns:a16="http://schemas.microsoft.com/office/drawing/2014/main" id="{513291A4-671A-4996-9B75-0F02C5FDA820}"/>
              </a:ext>
            </a:extLst>
          </p:cNvPr>
          <p:cNvCxnSpPr>
            <a:cxnSpLocks/>
          </p:cNvCxnSpPr>
          <p:nvPr/>
        </p:nvCxnSpPr>
        <p:spPr>
          <a:xfrm flipV="1">
            <a:off x="2263060" y="4131740"/>
            <a:ext cx="3521" cy="1638497"/>
          </a:xfrm>
          <a:prstGeom prst="line">
            <a:avLst/>
          </a:prstGeom>
          <a:ln w="25400">
            <a:solidFill>
              <a:schemeClr val="accent6">
                <a:lumMod val="75000"/>
              </a:schemeClr>
            </a:solidFill>
            <a:headEnd type="oval" w="lg" len="lg"/>
            <a:tailEnd type="none" w="lg" len="lg"/>
          </a:ln>
        </p:spPr>
        <p:style>
          <a:lnRef idx="1">
            <a:schemeClr val="accent1"/>
          </a:lnRef>
          <a:fillRef idx="0">
            <a:schemeClr val="accent1"/>
          </a:fillRef>
          <a:effectRef idx="0">
            <a:schemeClr val="accent1"/>
          </a:effectRef>
          <a:fontRef idx="minor">
            <a:schemeClr val="tx1"/>
          </a:fontRef>
        </p:style>
      </p:cxnSp>
      <p:sp>
        <p:nvSpPr>
          <p:cNvPr id="388" name="Rectangle 387">
            <a:extLst>
              <a:ext uri="{FF2B5EF4-FFF2-40B4-BE49-F238E27FC236}">
                <a16:creationId xmlns:a16="http://schemas.microsoft.com/office/drawing/2014/main" id="{57C0C48F-55D8-42F5-8B24-1F6CBD7CD7E1}"/>
              </a:ext>
            </a:extLst>
          </p:cNvPr>
          <p:cNvSpPr/>
          <p:nvPr/>
        </p:nvSpPr>
        <p:spPr>
          <a:xfrm>
            <a:off x="285941" y="1521309"/>
            <a:ext cx="9301500" cy="273921"/>
          </a:xfrm>
          <a:prstGeom prst="rect">
            <a:avLst/>
          </a:prstGeom>
        </p:spPr>
        <p:txBody>
          <a:bodyPr wrap="square" numCol="1" spcCol="360000">
            <a:spAutoFit/>
          </a:bodyPr>
          <a:lstStyle/>
          <a:p>
            <a:pPr indent="286345" algn="just">
              <a:lnSpc>
                <a:spcPct val="114000"/>
              </a:lnSpc>
            </a:pPr>
            <a:r>
              <a:rPr lang="pt-BR" sz="1100"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Abaixo é apresentado o cronograma da </a:t>
            </a:r>
            <a:r>
              <a:rPr lang="pt-BR" sz="1100" b="1" dirty="0">
                <a:solidFill>
                  <a:schemeClr val="accent6">
                    <a:lumMod val="75000"/>
                  </a:schemeClr>
                </a:solidFill>
                <a:latin typeface="Source Sans Pro Light" panose="020B0403030403020204" pitchFamily="34" charset="0"/>
                <a:ea typeface="Source Sans Pro Light" panose="020B0403030403020204" pitchFamily="34" charset="0"/>
                <a:cs typeface="Arial" panose="020B0604020202020204" pitchFamily="34" charset="0"/>
              </a:rPr>
              <a:t>Verificação de Créditos </a:t>
            </a:r>
            <a:r>
              <a:rPr lang="pt-BR" sz="1100"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da Recuperanda, demonstrando o atual estágio em que se encontra.</a:t>
            </a:r>
            <a:endParaRPr lang="en-US" sz="1100"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endParaRPr>
          </a:p>
        </p:txBody>
      </p:sp>
      <p:sp>
        <p:nvSpPr>
          <p:cNvPr id="389" name="TextBox 388">
            <a:extLst>
              <a:ext uri="{FF2B5EF4-FFF2-40B4-BE49-F238E27FC236}">
                <a16:creationId xmlns:a16="http://schemas.microsoft.com/office/drawing/2014/main" id="{8B4CE6A0-F8C5-4980-8AA5-34351886B877}"/>
              </a:ext>
            </a:extLst>
          </p:cNvPr>
          <p:cNvSpPr txBox="1"/>
          <p:nvPr/>
        </p:nvSpPr>
        <p:spPr>
          <a:xfrm>
            <a:off x="1267779" y="2211453"/>
            <a:ext cx="1025738" cy="430887"/>
          </a:xfrm>
          <a:prstGeom prst="rect">
            <a:avLst/>
          </a:prstGeom>
          <a:noFill/>
        </p:spPr>
        <p:txBody>
          <a:bodyPr wrap="square" rtlCol="0">
            <a:spAutoFit/>
          </a:bodyPr>
          <a:lstStyle/>
          <a:p>
            <a:r>
              <a:rPr lang="pt-BR" altLang="ko-KR" sz="1100"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Ajuizamento</a:t>
            </a:r>
            <a:r>
              <a:rPr lang="en-US" altLang="ko-KR" sz="1100"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 (art. 51 LRF)</a:t>
            </a:r>
            <a:endParaRPr lang="ko-KR" altLang="en-US" sz="1100" dirty="0">
              <a:solidFill>
                <a:schemeClr val="bg2">
                  <a:lumMod val="10000"/>
                </a:schemeClr>
              </a:solidFill>
              <a:latin typeface="Source Sans Pro Light" panose="020B0403030403020204" pitchFamily="34" charset="0"/>
              <a:cs typeface="Arial" panose="020B0604020202020204" pitchFamily="34" charset="0"/>
            </a:endParaRPr>
          </a:p>
        </p:txBody>
      </p:sp>
      <p:sp>
        <p:nvSpPr>
          <p:cNvPr id="390" name="TextBox 389">
            <a:extLst>
              <a:ext uri="{FF2B5EF4-FFF2-40B4-BE49-F238E27FC236}">
                <a16:creationId xmlns:a16="http://schemas.microsoft.com/office/drawing/2014/main" id="{581DC6AD-6DFC-47DE-BC42-7C7519B0C43F}"/>
              </a:ext>
            </a:extLst>
          </p:cNvPr>
          <p:cNvSpPr txBox="1"/>
          <p:nvPr/>
        </p:nvSpPr>
        <p:spPr>
          <a:xfrm>
            <a:off x="4287460" y="5211615"/>
            <a:ext cx="1630582" cy="600164"/>
          </a:xfrm>
          <a:prstGeom prst="rect">
            <a:avLst/>
          </a:prstGeom>
          <a:noFill/>
        </p:spPr>
        <p:txBody>
          <a:bodyPr wrap="square" rtlCol="0">
            <a:spAutoFit/>
          </a:bodyPr>
          <a:lstStyle/>
          <a:p>
            <a:r>
              <a:rPr lang="pt-BR" altLang="ko-KR" sz="1100"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Entrega pela Administração Judicial do relatório de verificação de créditos</a:t>
            </a:r>
            <a:endParaRPr lang="ko-KR" altLang="en-US" sz="1100" dirty="0">
              <a:solidFill>
                <a:schemeClr val="bg2">
                  <a:lumMod val="10000"/>
                </a:schemeClr>
              </a:solidFill>
              <a:latin typeface="Source Sans Pro Light" panose="020B0403030403020204" pitchFamily="34" charset="0"/>
              <a:cs typeface="Arial" panose="020B0604020202020204" pitchFamily="34" charset="0"/>
            </a:endParaRPr>
          </a:p>
        </p:txBody>
      </p:sp>
      <p:sp>
        <p:nvSpPr>
          <p:cNvPr id="391" name="TextBox 390">
            <a:extLst>
              <a:ext uri="{FF2B5EF4-FFF2-40B4-BE49-F238E27FC236}">
                <a16:creationId xmlns:a16="http://schemas.microsoft.com/office/drawing/2014/main" id="{7F0D65E2-50B1-489C-A6CC-B5C0B70F72C3}"/>
              </a:ext>
            </a:extLst>
          </p:cNvPr>
          <p:cNvSpPr txBox="1"/>
          <p:nvPr/>
        </p:nvSpPr>
        <p:spPr>
          <a:xfrm>
            <a:off x="423105" y="4134258"/>
            <a:ext cx="1606664" cy="261610"/>
          </a:xfrm>
          <a:prstGeom prst="rect">
            <a:avLst/>
          </a:prstGeom>
          <a:noFill/>
        </p:spPr>
        <p:txBody>
          <a:bodyPr wrap="square" rtlCol="0">
            <a:spAutoFit/>
          </a:bodyPr>
          <a:lstStyle/>
          <a:p>
            <a:pPr algn="ctr"/>
            <a:r>
              <a:rPr lang="pt-BR" altLang="ko-KR" sz="1100" b="1" dirty="0">
                <a:solidFill>
                  <a:schemeClr val="bg2">
                    <a:lumMod val="10000"/>
                  </a:schemeClr>
                </a:solidFill>
                <a:latin typeface="Source Sans Pro Light" panose="020B0403030403020204" pitchFamily="34" charset="0"/>
                <a:cs typeface="Arial" panose="020B0604020202020204" pitchFamily="34" charset="0"/>
              </a:rPr>
              <a:t>21/11/2019</a:t>
            </a:r>
            <a:endParaRPr lang="ko-KR" altLang="en-US" sz="1100" b="1" dirty="0">
              <a:solidFill>
                <a:schemeClr val="bg2">
                  <a:lumMod val="10000"/>
                </a:schemeClr>
              </a:solidFill>
              <a:latin typeface="Source Sans Pro Light" panose="020B0403030403020204" pitchFamily="34" charset="0"/>
              <a:cs typeface="Arial" panose="020B0604020202020204" pitchFamily="34" charset="0"/>
            </a:endParaRPr>
          </a:p>
        </p:txBody>
      </p:sp>
      <p:sp>
        <p:nvSpPr>
          <p:cNvPr id="392" name="Oval 33">
            <a:extLst>
              <a:ext uri="{FF2B5EF4-FFF2-40B4-BE49-F238E27FC236}">
                <a16:creationId xmlns:a16="http://schemas.microsoft.com/office/drawing/2014/main" id="{F75F967D-0174-43CB-B340-E99F9CB8BEC7}"/>
              </a:ext>
            </a:extLst>
          </p:cNvPr>
          <p:cNvSpPr/>
          <p:nvPr/>
        </p:nvSpPr>
        <p:spPr>
          <a:xfrm>
            <a:off x="7267473" y="3819690"/>
            <a:ext cx="297817" cy="299345"/>
          </a:xfrm>
          <a:prstGeom prst="ellipse">
            <a:avLst/>
          </a:prstGeom>
          <a:solidFill>
            <a:schemeClr val="accent6">
              <a:lumMod val="60000"/>
              <a:lumOff val="40000"/>
            </a:schemeClr>
          </a:solidFill>
          <a:ln>
            <a:solidFill>
              <a:schemeClr val="accent6">
                <a:lumMod val="60000"/>
                <a:lumOff val="4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100">
              <a:solidFill>
                <a:schemeClr val="bg2">
                  <a:lumMod val="10000"/>
                </a:schemeClr>
              </a:solidFill>
              <a:latin typeface="Source Sans Pro Light" panose="020B0403030403020204" pitchFamily="34" charset="0"/>
              <a:cs typeface="Arial" panose="020B0604020202020204" pitchFamily="34" charset="0"/>
            </a:endParaRPr>
          </a:p>
        </p:txBody>
      </p:sp>
      <p:sp>
        <p:nvSpPr>
          <p:cNvPr id="393" name="Oval 75">
            <a:extLst>
              <a:ext uri="{FF2B5EF4-FFF2-40B4-BE49-F238E27FC236}">
                <a16:creationId xmlns:a16="http://schemas.microsoft.com/office/drawing/2014/main" id="{57AFD584-C3B4-4220-AC80-4B7646D515CA}"/>
              </a:ext>
            </a:extLst>
          </p:cNvPr>
          <p:cNvSpPr/>
          <p:nvPr/>
        </p:nvSpPr>
        <p:spPr>
          <a:xfrm>
            <a:off x="7888165" y="3890714"/>
            <a:ext cx="174624" cy="175520"/>
          </a:xfrm>
          <a:prstGeom prst="ellipse">
            <a:avLst/>
          </a:prstGeom>
          <a:solidFill>
            <a:srgbClr val="A7A7A7"/>
          </a:solidFill>
          <a:ln>
            <a:solidFill>
              <a:srgbClr val="A7A7A7"/>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100">
              <a:solidFill>
                <a:schemeClr val="bg2">
                  <a:lumMod val="10000"/>
                </a:schemeClr>
              </a:solidFill>
              <a:latin typeface="Source Sans Pro Light" panose="020B0403030403020204" pitchFamily="34" charset="0"/>
              <a:cs typeface="Arial" panose="020B0604020202020204" pitchFamily="34" charset="0"/>
            </a:endParaRPr>
          </a:p>
        </p:txBody>
      </p:sp>
      <p:sp>
        <p:nvSpPr>
          <p:cNvPr id="394" name="Oval 75">
            <a:extLst>
              <a:ext uri="{FF2B5EF4-FFF2-40B4-BE49-F238E27FC236}">
                <a16:creationId xmlns:a16="http://schemas.microsoft.com/office/drawing/2014/main" id="{35A0FBEB-6262-459B-A1C1-ADB617D45E57}"/>
              </a:ext>
            </a:extLst>
          </p:cNvPr>
          <p:cNvSpPr/>
          <p:nvPr/>
        </p:nvSpPr>
        <p:spPr>
          <a:xfrm>
            <a:off x="8118566" y="3886467"/>
            <a:ext cx="174624" cy="175520"/>
          </a:xfrm>
          <a:prstGeom prst="ellipse">
            <a:avLst/>
          </a:prstGeom>
          <a:solidFill>
            <a:srgbClr val="A7A7A7"/>
          </a:solidFill>
          <a:ln>
            <a:solidFill>
              <a:srgbClr val="A7A7A7"/>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100">
              <a:solidFill>
                <a:schemeClr val="bg2">
                  <a:lumMod val="10000"/>
                </a:schemeClr>
              </a:solidFill>
              <a:latin typeface="Source Sans Pro Light" panose="020B0403030403020204" pitchFamily="34" charset="0"/>
              <a:cs typeface="Arial" panose="020B0604020202020204" pitchFamily="34" charset="0"/>
            </a:endParaRPr>
          </a:p>
        </p:txBody>
      </p:sp>
      <p:sp>
        <p:nvSpPr>
          <p:cNvPr id="395" name="Rectangle 394">
            <a:extLst>
              <a:ext uri="{FF2B5EF4-FFF2-40B4-BE49-F238E27FC236}">
                <a16:creationId xmlns:a16="http://schemas.microsoft.com/office/drawing/2014/main" id="{D25B1227-5EAD-4C8D-A660-11B453E1CF4B}"/>
              </a:ext>
            </a:extLst>
          </p:cNvPr>
          <p:cNvSpPr/>
          <p:nvPr/>
        </p:nvSpPr>
        <p:spPr>
          <a:xfrm>
            <a:off x="7429584" y="2211453"/>
            <a:ext cx="718466" cy="430887"/>
          </a:xfrm>
          <a:prstGeom prst="rect">
            <a:avLst/>
          </a:prstGeom>
        </p:spPr>
        <p:txBody>
          <a:bodyPr wrap="none">
            <a:spAutoFit/>
          </a:bodyPr>
          <a:lstStyle/>
          <a:p>
            <a:r>
              <a:rPr lang="pt-BR" altLang="ko-KR" sz="1100"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QGC</a:t>
            </a:r>
          </a:p>
          <a:p>
            <a:r>
              <a:rPr lang="pt-BR" altLang="ko-KR" sz="1100"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(art. 18 LRF)</a:t>
            </a:r>
          </a:p>
        </p:txBody>
      </p:sp>
      <p:sp>
        <p:nvSpPr>
          <p:cNvPr id="396" name="Oval 33">
            <a:extLst>
              <a:ext uri="{FF2B5EF4-FFF2-40B4-BE49-F238E27FC236}">
                <a16:creationId xmlns:a16="http://schemas.microsoft.com/office/drawing/2014/main" id="{2C4A654F-F0F7-4F6B-BE02-C5635C2083A5}"/>
              </a:ext>
            </a:extLst>
          </p:cNvPr>
          <p:cNvSpPr/>
          <p:nvPr/>
        </p:nvSpPr>
        <p:spPr>
          <a:xfrm>
            <a:off x="5165936" y="3834324"/>
            <a:ext cx="297817" cy="299345"/>
          </a:xfrm>
          <a:prstGeom prst="ellipse">
            <a:avLst/>
          </a:prstGeom>
          <a:solidFill>
            <a:schemeClr val="accent6">
              <a:lumMod val="75000"/>
            </a:schemeClr>
          </a:solidFill>
          <a:ln>
            <a:solidFill>
              <a:schemeClr val="accent6">
                <a:lumMod val="7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ko-KR" altLang="en-US" sz="1100">
              <a:solidFill>
                <a:schemeClr val="bg2">
                  <a:lumMod val="10000"/>
                </a:schemeClr>
              </a:solidFill>
              <a:latin typeface="Source Sans Pro Light" panose="020B0403030403020204" pitchFamily="34" charset="0"/>
              <a:cs typeface="Arial" panose="020B0604020202020204" pitchFamily="34" charset="0"/>
            </a:endParaRPr>
          </a:p>
        </p:txBody>
      </p:sp>
      <p:sp>
        <p:nvSpPr>
          <p:cNvPr id="397" name="Rectangle 396">
            <a:extLst>
              <a:ext uri="{FF2B5EF4-FFF2-40B4-BE49-F238E27FC236}">
                <a16:creationId xmlns:a16="http://schemas.microsoft.com/office/drawing/2014/main" id="{6BAF83DF-4B3A-4ED7-B98F-7D4017ADC8FD}"/>
              </a:ext>
            </a:extLst>
          </p:cNvPr>
          <p:cNvSpPr/>
          <p:nvPr/>
        </p:nvSpPr>
        <p:spPr>
          <a:xfrm>
            <a:off x="5329340" y="2211453"/>
            <a:ext cx="1439639" cy="769441"/>
          </a:xfrm>
          <a:prstGeom prst="rect">
            <a:avLst/>
          </a:prstGeom>
        </p:spPr>
        <p:txBody>
          <a:bodyPr wrap="square">
            <a:spAutoFit/>
          </a:bodyPr>
          <a:lstStyle/>
          <a:p>
            <a:r>
              <a:rPr lang="pt-BR" sz="1100"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Publicação do 2º edital contendo a relação de credores da Administração Judicial (art. 7º, §1º, LRF)</a:t>
            </a:r>
            <a:endParaRPr lang="en-US" sz="1100"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endParaRPr>
          </a:p>
        </p:txBody>
      </p:sp>
      <p:cxnSp>
        <p:nvCxnSpPr>
          <p:cNvPr id="399" name="Straight Connector 398">
            <a:extLst>
              <a:ext uri="{FF2B5EF4-FFF2-40B4-BE49-F238E27FC236}">
                <a16:creationId xmlns:a16="http://schemas.microsoft.com/office/drawing/2014/main" id="{8EB1AA5B-DFE4-463E-9495-ED8A49410832}"/>
              </a:ext>
            </a:extLst>
          </p:cNvPr>
          <p:cNvCxnSpPr>
            <a:cxnSpLocks/>
          </p:cNvCxnSpPr>
          <p:nvPr/>
        </p:nvCxnSpPr>
        <p:spPr>
          <a:xfrm flipV="1">
            <a:off x="4273445" y="3976760"/>
            <a:ext cx="0" cy="1753364"/>
          </a:xfrm>
          <a:prstGeom prst="line">
            <a:avLst/>
          </a:prstGeom>
          <a:ln w="25400">
            <a:solidFill>
              <a:schemeClr val="accent6">
                <a:lumMod val="75000"/>
              </a:schemeClr>
            </a:solidFill>
            <a:headEnd type="oval" w="lg" len="lg"/>
            <a:tailEnd type="none" w="lg" len="lg"/>
          </a:ln>
        </p:spPr>
        <p:style>
          <a:lnRef idx="1">
            <a:schemeClr val="accent1"/>
          </a:lnRef>
          <a:fillRef idx="0">
            <a:schemeClr val="accent1"/>
          </a:fillRef>
          <a:effectRef idx="0">
            <a:schemeClr val="accent1"/>
          </a:effectRef>
          <a:fontRef idx="minor">
            <a:schemeClr val="tx1"/>
          </a:fontRef>
        </p:style>
      </p:cxnSp>
      <p:sp>
        <p:nvSpPr>
          <p:cNvPr id="400" name="Oval 9">
            <a:extLst>
              <a:ext uri="{FF2B5EF4-FFF2-40B4-BE49-F238E27FC236}">
                <a16:creationId xmlns:a16="http://schemas.microsoft.com/office/drawing/2014/main" id="{3A6CCA59-C2ED-4B21-8ABB-394649396524}"/>
              </a:ext>
            </a:extLst>
          </p:cNvPr>
          <p:cNvSpPr/>
          <p:nvPr/>
        </p:nvSpPr>
        <p:spPr>
          <a:xfrm>
            <a:off x="3430451" y="3903103"/>
            <a:ext cx="174624" cy="175519"/>
          </a:xfrm>
          <a:prstGeom prst="ellipse">
            <a:avLst/>
          </a:prstGeom>
          <a:solidFill>
            <a:schemeClr val="accent6">
              <a:lumMod val="75000"/>
            </a:schemeClr>
          </a:solidFill>
          <a:ln>
            <a:solidFill>
              <a:schemeClr val="accent6">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ko-KR" altLang="en-US" sz="1100">
              <a:solidFill>
                <a:schemeClr val="bg2">
                  <a:lumMod val="10000"/>
                </a:schemeClr>
              </a:solidFill>
              <a:latin typeface="Source Sans Pro Light" panose="020B0403030403020204" pitchFamily="34" charset="0"/>
              <a:cs typeface="Arial" panose="020B0604020202020204" pitchFamily="34" charset="0"/>
            </a:endParaRPr>
          </a:p>
        </p:txBody>
      </p:sp>
      <p:sp>
        <p:nvSpPr>
          <p:cNvPr id="401" name="Oval 30">
            <a:extLst>
              <a:ext uri="{FF2B5EF4-FFF2-40B4-BE49-F238E27FC236}">
                <a16:creationId xmlns:a16="http://schemas.microsoft.com/office/drawing/2014/main" id="{56D56C58-9459-42B7-BCAC-05866F86812A}"/>
              </a:ext>
            </a:extLst>
          </p:cNvPr>
          <p:cNvSpPr/>
          <p:nvPr/>
        </p:nvSpPr>
        <p:spPr>
          <a:xfrm>
            <a:off x="2114152" y="3842415"/>
            <a:ext cx="297817" cy="299344"/>
          </a:xfrm>
          <a:prstGeom prst="ellipse">
            <a:avLst/>
          </a:prstGeom>
          <a:solidFill>
            <a:schemeClr val="accent6">
              <a:lumMod val="75000"/>
            </a:schemeClr>
          </a:solidFill>
          <a:ln>
            <a:solidFill>
              <a:schemeClr val="accent6">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ko-KR" altLang="en-US" sz="1100">
              <a:solidFill>
                <a:schemeClr val="bg2">
                  <a:lumMod val="10000"/>
                </a:schemeClr>
              </a:solidFill>
              <a:latin typeface="Source Sans Pro Light" panose="020B0403030403020204" pitchFamily="34" charset="0"/>
              <a:cs typeface="Arial" panose="020B0604020202020204" pitchFamily="34" charset="0"/>
            </a:endParaRPr>
          </a:p>
        </p:txBody>
      </p:sp>
      <p:sp>
        <p:nvSpPr>
          <p:cNvPr id="403" name="TextBox 402">
            <a:extLst>
              <a:ext uri="{FF2B5EF4-FFF2-40B4-BE49-F238E27FC236}">
                <a16:creationId xmlns:a16="http://schemas.microsoft.com/office/drawing/2014/main" id="{45BCC31E-A046-4424-A115-4932E5020388}"/>
              </a:ext>
            </a:extLst>
          </p:cNvPr>
          <p:cNvSpPr txBox="1"/>
          <p:nvPr/>
        </p:nvSpPr>
        <p:spPr>
          <a:xfrm>
            <a:off x="1775674" y="3623034"/>
            <a:ext cx="1003312" cy="261610"/>
          </a:xfrm>
          <a:prstGeom prst="rect">
            <a:avLst/>
          </a:prstGeom>
          <a:noFill/>
        </p:spPr>
        <p:txBody>
          <a:bodyPr wrap="square" rtlCol="0">
            <a:spAutoFit/>
          </a:bodyPr>
          <a:lstStyle/>
          <a:p>
            <a:pPr algn="ctr"/>
            <a:r>
              <a:rPr lang="en-US" altLang="ko-KR" sz="1100" b="1"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06/05/2020</a:t>
            </a:r>
            <a:endParaRPr lang="ko-KR" altLang="en-US" sz="1100" b="1" dirty="0">
              <a:solidFill>
                <a:schemeClr val="bg2">
                  <a:lumMod val="10000"/>
                </a:schemeClr>
              </a:solidFill>
              <a:latin typeface="Source Sans Pro Light" panose="020B0403030403020204" pitchFamily="34" charset="0"/>
              <a:cs typeface="Arial" panose="020B0604020202020204" pitchFamily="34" charset="0"/>
            </a:endParaRPr>
          </a:p>
        </p:txBody>
      </p:sp>
      <p:sp>
        <p:nvSpPr>
          <p:cNvPr id="404" name="Oval 74">
            <a:extLst>
              <a:ext uri="{FF2B5EF4-FFF2-40B4-BE49-F238E27FC236}">
                <a16:creationId xmlns:a16="http://schemas.microsoft.com/office/drawing/2014/main" id="{7FA0C04A-6F32-43BF-B614-ED669BCA6DFF}"/>
              </a:ext>
            </a:extLst>
          </p:cNvPr>
          <p:cNvSpPr/>
          <p:nvPr/>
        </p:nvSpPr>
        <p:spPr>
          <a:xfrm>
            <a:off x="5517401" y="3900372"/>
            <a:ext cx="174624" cy="175520"/>
          </a:xfrm>
          <a:prstGeom prst="ellipse">
            <a:avLst/>
          </a:prstGeom>
          <a:solidFill>
            <a:schemeClr val="accent6">
              <a:lumMod val="75000"/>
            </a:schemeClr>
          </a:solidFill>
          <a:ln>
            <a:solidFill>
              <a:schemeClr val="accent6">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100">
              <a:solidFill>
                <a:schemeClr val="bg2">
                  <a:lumMod val="10000"/>
                </a:schemeClr>
              </a:solidFill>
              <a:latin typeface="Source Sans Pro Light" panose="020B0403030403020204" pitchFamily="34" charset="0"/>
              <a:cs typeface="Arial" panose="020B0604020202020204" pitchFamily="34" charset="0"/>
            </a:endParaRPr>
          </a:p>
        </p:txBody>
      </p:sp>
      <p:sp>
        <p:nvSpPr>
          <p:cNvPr id="405" name="Oval 74">
            <a:extLst>
              <a:ext uri="{FF2B5EF4-FFF2-40B4-BE49-F238E27FC236}">
                <a16:creationId xmlns:a16="http://schemas.microsoft.com/office/drawing/2014/main" id="{4F91F2B4-FEBD-4E84-AC3C-51D8A4C45E2F}"/>
              </a:ext>
            </a:extLst>
          </p:cNvPr>
          <p:cNvSpPr/>
          <p:nvPr/>
        </p:nvSpPr>
        <p:spPr>
          <a:xfrm>
            <a:off x="5746105" y="3901733"/>
            <a:ext cx="174624" cy="175520"/>
          </a:xfrm>
          <a:prstGeom prst="ellipse">
            <a:avLst/>
          </a:prstGeom>
          <a:solidFill>
            <a:schemeClr val="accent6">
              <a:lumMod val="75000"/>
            </a:schemeClr>
          </a:solidFill>
          <a:ln>
            <a:solidFill>
              <a:schemeClr val="accent6">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100">
              <a:solidFill>
                <a:schemeClr val="bg2">
                  <a:lumMod val="10000"/>
                </a:schemeClr>
              </a:solidFill>
              <a:latin typeface="Source Sans Pro Light" panose="020B0403030403020204" pitchFamily="34" charset="0"/>
              <a:cs typeface="Arial" panose="020B0604020202020204" pitchFamily="34" charset="0"/>
            </a:endParaRPr>
          </a:p>
        </p:txBody>
      </p:sp>
      <p:sp>
        <p:nvSpPr>
          <p:cNvPr id="406" name="Oval 74">
            <a:extLst>
              <a:ext uri="{FF2B5EF4-FFF2-40B4-BE49-F238E27FC236}">
                <a16:creationId xmlns:a16="http://schemas.microsoft.com/office/drawing/2014/main" id="{DB380252-8047-488F-AC2D-FD3E64FA2353}"/>
              </a:ext>
            </a:extLst>
          </p:cNvPr>
          <p:cNvSpPr/>
          <p:nvPr/>
        </p:nvSpPr>
        <p:spPr>
          <a:xfrm>
            <a:off x="7636238" y="3890714"/>
            <a:ext cx="174624" cy="175520"/>
          </a:xfrm>
          <a:prstGeom prst="ellipse">
            <a:avLst/>
          </a:prstGeom>
          <a:solidFill>
            <a:srgbClr val="A7A7A7"/>
          </a:solidFill>
          <a:ln>
            <a:solidFill>
              <a:srgbClr val="A7A7A7"/>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100">
              <a:solidFill>
                <a:schemeClr val="bg2">
                  <a:lumMod val="10000"/>
                </a:schemeClr>
              </a:solidFill>
              <a:latin typeface="Source Sans Pro Light" panose="020B0403030403020204" pitchFamily="34" charset="0"/>
              <a:cs typeface="Arial" panose="020B0604020202020204" pitchFamily="34" charset="0"/>
            </a:endParaRPr>
          </a:p>
        </p:txBody>
      </p:sp>
      <p:sp>
        <p:nvSpPr>
          <p:cNvPr id="407" name="Oval 29">
            <a:extLst>
              <a:ext uri="{FF2B5EF4-FFF2-40B4-BE49-F238E27FC236}">
                <a16:creationId xmlns:a16="http://schemas.microsoft.com/office/drawing/2014/main" id="{8E087595-4DC2-4577-BFE1-19F895F92BDC}"/>
              </a:ext>
            </a:extLst>
          </p:cNvPr>
          <p:cNvSpPr/>
          <p:nvPr/>
        </p:nvSpPr>
        <p:spPr>
          <a:xfrm>
            <a:off x="1076998" y="3844802"/>
            <a:ext cx="297817" cy="299345"/>
          </a:xfrm>
          <a:prstGeom prst="ellipse">
            <a:avLst/>
          </a:prstGeom>
          <a:solidFill>
            <a:schemeClr val="accent6">
              <a:lumMod val="75000"/>
            </a:schemeClr>
          </a:solidFill>
          <a:ln>
            <a:solidFill>
              <a:schemeClr val="accent6">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ko-KR" altLang="en-US" sz="1100">
              <a:solidFill>
                <a:schemeClr val="bg2">
                  <a:lumMod val="10000"/>
                </a:schemeClr>
              </a:solidFill>
              <a:latin typeface="Source Sans Pro Light" panose="020B0403030403020204" pitchFamily="34" charset="0"/>
              <a:cs typeface="Arial" panose="020B0604020202020204" pitchFamily="34" charset="0"/>
            </a:endParaRPr>
          </a:p>
        </p:txBody>
      </p:sp>
      <p:sp>
        <p:nvSpPr>
          <p:cNvPr id="408" name="Oval 9">
            <a:extLst>
              <a:ext uri="{FF2B5EF4-FFF2-40B4-BE49-F238E27FC236}">
                <a16:creationId xmlns:a16="http://schemas.microsoft.com/office/drawing/2014/main" id="{119227F0-DA64-434F-A26E-6C7FE9E9C1E5}"/>
              </a:ext>
            </a:extLst>
          </p:cNvPr>
          <p:cNvSpPr/>
          <p:nvPr/>
        </p:nvSpPr>
        <p:spPr>
          <a:xfrm>
            <a:off x="2455091" y="3903535"/>
            <a:ext cx="174624" cy="175519"/>
          </a:xfrm>
          <a:prstGeom prst="ellipse">
            <a:avLst/>
          </a:prstGeom>
          <a:solidFill>
            <a:schemeClr val="accent6">
              <a:lumMod val="75000"/>
            </a:schemeClr>
          </a:solidFill>
          <a:ln>
            <a:solidFill>
              <a:schemeClr val="accent6">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ko-KR" altLang="en-US" sz="1100">
              <a:solidFill>
                <a:schemeClr val="bg2">
                  <a:lumMod val="10000"/>
                </a:schemeClr>
              </a:solidFill>
              <a:latin typeface="Source Sans Pro Light" panose="020B0403030403020204" pitchFamily="34" charset="0"/>
              <a:cs typeface="Arial" panose="020B0604020202020204" pitchFamily="34" charset="0"/>
            </a:endParaRPr>
          </a:p>
        </p:txBody>
      </p:sp>
      <p:sp>
        <p:nvSpPr>
          <p:cNvPr id="409" name="Oval 10">
            <a:extLst>
              <a:ext uri="{FF2B5EF4-FFF2-40B4-BE49-F238E27FC236}">
                <a16:creationId xmlns:a16="http://schemas.microsoft.com/office/drawing/2014/main" id="{A5009677-BF98-41FB-AA3D-E7944E39910E}"/>
              </a:ext>
            </a:extLst>
          </p:cNvPr>
          <p:cNvSpPr/>
          <p:nvPr/>
        </p:nvSpPr>
        <p:spPr>
          <a:xfrm>
            <a:off x="2891661" y="3902374"/>
            <a:ext cx="174624" cy="175519"/>
          </a:xfrm>
          <a:prstGeom prst="ellipse">
            <a:avLst/>
          </a:prstGeom>
          <a:solidFill>
            <a:schemeClr val="accent6">
              <a:lumMod val="75000"/>
            </a:schemeClr>
          </a:solidFill>
          <a:ln>
            <a:solidFill>
              <a:schemeClr val="accent6">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ko-KR" altLang="en-US" sz="1100">
              <a:solidFill>
                <a:schemeClr val="bg2">
                  <a:lumMod val="10000"/>
                </a:schemeClr>
              </a:solidFill>
              <a:latin typeface="Source Sans Pro Light" panose="020B0403030403020204" pitchFamily="34" charset="0"/>
              <a:cs typeface="Arial" panose="020B0604020202020204" pitchFamily="34" charset="0"/>
            </a:endParaRPr>
          </a:p>
        </p:txBody>
      </p:sp>
      <p:sp>
        <p:nvSpPr>
          <p:cNvPr id="410" name="Oval 9">
            <a:extLst>
              <a:ext uri="{FF2B5EF4-FFF2-40B4-BE49-F238E27FC236}">
                <a16:creationId xmlns:a16="http://schemas.microsoft.com/office/drawing/2014/main" id="{A0BE2DBD-A5E9-46FD-8075-9BB2ED69CDA9}"/>
              </a:ext>
            </a:extLst>
          </p:cNvPr>
          <p:cNvSpPr/>
          <p:nvPr/>
        </p:nvSpPr>
        <p:spPr>
          <a:xfrm>
            <a:off x="2667039" y="3903535"/>
            <a:ext cx="174624" cy="175519"/>
          </a:xfrm>
          <a:prstGeom prst="ellipse">
            <a:avLst/>
          </a:prstGeom>
          <a:solidFill>
            <a:schemeClr val="accent6">
              <a:lumMod val="75000"/>
            </a:schemeClr>
          </a:solidFill>
          <a:ln>
            <a:solidFill>
              <a:schemeClr val="accent6">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ko-KR" altLang="en-US" sz="1100">
              <a:solidFill>
                <a:schemeClr val="bg2">
                  <a:lumMod val="10000"/>
                </a:schemeClr>
              </a:solidFill>
              <a:latin typeface="Source Sans Pro Light" panose="020B0403030403020204" pitchFamily="34" charset="0"/>
              <a:cs typeface="Arial" panose="020B0604020202020204" pitchFamily="34" charset="0"/>
            </a:endParaRPr>
          </a:p>
        </p:txBody>
      </p:sp>
      <p:sp>
        <p:nvSpPr>
          <p:cNvPr id="411" name="Oval 9">
            <a:extLst>
              <a:ext uri="{FF2B5EF4-FFF2-40B4-BE49-F238E27FC236}">
                <a16:creationId xmlns:a16="http://schemas.microsoft.com/office/drawing/2014/main" id="{4A41440F-5ED4-4479-8B08-2984A5503E7B}"/>
              </a:ext>
            </a:extLst>
          </p:cNvPr>
          <p:cNvSpPr/>
          <p:nvPr/>
        </p:nvSpPr>
        <p:spPr>
          <a:xfrm>
            <a:off x="1429363" y="3904399"/>
            <a:ext cx="174624" cy="175519"/>
          </a:xfrm>
          <a:prstGeom prst="ellipse">
            <a:avLst/>
          </a:prstGeom>
          <a:solidFill>
            <a:schemeClr val="accent6">
              <a:lumMod val="75000"/>
            </a:schemeClr>
          </a:solidFill>
          <a:ln>
            <a:solidFill>
              <a:schemeClr val="accent6">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ko-KR" altLang="en-US" sz="1100">
              <a:solidFill>
                <a:schemeClr val="bg2">
                  <a:lumMod val="10000"/>
                </a:schemeClr>
              </a:solidFill>
              <a:latin typeface="Source Sans Pro Light" panose="020B0403030403020204" pitchFamily="34" charset="0"/>
              <a:cs typeface="Arial" panose="020B0604020202020204" pitchFamily="34" charset="0"/>
            </a:endParaRPr>
          </a:p>
        </p:txBody>
      </p:sp>
      <p:sp>
        <p:nvSpPr>
          <p:cNvPr id="412" name="Oval 10">
            <a:extLst>
              <a:ext uri="{FF2B5EF4-FFF2-40B4-BE49-F238E27FC236}">
                <a16:creationId xmlns:a16="http://schemas.microsoft.com/office/drawing/2014/main" id="{2AE4CE7B-E388-4D88-8BB1-C6E1DA6DB231}"/>
              </a:ext>
            </a:extLst>
          </p:cNvPr>
          <p:cNvSpPr/>
          <p:nvPr/>
        </p:nvSpPr>
        <p:spPr>
          <a:xfrm>
            <a:off x="1875661" y="3908102"/>
            <a:ext cx="174624" cy="175519"/>
          </a:xfrm>
          <a:prstGeom prst="ellipse">
            <a:avLst/>
          </a:prstGeom>
          <a:solidFill>
            <a:schemeClr val="accent6">
              <a:lumMod val="75000"/>
            </a:schemeClr>
          </a:solidFill>
          <a:ln>
            <a:solidFill>
              <a:schemeClr val="accent6">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ko-KR" altLang="en-US" sz="1100">
              <a:solidFill>
                <a:schemeClr val="bg2">
                  <a:lumMod val="10000"/>
                </a:schemeClr>
              </a:solidFill>
              <a:latin typeface="Source Sans Pro Light" panose="020B0403030403020204" pitchFamily="34" charset="0"/>
              <a:cs typeface="Arial" panose="020B0604020202020204" pitchFamily="34" charset="0"/>
            </a:endParaRPr>
          </a:p>
        </p:txBody>
      </p:sp>
      <p:sp>
        <p:nvSpPr>
          <p:cNvPr id="413" name="Oval 9">
            <a:extLst>
              <a:ext uri="{FF2B5EF4-FFF2-40B4-BE49-F238E27FC236}">
                <a16:creationId xmlns:a16="http://schemas.microsoft.com/office/drawing/2014/main" id="{FAB8CAE0-BFAF-418F-B515-A0AC4540BD67}"/>
              </a:ext>
            </a:extLst>
          </p:cNvPr>
          <p:cNvSpPr/>
          <p:nvPr/>
        </p:nvSpPr>
        <p:spPr>
          <a:xfrm>
            <a:off x="1651039" y="3909263"/>
            <a:ext cx="174624" cy="175519"/>
          </a:xfrm>
          <a:prstGeom prst="ellipse">
            <a:avLst/>
          </a:prstGeom>
          <a:solidFill>
            <a:schemeClr val="accent6">
              <a:lumMod val="75000"/>
            </a:schemeClr>
          </a:solidFill>
          <a:ln>
            <a:solidFill>
              <a:schemeClr val="accent6">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ko-KR" altLang="en-US" sz="1100">
              <a:solidFill>
                <a:schemeClr val="bg2">
                  <a:lumMod val="10000"/>
                </a:schemeClr>
              </a:solidFill>
              <a:latin typeface="Source Sans Pro Light" panose="020B0403030403020204" pitchFamily="34" charset="0"/>
              <a:cs typeface="Arial" panose="020B0604020202020204" pitchFamily="34" charset="0"/>
            </a:endParaRPr>
          </a:p>
        </p:txBody>
      </p:sp>
      <p:sp>
        <p:nvSpPr>
          <p:cNvPr id="414" name="Oval 33">
            <a:extLst>
              <a:ext uri="{FF2B5EF4-FFF2-40B4-BE49-F238E27FC236}">
                <a16:creationId xmlns:a16="http://schemas.microsoft.com/office/drawing/2014/main" id="{4B597CD9-F975-4617-8B0C-E28DF1C8E89B}"/>
              </a:ext>
            </a:extLst>
          </p:cNvPr>
          <p:cNvSpPr/>
          <p:nvPr/>
        </p:nvSpPr>
        <p:spPr>
          <a:xfrm>
            <a:off x="4141630" y="3831235"/>
            <a:ext cx="297817" cy="299345"/>
          </a:xfrm>
          <a:prstGeom prst="ellipse">
            <a:avLst/>
          </a:prstGeom>
          <a:solidFill>
            <a:schemeClr val="accent6">
              <a:lumMod val="75000"/>
            </a:schemeClr>
          </a:solidFill>
          <a:ln>
            <a:solidFill>
              <a:schemeClr val="accent6">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ko-KR" altLang="en-US" sz="1100">
              <a:solidFill>
                <a:schemeClr val="bg2">
                  <a:lumMod val="10000"/>
                </a:schemeClr>
              </a:solidFill>
              <a:latin typeface="Source Sans Pro Light" panose="020B0403030403020204" pitchFamily="34" charset="0"/>
              <a:cs typeface="Arial" panose="020B0604020202020204" pitchFamily="34" charset="0"/>
            </a:endParaRPr>
          </a:p>
        </p:txBody>
      </p:sp>
      <p:sp>
        <p:nvSpPr>
          <p:cNvPr id="418" name="TextBox 417">
            <a:extLst>
              <a:ext uri="{FF2B5EF4-FFF2-40B4-BE49-F238E27FC236}">
                <a16:creationId xmlns:a16="http://schemas.microsoft.com/office/drawing/2014/main" id="{734707D8-3375-4A59-B374-AEBCCB651576}"/>
              </a:ext>
            </a:extLst>
          </p:cNvPr>
          <p:cNvSpPr txBox="1"/>
          <p:nvPr/>
        </p:nvSpPr>
        <p:spPr>
          <a:xfrm>
            <a:off x="2282744" y="4971519"/>
            <a:ext cx="1309249" cy="769441"/>
          </a:xfrm>
          <a:prstGeom prst="rect">
            <a:avLst/>
          </a:prstGeom>
          <a:noFill/>
        </p:spPr>
        <p:txBody>
          <a:bodyPr wrap="square" rtlCol="0">
            <a:spAutoFit/>
          </a:bodyPr>
          <a:lstStyle>
            <a:defPPr>
              <a:defRPr lang="en-US"/>
            </a:defPPr>
            <a:lvl1pPr>
              <a:defRPr sz="975" b="1">
                <a:solidFill>
                  <a:srgbClr val="002060"/>
                </a:solidFill>
                <a:latin typeface="Arial" panose="020B0604020202020204" pitchFamily="34" charset="0"/>
                <a:ea typeface="Cambria" panose="02040503050406030204" pitchFamily="18" charset="0"/>
                <a:cs typeface="Arial" panose="020B0604020202020204" pitchFamily="34" charset="0"/>
              </a:defRPr>
            </a:lvl1pPr>
          </a:lstStyle>
          <a:p>
            <a:r>
              <a:rPr lang="pt-BR" altLang="ko-KR" sz="1100" b="0" dirty="0">
                <a:solidFill>
                  <a:schemeClr val="bg2">
                    <a:lumMod val="10000"/>
                  </a:schemeClr>
                </a:solidFill>
                <a:latin typeface="Source Sans Pro Light" panose="020B0403030403020204" pitchFamily="34" charset="0"/>
                <a:ea typeface="Source Sans Pro Light" panose="020B0403030403020204" pitchFamily="34" charset="0"/>
              </a:rPr>
              <a:t>Publicação do 1º edital contendo a relação de credores das Devedoras (art. 52, § 1º, da LRF)</a:t>
            </a:r>
          </a:p>
        </p:txBody>
      </p:sp>
      <p:sp>
        <p:nvSpPr>
          <p:cNvPr id="419" name="Oval 33">
            <a:extLst>
              <a:ext uri="{FF2B5EF4-FFF2-40B4-BE49-F238E27FC236}">
                <a16:creationId xmlns:a16="http://schemas.microsoft.com/office/drawing/2014/main" id="{93E0BD17-2A81-4081-BE35-EC13A12AE7A3}"/>
              </a:ext>
            </a:extLst>
          </p:cNvPr>
          <p:cNvSpPr/>
          <p:nvPr/>
        </p:nvSpPr>
        <p:spPr>
          <a:xfrm>
            <a:off x="3097077" y="3840888"/>
            <a:ext cx="297817" cy="299345"/>
          </a:xfrm>
          <a:prstGeom prst="ellipse">
            <a:avLst/>
          </a:prstGeom>
          <a:solidFill>
            <a:schemeClr val="accent6">
              <a:lumMod val="75000"/>
            </a:schemeClr>
          </a:solidFill>
          <a:ln>
            <a:solidFill>
              <a:schemeClr val="accent6">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ko-KR" altLang="en-US" sz="1100">
              <a:solidFill>
                <a:schemeClr val="bg2">
                  <a:lumMod val="10000"/>
                </a:schemeClr>
              </a:solidFill>
              <a:latin typeface="Source Sans Pro Light" panose="020B0403030403020204" pitchFamily="34" charset="0"/>
              <a:cs typeface="Arial" panose="020B0604020202020204" pitchFamily="34" charset="0"/>
            </a:endParaRPr>
          </a:p>
        </p:txBody>
      </p:sp>
      <p:sp>
        <p:nvSpPr>
          <p:cNvPr id="420" name="Oval 9">
            <a:extLst>
              <a:ext uri="{FF2B5EF4-FFF2-40B4-BE49-F238E27FC236}">
                <a16:creationId xmlns:a16="http://schemas.microsoft.com/office/drawing/2014/main" id="{A5C41771-E0E2-4832-91C6-23846F5DA67D}"/>
              </a:ext>
            </a:extLst>
          </p:cNvPr>
          <p:cNvSpPr/>
          <p:nvPr/>
        </p:nvSpPr>
        <p:spPr>
          <a:xfrm>
            <a:off x="4483310" y="3911131"/>
            <a:ext cx="174624" cy="175519"/>
          </a:xfrm>
          <a:prstGeom prst="ellipse">
            <a:avLst/>
          </a:prstGeom>
          <a:solidFill>
            <a:schemeClr val="accent6">
              <a:lumMod val="75000"/>
            </a:schemeClr>
          </a:solidFill>
          <a:ln>
            <a:solidFill>
              <a:schemeClr val="accent6">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ko-KR" altLang="en-US" sz="1100">
              <a:solidFill>
                <a:schemeClr val="bg2">
                  <a:lumMod val="10000"/>
                </a:schemeClr>
              </a:solidFill>
              <a:latin typeface="Source Sans Pro Light" panose="020B0403030403020204" pitchFamily="34" charset="0"/>
              <a:cs typeface="Arial" panose="020B0604020202020204" pitchFamily="34" charset="0"/>
            </a:endParaRPr>
          </a:p>
        </p:txBody>
      </p:sp>
      <p:sp>
        <p:nvSpPr>
          <p:cNvPr id="421" name="Oval 10">
            <a:extLst>
              <a:ext uri="{FF2B5EF4-FFF2-40B4-BE49-F238E27FC236}">
                <a16:creationId xmlns:a16="http://schemas.microsoft.com/office/drawing/2014/main" id="{4D4B4530-33B0-49F5-A248-E2DD0EB2C384}"/>
              </a:ext>
            </a:extLst>
          </p:cNvPr>
          <p:cNvSpPr/>
          <p:nvPr/>
        </p:nvSpPr>
        <p:spPr>
          <a:xfrm>
            <a:off x="4919880" y="3909970"/>
            <a:ext cx="174624" cy="175519"/>
          </a:xfrm>
          <a:prstGeom prst="ellipse">
            <a:avLst/>
          </a:prstGeom>
          <a:solidFill>
            <a:schemeClr val="accent6">
              <a:lumMod val="75000"/>
            </a:schemeClr>
          </a:solidFill>
          <a:ln>
            <a:solidFill>
              <a:schemeClr val="accent6">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ko-KR" altLang="en-US" sz="1100">
              <a:solidFill>
                <a:schemeClr val="bg2">
                  <a:lumMod val="10000"/>
                </a:schemeClr>
              </a:solidFill>
              <a:latin typeface="Source Sans Pro Light" panose="020B0403030403020204" pitchFamily="34" charset="0"/>
              <a:cs typeface="Arial" panose="020B0604020202020204" pitchFamily="34" charset="0"/>
            </a:endParaRPr>
          </a:p>
        </p:txBody>
      </p:sp>
      <p:sp>
        <p:nvSpPr>
          <p:cNvPr id="422" name="Oval 9">
            <a:extLst>
              <a:ext uri="{FF2B5EF4-FFF2-40B4-BE49-F238E27FC236}">
                <a16:creationId xmlns:a16="http://schemas.microsoft.com/office/drawing/2014/main" id="{E266C632-1A5B-4AA6-96B0-524B86F75807}"/>
              </a:ext>
            </a:extLst>
          </p:cNvPr>
          <p:cNvSpPr/>
          <p:nvPr/>
        </p:nvSpPr>
        <p:spPr>
          <a:xfrm>
            <a:off x="4695258" y="3911131"/>
            <a:ext cx="174624" cy="175519"/>
          </a:xfrm>
          <a:prstGeom prst="ellipse">
            <a:avLst/>
          </a:prstGeom>
          <a:solidFill>
            <a:schemeClr val="accent6">
              <a:lumMod val="75000"/>
            </a:schemeClr>
          </a:solidFill>
          <a:ln>
            <a:solidFill>
              <a:schemeClr val="accent6">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ko-KR" altLang="en-US" sz="1100">
              <a:solidFill>
                <a:schemeClr val="bg2">
                  <a:lumMod val="10000"/>
                </a:schemeClr>
              </a:solidFill>
              <a:latin typeface="Source Sans Pro Light" panose="020B0403030403020204" pitchFamily="34" charset="0"/>
              <a:cs typeface="Arial" panose="020B0604020202020204" pitchFamily="34" charset="0"/>
            </a:endParaRPr>
          </a:p>
        </p:txBody>
      </p:sp>
      <p:sp>
        <p:nvSpPr>
          <p:cNvPr id="424" name="Rectangle 423">
            <a:extLst>
              <a:ext uri="{FF2B5EF4-FFF2-40B4-BE49-F238E27FC236}">
                <a16:creationId xmlns:a16="http://schemas.microsoft.com/office/drawing/2014/main" id="{ABDEE751-FB3A-4391-B325-B918A20EF7FF}"/>
              </a:ext>
            </a:extLst>
          </p:cNvPr>
          <p:cNvSpPr/>
          <p:nvPr/>
        </p:nvSpPr>
        <p:spPr>
          <a:xfrm>
            <a:off x="3254979" y="2211453"/>
            <a:ext cx="1463316" cy="600164"/>
          </a:xfrm>
          <a:prstGeom prst="rect">
            <a:avLst/>
          </a:prstGeom>
        </p:spPr>
        <p:txBody>
          <a:bodyPr wrap="square">
            <a:spAutoFit/>
          </a:bodyPr>
          <a:lstStyle/>
          <a:p>
            <a:r>
              <a:rPr lang="pt-BR" altLang="ko-KR" sz="1100"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Prazo</a:t>
            </a:r>
            <a:r>
              <a:rPr lang="en-US" altLang="ko-KR" sz="1100"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 para </a:t>
            </a:r>
            <a:r>
              <a:rPr lang="en-US" altLang="ko-KR" sz="1100" dirty="0" err="1">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recebimento</a:t>
            </a:r>
            <a:r>
              <a:rPr lang="en-US" altLang="ko-KR" sz="1100"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 de </a:t>
            </a:r>
            <a:r>
              <a:rPr lang="en-US" altLang="ko-KR" sz="1100" dirty="0" err="1">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Habilitações</a:t>
            </a:r>
            <a:r>
              <a:rPr lang="en-US" altLang="ko-KR" sz="1100"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 e </a:t>
            </a:r>
            <a:r>
              <a:rPr lang="en-US" altLang="ko-KR" sz="1100" dirty="0" err="1">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Divergências</a:t>
            </a:r>
            <a:r>
              <a:rPr lang="en-US" altLang="ko-KR" sz="1100"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 </a:t>
            </a:r>
            <a:r>
              <a:rPr lang="pt-BR" altLang="ko-KR" sz="1100"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(art. 7º, § 1º LRF)</a:t>
            </a:r>
            <a:endParaRPr lang="ko-KR" altLang="en-US" sz="1100" dirty="0">
              <a:solidFill>
                <a:schemeClr val="bg2">
                  <a:lumMod val="10000"/>
                </a:schemeClr>
              </a:solidFill>
              <a:latin typeface="Source Sans Pro Light" panose="020B0403030403020204" pitchFamily="34" charset="0"/>
              <a:cs typeface="Arial" panose="020B0604020202020204" pitchFamily="34" charset="0"/>
            </a:endParaRPr>
          </a:p>
        </p:txBody>
      </p:sp>
      <p:sp>
        <p:nvSpPr>
          <p:cNvPr id="425" name="TextBox 424">
            <a:extLst>
              <a:ext uri="{FF2B5EF4-FFF2-40B4-BE49-F238E27FC236}">
                <a16:creationId xmlns:a16="http://schemas.microsoft.com/office/drawing/2014/main" id="{27B4BE76-D1C4-46AE-84C0-14D92C370AF6}"/>
              </a:ext>
            </a:extLst>
          </p:cNvPr>
          <p:cNvSpPr txBox="1"/>
          <p:nvPr/>
        </p:nvSpPr>
        <p:spPr>
          <a:xfrm>
            <a:off x="6399146" y="5377822"/>
            <a:ext cx="1137677" cy="430887"/>
          </a:xfrm>
          <a:prstGeom prst="rect">
            <a:avLst/>
          </a:prstGeom>
          <a:noFill/>
        </p:spPr>
        <p:txBody>
          <a:bodyPr wrap="square" rtlCol="0">
            <a:spAutoFit/>
          </a:bodyPr>
          <a:lstStyle/>
          <a:p>
            <a:r>
              <a:rPr lang="pt-BR" sz="1100"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Impugnações (art. 8º LFR)</a:t>
            </a:r>
            <a:endParaRPr lang="en-US" sz="1100"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endParaRPr>
          </a:p>
        </p:txBody>
      </p:sp>
      <p:cxnSp>
        <p:nvCxnSpPr>
          <p:cNvPr id="426" name="Straight Connector 425">
            <a:extLst>
              <a:ext uri="{FF2B5EF4-FFF2-40B4-BE49-F238E27FC236}">
                <a16:creationId xmlns:a16="http://schemas.microsoft.com/office/drawing/2014/main" id="{4F6C74D6-ECB7-43ED-87FB-2CA7216F92AA}"/>
              </a:ext>
            </a:extLst>
          </p:cNvPr>
          <p:cNvCxnSpPr>
            <a:cxnSpLocks/>
          </p:cNvCxnSpPr>
          <p:nvPr/>
        </p:nvCxnSpPr>
        <p:spPr>
          <a:xfrm flipV="1">
            <a:off x="6376565" y="3976760"/>
            <a:ext cx="0" cy="1753364"/>
          </a:xfrm>
          <a:prstGeom prst="line">
            <a:avLst/>
          </a:prstGeom>
          <a:ln w="25400">
            <a:solidFill>
              <a:schemeClr val="accent6">
                <a:lumMod val="75000"/>
              </a:schemeClr>
            </a:solidFill>
            <a:headEnd type="oval" w="lg" len="lg"/>
            <a:tailEnd type="none" w="lg" len="lg"/>
          </a:ln>
        </p:spPr>
        <p:style>
          <a:lnRef idx="1">
            <a:schemeClr val="accent1"/>
          </a:lnRef>
          <a:fillRef idx="0">
            <a:schemeClr val="accent1"/>
          </a:fillRef>
          <a:effectRef idx="0">
            <a:schemeClr val="accent1"/>
          </a:effectRef>
          <a:fontRef idx="minor">
            <a:schemeClr val="tx1"/>
          </a:fontRef>
        </p:style>
      </p:cxnSp>
      <p:sp>
        <p:nvSpPr>
          <p:cNvPr id="427" name="Oval 33">
            <a:extLst>
              <a:ext uri="{FF2B5EF4-FFF2-40B4-BE49-F238E27FC236}">
                <a16:creationId xmlns:a16="http://schemas.microsoft.com/office/drawing/2014/main" id="{949EE1CE-85E1-4782-8679-7329B7CF10CC}"/>
              </a:ext>
            </a:extLst>
          </p:cNvPr>
          <p:cNvSpPr/>
          <p:nvPr/>
        </p:nvSpPr>
        <p:spPr>
          <a:xfrm>
            <a:off x="6220993" y="3829850"/>
            <a:ext cx="297817" cy="299345"/>
          </a:xfrm>
          <a:prstGeom prst="ellipse">
            <a:avLst/>
          </a:prstGeom>
          <a:solidFill>
            <a:schemeClr val="accent6">
              <a:lumMod val="75000"/>
            </a:schemeClr>
          </a:solidFill>
          <a:ln>
            <a:solidFill>
              <a:schemeClr val="accent6">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100">
              <a:solidFill>
                <a:schemeClr val="bg2">
                  <a:lumMod val="10000"/>
                </a:schemeClr>
              </a:solidFill>
              <a:latin typeface="Source Sans Pro Light" panose="020B0403030403020204" pitchFamily="34" charset="0"/>
              <a:cs typeface="Arial" panose="020B0604020202020204" pitchFamily="34" charset="0"/>
            </a:endParaRPr>
          </a:p>
        </p:txBody>
      </p:sp>
      <p:sp>
        <p:nvSpPr>
          <p:cNvPr id="428" name="Oval 74">
            <a:extLst>
              <a:ext uri="{FF2B5EF4-FFF2-40B4-BE49-F238E27FC236}">
                <a16:creationId xmlns:a16="http://schemas.microsoft.com/office/drawing/2014/main" id="{028D4E97-D8C9-46DA-8BF9-0B7A93E78822}"/>
              </a:ext>
            </a:extLst>
          </p:cNvPr>
          <p:cNvSpPr/>
          <p:nvPr/>
        </p:nvSpPr>
        <p:spPr>
          <a:xfrm>
            <a:off x="5969625" y="3901733"/>
            <a:ext cx="174624" cy="175520"/>
          </a:xfrm>
          <a:prstGeom prst="ellipse">
            <a:avLst/>
          </a:prstGeom>
          <a:solidFill>
            <a:schemeClr val="accent6">
              <a:lumMod val="75000"/>
            </a:schemeClr>
          </a:solidFill>
          <a:ln>
            <a:solidFill>
              <a:schemeClr val="accent6">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100">
              <a:solidFill>
                <a:schemeClr val="bg2">
                  <a:lumMod val="10000"/>
                </a:schemeClr>
              </a:solidFill>
              <a:latin typeface="Source Sans Pro Light" panose="020B0403030403020204" pitchFamily="34" charset="0"/>
              <a:cs typeface="Arial" panose="020B0604020202020204" pitchFamily="34" charset="0"/>
            </a:endParaRPr>
          </a:p>
        </p:txBody>
      </p:sp>
      <p:sp>
        <p:nvSpPr>
          <p:cNvPr id="429" name="Oval 74">
            <a:extLst>
              <a:ext uri="{FF2B5EF4-FFF2-40B4-BE49-F238E27FC236}">
                <a16:creationId xmlns:a16="http://schemas.microsoft.com/office/drawing/2014/main" id="{D9020246-2596-4F08-AB45-BFA9319C6D72}"/>
              </a:ext>
            </a:extLst>
          </p:cNvPr>
          <p:cNvSpPr/>
          <p:nvPr/>
        </p:nvSpPr>
        <p:spPr>
          <a:xfrm>
            <a:off x="6594361" y="3890212"/>
            <a:ext cx="174624" cy="175520"/>
          </a:xfrm>
          <a:prstGeom prst="ellipse">
            <a:avLst/>
          </a:prstGeom>
          <a:solidFill>
            <a:schemeClr val="accent6">
              <a:lumMod val="75000"/>
            </a:schemeClr>
          </a:solidFill>
          <a:ln>
            <a:solidFill>
              <a:schemeClr val="accent6">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100">
              <a:solidFill>
                <a:schemeClr val="bg2">
                  <a:lumMod val="10000"/>
                </a:schemeClr>
              </a:solidFill>
              <a:latin typeface="Source Sans Pro Light" panose="020B0403030403020204" pitchFamily="34" charset="0"/>
              <a:cs typeface="Arial" panose="020B0604020202020204" pitchFamily="34" charset="0"/>
            </a:endParaRPr>
          </a:p>
        </p:txBody>
      </p:sp>
      <p:sp>
        <p:nvSpPr>
          <p:cNvPr id="430" name="Oval 74">
            <a:extLst>
              <a:ext uri="{FF2B5EF4-FFF2-40B4-BE49-F238E27FC236}">
                <a16:creationId xmlns:a16="http://schemas.microsoft.com/office/drawing/2014/main" id="{A6DAE08D-B3F5-4FBA-AC8B-3DE2AAB43036}"/>
              </a:ext>
            </a:extLst>
          </p:cNvPr>
          <p:cNvSpPr/>
          <p:nvPr/>
        </p:nvSpPr>
        <p:spPr>
          <a:xfrm>
            <a:off x="6823065" y="3891573"/>
            <a:ext cx="174624" cy="175520"/>
          </a:xfrm>
          <a:prstGeom prst="ellipse">
            <a:avLst/>
          </a:prstGeom>
          <a:solidFill>
            <a:schemeClr val="accent6">
              <a:lumMod val="75000"/>
            </a:schemeClr>
          </a:solidFill>
          <a:ln>
            <a:solidFill>
              <a:schemeClr val="accent6">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100">
              <a:solidFill>
                <a:schemeClr val="bg2">
                  <a:lumMod val="10000"/>
                </a:schemeClr>
              </a:solidFill>
              <a:latin typeface="Source Sans Pro Light" panose="020B0403030403020204" pitchFamily="34" charset="0"/>
              <a:cs typeface="Arial" panose="020B0604020202020204" pitchFamily="34" charset="0"/>
            </a:endParaRPr>
          </a:p>
        </p:txBody>
      </p:sp>
      <p:sp>
        <p:nvSpPr>
          <p:cNvPr id="431" name="Oval 74">
            <a:extLst>
              <a:ext uri="{FF2B5EF4-FFF2-40B4-BE49-F238E27FC236}">
                <a16:creationId xmlns:a16="http://schemas.microsoft.com/office/drawing/2014/main" id="{DADD42E6-A15C-44AF-9633-1FAAA459DE7D}"/>
              </a:ext>
            </a:extLst>
          </p:cNvPr>
          <p:cNvSpPr/>
          <p:nvPr/>
        </p:nvSpPr>
        <p:spPr>
          <a:xfrm>
            <a:off x="7046585" y="3891573"/>
            <a:ext cx="174624" cy="175520"/>
          </a:xfrm>
          <a:prstGeom prst="ellipse">
            <a:avLst/>
          </a:prstGeom>
          <a:solidFill>
            <a:schemeClr val="accent6">
              <a:lumMod val="75000"/>
            </a:schemeClr>
          </a:solidFill>
          <a:ln>
            <a:solidFill>
              <a:schemeClr val="accent6">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100">
              <a:solidFill>
                <a:schemeClr val="bg2">
                  <a:lumMod val="10000"/>
                </a:schemeClr>
              </a:solidFill>
              <a:latin typeface="Source Sans Pro Light" panose="020B0403030403020204" pitchFamily="34" charset="0"/>
              <a:cs typeface="Arial" panose="020B0604020202020204" pitchFamily="34" charset="0"/>
            </a:endParaRPr>
          </a:p>
        </p:txBody>
      </p:sp>
      <p:cxnSp>
        <p:nvCxnSpPr>
          <p:cNvPr id="432" name="Straight Connector 431">
            <a:extLst>
              <a:ext uri="{FF2B5EF4-FFF2-40B4-BE49-F238E27FC236}">
                <a16:creationId xmlns:a16="http://schemas.microsoft.com/office/drawing/2014/main" id="{ECEF1B01-6DBA-435D-B4BA-926D3AB9F79A}"/>
              </a:ext>
            </a:extLst>
          </p:cNvPr>
          <p:cNvCxnSpPr>
            <a:cxnSpLocks/>
          </p:cNvCxnSpPr>
          <p:nvPr/>
        </p:nvCxnSpPr>
        <p:spPr>
          <a:xfrm>
            <a:off x="7417965" y="2227544"/>
            <a:ext cx="0" cy="1753364"/>
          </a:xfrm>
          <a:prstGeom prst="line">
            <a:avLst/>
          </a:prstGeom>
          <a:ln w="25400">
            <a:solidFill>
              <a:schemeClr val="accent6">
                <a:lumMod val="60000"/>
                <a:lumOff val="40000"/>
              </a:schemeClr>
            </a:solidFill>
            <a:headEnd type="oval" w="lg" len="lg"/>
            <a:tailEnd type="none" w="lg" len="lg"/>
          </a:ln>
        </p:spPr>
        <p:style>
          <a:lnRef idx="1">
            <a:schemeClr val="accent1"/>
          </a:lnRef>
          <a:fillRef idx="0">
            <a:schemeClr val="accent1"/>
          </a:fillRef>
          <a:effectRef idx="0">
            <a:schemeClr val="accent1"/>
          </a:effectRef>
          <a:fontRef idx="minor">
            <a:schemeClr val="tx1"/>
          </a:fontRef>
        </p:style>
      </p:cxnSp>
      <p:sp>
        <p:nvSpPr>
          <p:cNvPr id="433" name="TextBox 19">
            <a:extLst>
              <a:ext uri="{FF2B5EF4-FFF2-40B4-BE49-F238E27FC236}">
                <a16:creationId xmlns:a16="http://schemas.microsoft.com/office/drawing/2014/main" id="{503B9F40-5758-4227-97EC-BDB7AC947A26}"/>
              </a:ext>
            </a:extLst>
          </p:cNvPr>
          <p:cNvSpPr txBox="1"/>
          <p:nvPr/>
        </p:nvSpPr>
        <p:spPr>
          <a:xfrm>
            <a:off x="2798003" y="4129111"/>
            <a:ext cx="952060" cy="261610"/>
          </a:xfrm>
          <a:prstGeom prst="rect">
            <a:avLst/>
          </a:prstGeom>
          <a:noFill/>
        </p:spPr>
        <p:txBody>
          <a:bodyPr wrap="square" rtlCol="0">
            <a:spAutoFit/>
          </a:bodyPr>
          <a:lstStyle/>
          <a:p>
            <a:pPr algn="ctr"/>
            <a:r>
              <a:rPr lang="pt-BR" altLang="ko-KR" sz="1100" b="1"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27/05/2020</a:t>
            </a:r>
          </a:p>
        </p:txBody>
      </p:sp>
      <p:sp>
        <p:nvSpPr>
          <p:cNvPr id="434" name="TextBox 19">
            <a:extLst>
              <a:ext uri="{FF2B5EF4-FFF2-40B4-BE49-F238E27FC236}">
                <a16:creationId xmlns:a16="http://schemas.microsoft.com/office/drawing/2014/main" id="{5EE3C341-A87A-4E5C-AF16-7FAB03C16801}"/>
              </a:ext>
            </a:extLst>
          </p:cNvPr>
          <p:cNvSpPr txBox="1"/>
          <p:nvPr/>
        </p:nvSpPr>
        <p:spPr>
          <a:xfrm>
            <a:off x="3802477" y="3623034"/>
            <a:ext cx="937357" cy="261610"/>
          </a:xfrm>
          <a:prstGeom prst="rect">
            <a:avLst/>
          </a:prstGeom>
          <a:noFill/>
        </p:spPr>
        <p:txBody>
          <a:bodyPr wrap="square" rtlCol="0">
            <a:spAutoFit/>
          </a:bodyPr>
          <a:lstStyle/>
          <a:p>
            <a:pPr algn="ctr"/>
            <a:r>
              <a:rPr lang="en-US" altLang="ko-KR" sz="1100" b="1"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08/07/2020</a:t>
            </a:r>
            <a:endParaRPr lang="ko-KR" altLang="en-US" sz="1100" b="1" dirty="0">
              <a:solidFill>
                <a:schemeClr val="bg2">
                  <a:lumMod val="10000"/>
                </a:schemeClr>
              </a:solidFill>
              <a:latin typeface="Source Sans Pro Light" panose="020B0403030403020204" pitchFamily="34" charset="0"/>
              <a:cs typeface="Arial" panose="020B0604020202020204" pitchFamily="34" charset="0"/>
            </a:endParaRPr>
          </a:p>
        </p:txBody>
      </p:sp>
      <p:sp>
        <p:nvSpPr>
          <p:cNvPr id="436" name="TextBox 19">
            <a:extLst>
              <a:ext uri="{FF2B5EF4-FFF2-40B4-BE49-F238E27FC236}">
                <a16:creationId xmlns:a16="http://schemas.microsoft.com/office/drawing/2014/main" id="{72AA53C9-8A01-44EA-8CCA-B55746DAAC00}"/>
              </a:ext>
            </a:extLst>
          </p:cNvPr>
          <p:cNvSpPr txBox="1"/>
          <p:nvPr/>
        </p:nvSpPr>
        <p:spPr>
          <a:xfrm>
            <a:off x="6918530" y="4134258"/>
            <a:ext cx="1016632" cy="261610"/>
          </a:xfrm>
          <a:prstGeom prst="rect">
            <a:avLst/>
          </a:prstGeom>
          <a:noFill/>
        </p:spPr>
        <p:txBody>
          <a:bodyPr wrap="square" rtlCol="0">
            <a:spAutoFit/>
          </a:bodyPr>
          <a:lstStyle/>
          <a:p>
            <a:pPr algn="ctr"/>
            <a:r>
              <a:rPr lang="en-US" altLang="ko-KR" sz="1100" b="1" dirty="0" err="1">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Sem</a:t>
            </a:r>
            <a:r>
              <a:rPr lang="en-US" altLang="ko-KR" sz="1100" b="1"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 </a:t>
            </a:r>
            <a:r>
              <a:rPr lang="en-US" altLang="ko-KR" sz="1100" b="1" dirty="0" err="1">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previsão</a:t>
            </a:r>
            <a:endParaRPr lang="ko-KR" altLang="en-US" sz="1100" b="1" dirty="0">
              <a:solidFill>
                <a:schemeClr val="bg2">
                  <a:lumMod val="10000"/>
                </a:schemeClr>
              </a:solidFill>
              <a:latin typeface="Source Sans Pro Light" panose="020B0403030403020204" pitchFamily="34" charset="0"/>
              <a:cs typeface="Arial" panose="020B0604020202020204" pitchFamily="34" charset="0"/>
            </a:endParaRPr>
          </a:p>
        </p:txBody>
      </p:sp>
      <p:sp>
        <p:nvSpPr>
          <p:cNvPr id="438" name="Oval 10">
            <a:extLst>
              <a:ext uri="{FF2B5EF4-FFF2-40B4-BE49-F238E27FC236}">
                <a16:creationId xmlns:a16="http://schemas.microsoft.com/office/drawing/2014/main" id="{5A828003-26E4-4AC3-AACF-183F35311694}"/>
              </a:ext>
            </a:extLst>
          </p:cNvPr>
          <p:cNvSpPr/>
          <p:nvPr/>
        </p:nvSpPr>
        <p:spPr>
          <a:xfrm>
            <a:off x="3892733" y="3905440"/>
            <a:ext cx="174624" cy="175519"/>
          </a:xfrm>
          <a:prstGeom prst="ellipse">
            <a:avLst/>
          </a:prstGeom>
          <a:solidFill>
            <a:schemeClr val="accent6">
              <a:lumMod val="75000"/>
            </a:schemeClr>
          </a:solidFill>
          <a:ln>
            <a:solidFill>
              <a:schemeClr val="accent6">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ko-KR" altLang="en-US" sz="1100">
              <a:solidFill>
                <a:schemeClr val="bg2">
                  <a:lumMod val="10000"/>
                </a:schemeClr>
              </a:solidFill>
              <a:latin typeface="Source Sans Pro Light" panose="020B0403030403020204" pitchFamily="34" charset="0"/>
              <a:cs typeface="Arial" panose="020B0604020202020204" pitchFamily="34" charset="0"/>
            </a:endParaRPr>
          </a:p>
        </p:txBody>
      </p:sp>
      <p:sp>
        <p:nvSpPr>
          <p:cNvPr id="439" name="Oval 9">
            <a:extLst>
              <a:ext uri="{FF2B5EF4-FFF2-40B4-BE49-F238E27FC236}">
                <a16:creationId xmlns:a16="http://schemas.microsoft.com/office/drawing/2014/main" id="{D1B8D993-B039-45D6-9B24-C16E447A069C}"/>
              </a:ext>
            </a:extLst>
          </p:cNvPr>
          <p:cNvSpPr/>
          <p:nvPr/>
        </p:nvSpPr>
        <p:spPr>
          <a:xfrm>
            <a:off x="3662751" y="3904580"/>
            <a:ext cx="174624" cy="175519"/>
          </a:xfrm>
          <a:prstGeom prst="ellipse">
            <a:avLst/>
          </a:prstGeom>
          <a:solidFill>
            <a:schemeClr val="accent6">
              <a:lumMod val="75000"/>
            </a:schemeClr>
          </a:solidFill>
          <a:ln>
            <a:solidFill>
              <a:schemeClr val="accent6">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ko-KR" altLang="en-US" sz="1100">
              <a:solidFill>
                <a:schemeClr val="bg2">
                  <a:lumMod val="10000"/>
                </a:schemeClr>
              </a:solidFill>
              <a:latin typeface="Source Sans Pro Light" panose="020B0403030403020204" pitchFamily="34" charset="0"/>
              <a:cs typeface="Arial" panose="020B0604020202020204" pitchFamily="34" charset="0"/>
            </a:endParaRPr>
          </a:p>
        </p:txBody>
      </p:sp>
      <p:sp>
        <p:nvSpPr>
          <p:cNvPr id="442" name="Rounded Rectangle 25">
            <a:extLst>
              <a:ext uri="{FF2B5EF4-FFF2-40B4-BE49-F238E27FC236}">
                <a16:creationId xmlns:a16="http://schemas.microsoft.com/office/drawing/2014/main" id="{2F78900C-D83B-49D0-B00F-9FDC29BE918A}"/>
              </a:ext>
            </a:extLst>
          </p:cNvPr>
          <p:cNvSpPr/>
          <p:nvPr/>
        </p:nvSpPr>
        <p:spPr>
          <a:xfrm rot="2624939">
            <a:off x="8151422" y="3756503"/>
            <a:ext cx="551980" cy="146250"/>
          </a:xfrm>
          <a:prstGeom prst="roundRect">
            <a:avLst>
              <a:gd name="adj" fmla="val 50000"/>
            </a:avLst>
          </a:prstGeom>
          <a:solidFill>
            <a:srgbClr val="A7A7A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75">
              <a:solidFill>
                <a:schemeClr val="bg2">
                  <a:lumMod val="10000"/>
                </a:schemeClr>
              </a:solidFill>
              <a:latin typeface="Source Sans Pro Light" panose="020B0403030403020204" pitchFamily="34" charset="0"/>
              <a:cs typeface="Arial" panose="020B0604020202020204" pitchFamily="34" charset="0"/>
            </a:endParaRPr>
          </a:p>
        </p:txBody>
      </p:sp>
      <p:sp>
        <p:nvSpPr>
          <p:cNvPr id="443" name="Rounded Rectangle 26">
            <a:extLst>
              <a:ext uri="{FF2B5EF4-FFF2-40B4-BE49-F238E27FC236}">
                <a16:creationId xmlns:a16="http://schemas.microsoft.com/office/drawing/2014/main" id="{DEDD5689-8517-40C6-8235-517C2BA38A54}"/>
              </a:ext>
            </a:extLst>
          </p:cNvPr>
          <p:cNvSpPr/>
          <p:nvPr/>
        </p:nvSpPr>
        <p:spPr>
          <a:xfrm rot="18900000">
            <a:off x="8169192" y="4057435"/>
            <a:ext cx="551982" cy="146250"/>
          </a:xfrm>
          <a:prstGeom prst="roundRect">
            <a:avLst>
              <a:gd name="adj" fmla="val 50000"/>
            </a:avLst>
          </a:prstGeom>
          <a:solidFill>
            <a:srgbClr val="A7A7A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75">
              <a:solidFill>
                <a:schemeClr val="bg2">
                  <a:lumMod val="10000"/>
                </a:schemeClr>
              </a:solidFill>
              <a:latin typeface="Source Sans Pro Light" panose="020B0403030403020204" pitchFamily="34" charset="0"/>
              <a:cs typeface="Arial" panose="020B0604020202020204" pitchFamily="34" charset="0"/>
            </a:endParaRPr>
          </a:p>
        </p:txBody>
      </p:sp>
      <p:sp>
        <p:nvSpPr>
          <p:cNvPr id="3" name="TextBox 336">
            <a:extLst>
              <a:ext uri="{FF2B5EF4-FFF2-40B4-BE49-F238E27FC236}">
                <a16:creationId xmlns:a16="http://schemas.microsoft.com/office/drawing/2014/main" id="{4FEEC509-0355-4DBB-9703-908D81A2252F}"/>
              </a:ext>
            </a:extLst>
          </p:cNvPr>
          <p:cNvSpPr txBox="1"/>
          <p:nvPr/>
        </p:nvSpPr>
        <p:spPr>
          <a:xfrm>
            <a:off x="4875359" y="4133413"/>
            <a:ext cx="977823" cy="261610"/>
          </a:xfrm>
          <a:prstGeom prst="rect">
            <a:avLst/>
          </a:prstGeom>
          <a:noFill/>
        </p:spPr>
        <p:txBody>
          <a:bodyPr wrap="square" rtlCol="0">
            <a:spAutoFit/>
          </a:bodyPr>
          <a:lstStyle/>
          <a:p>
            <a:pPr algn="ctr"/>
            <a:r>
              <a:rPr lang="en-US" altLang="ko-KR" sz="1100" b="1"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02/09/2020</a:t>
            </a:r>
            <a:endParaRPr lang="ko-KR" altLang="en-US" sz="1100" b="1" dirty="0">
              <a:solidFill>
                <a:schemeClr val="bg2">
                  <a:lumMod val="10000"/>
                </a:schemeClr>
              </a:solidFill>
              <a:latin typeface="Source Sans Pro Light" panose="020B0403030403020204" pitchFamily="34" charset="0"/>
              <a:cs typeface="Arial" panose="020B0604020202020204" pitchFamily="34" charset="0"/>
            </a:endParaRPr>
          </a:p>
        </p:txBody>
      </p:sp>
      <p:sp>
        <p:nvSpPr>
          <p:cNvPr id="4" name="TextBox 336">
            <a:extLst>
              <a:ext uri="{FF2B5EF4-FFF2-40B4-BE49-F238E27FC236}">
                <a16:creationId xmlns:a16="http://schemas.microsoft.com/office/drawing/2014/main" id="{503E8E15-01C3-4E59-A629-E2FAEB372D75}"/>
              </a:ext>
            </a:extLst>
          </p:cNvPr>
          <p:cNvSpPr txBox="1"/>
          <p:nvPr/>
        </p:nvSpPr>
        <p:spPr>
          <a:xfrm>
            <a:off x="5894416" y="3576215"/>
            <a:ext cx="977823" cy="261610"/>
          </a:xfrm>
          <a:prstGeom prst="rect">
            <a:avLst/>
          </a:prstGeom>
          <a:noFill/>
        </p:spPr>
        <p:txBody>
          <a:bodyPr wrap="square" lIns="91440" tIns="45720" rIns="91440" bIns="45720" rtlCol="0" anchor="t">
            <a:spAutoFit/>
          </a:bodyPr>
          <a:lstStyle/>
          <a:p>
            <a:pPr algn="ctr"/>
            <a:r>
              <a:rPr lang="en-US" altLang="ko-KR" sz="1100" b="1" dirty="0">
                <a:solidFill>
                  <a:schemeClr val="bg2">
                    <a:lumMod val="10000"/>
                  </a:schemeClr>
                </a:solidFill>
                <a:latin typeface="Source Sans Pro Light"/>
                <a:ea typeface="Source Sans Pro Light"/>
                <a:cs typeface="Arial"/>
              </a:rPr>
              <a:t>16/09/2020</a:t>
            </a:r>
          </a:p>
        </p:txBody>
      </p:sp>
      <p:sp>
        <p:nvSpPr>
          <p:cNvPr id="57" name="Text Placeholder 1">
            <a:extLst>
              <a:ext uri="{FF2B5EF4-FFF2-40B4-BE49-F238E27FC236}">
                <a16:creationId xmlns:a16="http://schemas.microsoft.com/office/drawing/2014/main" id="{CB5F386A-E18A-42E4-8D76-31DADEA46F93}"/>
              </a:ext>
            </a:extLst>
          </p:cNvPr>
          <p:cNvSpPr>
            <a:spLocks noGrp="1"/>
          </p:cNvSpPr>
          <p:nvPr>
            <p:ph type="body" sz="quarter" idx="11"/>
          </p:nvPr>
        </p:nvSpPr>
        <p:spPr>
          <a:xfrm>
            <a:off x="632298" y="415216"/>
            <a:ext cx="7483153" cy="486355"/>
          </a:xfrm>
        </p:spPr>
        <p:txBody>
          <a:bodyPr/>
          <a:lstStyle/>
          <a:p>
            <a:r>
              <a:rPr lang="en-US" dirty="0"/>
              <a:t>1.2 </a:t>
            </a:r>
            <a:r>
              <a:rPr lang="en-US" dirty="0" err="1"/>
              <a:t>Cronograma</a:t>
            </a:r>
            <a:r>
              <a:rPr lang="en-US" dirty="0"/>
              <a:t> </a:t>
            </a:r>
            <a:r>
              <a:rPr lang="en-US" dirty="0">
                <a:gradFill>
                  <a:gsLst>
                    <a:gs pos="0">
                      <a:schemeClr val="accent5">
                        <a:lumMod val="67000"/>
                      </a:schemeClr>
                    </a:gs>
                    <a:gs pos="48000">
                      <a:schemeClr val="accent3"/>
                    </a:gs>
                    <a:gs pos="100000">
                      <a:schemeClr val="accent6"/>
                    </a:gs>
                  </a:gsLst>
                  <a:path path="circle">
                    <a:fillToRect l="100000" t="100000"/>
                  </a:path>
                </a:gradFill>
              </a:rPr>
              <a:t>Processual</a:t>
            </a:r>
            <a:endParaRPr lang="en-US" dirty="0"/>
          </a:p>
        </p:txBody>
      </p:sp>
    </p:spTree>
    <p:extLst>
      <p:ext uri="{BB962C8B-B14F-4D97-AF65-F5344CB8AC3E}">
        <p14:creationId xmlns:p14="http://schemas.microsoft.com/office/powerpoint/2010/main" val="221366484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09FA500-C896-4387-90EA-A768A2A6DB9D}"/>
              </a:ext>
            </a:extLst>
          </p:cNvPr>
          <p:cNvSpPr/>
          <p:nvPr/>
        </p:nvSpPr>
        <p:spPr>
          <a:xfrm>
            <a:off x="0" y="0"/>
            <a:ext cx="4178030" cy="6858000"/>
          </a:xfrm>
          <a:prstGeom prst="rect">
            <a:avLst/>
          </a:prstGeom>
          <a:gradFill flip="none" rotWithShape="1">
            <a:gsLst>
              <a:gs pos="0">
                <a:schemeClr val="accent5">
                  <a:lumMod val="67000"/>
                </a:schemeClr>
              </a:gs>
              <a:gs pos="48000">
                <a:schemeClr val="accent3"/>
              </a:gs>
              <a:gs pos="100000">
                <a:schemeClr val="accent6"/>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63"/>
          </a:p>
        </p:txBody>
      </p:sp>
      <p:sp>
        <p:nvSpPr>
          <p:cNvPr id="24" name="TextBox 23"/>
          <p:cNvSpPr txBox="1">
            <a:spLocks noChangeArrowheads="1"/>
          </p:cNvSpPr>
          <p:nvPr/>
        </p:nvSpPr>
        <p:spPr bwMode="auto">
          <a:xfrm>
            <a:off x="4596836" y="4277717"/>
            <a:ext cx="720069" cy="24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sz="975">
                <a:solidFill>
                  <a:schemeClr val="bg1"/>
                </a:solidFill>
                <a:latin typeface="Source Sans Pro Light" panose="020B0403030403020204" pitchFamily="34" charset="0"/>
                <a:ea typeface="Roboto Light" panose="02000000000000000000" pitchFamily="2" charset="0"/>
                <a:cs typeface="Roboto Light" panose="02000000000000000000" pitchFamily="2" charset="0"/>
              </a:rPr>
              <a:t>Pulsecolor</a:t>
            </a:r>
          </a:p>
        </p:txBody>
      </p:sp>
      <p:sp>
        <p:nvSpPr>
          <p:cNvPr id="15" name="Text Placeholder 4">
            <a:extLst>
              <a:ext uri="{FF2B5EF4-FFF2-40B4-BE49-F238E27FC236}">
                <a16:creationId xmlns:a16="http://schemas.microsoft.com/office/drawing/2014/main" id="{ABBAA79D-36E6-4D7D-92BA-BD9A948C540D}"/>
              </a:ext>
            </a:extLst>
          </p:cNvPr>
          <p:cNvSpPr txBox="1">
            <a:spLocks/>
          </p:cNvSpPr>
          <p:nvPr/>
        </p:nvSpPr>
        <p:spPr>
          <a:xfrm>
            <a:off x="586486" y="3213788"/>
            <a:ext cx="3159058" cy="740485"/>
          </a:xfrm>
          <a:prstGeom prst="rect">
            <a:avLst/>
          </a:prstGeom>
        </p:spPr>
        <p:txBody>
          <a:bodyPr/>
          <a:lstStyle>
            <a:lvl1pPr marL="185746" indent="-185746" algn="l" defTabSz="742987" rtl="0" eaLnBrk="1" latinLnBrk="0" hangingPunct="1">
              <a:lnSpc>
                <a:spcPct val="90000"/>
              </a:lnSpc>
              <a:spcBef>
                <a:spcPts val="813"/>
              </a:spcBef>
              <a:buFont typeface="Arial" panose="020B0604020202020204" pitchFamily="34" charset="0"/>
              <a:buChar char="•"/>
              <a:defRPr sz="2275" kern="1200">
                <a:solidFill>
                  <a:schemeClr val="tx1"/>
                </a:solidFill>
                <a:latin typeface="+mn-lt"/>
                <a:ea typeface="+mn-ea"/>
                <a:cs typeface="+mn-cs"/>
              </a:defRPr>
            </a:lvl1pPr>
            <a:lvl2pPr marL="557241" indent="-185746" algn="l" defTabSz="742987"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734" indent="-185746" algn="l" defTabSz="742987"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228"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722"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215"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709"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201"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696"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marL="0" indent="0">
              <a:buNone/>
            </a:pPr>
            <a:r>
              <a:rPr lang="pt-BR" sz="2800" b="1" kern="0" dirty="0">
                <a:solidFill>
                  <a:schemeClr val="bg1"/>
                </a:solidFill>
                <a:latin typeface="Source Sans Pro" panose="020B0503030403020204" pitchFamily="34" charset="0"/>
              </a:rPr>
              <a:t>2. INFORMAÇÕES SOBRE AS RECUPERANDAS</a:t>
            </a:r>
            <a:endParaRPr lang="pt-BR" dirty="0"/>
          </a:p>
        </p:txBody>
      </p:sp>
      <p:sp>
        <p:nvSpPr>
          <p:cNvPr id="8" name="Content Placeholder 3">
            <a:extLst>
              <a:ext uri="{FF2B5EF4-FFF2-40B4-BE49-F238E27FC236}">
                <a16:creationId xmlns:a16="http://schemas.microsoft.com/office/drawing/2014/main" id="{550DBF0B-AD19-4A05-A2BF-D385D53CA5C7}"/>
              </a:ext>
            </a:extLst>
          </p:cNvPr>
          <p:cNvSpPr txBox="1">
            <a:spLocks/>
          </p:cNvSpPr>
          <p:nvPr/>
        </p:nvSpPr>
        <p:spPr>
          <a:xfrm>
            <a:off x="4534942" y="2113313"/>
            <a:ext cx="4953000" cy="3681919"/>
          </a:xfrm>
          <a:prstGeom prst="rect">
            <a:avLst/>
          </a:prstGeom>
        </p:spPr>
        <p:txBody>
          <a:bodyPr vert="horz" lIns="91440" tIns="45720" rIns="91440" bIns="45720" rtlCol="0">
            <a:normAutofit/>
          </a:bodyPr>
          <a:lstStyle>
            <a:lvl1pPr marL="185738" indent="-185738" algn="l" defTabSz="742950" rtl="0" eaLnBrk="1" latinLnBrk="0" hangingPunct="1">
              <a:lnSpc>
                <a:spcPct val="90000"/>
              </a:lnSpc>
              <a:spcBef>
                <a:spcPts val="813"/>
              </a:spcBef>
              <a:buFont typeface="Arial" panose="020B0604020202020204" pitchFamily="34" charset="0"/>
              <a:buChar char="•"/>
              <a:defRPr sz="2600"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2275"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9pPr>
          </a:lstStyle>
          <a:p>
            <a:pPr>
              <a:lnSpc>
                <a:spcPct val="150000"/>
              </a:lnSpc>
            </a:pPr>
            <a:endParaRPr lang="pt-BR" sz="2200" b="1"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endParaRPr>
          </a:p>
          <a:p>
            <a:pPr>
              <a:lnSpc>
                <a:spcPct val="150000"/>
              </a:lnSpc>
            </a:pPr>
            <a:r>
              <a:rPr lang="pt-BR" sz="2200" b="1"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2.1. Histórico das Empresas</a:t>
            </a:r>
          </a:p>
          <a:p>
            <a:pPr>
              <a:lnSpc>
                <a:spcPct val="150000"/>
              </a:lnSpc>
            </a:pPr>
            <a:r>
              <a:rPr lang="pt-BR" sz="2200" b="1"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2.2. Informações Gerais</a:t>
            </a:r>
          </a:p>
          <a:p>
            <a:pPr>
              <a:lnSpc>
                <a:spcPct val="150000"/>
              </a:lnSpc>
            </a:pPr>
            <a:r>
              <a:rPr lang="pt-BR" sz="2200" b="1"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2.3. Reunião com a Administração</a:t>
            </a:r>
          </a:p>
          <a:p>
            <a:pPr marL="0" indent="0">
              <a:lnSpc>
                <a:spcPct val="150000"/>
              </a:lnSpc>
              <a:buNone/>
            </a:pPr>
            <a:endParaRPr lang="pt-BR" sz="2200" b="1"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endParaRPr>
          </a:p>
          <a:p>
            <a:endParaRPr lang="pt-BR" dirty="0">
              <a:solidFill>
                <a:schemeClr val="bg2">
                  <a:lumMod val="10000"/>
                </a:schemeClr>
              </a:solidFill>
              <a:latin typeface="Arial" panose="020B0604020202020204" pitchFamily="34" charset="0"/>
              <a:cs typeface="Arial" panose="020B0604020202020204" pitchFamily="34" charset="0"/>
            </a:endParaRPr>
          </a:p>
          <a:p>
            <a:pPr marL="0" indent="0">
              <a:buNone/>
            </a:pPr>
            <a:endParaRPr lang="pt-BR" dirty="0">
              <a:solidFill>
                <a:schemeClr val="bg2">
                  <a:lumMod val="10000"/>
                </a:schemeClr>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BB630F9C-FC3F-4EE9-A6BD-53DA5A617096}"/>
              </a:ext>
            </a:extLst>
          </p:cNvPr>
          <p:cNvSpPr txBox="1"/>
          <p:nvPr/>
        </p:nvSpPr>
        <p:spPr>
          <a:xfrm>
            <a:off x="24407" y="1241710"/>
            <a:ext cx="4129216" cy="1200329"/>
          </a:xfrm>
          <a:prstGeom prst="rect">
            <a:avLst/>
          </a:prstGeom>
          <a:noFill/>
        </p:spPr>
        <p:txBody>
          <a:bodyPr wrap="square">
            <a:spAutoFit/>
          </a:bodyPr>
          <a:lstStyle/>
          <a:p>
            <a:pPr lvl="1">
              <a:defRPr/>
            </a:pPr>
            <a:r>
              <a:rPr lang="en-US" sz="3600" b="1" kern="0">
                <a:solidFill>
                  <a:schemeClr val="bg1"/>
                </a:solidFill>
                <a:latin typeface="Source Sans Pro" panose="020B0503030403020204" pitchFamily="34" charset="0"/>
              </a:rPr>
              <a:t>RELATÓRIO </a:t>
            </a:r>
            <a:br>
              <a:rPr lang="en-US" sz="3600" b="1" kern="0">
                <a:solidFill>
                  <a:schemeClr val="bg1"/>
                </a:solidFill>
                <a:latin typeface="Source Sans Pro" panose="020B0503030403020204" pitchFamily="34" charset="0"/>
              </a:rPr>
            </a:br>
            <a:r>
              <a:rPr lang="en-US" sz="3600" b="1" kern="0">
                <a:solidFill>
                  <a:schemeClr val="bg1"/>
                </a:solidFill>
                <a:latin typeface="Source Sans Pro" panose="020B0503030403020204" pitchFamily="34" charset="0"/>
              </a:rPr>
              <a:t>DE ATIVIDADES</a:t>
            </a:r>
          </a:p>
        </p:txBody>
      </p:sp>
    </p:spTree>
    <p:extLst>
      <p:ext uri="{BB962C8B-B14F-4D97-AF65-F5344CB8AC3E}">
        <p14:creationId xmlns:p14="http://schemas.microsoft.com/office/powerpoint/2010/main" val="40917481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Block Arc 25">
            <a:extLst>
              <a:ext uri="{FF2B5EF4-FFF2-40B4-BE49-F238E27FC236}">
                <a16:creationId xmlns:a16="http://schemas.microsoft.com/office/drawing/2014/main" id="{6C5A5EE6-212F-4985-B829-0439F05DBE11}"/>
              </a:ext>
            </a:extLst>
          </p:cNvPr>
          <p:cNvSpPr/>
          <p:nvPr/>
        </p:nvSpPr>
        <p:spPr>
          <a:xfrm flipV="1">
            <a:off x="580816" y="2723414"/>
            <a:ext cx="1444574" cy="1444574"/>
          </a:xfrm>
          <a:prstGeom prst="blockArc">
            <a:avLst>
              <a:gd name="adj1" fmla="val 10800000"/>
              <a:gd name="adj2" fmla="val 88983"/>
              <a:gd name="adj3" fmla="val 1625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solidFill>
                <a:schemeClr val="tx1"/>
              </a:solidFill>
            </a:endParaRPr>
          </a:p>
        </p:txBody>
      </p:sp>
      <p:sp>
        <p:nvSpPr>
          <p:cNvPr id="27" name="Block Arc 26">
            <a:extLst>
              <a:ext uri="{FF2B5EF4-FFF2-40B4-BE49-F238E27FC236}">
                <a16:creationId xmlns:a16="http://schemas.microsoft.com/office/drawing/2014/main" id="{E0CF2256-C44C-419A-84A0-BBF3AFE0D812}"/>
              </a:ext>
            </a:extLst>
          </p:cNvPr>
          <p:cNvSpPr/>
          <p:nvPr/>
        </p:nvSpPr>
        <p:spPr>
          <a:xfrm>
            <a:off x="1801096" y="2744744"/>
            <a:ext cx="1444574" cy="1444574"/>
          </a:xfrm>
          <a:prstGeom prst="blockArc">
            <a:avLst>
              <a:gd name="adj1" fmla="val 10800000"/>
              <a:gd name="adj2" fmla="val 88983"/>
              <a:gd name="adj3" fmla="val 1625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solidFill>
                <a:schemeClr val="tx1"/>
              </a:solidFill>
            </a:endParaRPr>
          </a:p>
        </p:txBody>
      </p:sp>
      <p:sp>
        <p:nvSpPr>
          <p:cNvPr id="28" name="Block Arc 27">
            <a:extLst>
              <a:ext uri="{FF2B5EF4-FFF2-40B4-BE49-F238E27FC236}">
                <a16:creationId xmlns:a16="http://schemas.microsoft.com/office/drawing/2014/main" id="{5B79628F-B641-40B0-89A0-BECE9E0C9FF7}"/>
              </a:ext>
            </a:extLst>
          </p:cNvPr>
          <p:cNvSpPr/>
          <p:nvPr/>
        </p:nvSpPr>
        <p:spPr>
          <a:xfrm flipV="1">
            <a:off x="3011431" y="2734358"/>
            <a:ext cx="1444574" cy="1444574"/>
          </a:xfrm>
          <a:prstGeom prst="blockArc">
            <a:avLst>
              <a:gd name="adj1" fmla="val 10800000"/>
              <a:gd name="adj2" fmla="val 88983"/>
              <a:gd name="adj3" fmla="val 1625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solidFill>
                <a:schemeClr val="tx1"/>
              </a:solidFill>
            </a:endParaRPr>
          </a:p>
        </p:txBody>
      </p:sp>
      <p:sp>
        <p:nvSpPr>
          <p:cNvPr id="29" name="Block Arc 28">
            <a:extLst>
              <a:ext uri="{FF2B5EF4-FFF2-40B4-BE49-F238E27FC236}">
                <a16:creationId xmlns:a16="http://schemas.microsoft.com/office/drawing/2014/main" id="{F39554E9-232D-42DA-86B8-50F09B162426}"/>
              </a:ext>
            </a:extLst>
          </p:cNvPr>
          <p:cNvSpPr/>
          <p:nvPr/>
        </p:nvSpPr>
        <p:spPr>
          <a:xfrm>
            <a:off x="4231357" y="2744744"/>
            <a:ext cx="1444574" cy="1444574"/>
          </a:xfrm>
          <a:prstGeom prst="blockArc">
            <a:avLst>
              <a:gd name="adj1" fmla="val 10800000"/>
              <a:gd name="adj2" fmla="val 88983"/>
              <a:gd name="adj3" fmla="val 1625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solidFill>
                <a:schemeClr val="tx1"/>
              </a:solidFill>
            </a:endParaRPr>
          </a:p>
        </p:txBody>
      </p:sp>
      <p:sp>
        <p:nvSpPr>
          <p:cNvPr id="30" name="Block Arc 29">
            <a:extLst>
              <a:ext uri="{FF2B5EF4-FFF2-40B4-BE49-F238E27FC236}">
                <a16:creationId xmlns:a16="http://schemas.microsoft.com/office/drawing/2014/main" id="{7FDF1F2C-42A7-473B-A4AD-6DA1B3305B3C}"/>
              </a:ext>
            </a:extLst>
          </p:cNvPr>
          <p:cNvSpPr/>
          <p:nvPr/>
        </p:nvSpPr>
        <p:spPr>
          <a:xfrm flipV="1">
            <a:off x="5442047" y="2744744"/>
            <a:ext cx="1444574" cy="1444574"/>
          </a:xfrm>
          <a:prstGeom prst="blockArc">
            <a:avLst>
              <a:gd name="adj1" fmla="val 10800000"/>
              <a:gd name="adj2" fmla="val 88983"/>
              <a:gd name="adj3" fmla="val 16255"/>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solidFill>
                <a:schemeClr val="tx1"/>
              </a:solidFill>
            </a:endParaRPr>
          </a:p>
        </p:txBody>
      </p:sp>
      <p:sp>
        <p:nvSpPr>
          <p:cNvPr id="31" name="Block Arc 30">
            <a:extLst>
              <a:ext uri="{FF2B5EF4-FFF2-40B4-BE49-F238E27FC236}">
                <a16:creationId xmlns:a16="http://schemas.microsoft.com/office/drawing/2014/main" id="{8F38D053-8E43-4284-A233-C98CB74C26E7}"/>
              </a:ext>
            </a:extLst>
          </p:cNvPr>
          <p:cNvSpPr/>
          <p:nvPr/>
        </p:nvSpPr>
        <p:spPr>
          <a:xfrm>
            <a:off x="6661973" y="2744744"/>
            <a:ext cx="1444574" cy="1444574"/>
          </a:xfrm>
          <a:prstGeom prst="blockArc">
            <a:avLst>
              <a:gd name="adj1" fmla="val 10800000"/>
              <a:gd name="adj2" fmla="val 88983"/>
              <a:gd name="adj3" fmla="val 1625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solidFill>
                <a:schemeClr val="tx1"/>
              </a:solidFill>
            </a:endParaRPr>
          </a:p>
        </p:txBody>
      </p:sp>
      <p:grpSp>
        <p:nvGrpSpPr>
          <p:cNvPr id="32" name="Group 31">
            <a:extLst>
              <a:ext uri="{FF2B5EF4-FFF2-40B4-BE49-F238E27FC236}">
                <a16:creationId xmlns:a16="http://schemas.microsoft.com/office/drawing/2014/main" id="{601BBA5D-9C57-4E37-AE2B-8C2D58905E5D}"/>
              </a:ext>
            </a:extLst>
          </p:cNvPr>
          <p:cNvGrpSpPr/>
          <p:nvPr/>
        </p:nvGrpSpPr>
        <p:grpSpPr>
          <a:xfrm>
            <a:off x="-1398" y="2721740"/>
            <a:ext cx="820574" cy="730672"/>
            <a:chOff x="589827" y="1142034"/>
            <a:chExt cx="741240" cy="674467"/>
          </a:xfrm>
        </p:grpSpPr>
        <p:sp>
          <p:nvSpPr>
            <p:cNvPr id="33" name="Rectangle 32">
              <a:extLst>
                <a:ext uri="{FF2B5EF4-FFF2-40B4-BE49-F238E27FC236}">
                  <a16:creationId xmlns:a16="http://schemas.microsoft.com/office/drawing/2014/main" id="{9D388370-1C88-4720-962F-ADCE5D3BF1CA}"/>
                </a:ext>
              </a:extLst>
            </p:cNvPr>
            <p:cNvSpPr/>
            <p:nvPr/>
          </p:nvSpPr>
          <p:spPr>
            <a:xfrm>
              <a:off x="1120286" y="1142941"/>
              <a:ext cx="210781" cy="6735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34" name="Rectangle 33">
              <a:extLst>
                <a:ext uri="{FF2B5EF4-FFF2-40B4-BE49-F238E27FC236}">
                  <a16:creationId xmlns:a16="http://schemas.microsoft.com/office/drawing/2014/main" id="{B699A78B-A97C-423B-894F-2246CAF8352B}"/>
                </a:ext>
              </a:extLst>
            </p:cNvPr>
            <p:cNvSpPr/>
            <p:nvPr/>
          </p:nvSpPr>
          <p:spPr>
            <a:xfrm rot="5400000">
              <a:off x="848670" y="883191"/>
              <a:ext cx="215893" cy="7335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sp>
        <p:nvSpPr>
          <p:cNvPr id="39" name="Rectangle 38">
            <a:extLst>
              <a:ext uri="{FF2B5EF4-FFF2-40B4-BE49-F238E27FC236}">
                <a16:creationId xmlns:a16="http://schemas.microsoft.com/office/drawing/2014/main" id="{7A34604B-9667-4F75-BDA1-8A7CDC3CB969}"/>
              </a:ext>
            </a:extLst>
          </p:cNvPr>
          <p:cNvSpPr/>
          <p:nvPr/>
        </p:nvSpPr>
        <p:spPr>
          <a:xfrm>
            <a:off x="18788" y="4710734"/>
            <a:ext cx="2555629" cy="1834605"/>
          </a:xfrm>
          <a:prstGeom prst="rect">
            <a:avLst/>
          </a:prstGeom>
        </p:spPr>
        <p:txBody>
          <a:bodyPr wrap="square">
            <a:spAutoFit/>
          </a:bodyPr>
          <a:lstStyle/>
          <a:p>
            <a:pPr algn="ctr">
              <a:lnSpc>
                <a:spcPct val="130000"/>
              </a:lnSpc>
            </a:pPr>
            <a:r>
              <a:rPr lang="pt-BR" sz="1100" dirty="0">
                <a:solidFill>
                  <a:schemeClr val="bg2">
                    <a:lumMod val="10000"/>
                  </a:schemeClr>
                </a:solidFill>
                <a:latin typeface="Source Sans Pro Light" panose="020B0403030403020204" pitchFamily="34" charset="0"/>
              </a:rPr>
              <a:t>Constituição sob a forma de sociedade empresarial de responsabilidade limitada, com atividade principal a  fabricação de partes de máquinas e equipamentos para agricultura e pecuária, além do comércio atacadista de peças e reparos de máquinas e aparelhos para agricultura e pecuária.</a:t>
            </a:r>
          </a:p>
        </p:txBody>
      </p:sp>
      <p:sp>
        <p:nvSpPr>
          <p:cNvPr id="42" name="Rectangle 41">
            <a:extLst>
              <a:ext uri="{FF2B5EF4-FFF2-40B4-BE49-F238E27FC236}">
                <a16:creationId xmlns:a16="http://schemas.microsoft.com/office/drawing/2014/main" id="{B25ECB8B-4285-4EFE-B06B-D63E7B22DC3F}"/>
              </a:ext>
            </a:extLst>
          </p:cNvPr>
          <p:cNvSpPr/>
          <p:nvPr/>
        </p:nvSpPr>
        <p:spPr>
          <a:xfrm>
            <a:off x="5050885" y="4729198"/>
            <a:ext cx="2249767" cy="1614545"/>
          </a:xfrm>
          <a:prstGeom prst="rect">
            <a:avLst/>
          </a:prstGeom>
        </p:spPr>
        <p:txBody>
          <a:bodyPr wrap="square">
            <a:spAutoFit/>
          </a:bodyPr>
          <a:lstStyle/>
          <a:p>
            <a:pPr algn="ctr">
              <a:lnSpc>
                <a:spcPct val="130000"/>
              </a:lnSpc>
            </a:pPr>
            <a:r>
              <a:rPr lang="pt-BR" sz="1100" dirty="0">
                <a:solidFill>
                  <a:schemeClr val="bg2">
                    <a:lumMod val="10000"/>
                  </a:schemeClr>
                </a:solidFill>
                <a:latin typeface="Source Sans Pro Light" panose="020B0403030403020204" pitchFamily="34" charset="0"/>
              </a:rPr>
              <a:t>Agravamento da situação financeira das </a:t>
            </a:r>
            <a:r>
              <a:rPr lang="pt-BR" sz="1100" dirty="0" err="1">
                <a:solidFill>
                  <a:schemeClr val="bg2">
                    <a:lumMod val="10000"/>
                  </a:schemeClr>
                </a:solidFill>
                <a:latin typeface="Source Sans Pro Light" panose="020B0403030403020204" pitchFamily="34" charset="0"/>
              </a:rPr>
              <a:t>Recuperandas</a:t>
            </a:r>
            <a:r>
              <a:rPr lang="pt-BR" sz="1100" dirty="0">
                <a:solidFill>
                  <a:schemeClr val="bg2">
                    <a:lumMod val="10000"/>
                  </a:schemeClr>
                </a:solidFill>
                <a:latin typeface="Source Sans Pro Light" panose="020B0403030403020204" pitchFamily="34" charset="0"/>
              </a:rPr>
              <a:t> em razão da concorrência com grandes produtores de plantadeiras,</a:t>
            </a:r>
            <a:r>
              <a:rPr lang="pt-BR" sz="1100" i="1" dirty="0">
                <a:solidFill>
                  <a:schemeClr val="bg2">
                    <a:lumMod val="10000"/>
                  </a:schemeClr>
                </a:solidFill>
                <a:latin typeface="Source Sans Pro Light" panose="020B0403030403020204" pitchFamily="34" charset="0"/>
              </a:rPr>
              <a:t> </a:t>
            </a:r>
            <a:r>
              <a:rPr lang="pt-BR" sz="1100" dirty="0">
                <a:solidFill>
                  <a:schemeClr val="bg2">
                    <a:lumMod val="10000"/>
                  </a:schemeClr>
                </a:solidFill>
                <a:latin typeface="Source Sans Pro Light" panose="020B0403030403020204" pitchFamily="34" charset="0"/>
              </a:rPr>
              <a:t>margens de vendas reduzidas, necessidade de assistência técnica e reposição de peças.</a:t>
            </a:r>
          </a:p>
        </p:txBody>
      </p:sp>
      <p:sp>
        <p:nvSpPr>
          <p:cNvPr id="43" name="Rectangle 42">
            <a:extLst>
              <a:ext uri="{FF2B5EF4-FFF2-40B4-BE49-F238E27FC236}">
                <a16:creationId xmlns:a16="http://schemas.microsoft.com/office/drawing/2014/main" id="{9C6AE15F-D80D-438D-816B-BA440E73A924}"/>
              </a:ext>
            </a:extLst>
          </p:cNvPr>
          <p:cNvSpPr/>
          <p:nvPr/>
        </p:nvSpPr>
        <p:spPr>
          <a:xfrm>
            <a:off x="6326496" y="1180671"/>
            <a:ext cx="2052877" cy="1174424"/>
          </a:xfrm>
          <a:prstGeom prst="rect">
            <a:avLst/>
          </a:prstGeom>
        </p:spPr>
        <p:txBody>
          <a:bodyPr wrap="square">
            <a:spAutoFit/>
          </a:bodyPr>
          <a:lstStyle/>
          <a:p>
            <a:pPr algn="ctr">
              <a:lnSpc>
                <a:spcPct val="130000"/>
              </a:lnSpc>
            </a:pPr>
            <a:r>
              <a:rPr lang="pt-BR" sz="1100" dirty="0">
                <a:solidFill>
                  <a:schemeClr val="bg2">
                    <a:lumMod val="10000"/>
                  </a:schemeClr>
                </a:solidFill>
                <a:latin typeface="Source Sans Pro Light" panose="020B0403030403020204" pitchFamily="34" charset="0"/>
              </a:rPr>
              <a:t>Agravamento constante da saúde financeira, até a realização do pedido de Recuperação Judicial ocorrido em 21/11/2019.</a:t>
            </a:r>
          </a:p>
        </p:txBody>
      </p:sp>
      <p:sp>
        <p:nvSpPr>
          <p:cNvPr id="44" name="Oval 43">
            <a:extLst>
              <a:ext uri="{FF2B5EF4-FFF2-40B4-BE49-F238E27FC236}">
                <a16:creationId xmlns:a16="http://schemas.microsoft.com/office/drawing/2014/main" id="{37B0E9B7-0C2B-46D0-9574-75A476C85D6B}"/>
              </a:ext>
            </a:extLst>
          </p:cNvPr>
          <p:cNvSpPr/>
          <p:nvPr/>
        </p:nvSpPr>
        <p:spPr>
          <a:xfrm>
            <a:off x="983438" y="3135124"/>
            <a:ext cx="677574" cy="677574"/>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45" name="Oval 44">
            <a:extLst>
              <a:ext uri="{FF2B5EF4-FFF2-40B4-BE49-F238E27FC236}">
                <a16:creationId xmlns:a16="http://schemas.microsoft.com/office/drawing/2014/main" id="{AB1D1E8E-EAA0-41D2-A614-822D42E0ABEF}"/>
              </a:ext>
            </a:extLst>
          </p:cNvPr>
          <p:cNvSpPr/>
          <p:nvPr/>
        </p:nvSpPr>
        <p:spPr>
          <a:xfrm>
            <a:off x="3407326" y="3135124"/>
            <a:ext cx="677574" cy="677574"/>
          </a:xfrm>
          <a:prstGeom prst="ellipse">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46" name="Oval 45">
            <a:extLst>
              <a:ext uri="{FF2B5EF4-FFF2-40B4-BE49-F238E27FC236}">
                <a16:creationId xmlns:a16="http://schemas.microsoft.com/office/drawing/2014/main" id="{8D9E3F1E-560B-4188-AC83-3E892D677461}"/>
              </a:ext>
            </a:extLst>
          </p:cNvPr>
          <p:cNvSpPr/>
          <p:nvPr/>
        </p:nvSpPr>
        <p:spPr>
          <a:xfrm>
            <a:off x="2180413" y="3142003"/>
            <a:ext cx="677574" cy="677574"/>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47" name="Oval 46">
            <a:extLst>
              <a:ext uri="{FF2B5EF4-FFF2-40B4-BE49-F238E27FC236}">
                <a16:creationId xmlns:a16="http://schemas.microsoft.com/office/drawing/2014/main" id="{8187E155-D906-48A6-8F1D-C93133F31EA3}"/>
              </a:ext>
            </a:extLst>
          </p:cNvPr>
          <p:cNvSpPr/>
          <p:nvPr/>
        </p:nvSpPr>
        <p:spPr>
          <a:xfrm>
            <a:off x="4618016" y="3142003"/>
            <a:ext cx="677574" cy="677574"/>
          </a:xfrm>
          <a:prstGeom prst="ellipse">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48" name="Oval 47">
            <a:extLst>
              <a:ext uri="{FF2B5EF4-FFF2-40B4-BE49-F238E27FC236}">
                <a16:creationId xmlns:a16="http://schemas.microsoft.com/office/drawing/2014/main" id="{48DE839A-DF9C-4F46-B809-E0E772992273}"/>
              </a:ext>
            </a:extLst>
          </p:cNvPr>
          <p:cNvSpPr/>
          <p:nvPr/>
        </p:nvSpPr>
        <p:spPr>
          <a:xfrm>
            <a:off x="5808427" y="3128244"/>
            <a:ext cx="677574" cy="677574"/>
          </a:xfrm>
          <a:prstGeom prst="ellipse">
            <a:avLst/>
          </a:prstGeom>
          <a:no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49" name="Oval 48">
            <a:extLst>
              <a:ext uri="{FF2B5EF4-FFF2-40B4-BE49-F238E27FC236}">
                <a16:creationId xmlns:a16="http://schemas.microsoft.com/office/drawing/2014/main" id="{1AE1D70D-81B3-4E29-8FC3-A07E0024C166}"/>
              </a:ext>
            </a:extLst>
          </p:cNvPr>
          <p:cNvSpPr/>
          <p:nvPr/>
        </p:nvSpPr>
        <p:spPr>
          <a:xfrm>
            <a:off x="7027359" y="3128244"/>
            <a:ext cx="677574" cy="677574"/>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pic>
        <p:nvPicPr>
          <p:cNvPr id="50" name="Graphic 49" descr="Group brainstorm">
            <a:extLst>
              <a:ext uri="{FF2B5EF4-FFF2-40B4-BE49-F238E27FC236}">
                <a16:creationId xmlns:a16="http://schemas.microsoft.com/office/drawing/2014/main" id="{B48BDDAC-C6F8-4D75-88DE-3E2FB823128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99495" y="3218552"/>
            <a:ext cx="445459" cy="445459"/>
          </a:xfrm>
          <a:prstGeom prst="rect">
            <a:avLst/>
          </a:prstGeom>
        </p:spPr>
      </p:pic>
      <p:pic>
        <p:nvPicPr>
          <p:cNvPr id="51" name="Graphic 50" descr="Downward trend graph">
            <a:extLst>
              <a:ext uri="{FF2B5EF4-FFF2-40B4-BE49-F238E27FC236}">
                <a16:creationId xmlns:a16="http://schemas.microsoft.com/office/drawing/2014/main" id="{F27E84BE-9B8B-44CF-9547-3B6C07E6CE3D}"/>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309460" y="3250140"/>
            <a:ext cx="446027" cy="446027"/>
          </a:xfrm>
          <a:prstGeom prst="rect">
            <a:avLst/>
          </a:prstGeom>
        </p:spPr>
      </p:pic>
      <p:pic>
        <p:nvPicPr>
          <p:cNvPr id="52" name="Graphic 51" descr="Thought">
            <a:extLst>
              <a:ext uri="{FF2B5EF4-FFF2-40B4-BE49-F238E27FC236}">
                <a16:creationId xmlns:a16="http://schemas.microsoft.com/office/drawing/2014/main" id="{62CA24D8-6A55-4F24-A86E-69720749F67E}"/>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3496809" y="3188201"/>
            <a:ext cx="519559" cy="519559"/>
          </a:xfrm>
          <a:prstGeom prst="rect">
            <a:avLst/>
          </a:prstGeom>
        </p:spPr>
      </p:pic>
      <p:pic>
        <p:nvPicPr>
          <p:cNvPr id="53" name="Graphic 52" descr="Tractor">
            <a:extLst>
              <a:ext uri="{FF2B5EF4-FFF2-40B4-BE49-F238E27FC236}">
                <a16:creationId xmlns:a16="http://schemas.microsoft.com/office/drawing/2014/main" id="{13AF8289-A326-45A0-8CFB-CC2933859FE2}"/>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4720007" y="3236474"/>
            <a:ext cx="474871" cy="474871"/>
          </a:xfrm>
          <a:prstGeom prst="rect">
            <a:avLst/>
          </a:prstGeom>
        </p:spPr>
      </p:pic>
      <p:sp>
        <p:nvSpPr>
          <p:cNvPr id="58" name="TextBox 57">
            <a:extLst>
              <a:ext uri="{FF2B5EF4-FFF2-40B4-BE49-F238E27FC236}">
                <a16:creationId xmlns:a16="http://schemas.microsoft.com/office/drawing/2014/main" id="{EE305019-54CB-43C9-961C-2D1A9868CC1F}"/>
              </a:ext>
            </a:extLst>
          </p:cNvPr>
          <p:cNvSpPr txBox="1"/>
          <p:nvPr/>
        </p:nvSpPr>
        <p:spPr>
          <a:xfrm>
            <a:off x="902333" y="4523685"/>
            <a:ext cx="800527" cy="267446"/>
          </a:xfrm>
          <a:prstGeom prst="rect">
            <a:avLst/>
          </a:prstGeom>
          <a:noFill/>
        </p:spPr>
        <p:txBody>
          <a:bodyPr wrap="square" rtlCol="0">
            <a:spAutoFit/>
          </a:bodyPr>
          <a:lstStyle/>
          <a:p>
            <a:pPr algn="ctr"/>
            <a:r>
              <a:rPr lang="en-US" sz="1138" b="1" dirty="0">
                <a:solidFill>
                  <a:srgbClr val="5F5F5F"/>
                </a:solidFill>
                <a:latin typeface="Arial" panose="020B0604020202020204" pitchFamily="34" charset="0"/>
                <a:cs typeface="Arial" panose="020B0604020202020204" pitchFamily="34" charset="0"/>
              </a:rPr>
              <a:t>2011</a:t>
            </a:r>
            <a:endParaRPr lang="en-US" sz="1138" dirty="0">
              <a:solidFill>
                <a:srgbClr val="5F5F5F"/>
              </a:solidFill>
              <a:latin typeface="Arial" panose="020B0604020202020204" pitchFamily="34" charset="0"/>
              <a:cs typeface="Arial" panose="020B0604020202020204" pitchFamily="34" charset="0"/>
            </a:endParaRPr>
          </a:p>
        </p:txBody>
      </p:sp>
      <p:cxnSp>
        <p:nvCxnSpPr>
          <p:cNvPr id="59" name="Straight Connector 58">
            <a:extLst>
              <a:ext uri="{FF2B5EF4-FFF2-40B4-BE49-F238E27FC236}">
                <a16:creationId xmlns:a16="http://schemas.microsoft.com/office/drawing/2014/main" id="{1DC3FF2C-1B2C-45B3-8E76-BE27FDD48F01}"/>
              </a:ext>
            </a:extLst>
          </p:cNvPr>
          <p:cNvCxnSpPr>
            <a:cxnSpLocks/>
          </p:cNvCxnSpPr>
          <p:nvPr/>
        </p:nvCxnSpPr>
        <p:spPr>
          <a:xfrm>
            <a:off x="1308005" y="3823741"/>
            <a:ext cx="2966" cy="688495"/>
          </a:xfrm>
          <a:prstGeom prst="line">
            <a:avLst/>
          </a:prstGeom>
          <a:ln w="9525" cap="flat" cmpd="sng" algn="ctr">
            <a:solidFill>
              <a:srgbClr val="5F5F5F"/>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1" name="Straight Connector 60">
            <a:extLst>
              <a:ext uri="{FF2B5EF4-FFF2-40B4-BE49-F238E27FC236}">
                <a16:creationId xmlns:a16="http://schemas.microsoft.com/office/drawing/2014/main" id="{E0D07E69-77D2-4B8A-A15B-DA71450CA019}"/>
              </a:ext>
            </a:extLst>
          </p:cNvPr>
          <p:cNvCxnSpPr>
            <a:cxnSpLocks/>
          </p:cNvCxnSpPr>
          <p:nvPr/>
        </p:nvCxnSpPr>
        <p:spPr>
          <a:xfrm>
            <a:off x="3750776" y="3798937"/>
            <a:ext cx="2966" cy="688495"/>
          </a:xfrm>
          <a:prstGeom prst="line">
            <a:avLst/>
          </a:prstGeom>
          <a:ln w="9525" cap="flat" cmpd="sng" algn="ctr">
            <a:solidFill>
              <a:srgbClr val="5F5F5F"/>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2" name="Straight Connector 61">
            <a:extLst>
              <a:ext uri="{FF2B5EF4-FFF2-40B4-BE49-F238E27FC236}">
                <a16:creationId xmlns:a16="http://schemas.microsoft.com/office/drawing/2014/main" id="{67C141CC-A98D-403A-8352-5EADFA2FB6FC}"/>
              </a:ext>
            </a:extLst>
          </p:cNvPr>
          <p:cNvCxnSpPr>
            <a:cxnSpLocks/>
            <a:endCxn id="46" idx="0"/>
          </p:cNvCxnSpPr>
          <p:nvPr/>
        </p:nvCxnSpPr>
        <p:spPr>
          <a:xfrm>
            <a:off x="2516129" y="2644994"/>
            <a:ext cx="3071" cy="497009"/>
          </a:xfrm>
          <a:prstGeom prst="line">
            <a:avLst/>
          </a:prstGeom>
          <a:ln w="9525" cap="flat" cmpd="sng" algn="ctr">
            <a:solidFill>
              <a:srgbClr val="5F5F5F"/>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63" name="TextBox 62">
            <a:extLst>
              <a:ext uri="{FF2B5EF4-FFF2-40B4-BE49-F238E27FC236}">
                <a16:creationId xmlns:a16="http://schemas.microsoft.com/office/drawing/2014/main" id="{36824436-76A3-4B43-87DC-04C845362B95}"/>
              </a:ext>
            </a:extLst>
          </p:cNvPr>
          <p:cNvSpPr txBox="1"/>
          <p:nvPr/>
        </p:nvSpPr>
        <p:spPr>
          <a:xfrm>
            <a:off x="2165821" y="2353203"/>
            <a:ext cx="668924" cy="267446"/>
          </a:xfrm>
          <a:prstGeom prst="rect">
            <a:avLst/>
          </a:prstGeom>
          <a:noFill/>
        </p:spPr>
        <p:txBody>
          <a:bodyPr wrap="square" rtlCol="0">
            <a:spAutoFit/>
          </a:bodyPr>
          <a:lstStyle/>
          <a:p>
            <a:pPr algn="ctr"/>
            <a:r>
              <a:rPr lang="en-US" sz="1138" b="1" dirty="0">
                <a:solidFill>
                  <a:srgbClr val="5F5F5F"/>
                </a:solidFill>
                <a:latin typeface="Arial" panose="020B0604020202020204" pitchFamily="34" charset="0"/>
                <a:cs typeface="Arial" panose="020B0604020202020204" pitchFamily="34" charset="0"/>
              </a:rPr>
              <a:t>2013</a:t>
            </a:r>
            <a:endParaRPr lang="en-US" sz="1138" dirty="0">
              <a:solidFill>
                <a:srgbClr val="5F5F5F"/>
              </a:solidFill>
              <a:latin typeface="Arial" panose="020B0604020202020204" pitchFamily="34" charset="0"/>
              <a:cs typeface="Arial" panose="020B0604020202020204" pitchFamily="34" charset="0"/>
            </a:endParaRPr>
          </a:p>
        </p:txBody>
      </p:sp>
      <p:cxnSp>
        <p:nvCxnSpPr>
          <p:cNvPr id="73" name="Straight Connector 72">
            <a:extLst>
              <a:ext uri="{FF2B5EF4-FFF2-40B4-BE49-F238E27FC236}">
                <a16:creationId xmlns:a16="http://schemas.microsoft.com/office/drawing/2014/main" id="{05DBA9B5-3ACE-4C22-B76A-8FAB7CAFB1A7}"/>
              </a:ext>
            </a:extLst>
          </p:cNvPr>
          <p:cNvCxnSpPr>
            <a:cxnSpLocks/>
          </p:cNvCxnSpPr>
          <p:nvPr/>
        </p:nvCxnSpPr>
        <p:spPr>
          <a:xfrm>
            <a:off x="4948950" y="2661829"/>
            <a:ext cx="3071" cy="497009"/>
          </a:xfrm>
          <a:prstGeom prst="line">
            <a:avLst/>
          </a:prstGeom>
          <a:ln w="9525" cap="flat" cmpd="sng" algn="ctr">
            <a:solidFill>
              <a:srgbClr val="5F5F5F"/>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4" name="TextBox 73">
            <a:extLst>
              <a:ext uri="{FF2B5EF4-FFF2-40B4-BE49-F238E27FC236}">
                <a16:creationId xmlns:a16="http://schemas.microsoft.com/office/drawing/2014/main" id="{91FE4455-BFC3-4932-BFDC-4152C058E6D0}"/>
              </a:ext>
            </a:extLst>
          </p:cNvPr>
          <p:cNvSpPr txBox="1"/>
          <p:nvPr/>
        </p:nvSpPr>
        <p:spPr>
          <a:xfrm>
            <a:off x="4443896" y="2341902"/>
            <a:ext cx="1048355" cy="267446"/>
          </a:xfrm>
          <a:prstGeom prst="rect">
            <a:avLst/>
          </a:prstGeom>
          <a:noFill/>
        </p:spPr>
        <p:txBody>
          <a:bodyPr wrap="square" rtlCol="0">
            <a:spAutoFit/>
          </a:bodyPr>
          <a:lstStyle/>
          <a:p>
            <a:pPr algn="ctr"/>
            <a:r>
              <a:rPr lang="en-US" sz="1138" b="1" dirty="0">
                <a:solidFill>
                  <a:srgbClr val="5F5F5F"/>
                </a:solidFill>
                <a:latin typeface="Arial" panose="020B0604020202020204" pitchFamily="34" charset="0"/>
                <a:cs typeface="Arial" panose="020B0604020202020204" pitchFamily="34" charset="0"/>
              </a:rPr>
              <a:t>2016/2017</a:t>
            </a:r>
            <a:endParaRPr lang="en-US" sz="1138" dirty="0">
              <a:solidFill>
                <a:srgbClr val="5F5F5F"/>
              </a:solidFill>
              <a:latin typeface="Arial" panose="020B0604020202020204" pitchFamily="34" charset="0"/>
              <a:cs typeface="Arial" panose="020B0604020202020204" pitchFamily="34" charset="0"/>
            </a:endParaRPr>
          </a:p>
        </p:txBody>
      </p:sp>
      <p:sp>
        <p:nvSpPr>
          <p:cNvPr id="75" name="TextBox 74">
            <a:extLst>
              <a:ext uri="{FF2B5EF4-FFF2-40B4-BE49-F238E27FC236}">
                <a16:creationId xmlns:a16="http://schemas.microsoft.com/office/drawing/2014/main" id="{0AEDA2FD-388A-4A76-848D-3DC7DB9AC9DF}"/>
              </a:ext>
            </a:extLst>
          </p:cNvPr>
          <p:cNvSpPr txBox="1"/>
          <p:nvPr/>
        </p:nvSpPr>
        <p:spPr>
          <a:xfrm>
            <a:off x="5739563" y="4427200"/>
            <a:ext cx="800527" cy="267446"/>
          </a:xfrm>
          <a:prstGeom prst="rect">
            <a:avLst/>
          </a:prstGeom>
          <a:noFill/>
        </p:spPr>
        <p:txBody>
          <a:bodyPr wrap="square" rtlCol="0">
            <a:spAutoFit/>
          </a:bodyPr>
          <a:lstStyle/>
          <a:p>
            <a:pPr algn="ctr"/>
            <a:r>
              <a:rPr lang="en-US" sz="1138" b="1" dirty="0">
                <a:solidFill>
                  <a:srgbClr val="5F5F5F"/>
                </a:solidFill>
                <a:latin typeface="Arial" panose="020B0604020202020204" pitchFamily="34" charset="0"/>
                <a:cs typeface="Arial" panose="020B0604020202020204" pitchFamily="34" charset="0"/>
              </a:rPr>
              <a:t>2018</a:t>
            </a:r>
            <a:endParaRPr lang="en-US" sz="1138" dirty="0">
              <a:solidFill>
                <a:srgbClr val="5F5F5F"/>
              </a:solidFill>
              <a:latin typeface="Arial" panose="020B0604020202020204" pitchFamily="34" charset="0"/>
              <a:cs typeface="Arial" panose="020B0604020202020204" pitchFamily="34" charset="0"/>
            </a:endParaRPr>
          </a:p>
        </p:txBody>
      </p:sp>
      <p:cxnSp>
        <p:nvCxnSpPr>
          <p:cNvPr id="76" name="Straight Connector 75">
            <a:extLst>
              <a:ext uri="{FF2B5EF4-FFF2-40B4-BE49-F238E27FC236}">
                <a16:creationId xmlns:a16="http://schemas.microsoft.com/office/drawing/2014/main" id="{B47A90C5-562B-4DEA-B4CD-F01626B27079}"/>
              </a:ext>
            </a:extLst>
          </p:cNvPr>
          <p:cNvCxnSpPr>
            <a:cxnSpLocks/>
          </p:cNvCxnSpPr>
          <p:nvPr/>
        </p:nvCxnSpPr>
        <p:spPr>
          <a:xfrm>
            <a:off x="6145235" y="3810386"/>
            <a:ext cx="2966" cy="688495"/>
          </a:xfrm>
          <a:prstGeom prst="line">
            <a:avLst/>
          </a:prstGeom>
          <a:ln w="9525" cap="flat" cmpd="sng" algn="ctr">
            <a:solidFill>
              <a:srgbClr val="5F5F5F"/>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7" name="Straight Connector 76">
            <a:extLst>
              <a:ext uri="{FF2B5EF4-FFF2-40B4-BE49-F238E27FC236}">
                <a16:creationId xmlns:a16="http://schemas.microsoft.com/office/drawing/2014/main" id="{613F8DBB-4A96-4887-B121-52F345058B6A}"/>
              </a:ext>
            </a:extLst>
          </p:cNvPr>
          <p:cNvCxnSpPr>
            <a:cxnSpLocks/>
          </p:cNvCxnSpPr>
          <p:nvPr/>
        </p:nvCxnSpPr>
        <p:spPr>
          <a:xfrm>
            <a:off x="7362564" y="2648892"/>
            <a:ext cx="3071" cy="497009"/>
          </a:xfrm>
          <a:prstGeom prst="line">
            <a:avLst/>
          </a:prstGeom>
          <a:ln w="9525" cap="flat" cmpd="sng" algn="ctr">
            <a:solidFill>
              <a:srgbClr val="5F5F5F"/>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8" name="TextBox 77">
            <a:extLst>
              <a:ext uri="{FF2B5EF4-FFF2-40B4-BE49-F238E27FC236}">
                <a16:creationId xmlns:a16="http://schemas.microsoft.com/office/drawing/2014/main" id="{CEDA70D3-C8A6-4E1F-B5CE-06D2372D9904}"/>
              </a:ext>
            </a:extLst>
          </p:cNvPr>
          <p:cNvSpPr txBox="1"/>
          <p:nvPr/>
        </p:nvSpPr>
        <p:spPr>
          <a:xfrm>
            <a:off x="7012256" y="2357101"/>
            <a:ext cx="668924" cy="267446"/>
          </a:xfrm>
          <a:prstGeom prst="rect">
            <a:avLst/>
          </a:prstGeom>
          <a:noFill/>
        </p:spPr>
        <p:txBody>
          <a:bodyPr wrap="square" rtlCol="0">
            <a:spAutoFit/>
          </a:bodyPr>
          <a:lstStyle/>
          <a:p>
            <a:pPr algn="ctr"/>
            <a:r>
              <a:rPr lang="en-US" sz="1138" b="1">
                <a:solidFill>
                  <a:srgbClr val="5F5F5F"/>
                </a:solidFill>
                <a:latin typeface="Arial" panose="020B0604020202020204" pitchFamily="34" charset="0"/>
                <a:cs typeface="Arial" panose="020B0604020202020204" pitchFamily="34" charset="0"/>
              </a:rPr>
              <a:t>2019</a:t>
            </a:r>
            <a:endParaRPr lang="en-US" sz="1138">
              <a:solidFill>
                <a:srgbClr val="5F5F5F"/>
              </a:solidFill>
              <a:latin typeface="Arial" panose="020B0604020202020204" pitchFamily="34" charset="0"/>
              <a:cs typeface="Arial" panose="020B0604020202020204" pitchFamily="34" charset="0"/>
            </a:endParaRPr>
          </a:p>
        </p:txBody>
      </p:sp>
      <p:sp>
        <p:nvSpPr>
          <p:cNvPr id="95" name="Block Arc 94">
            <a:extLst>
              <a:ext uri="{FF2B5EF4-FFF2-40B4-BE49-F238E27FC236}">
                <a16:creationId xmlns:a16="http://schemas.microsoft.com/office/drawing/2014/main" id="{0FC42E54-D826-4C6B-919E-7124AF5077BA}"/>
              </a:ext>
            </a:extLst>
          </p:cNvPr>
          <p:cNvSpPr/>
          <p:nvPr/>
        </p:nvSpPr>
        <p:spPr>
          <a:xfrm flipV="1">
            <a:off x="7873587" y="2753522"/>
            <a:ext cx="1444574" cy="1444574"/>
          </a:xfrm>
          <a:prstGeom prst="blockArc">
            <a:avLst>
              <a:gd name="adj1" fmla="val 10800000"/>
              <a:gd name="adj2" fmla="val 88983"/>
              <a:gd name="adj3" fmla="val 16255"/>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solidFill>
                <a:schemeClr val="tx1"/>
              </a:solidFill>
            </a:endParaRPr>
          </a:p>
        </p:txBody>
      </p:sp>
      <p:sp>
        <p:nvSpPr>
          <p:cNvPr id="96" name="Oval 95">
            <a:extLst>
              <a:ext uri="{FF2B5EF4-FFF2-40B4-BE49-F238E27FC236}">
                <a16:creationId xmlns:a16="http://schemas.microsoft.com/office/drawing/2014/main" id="{D582BAF2-9002-4778-887C-9A74E3198987}"/>
              </a:ext>
            </a:extLst>
          </p:cNvPr>
          <p:cNvSpPr/>
          <p:nvPr/>
        </p:nvSpPr>
        <p:spPr>
          <a:xfrm>
            <a:off x="8258319" y="3128787"/>
            <a:ext cx="677574" cy="677574"/>
          </a:xfrm>
          <a:prstGeom prst="ellipse">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97" name="TextBox 96">
            <a:extLst>
              <a:ext uri="{FF2B5EF4-FFF2-40B4-BE49-F238E27FC236}">
                <a16:creationId xmlns:a16="http://schemas.microsoft.com/office/drawing/2014/main" id="{C3E8B0BE-2DAC-45B4-95E3-261BE458FB07}"/>
              </a:ext>
            </a:extLst>
          </p:cNvPr>
          <p:cNvSpPr txBox="1"/>
          <p:nvPr/>
        </p:nvSpPr>
        <p:spPr>
          <a:xfrm>
            <a:off x="8190505" y="4498881"/>
            <a:ext cx="800527" cy="267446"/>
          </a:xfrm>
          <a:prstGeom prst="rect">
            <a:avLst/>
          </a:prstGeom>
          <a:noFill/>
        </p:spPr>
        <p:txBody>
          <a:bodyPr wrap="square" rtlCol="0">
            <a:spAutoFit/>
          </a:bodyPr>
          <a:lstStyle/>
          <a:p>
            <a:pPr algn="ctr"/>
            <a:r>
              <a:rPr lang="en-US" sz="1138" b="1" dirty="0">
                <a:solidFill>
                  <a:srgbClr val="5F5F5F"/>
                </a:solidFill>
                <a:latin typeface="Arial" panose="020B0604020202020204" pitchFamily="34" charset="0"/>
                <a:cs typeface="Arial" panose="020B0604020202020204" pitchFamily="34" charset="0"/>
              </a:rPr>
              <a:t>2020</a:t>
            </a:r>
            <a:endParaRPr lang="en-US" sz="1138" dirty="0">
              <a:solidFill>
                <a:srgbClr val="5F5F5F"/>
              </a:solidFill>
              <a:latin typeface="Arial" panose="020B0604020202020204" pitchFamily="34" charset="0"/>
              <a:cs typeface="Arial" panose="020B0604020202020204" pitchFamily="34" charset="0"/>
            </a:endParaRPr>
          </a:p>
        </p:txBody>
      </p:sp>
      <p:cxnSp>
        <p:nvCxnSpPr>
          <p:cNvPr id="98" name="Straight Connector 97">
            <a:extLst>
              <a:ext uri="{FF2B5EF4-FFF2-40B4-BE49-F238E27FC236}">
                <a16:creationId xmlns:a16="http://schemas.microsoft.com/office/drawing/2014/main" id="{D76CA347-1E00-4ECF-88C2-EE255A970EB2}"/>
              </a:ext>
            </a:extLst>
          </p:cNvPr>
          <p:cNvCxnSpPr>
            <a:cxnSpLocks/>
          </p:cNvCxnSpPr>
          <p:nvPr/>
        </p:nvCxnSpPr>
        <p:spPr>
          <a:xfrm>
            <a:off x="8596177" y="3798937"/>
            <a:ext cx="2966" cy="688495"/>
          </a:xfrm>
          <a:prstGeom prst="line">
            <a:avLst/>
          </a:prstGeom>
          <a:ln w="9525" cap="flat" cmpd="sng" algn="ctr">
            <a:solidFill>
              <a:srgbClr val="5F5F5F"/>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9" name="Rectangle 98">
            <a:extLst>
              <a:ext uri="{FF2B5EF4-FFF2-40B4-BE49-F238E27FC236}">
                <a16:creationId xmlns:a16="http://schemas.microsoft.com/office/drawing/2014/main" id="{E103699B-9DE5-4BA8-9EF8-583F9DB65522}"/>
              </a:ext>
            </a:extLst>
          </p:cNvPr>
          <p:cNvSpPr/>
          <p:nvPr/>
        </p:nvSpPr>
        <p:spPr>
          <a:xfrm>
            <a:off x="7742562" y="4729198"/>
            <a:ext cx="1698787" cy="954364"/>
          </a:xfrm>
          <a:prstGeom prst="rect">
            <a:avLst/>
          </a:prstGeom>
        </p:spPr>
        <p:txBody>
          <a:bodyPr wrap="square">
            <a:spAutoFit/>
          </a:bodyPr>
          <a:lstStyle/>
          <a:p>
            <a:pPr algn="ctr">
              <a:lnSpc>
                <a:spcPct val="130000"/>
              </a:lnSpc>
            </a:pPr>
            <a:r>
              <a:rPr lang="pt-BR" sz="1100" dirty="0">
                <a:solidFill>
                  <a:schemeClr val="bg2">
                    <a:lumMod val="10000"/>
                  </a:schemeClr>
                </a:solidFill>
                <a:latin typeface="Source Sans Pro Light" panose="020B0403030403020204" pitchFamily="34" charset="0"/>
              </a:rPr>
              <a:t>Deferimento do processamento da Recuperação Judicial em 24/03/2020.</a:t>
            </a:r>
          </a:p>
        </p:txBody>
      </p:sp>
      <p:pic>
        <p:nvPicPr>
          <p:cNvPr id="100" name="Graphic 99" descr="Scales of justice">
            <a:extLst>
              <a:ext uri="{FF2B5EF4-FFF2-40B4-BE49-F238E27FC236}">
                <a16:creationId xmlns:a16="http://schemas.microsoft.com/office/drawing/2014/main" id="{E7072B43-D1B9-46A0-8924-72720D5F9C6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127511" y="3223122"/>
            <a:ext cx="476511" cy="476511"/>
          </a:xfrm>
          <a:prstGeom prst="rect">
            <a:avLst/>
          </a:prstGeom>
        </p:spPr>
      </p:pic>
      <p:grpSp>
        <p:nvGrpSpPr>
          <p:cNvPr id="101" name="Group 100">
            <a:extLst>
              <a:ext uri="{FF2B5EF4-FFF2-40B4-BE49-F238E27FC236}">
                <a16:creationId xmlns:a16="http://schemas.microsoft.com/office/drawing/2014/main" id="{40A7F224-3B9A-4D05-8755-9545955FFDF6}"/>
              </a:ext>
            </a:extLst>
          </p:cNvPr>
          <p:cNvGrpSpPr/>
          <p:nvPr/>
        </p:nvGrpSpPr>
        <p:grpSpPr>
          <a:xfrm rot="5400000">
            <a:off x="9115295" y="2736624"/>
            <a:ext cx="754974" cy="826697"/>
            <a:chOff x="8447097" y="3401355"/>
            <a:chExt cx="696897" cy="710797"/>
          </a:xfrm>
          <a:solidFill>
            <a:schemeClr val="accent6">
              <a:lumMod val="50000"/>
            </a:schemeClr>
          </a:solidFill>
        </p:grpSpPr>
        <p:sp>
          <p:nvSpPr>
            <p:cNvPr id="102" name="Rectangle 101">
              <a:extLst>
                <a:ext uri="{FF2B5EF4-FFF2-40B4-BE49-F238E27FC236}">
                  <a16:creationId xmlns:a16="http://schemas.microsoft.com/office/drawing/2014/main" id="{A378EEA1-E7FF-4A7B-A14C-9EE7375367B5}"/>
                </a:ext>
              </a:extLst>
            </p:cNvPr>
            <p:cNvSpPr/>
            <p:nvPr/>
          </p:nvSpPr>
          <p:spPr>
            <a:xfrm>
              <a:off x="8449432" y="3401355"/>
              <a:ext cx="215893" cy="69552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03" name="Rectangle 102">
              <a:extLst>
                <a:ext uri="{FF2B5EF4-FFF2-40B4-BE49-F238E27FC236}">
                  <a16:creationId xmlns:a16="http://schemas.microsoft.com/office/drawing/2014/main" id="{4F8B57BB-05CC-40E3-B8AE-D9E6EC2CD1E2}"/>
                </a:ext>
              </a:extLst>
            </p:cNvPr>
            <p:cNvSpPr/>
            <p:nvPr/>
          </p:nvSpPr>
          <p:spPr>
            <a:xfrm rot="5400000">
              <a:off x="8692393" y="3660551"/>
              <a:ext cx="206305" cy="6968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sp>
        <p:nvSpPr>
          <p:cNvPr id="66" name="Rectangle 65">
            <a:extLst>
              <a:ext uri="{FF2B5EF4-FFF2-40B4-BE49-F238E27FC236}">
                <a16:creationId xmlns:a16="http://schemas.microsoft.com/office/drawing/2014/main" id="{72E5E540-3B95-4F49-B7EB-F506000B1B3E}"/>
              </a:ext>
            </a:extLst>
          </p:cNvPr>
          <p:cNvSpPr/>
          <p:nvPr/>
        </p:nvSpPr>
        <p:spPr>
          <a:xfrm>
            <a:off x="3779898" y="2060912"/>
            <a:ext cx="2353458" cy="294183"/>
          </a:xfrm>
          <a:prstGeom prst="rect">
            <a:avLst/>
          </a:prstGeom>
        </p:spPr>
        <p:txBody>
          <a:bodyPr wrap="square">
            <a:spAutoFit/>
          </a:bodyPr>
          <a:lstStyle/>
          <a:p>
            <a:pPr algn="ctr">
              <a:lnSpc>
                <a:spcPct val="130000"/>
              </a:lnSpc>
            </a:pPr>
            <a:r>
              <a:rPr lang="pt-BR" sz="1100" dirty="0">
                <a:solidFill>
                  <a:schemeClr val="bg2">
                    <a:lumMod val="10000"/>
                  </a:schemeClr>
                </a:solidFill>
                <a:latin typeface="Source Sans Pro Light" panose="020B0403030403020204" pitchFamily="34" charset="0"/>
              </a:rPr>
              <a:t>Ingresso no mercado de plantadeiras.</a:t>
            </a:r>
          </a:p>
        </p:txBody>
      </p:sp>
      <p:sp>
        <p:nvSpPr>
          <p:cNvPr id="54" name="Rectangle 38">
            <a:extLst>
              <a:ext uri="{FF2B5EF4-FFF2-40B4-BE49-F238E27FC236}">
                <a16:creationId xmlns:a16="http://schemas.microsoft.com/office/drawing/2014/main" id="{34C49830-3977-46BC-B0A4-0AE9BF3A379D}"/>
              </a:ext>
            </a:extLst>
          </p:cNvPr>
          <p:cNvSpPr/>
          <p:nvPr/>
        </p:nvSpPr>
        <p:spPr>
          <a:xfrm>
            <a:off x="1354203" y="1180671"/>
            <a:ext cx="2285118" cy="1174424"/>
          </a:xfrm>
          <a:prstGeom prst="rect">
            <a:avLst/>
          </a:prstGeom>
        </p:spPr>
        <p:txBody>
          <a:bodyPr wrap="square">
            <a:spAutoFit/>
          </a:bodyPr>
          <a:lstStyle/>
          <a:p>
            <a:pPr algn="ctr">
              <a:lnSpc>
                <a:spcPct val="130000"/>
              </a:lnSpc>
            </a:pPr>
            <a:r>
              <a:rPr lang="pt-BR" sz="1100" dirty="0">
                <a:solidFill>
                  <a:schemeClr val="bg2">
                    <a:lumMod val="10000"/>
                  </a:schemeClr>
                </a:solidFill>
                <a:latin typeface="Source Sans Pro Light" panose="020B0403030403020204" pitchFamily="34" charset="0"/>
              </a:rPr>
              <a:t>Após o auge do setor de máquinas agrícolas, houve restrição de crédito no mercado, sendo que os clientes passaram a internalizar os processos antes executados pela Sr. Orth.</a:t>
            </a:r>
          </a:p>
        </p:txBody>
      </p:sp>
      <p:sp>
        <p:nvSpPr>
          <p:cNvPr id="55" name="Rectangle 38">
            <a:extLst>
              <a:ext uri="{FF2B5EF4-FFF2-40B4-BE49-F238E27FC236}">
                <a16:creationId xmlns:a16="http://schemas.microsoft.com/office/drawing/2014/main" id="{53CE7668-B8BB-4710-A4F2-2F60D22E1463}"/>
              </a:ext>
            </a:extLst>
          </p:cNvPr>
          <p:cNvSpPr/>
          <p:nvPr/>
        </p:nvSpPr>
        <p:spPr>
          <a:xfrm>
            <a:off x="2535311" y="4729198"/>
            <a:ext cx="2513663" cy="954364"/>
          </a:xfrm>
          <a:prstGeom prst="rect">
            <a:avLst/>
          </a:prstGeom>
        </p:spPr>
        <p:txBody>
          <a:bodyPr wrap="square">
            <a:spAutoFit/>
          </a:bodyPr>
          <a:lstStyle/>
          <a:p>
            <a:pPr algn="ctr">
              <a:lnSpc>
                <a:spcPct val="130000"/>
              </a:lnSpc>
            </a:pPr>
            <a:r>
              <a:rPr lang="pt-BR" sz="1100" dirty="0">
                <a:solidFill>
                  <a:schemeClr val="bg2">
                    <a:lumMod val="10000"/>
                  </a:schemeClr>
                </a:solidFill>
                <a:latin typeface="Source Sans Pro Light" panose="020B0403030403020204" pitchFamily="34" charset="0"/>
              </a:rPr>
              <a:t>Início da fabricação de implementos próprios a partir de projetos desenvolvidos  pelos sócios Sandro Orth e Jairo Orth. </a:t>
            </a:r>
          </a:p>
        </p:txBody>
      </p:sp>
      <p:sp>
        <p:nvSpPr>
          <p:cNvPr id="56" name="TextBox 62">
            <a:extLst>
              <a:ext uri="{FF2B5EF4-FFF2-40B4-BE49-F238E27FC236}">
                <a16:creationId xmlns:a16="http://schemas.microsoft.com/office/drawing/2014/main" id="{78D5BD6D-4A3E-47B0-B5EC-186989CE8430}"/>
              </a:ext>
            </a:extLst>
          </p:cNvPr>
          <p:cNvSpPr txBox="1"/>
          <p:nvPr/>
        </p:nvSpPr>
        <p:spPr>
          <a:xfrm>
            <a:off x="3443636" y="4475078"/>
            <a:ext cx="668924" cy="267446"/>
          </a:xfrm>
          <a:prstGeom prst="rect">
            <a:avLst/>
          </a:prstGeom>
          <a:noFill/>
        </p:spPr>
        <p:txBody>
          <a:bodyPr wrap="square" rtlCol="0">
            <a:spAutoFit/>
          </a:bodyPr>
          <a:lstStyle/>
          <a:p>
            <a:pPr algn="ctr"/>
            <a:r>
              <a:rPr lang="en-US" sz="1138" b="1" dirty="0">
                <a:solidFill>
                  <a:srgbClr val="5F5F5F"/>
                </a:solidFill>
                <a:latin typeface="Arial" panose="020B0604020202020204" pitchFamily="34" charset="0"/>
                <a:cs typeface="Arial" panose="020B0604020202020204" pitchFamily="34" charset="0"/>
              </a:rPr>
              <a:t>2014</a:t>
            </a:r>
            <a:endParaRPr lang="en-US" sz="1138" dirty="0">
              <a:solidFill>
                <a:srgbClr val="5F5F5F"/>
              </a:solidFill>
              <a:latin typeface="Arial" panose="020B0604020202020204" pitchFamily="34" charset="0"/>
              <a:cs typeface="Arial" panose="020B0604020202020204" pitchFamily="34" charset="0"/>
            </a:endParaRPr>
          </a:p>
        </p:txBody>
      </p:sp>
      <p:pic>
        <p:nvPicPr>
          <p:cNvPr id="60" name="Graphic 59" descr="Gavel">
            <a:extLst>
              <a:ext uri="{FF2B5EF4-FFF2-40B4-BE49-F238E27FC236}">
                <a16:creationId xmlns:a16="http://schemas.microsoft.com/office/drawing/2014/main" id="{E852398A-F989-4956-9ED8-D8B9D33D9790}"/>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8346498" y="3185022"/>
            <a:ext cx="476511" cy="476511"/>
          </a:xfrm>
          <a:prstGeom prst="rect">
            <a:avLst/>
          </a:prstGeom>
        </p:spPr>
      </p:pic>
      <p:pic>
        <p:nvPicPr>
          <p:cNvPr id="64" name="Graphic 63" descr="Downward trend graph">
            <a:extLst>
              <a:ext uri="{FF2B5EF4-FFF2-40B4-BE49-F238E27FC236}">
                <a16:creationId xmlns:a16="http://schemas.microsoft.com/office/drawing/2014/main" id="{4346778D-0CB7-4192-925F-E1F56814A35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923704" y="3233632"/>
            <a:ext cx="446027" cy="446027"/>
          </a:xfrm>
          <a:prstGeom prst="rect">
            <a:avLst/>
          </a:prstGeom>
        </p:spPr>
      </p:pic>
      <p:sp>
        <p:nvSpPr>
          <p:cNvPr id="65" name="Text Placeholder 1">
            <a:extLst>
              <a:ext uri="{FF2B5EF4-FFF2-40B4-BE49-F238E27FC236}">
                <a16:creationId xmlns:a16="http://schemas.microsoft.com/office/drawing/2014/main" id="{4301D4A8-7F90-4998-87C0-5E75AD9A140E}"/>
              </a:ext>
            </a:extLst>
          </p:cNvPr>
          <p:cNvSpPr txBox="1">
            <a:spLocks/>
          </p:cNvSpPr>
          <p:nvPr/>
        </p:nvSpPr>
        <p:spPr>
          <a:xfrm>
            <a:off x="632298" y="415216"/>
            <a:ext cx="7483153" cy="486355"/>
          </a:xfrm>
          <a:prstGeom prst="rect">
            <a:avLst/>
          </a:prstGeom>
        </p:spPr>
        <p:txBody>
          <a:bodyPr vert="horz" lIns="91440" tIns="45720" rIns="91440" bIns="45720" rtlCol="0">
            <a:noAutofit/>
          </a:bodyPr>
          <a:lstStyle>
            <a:lvl1pPr marL="0" indent="0" algn="l" defTabSz="742987" rtl="0" eaLnBrk="1" latinLnBrk="0" hangingPunct="1">
              <a:lnSpc>
                <a:spcPct val="90000"/>
              </a:lnSpc>
              <a:spcBef>
                <a:spcPts val="813"/>
              </a:spcBef>
              <a:buFont typeface="Arial" panose="020B0604020202020204" pitchFamily="34" charset="0"/>
              <a:buNone/>
              <a:defRPr sz="2600" kern="1200" baseline="0">
                <a:solidFill>
                  <a:schemeClr val="tx1"/>
                </a:solidFill>
                <a:latin typeface="Roboto Black" panose="02000000000000000000" pitchFamily="2" charset="0"/>
                <a:ea typeface="Roboto Black" panose="02000000000000000000" pitchFamily="2" charset="0"/>
                <a:cs typeface="Roboto Black" panose="02000000000000000000" pitchFamily="2" charset="0"/>
              </a:defRPr>
            </a:lvl1pPr>
            <a:lvl2pPr marL="557241" indent="-185746" algn="l" defTabSz="742987" rtl="0" eaLnBrk="1" latinLnBrk="0" hangingPunct="1">
              <a:lnSpc>
                <a:spcPct val="90000"/>
              </a:lnSpc>
              <a:spcBef>
                <a:spcPts val="406"/>
              </a:spcBef>
              <a:buFont typeface="Arial" panose="020B0604020202020204" pitchFamily="34" charset="0"/>
              <a:buChar char="•"/>
              <a:defRPr sz="2600" kern="1200">
                <a:solidFill>
                  <a:schemeClr val="tx1"/>
                </a:solidFill>
                <a:latin typeface="Roboto Black" panose="02000000000000000000" pitchFamily="2" charset="0"/>
                <a:ea typeface="Roboto Black" panose="02000000000000000000" pitchFamily="2" charset="0"/>
                <a:cs typeface="Roboto Black" panose="02000000000000000000" pitchFamily="2" charset="0"/>
              </a:defRPr>
            </a:lvl2pPr>
            <a:lvl3pPr marL="928734" indent="-185746" algn="l" defTabSz="742987" rtl="0" eaLnBrk="1" latinLnBrk="0" hangingPunct="1">
              <a:lnSpc>
                <a:spcPct val="90000"/>
              </a:lnSpc>
              <a:spcBef>
                <a:spcPts val="406"/>
              </a:spcBef>
              <a:buFont typeface="Arial" panose="020B0604020202020204" pitchFamily="34" charset="0"/>
              <a:buChar char="•"/>
              <a:defRPr sz="2600" kern="1200">
                <a:solidFill>
                  <a:schemeClr val="tx1"/>
                </a:solidFill>
                <a:latin typeface="Roboto Black" panose="02000000000000000000" pitchFamily="2" charset="0"/>
                <a:ea typeface="Roboto Black" panose="02000000000000000000" pitchFamily="2" charset="0"/>
                <a:cs typeface="Roboto Black" panose="02000000000000000000" pitchFamily="2" charset="0"/>
              </a:defRPr>
            </a:lvl3pPr>
            <a:lvl4pPr marL="1300228" indent="-185746" algn="l" defTabSz="742987" rtl="0" eaLnBrk="1" latinLnBrk="0" hangingPunct="1">
              <a:lnSpc>
                <a:spcPct val="90000"/>
              </a:lnSpc>
              <a:spcBef>
                <a:spcPts val="406"/>
              </a:spcBef>
              <a:buFont typeface="Arial" panose="020B0604020202020204" pitchFamily="34" charset="0"/>
              <a:buChar char="•"/>
              <a:defRPr sz="2600" kern="1200">
                <a:solidFill>
                  <a:schemeClr val="tx1"/>
                </a:solidFill>
                <a:latin typeface="Roboto Black" panose="02000000000000000000" pitchFamily="2" charset="0"/>
                <a:ea typeface="Roboto Black" panose="02000000000000000000" pitchFamily="2" charset="0"/>
                <a:cs typeface="Roboto Black" panose="02000000000000000000" pitchFamily="2" charset="0"/>
              </a:defRPr>
            </a:lvl4pPr>
            <a:lvl5pPr marL="1671722" indent="-185746" algn="l" defTabSz="742987" rtl="0" eaLnBrk="1" latinLnBrk="0" hangingPunct="1">
              <a:lnSpc>
                <a:spcPct val="90000"/>
              </a:lnSpc>
              <a:spcBef>
                <a:spcPts val="406"/>
              </a:spcBef>
              <a:buFont typeface="Arial" panose="020B0604020202020204" pitchFamily="34" charset="0"/>
              <a:buChar char="•"/>
              <a:defRPr sz="2600" kern="1200">
                <a:solidFill>
                  <a:schemeClr val="tx1"/>
                </a:solidFill>
                <a:latin typeface="Roboto Black" panose="02000000000000000000" pitchFamily="2" charset="0"/>
                <a:ea typeface="Roboto Black" panose="02000000000000000000" pitchFamily="2" charset="0"/>
                <a:cs typeface="Roboto Black" panose="02000000000000000000" pitchFamily="2" charset="0"/>
              </a:defRPr>
            </a:lvl5pPr>
            <a:lvl6pPr marL="2043215"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709"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201"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696"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r>
              <a:rPr lang="en-US" dirty="0"/>
              <a:t>2.1 </a:t>
            </a:r>
            <a:r>
              <a:rPr lang="en-US" dirty="0" err="1"/>
              <a:t>Histórico</a:t>
            </a:r>
            <a:r>
              <a:rPr lang="en-US" dirty="0"/>
              <a:t> das </a:t>
            </a:r>
            <a:r>
              <a:rPr lang="en-US" dirty="0" err="1">
                <a:gradFill>
                  <a:gsLst>
                    <a:gs pos="0">
                      <a:schemeClr val="accent5">
                        <a:lumMod val="67000"/>
                      </a:schemeClr>
                    </a:gs>
                    <a:gs pos="48000">
                      <a:schemeClr val="accent3"/>
                    </a:gs>
                    <a:gs pos="100000">
                      <a:schemeClr val="accent6"/>
                    </a:gs>
                  </a:gsLst>
                  <a:path path="circle">
                    <a:fillToRect l="100000" t="100000"/>
                  </a:path>
                </a:gradFill>
              </a:rPr>
              <a:t>Devedoras</a:t>
            </a:r>
            <a:endParaRPr lang="en-US" dirty="0"/>
          </a:p>
        </p:txBody>
      </p:sp>
    </p:spTree>
    <p:extLst>
      <p:ext uri="{BB962C8B-B14F-4D97-AF65-F5344CB8AC3E}">
        <p14:creationId xmlns:p14="http://schemas.microsoft.com/office/powerpoint/2010/main" val="3304947226"/>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left)">
                                      <p:cBhvr>
                                        <p:cTn id="11" dur="500"/>
                                        <p:tgtEl>
                                          <p:spTgt spid="26"/>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barn(inVertical)">
                                      <p:cBhvr>
                                        <p:cTn id="15" dur="500"/>
                                        <p:tgtEl>
                                          <p:spTgt spid="39"/>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500"/>
                                        <p:tgtEl>
                                          <p:spTgt spid="27"/>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left)">
                                      <p:cBhvr>
                                        <p:cTn id="23" dur="500"/>
                                        <p:tgtEl>
                                          <p:spTgt spid="28"/>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left)">
                                      <p:cBhvr>
                                        <p:cTn id="27" dur="500"/>
                                        <p:tgtEl>
                                          <p:spTgt spid="29"/>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left)">
                                      <p:cBhvr>
                                        <p:cTn id="31" dur="500"/>
                                        <p:tgtEl>
                                          <p:spTgt spid="30"/>
                                        </p:tgtEl>
                                      </p:cBhvr>
                                    </p:animEffect>
                                  </p:childTnLst>
                                </p:cTn>
                              </p:par>
                            </p:childTnLst>
                          </p:cTn>
                        </p:par>
                        <p:par>
                          <p:cTn id="32" fill="hold">
                            <p:stCondLst>
                              <p:cond delay="3500"/>
                            </p:stCondLst>
                            <p:childTnLst>
                              <p:par>
                                <p:cTn id="33" presetID="16" presetClass="entr" presetSubtype="21" fill="hold" grpId="0" nodeType="after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arn(inVertical)">
                                      <p:cBhvr>
                                        <p:cTn id="35" dur="500"/>
                                        <p:tgtEl>
                                          <p:spTgt spid="42"/>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left)">
                                      <p:cBhvr>
                                        <p:cTn id="39" dur="500"/>
                                        <p:tgtEl>
                                          <p:spTgt spid="31"/>
                                        </p:tgtEl>
                                      </p:cBhvr>
                                    </p:animEffect>
                                  </p:childTnLst>
                                </p:cTn>
                              </p:par>
                            </p:childTnLst>
                          </p:cTn>
                        </p:par>
                        <p:par>
                          <p:cTn id="40" fill="hold">
                            <p:stCondLst>
                              <p:cond delay="4500"/>
                            </p:stCondLst>
                            <p:childTnLst>
                              <p:par>
                                <p:cTn id="41" presetID="16" presetClass="entr" presetSubtype="21" fill="hold" grpId="0" nodeType="after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barn(inVertical)">
                                      <p:cBhvr>
                                        <p:cTn id="43" dur="500"/>
                                        <p:tgtEl>
                                          <p:spTgt spid="43"/>
                                        </p:tgtEl>
                                      </p:cBhvr>
                                    </p:animEffect>
                                  </p:childTnLst>
                                </p:cTn>
                              </p:par>
                            </p:childTnLst>
                          </p:cTn>
                        </p:par>
                        <p:par>
                          <p:cTn id="44" fill="hold">
                            <p:stCondLst>
                              <p:cond delay="5000"/>
                            </p:stCondLst>
                            <p:childTnLst>
                              <p:par>
                                <p:cTn id="45" presetID="22" presetClass="entr" presetSubtype="8" fill="hold" grpId="0" nodeType="afterEffect">
                                  <p:stCondLst>
                                    <p:cond delay="0"/>
                                  </p:stCondLst>
                                  <p:childTnLst>
                                    <p:set>
                                      <p:cBhvr>
                                        <p:cTn id="46" dur="1" fill="hold">
                                          <p:stCondLst>
                                            <p:cond delay="0"/>
                                          </p:stCondLst>
                                        </p:cTn>
                                        <p:tgtEl>
                                          <p:spTgt spid="95"/>
                                        </p:tgtEl>
                                        <p:attrNameLst>
                                          <p:attrName>style.visibility</p:attrName>
                                        </p:attrNameLst>
                                      </p:cBhvr>
                                      <p:to>
                                        <p:strVal val="visible"/>
                                      </p:to>
                                    </p:set>
                                    <p:animEffect transition="in" filter="wipe(left)">
                                      <p:cBhvr>
                                        <p:cTn id="47" dur="500"/>
                                        <p:tgtEl>
                                          <p:spTgt spid="95"/>
                                        </p:tgtEl>
                                      </p:cBhvr>
                                    </p:animEffect>
                                  </p:childTnLst>
                                </p:cTn>
                              </p:par>
                            </p:childTnLst>
                          </p:cTn>
                        </p:par>
                        <p:par>
                          <p:cTn id="48" fill="hold">
                            <p:stCondLst>
                              <p:cond delay="5500"/>
                            </p:stCondLst>
                            <p:childTnLst>
                              <p:par>
                                <p:cTn id="49" presetID="16" presetClass="entr" presetSubtype="21" fill="hold" grpId="0" nodeType="afterEffect">
                                  <p:stCondLst>
                                    <p:cond delay="0"/>
                                  </p:stCondLst>
                                  <p:childTnLst>
                                    <p:set>
                                      <p:cBhvr>
                                        <p:cTn id="50" dur="1" fill="hold">
                                          <p:stCondLst>
                                            <p:cond delay="0"/>
                                          </p:stCondLst>
                                        </p:cTn>
                                        <p:tgtEl>
                                          <p:spTgt spid="99"/>
                                        </p:tgtEl>
                                        <p:attrNameLst>
                                          <p:attrName>style.visibility</p:attrName>
                                        </p:attrNameLst>
                                      </p:cBhvr>
                                      <p:to>
                                        <p:strVal val="visible"/>
                                      </p:to>
                                    </p:set>
                                    <p:animEffect transition="in" filter="barn(inVertical)">
                                      <p:cBhvr>
                                        <p:cTn id="51" dur="500"/>
                                        <p:tgtEl>
                                          <p:spTgt spid="99"/>
                                        </p:tgtEl>
                                      </p:cBhvr>
                                    </p:animEffect>
                                  </p:childTnLst>
                                </p:cTn>
                              </p:par>
                            </p:childTnLst>
                          </p:cTn>
                        </p:par>
                        <p:par>
                          <p:cTn id="52" fill="hold">
                            <p:stCondLst>
                              <p:cond delay="6000"/>
                            </p:stCondLst>
                            <p:childTnLst>
                              <p:par>
                                <p:cTn id="53" presetID="22" presetClass="entr" presetSubtype="8" fill="hold" nodeType="afterEffect">
                                  <p:stCondLst>
                                    <p:cond delay="0"/>
                                  </p:stCondLst>
                                  <p:childTnLst>
                                    <p:set>
                                      <p:cBhvr>
                                        <p:cTn id="54" dur="1" fill="hold">
                                          <p:stCondLst>
                                            <p:cond delay="0"/>
                                          </p:stCondLst>
                                        </p:cTn>
                                        <p:tgtEl>
                                          <p:spTgt spid="101"/>
                                        </p:tgtEl>
                                        <p:attrNameLst>
                                          <p:attrName>style.visibility</p:attrName>
                                        </p:attrNameLst>
                                      </p:cBhvr>
                                      <p:to>
                                        <p:strVal val="visible"/>
                                      </p:to>
                                    </p:set>
                                    <p:animEffect transition="in" filter="wipe(left)">
                                      <p:cBhvr>
                                        <p:cTn id="55" dur="500"/>
                                        <p:tgtEl>
                                          <p:spTgt spid="101"/>
                                        </p:tgtEl>
                                      </p:cBhvr>
                                    </p:animEffect>
                                  </p:childTnLst>
                                </p:cTn>
                              </p:par>
                            </p:childTnLst>
                          </p:cTn>
                        </p:par>
                        <p:par>
                          <p:cTn id="56" fill="hold">
                            <p:stCondLst>
                              <p:cond delay="6500"/>
                            </p:stCondLst>
                            <p:childTnLst>
                              <p:par>
                                <p:cTn id="57" presetID="16" presetClass="entr" presetSubtype="21" fill="hold" grpId="0" nodeType="afterEffect">
                                  <p:stCondLst>
                                    <p:cond delay="0"/>
                                  </p:stCondLst>
                                  <p:childTnLst>
                                    <p:set>
                                      <p:cBhvr>
                                        <p:cTn id="58" dur="1" fill="hold">
                                          <p:stCondLst>
                                            <p:cond delay="0"/>
                                          </p:stCondLst>
                                        </p:cTn>
                                        <p:tgtEl>
                                          <p:spTgt spid="66"/>
                                        </p:tgtEl>
                                        <p:attrNameLst>
                                          <p:attrName>style.visibility</p:attrName>
                                        </p:attrNameLst>
                                      </p:cBhvr>
                                      <p:to>
                                        <p:strVal val="visible"/>
                                      </p:to>
                                    </p:set>
                                    <p:animEffect transition="in" filter="barn(inVertical)">
                                      <p:cBhvr>
                                        <p:cTn id="59" dur="500"/>
                                        <p:tgtEl>
                                          <p:spTgt spid="66"/>
                                        </p:tgtEl>
                                      </p:cBhvr>
                                    </p:animEffect>
                                  </p:childTnLst>
                                </p:cTn>
                              </p:par>
                            </p:childTnLst>
                          </p:cTn>
                        </p:par>
                        <p:par>
                          <p:cTn id="60" fill="hold">
                            <p:stCondLst>
                              <p:cond delay="7000"/>
                            </p:stCondLst>
                            <p:childTnLst>
                              <p:par>
                                <p:cTn id="61" presetID="16" presetClass="entr" presetSubtype="21" fill="hold" grpId="0" nodeType="afterEffect">
                                  <p:stCondLst>
                                    <p:cond delay="0"/>
                                  </p:stCondLst>
                                  <p:childTnLst>
                                    <p:set>
                                      <p:cBhvr>
                                        <p:cTn id="62" dur="1" fill="hold">
                                          <p:stCondLst>
                                            <p:cond delay="0"/>
                                          </p:stCondLst>
                                        </p:cTn>
                                        <p:tgtEl>
                                          <p:spTgt spid="54"/>
                                        </p:tgtEl>
                                        <p:attrNameLst>
                                          <p:attrName>style.visibility</p:attrName>
                                        </p:attrNameLst>
                                      </p:cBhvr>
                                      <p:to>
                                        <p:strVal val="visible"/>
                                      </p:to>
                                    </p:set>
                                    <p:animEffect transition="in" filter="barn(inVertical)">
                                      <p:cBhvr>
                                        <p:cTn id="63" dur="500"/>
                                        <p:tgtEl>
                                          <p:spTgt spid="54"/>
                                        </p:tgtEl>
                                      </p:cBhvr>
                                    </p:animEffect>
                                  </p:childTnLst>
                                </p:cTn>
                              </p:par>
                            </p:childTnLst>
                          </p:cTn>
                        </p:par>
                        <p:par>
                          <p:cTn id="64" fill="hold">
                            <p:stCondLst>
                              <p:cond delay="7500"/>
                            </p:stCondLst>
                            <p:childTnLst>
                              <p:par>
                                <p:cTn id="65" presetID="16" presetClass="entr" presetSubtype="21" fill="hold" grpId="0" nodeType="afterEffect">
                                  <p:stCondLst>
                                    <p:cond delay="0"/>
                                  </p:stCondLst>
                                  <p:childTnLst>
                                    <p:set>
                                      <p:cBhvr>
                                        <p:cTn id="66" dur="1" fill="hold">
                                          <p:stCondLst>
                                            <p:cond delay="0"/>
                                          </p:stCondLst>
                                        </p:cTn>
                                        <p:tgtEl>
                                          <p:spTgt spid="55"/>
                                        </p:tgtEl>
                                        <p:attrNameLst>
                                          <p:attrName>style.visibility</p:attrName>
                                        </p:attrNameLst>
                                      </p:cBhvr>
                                      <p:to>
                                        <p:strVal val="visible"/>
                                      </p:to>
                                    </p:set>
                                    <p:animEffect transition="in" filter="barn(inVertical)">
                                      <p:cBhvr>
                                        <p:cTn id="6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31" grpId="0" animBg="1"/>
      <p:bldP spid="39" grpId="0"/>
      <p:bldP spid="42" grpId="0"/>
      <p:bldP spid="43" grpId="0"/>
      <p:bldP spid="95" grpId="0" animBg="1"/>
      <p:bldP spid="99" grpId="0"/>
      <p:bldP spid="66" grpId="0"/>
      <p:bldP spid="54" grpId="0"/>
      <p:bldP spid="5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hape 8711">
            <a:extLst>
              <a:ext uri="{FF2B5EF4-FFF2-40B4-BE49-F238E27FC236}">
                <a16:creationId xmlns:a16="http://schemas.microsoft.com/office/drawing/2014/main" id="{A513C745-5290-4858-9CC6-E24EDCD2988F}"/>
              </a:ext>
            </a:extLst>
          </p:cNvPr>
          <p:cNvSpPr/>
          <p:nvPr/>
        </p:nvSpPr>
        <p:spPr>
          <a:xfrm>
            <a:off x="691722" y="1555672"/>
            <a:ext cx="3557301" cy="4261284"/>
          </a:xfrm>
          <a:prstGeom prst="roundRect">
            <a:avLst>
              <a:gd name="adj" fmla="val 3386"/>
            </a:avLst>
          </a:prstGeom>
          <a:ln/>
        </p:spPr>
        <p:style>
          <a:lnRef idx="0">
            <a:schemeClr val="accent6"/>
          </a:lnRef>
          <a:fillRef idx="3">
            <a:schemeClr val="accent6"/>
          </a:fillRef>
          <a:effectRef idx="3">
            <a:schemeClr val="accent6"/>
          </a:effectRef>
          <a:fontRef idx="minor">
            <a:schemeClr val="lt1"/>
          </a:fontRef>
        </p:style>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219069">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5400" b="1">
              <a:solidFill>
                <a:schemeClr val="tx1">
                  <a:lumMod val="75000"/>
                  <a:lumOff val="25000"/>
                </a:schemeClr>
              </a:solidFill>
              <a:latin typeface="Source Sans Pro" panose="020B0503030403020204" pitchFamily="34" charset="0"/>
              <a:ea typeface="Source Sans Pro" panose="020B0503030403020204" pitchFamily="34" charset="0"/>
            </a:endParaRPr>
          </a:p>
        </p:txBody>
      </p:sp>
      <p:sp>
        <p:nvSpPr>
          <p:cNvPr id="29" name="Shape 8742">
            <a:extLst>
              <a:ext uri="{FF2B5EF4-FFF2-40B4-BE49-F238E27FC236}">
                <a16:creationId xmlns:a16="http://schemas.microsoft.com/office/drawing/2014/main" id="{60D2A3F0-66DD-44FB-A540-317CFCA04AD3}"/>
              </a:ext>
            </a:extLst>
          </p:cNvPr>
          <p:cNvSpPr/>
          <p:nvPr/>
        </p:nvSpPr>
        <p:spPr>
          <a:xfrm flipV="1">
            <a:off x="1091723" y="2825504"/>
            <a:ext cx="2780351" cy="27"/>
          </a:xfrm>
          <a:prstGeom prst="line">
            <a:avLst/>
          </a:prstGeom>
          <a:noFill/>
          <a:ln w="25400" cap="flat">
            <a:solidFill>
              <a:schemeClr val="bg1">
                <a:lumMod val="95000"/>
              </a:schemeClr>
            </a:solidFill>
            <a:prstDash val="solid"/>
            <a:miter lim="400000"/>
          </a:ln>
          <a:effectLst/>
        </p:spPr>
        <p:txBody>
          <a:bodyPr wrap="square" lIns="0" tIns="0" rIns="0" bIns="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71446">
              <a:defRPr sz="1200">
                <a:latin typeface="Helvetica"/>
                <a:ea typeface="Helvetica"/>
                <a:cs typeface="Helvetica"/>
                <a:sym typeface="Helvetica"/>
              </a:defRPr>
            </a:pPr>
            <a:endParaRPr sz="1200">
              <a:solidFill>
                <a:schemeClr val="tx1">
                  <a:lumMod val="75000"/>
                  <a:lumOff val="25000"/>
                </a:schemeClr>
              </a:solidFill>
              <a:latin typeface="Source Sans Pro" panose="020B0503030403020204" pitchFamily="34" charset="0"/>
              <a:ea typeface="Source Sans Pro" panose="020B0503030403020204" pitchFamily="34" charset="0"/>
            </a:endParaRPr>
          </a:p>
        </p:txBody>
      </p:sp>
      <p:sp>
        <p:nvSpPr>
          <p:cNvPr id="30" name="Shape 8723">
            <a:extLst>
              <a:ext uri="{FF2B5EF4-FFF2-40B4-BE49-F238E27FC236}">
                <a16:creationId xmlns:a16="http://schemas.microsoft.com/office/drawing/2014/main" id="{76A20E84-3233-4C02-9A51-F98136DC013E}"/>
              </a:ext>
            </a:extLst>
          </p:cNvPr>
          <p:cNvSpPr/>
          <p:nvPr/>
        </p:nvSpPr>
        <p:spPr>
          <a:xfrm>
            <a:off x="970402" y="1873957"/>
            <a:ext cx="3083810" cy="257048"/>
          </a:xfrm>
          <a:prstGeom prst="rect">
            <a:avLst/>
          </a:prstGeom>
          <a:noFill/>
          <a:ln w="12700" cap="flat">
            <a:noFill/>
            <a:miter lim="400000"/>
          </a:ln>
          <a:effectLst/>
          <a:extLst>
            <a:ext uri="{C572A759-6A51-4108-AA02-DFA0A04FC94B}">
              <ma14:wrappingTextBoxFlag xmlns:ma14="http://schemas.microsoft.com/office/mac/drawingml/2011/main" xmlns:lc="http://schemas.openxmlformats.org/drawingml/2006/lockedCanvas" xmlns="" val="1"/>
            </a:ext>
          </a:extLst>
        </p:spPr>
        <p:txBody>
          <a:bodyPr wrap="square" lIns="0" tIns="0" rIns="0" bIns="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sz="1800">
                <a:solidFill>
                  <a:srgbClr val="000000"/>
                </a:solidFill>
              </a:defRPr>
            </a:pPr>
            <a:r>
              <a:rPr lang="pt-BR" b="1" dirty="0">
                <a:solidFill>
                  <a:schemeClr val="bg1"/>
                </a:solidFill>
                <a:latin typeface="Source Sans Pro Light" panose="020B0403030403020204" pitchFamily="34" charset="0"/>
                <a:ea typeface="Source Sans Pro Light" panose="020B0403030403020204" pitchFamily="34" charset="0"/>
                <a:cs typeface="Arial" panose="020B0604020202020204" pitchFamily="34" charset="0"/>
              </a:rPr>
              <a:t>S.R. Orth &amp; Cia Ltda.</a:t>
            </a:r>
            <a:endParaRPr lang="en-US" b="1" dirty="0">
              <a:solidFill>
                <a:schemeClr val="bg1"/>
              </a:solidFill>
              <a:latin typeface="Source Sans Pro Light" panose="020B0403030403020204" pitchFamily="34" charset="0"/>
              <a:ea typeface="Source Sans Pro Light" panose="020B0403030403020204" pitchFamily="34" charset="0"/>
              <a:cs typeface="Open Sans" panose="020B0606030504020204" pitchFamily="34" charset="0"/>
            </a:endParaRPr>
          </a:p>
        </p:txBody>
      </p:sp>
      <p:sp>
        <p:nvSpPr>
          <p:cNvPr id="31" name="Shape 8713">
            <a:extLst>
              <a:ext uri="{FF2B5EF4-FFF2-40B4-BE49-F238E27FC236}">
                <a16:creationId xmlns:a16="http://schemas.microsoft.com/office/drawing/2014/main" id="{4F709ADB-9260-4CE8-BADD-A8F455735D36}"/>
              </a:ext>
            </a:extLst>
          </p:cNvPr>
          <p:cNvSpPr/>
          <p:nvPr/>
        </p:nvSpPr>
        <p:spPr>
          <a:xfrm>
            <a:off x="1092342" y="2165875"/>
            <a:ext cx="2780353" cy="460873"/>
          </a:xfrm>
          <a:prstGeom prst="rect">
            <a:avLst/>
          </a:prstGeom>
          <a:noFill/>
          <a:ln w="12700" cap="flat">
            <a:noFill/>
            <a:miter lim="400000"/>
          </a:ln>
          <a:effectLst/>
          <a:extLst>
            <a:ext uri="{C572A759-6A51-4108-AA02-DFA0A04FC94B}">
              <ma14:wrappingTextBoxFlag xmlns:ma14="http://schemas.microsoft.com/office/mac/drawingml/2011/main" xmlns:lc="http://schemas.openxmlformats.org/drawingml/2006/lockedCanvas" xmlns="" val="1"/>
            </a:ext>
          </a:extLst>
        </p:spPr>
        <p:txBody>
          <a:bodyPr wrap="square" lIns="0" tIns="0" rIns="0" bIns="0" numCol="1"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240000"/>
              </a:lnSpc>
              <a:defRPr sz="1800"/>
            </a:pPr>
            <a:r>
              <a:rPr lang="pt-BR" sz="1300" dirty="0">
                <a:solidFill>
                  <a:schemeClr val="bg1"/>
                </a:solidFill>
                <a:latin typeface="Source Sans Pro Light" panose="020B0403030403020204" pitchFamily="34" charset="0"/>
                <a:ea typeface="Source Sans Pro Light" panose="020B0403030403020204" pitchFamily="34" charset="0"/>
                <a:cs typeface="Arimo"/>
                <a:sym typeface="Arimo"/>
              </a:rPr>
              <a:t>CNPJ: 13.898.661/000-28</a:t>
            </a:r>
            <a:endParaRPr sz="1300" dirty="0">
              <a:solidFill>
                <a:schemeClr val="bg1"/>
              </a:solidFill>
              <a:latin typeface="Source Sans Pro Light" panose="020B0403030403020204" pitchFamily="34" charset="0"/>
              <a:ea typeface="Source Sans Pro Light" panose="020B0403030403020204" pitchFamily="34" charset="0"/>
              <a:cs typeface="Arimo"/>
              <a:sym typeface="Arimo"/>
            </a:endParaRPr>
          </a:p>
        </p:txBody>
      </p:sp>
      <p:sp>
        <p:nvSpPr>
          <p:cNvPr id="34" name="Shape 8712">
            <a:extLst>
              <a:ext uri="{FF2B5EF4-FFF2-40B4-BE49-F238E27FC236}">
                <a16:creationId xmlns:a16="http://schemas.microsoft.com/office/drawing/2014/main" id="{7A02AD72-E610-405C-B161-6FDF23026062}"/>
              </a:ext>
            </a:extLst>
          </p:cNvPr>
          <p:cNvSpPr/>
          <p:nvPr/>
        </p:nvSpPr>
        <p:spPr>
          <a:xfrm>
            <a:off x="892038" y="3008390"/>
            <a:ext cx="3270660" cy="2800230"/>
          </a:xfrm>
          <a:prstGeom prst="rect">
            <a:avLst/>
          </a:prstGeom>
          <a:noFill/>
          <a:ln w="12700" cap="flat">
            <a:noFill/>
            <a:miter lim="400000"/>
          </a:ln>
          <a:effectLst/>
          <a:extLst>
            <a:ext uri="{C572A759-6A51-4108-AA02-DFA0A04FC94B}">
              <ma14:wrappingTextBoxFlag xmlns:ma14="http://schemas.microsoft.com/office/mac/drawingml/2011/main" xmlns:lc="http://schemas.openxmlformats.org/drawingml/2006/lockedCanvas" xmlns="" val="1"/>
            </a:ext>
          </a:extLst>
        </p:spPr>
        <p:txBody>
          <a:bodyPr wrap="square" lIns="0" tIns="0" rIns="0" bIns="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Wingdings" panose="05000000000000000000" pitchFamily="2" charset="2"/>
              <a:buChar char="§"/>
            </a:pPr>
            <a:r>
              <a:rPr lang="pt-BR" sz="1200" dirty="0">
                <a:solidFill>
                  <a:schemeClr val="bg1"/>
                </a:solidFill>
                <a:latin typeface="Source Sans Pro Light" panose="020B0403030403020204" pitchFamily="34" charset="0"/>
                <a:ea typeface="Source Sans Pro Light" panose="020B0403030403020204" pitchFamily="34" charset="0"/>
                <a:cs typeface="Open Sans" panose="020B0606030504020204" pitchFamily="34" charset="0"/>
              </a:rPr>
              <a:t>Capão do Leão – Carazinho – RS</a:t>
            </a:r>
          </a:p>
          <a:p>
            <a:pPr marL="171450" indent="-171450">
              <a:buFont typeface="Wingdings" panose="05000000000000000000" pitchFamily="2" charset="2"/>
              <a:buChar char="§"/>
            </a:pPr>
            <a:endParaRPr lang="pt-BR" sz="1200" dirty="0">
              <a:solidFill>
                <a:schemeClr val="bg1"/>
              </a:solidFill>
              <a:latin typeface="Source Sans Pro Light" panose="020B0403030403020204" pitchFamily="34" charset="0"/>
              <a:ea typeface="Source Sans Pro Light" panose="020B0403030403020204" pitchFamily="34" charset="0"/>
              <a:cs typeface="Open Sans" panose="020B0606030504020204" pitchFamily="34" charset="0"/>
            </a:endParaRPr>
          </a:p>
          <a:p>
            <a:pPr marL="171450" indent="-171450">
              <a:buFont typeface="Wingdings" panose="05000000000000000000" pitchFamily="2" charset="2"/>
              <a:buChar char="§"/>
            </a:pPr>
            <a:r>
              <a:rPr lang="pt-BR" sz="1200" dirty="0">
                <a:solidFill>
                  <a:schemeClr val="bg1"/>
                </a:solidFill>
                <a:latin typeface="Source Sans Pro Light" panose="020B0403030403020204" pitchFamily="34" charset="0"/>
                <a:ea typeface="Source Sans Pro Light" panose="020B0403030403020204" pitchFamily="34" charset="0"/>
                <a:cs typeface="Open Sans" panose="020B0606030504020204" pitchFamily="34" charset="0"/>
              </a:rPr>
              <a:t>Sociedade empresária limitada</a:t>
            </a:r>
          </a:p>
          <a:p>
            <a:pPr marL="171450" indent="-171450">
              <a:buFont typeface="Wingdings" panose="05000000000000000000" pitchFamily="2" charset="2"/>
              <a:buChar char="§"/>
            </a:pPr>
            <a:endParaRPr lang="pt-BR" sz="1200" dirty="0">
              <a:solidFill>
                <a:schemeClr val="bg1"/>
              </a:solidFill>
              <a:latin typeface="Source Sans Pro Light" panose="020B0403030403020204" pitchFamily="34" charset="0"/>
              <a:ea typeface="Source Sans Pro Light" panose="020B0403030403020204" pitchFamily="34" charset="0"/>
              <a:cs typeface="Open Sans" panose="020B0606030504020204" pitchFamily="34" charset="0"/>
            </a:endParaRPr>
          </a:p>
          <a:p>
            <a:pPr marL="171450" indent="-171450">
              <a:buFont typeface="Wingdings" panose="05000000000000000000" pitchFamily="2" charset="2"/>
              <a:buChar char="§"/>
            </a:pPr>
            <a:r>
              <a:rPr lang="pt-BR" sz="1200" dirty="0">
                <a:solidFill>
                  <a:schemeClr val="bg1"/>
                </a:solidFill>
                <a:latin typeface="Source Sans Pro Light" panose="020B0403030403020204" pitchFamily="34" charset="0"/>
                <a:ea typeface="Source Sans Pro Light" panose="020B0403030403020204" pitchFamily="34" charset="0"/>
                <a:cs typeface="Open Sans" panose="020B0606030504020204" pitchFamily="34" charset="0"/>
              </a:rPr>
              <a:t>Objeto: fabricação de máquinas e equipamentos para agricultura</a:t>
            </a:r>
          </a:p>
          <a:p>
            <a:pPr marL="171450" indent="-171450">
              <a:buFont typeface="Wingdings" panose="05000000000000000000" pitchFamily="2" charset="2"/>
              <a:buChar char="§"/>
            </a:pPr>
            <a:endParaRPr lang="pt-BR" sz="1200" dirty="0">
              <a:solidFill>
                <a:schemeClr val="bg1"/>
              </a:solidFill>
              <a:latin typeface="Source Sans Pro Light" panose="020B0403030403020204" pitchFamily="34" charset="0"/>
              <a:ea typeface="Source Sans Pro Light" panose="020B0403030403020204" pitchFamily="34" charset="0"/>
              <a:cs typeface="Open Sans" panose="020B0606030504020204" pitchFamily="34" charset="0"/>
            </a:endParaRPr>
          </a:p>
          <a:p>
            <a:pPr marL="171450" indent="-171450">
              <a:buFont typeface="Wingdings" panose="05000000000000000000" pitchFamily="2" charset="2"/>
              <a:buChar char="§"/>
            </a:pPr>
            <a:r>
              <a:rPr lang="pt-BR" sz="1200" dirty="0">
                <a:solidFill>
                  <a:schemeClr val="bg1"/>
                </a:solidFill>
                <a:latin typeface="Source Sans Pro Light" panose="020B0403030403020204" pitchFamily="34" charset="0"/>
                <a:ea typeface="Source Sans Pro Light" panose="020B0403030403020204" pitchFamily="34" charset="0"/>
                <a:cs typeface="Open Sans" panose="020B0606030504020204" pitchFamily="34" charset="0"/>
              </a:rPr>
              <a:t>Capital Social: R$ 25.000,00</a:t>
            </a:r>
          </a:p>
          <a:p>
            <a:endParaRPr lang="pt-BR" sz="1200" dirty="0">
              <a:solidFill>
                <a:schemeClr val="bg1"/>
              </a:solidFill>
              <a:latin typeface="Source Sans Pro Light" panose="020B0403030403020204" pitchFamily="34" charset="0"/>
              <a:ea typeface="Source Sans Pro Light" panose="020B0403030403020204" pitchFamily="34" charset="0"/>
              <a:cs typeface="Open Sans" panose="020B0606030504020204" pitchFamily="34" charset="0"/>
            </a:endParaRPr>
          </a:p>
          <a:p>
            <a:pPr marL="171450" indent="-171450">
              <a:buFont typeface="Wingdings" panose="05000000000000000000" pitchFamily="2" charset="2"/>
              <a:buChar char="§"/>
            </a:pPr>
            <a:r>
              <a:rPr lang="pt-BR" sz="1200" dirty="0">
                <a:solidFill>
                  <a:schemeClr val="bg1"/>
                </a:solidFill>
                <a:latin typeface="Source Sans Pro Light" panose="020B0403030403020204" pitchFamily="34" charset="0"/>
                <a:ea typeface="Source Sans Pro Light" panose="020B0403030403020204" pitchFamily="34" charset="0"/>
                <a:cs typeface="Open Sans" panose="020B0606030504020204" pitchFamily="34" charset="0"/>
              </a:rPr>
              <a:t>Sócios: Sandro Roberto Orth (50%) e Douglas Toso (50%)</a:t>
            </a:r>
          </a:p>
          <a:p>
            <a:endParaRPr lang="pt-BR" sz="1200" dirty="0">
              <a:solidFill>
                <a:schemeClr val="bg1"/>
              </a:solidFill>
              <a:latin typeface="Source Sans Pro Light" panose="020B0403030403020204" pitchFamily="34" charset="0"/>
              <a:ea typeface="Source Sans Pro Light" panose="020B0403030403020204" pitchFamily="34" charset="0"/>
              <a:cs typeface="Open Sans" panose="020B0606030504020204" pitchFamily="34" charset="0"/>
            </a:endParaRPr>
          </a:p>
          <a:p>
            <a:pPr marL="171450" indent="-171450">
              <a:buFont typeface="Wingdings" panose="05000000000000000000" pitchFamily="2" charset="2"/>
              <a:buChar char="§"/>
            </a:pPr>
            <a:r>
              <a:rPr lang="pt-BR" sz="1200" dirty="0">
                <a:solidFill>
                  <a:schemeClr val="bg1"/>
                </a:solidFill>
                <a:latin typeface="Source Sans Pro Light" panose="020B0403030403020204" pitchFamily="34" charset="0"/>
                <a:ea typeface="Source Sans Pro Light" panose="020B0403030403020204" pitchFamily="34" charset="0"/>
                <a:cs typeface="Open Sans" panose="020B0606030504020204" pitchFamily="34" charset="0"/>
              </a:rPr>
              <a:t>Diretores-administradores: Sandro Roberto Orth e Douglas Toso</a:t>
            </a:r>
          </a:p>
        </p:txBody>
      </p:sp>
      <p:sp>
        <p:nvSpPr>
          <p:cNvPr id="10" name="Text Placeholder 1">
            <a:extLst>
              <a:ext uri="{FF2B5EF4-FFF2-40B4-BE49-F238E27FC236}">
                <a16:creationId xmlns:a16="http://schemas.microsoft.com/office/drawing/2014/main" id="{54392E6B-E772-484D-823C-C418D9E232AE}"/>
              </a:ext>
            </a:extLst>
          </p:cNvPr>
          <p:cNvSpPr txBox="1">
            <a:spLocks/>
          </p:cNvSpPr>
          <p:nvPr/>
        </p:nvSpPr>
        <p:spPr>
          <a:xfrm>
            <a:off x="632298" y="415216"/>
            <a:ext cx="7483153" cy="486355"/>
          </a:xfrm>
          <a:prstGeom prst="rect">
            <a:avLst/>
          </a:prstGeom>
        </p:spPr>
        <p:txBody>
          <a:bodyPr vert="horz" lIns="91440" tIns="45720" rIns="91440" bIns="45720" rtlCol="0">
            <a:noAutofit/>
          </a:bodyPr>
          <a:lstStyle>
            <a:lvl1pPr marL="0" indent="0" algn="l" defTabSz="742987" rtl="0" eaLnBrk="1" latinLnBrk="0" hangingPunct="1">
              <a:lnSpc>
                <a:spcPct val="90000"/>
              </a:lnSpc>
              <a:spcBef>
                <a:spcPts val="813"/>
              </a:spcBef>
              <a:buFont typeface="Arial" panose="020B0604020202020204" pitchFamily="34" charset="0"/>
              <a:buNone/>
              <a:defRPr sz="2600" kern="1200" baseline="0">
                <a:solidFill>
                  <a:schemeClr val="tx1"/>
                </a:solidFill>
                <a:latin typeface="Roboto Black" panose="02000000000000000000" pitchFamily="2" charset="0"/>
                <a:ea typeface="Roboto Black" panose="02000000000000000000" pitchFamily="2" charset="0"/>
                <a:cs typeface="Roboto Black" panose="02000000000000000000" pitchFamily="2" charset="0"/>
              </a:defRPr>
            </a:lvl1pPr>
            <a:lvl2pPr marL="557241" indent="-185746" algn="l" defTabSz="742987" rtl="0" eaLnBrk="1" latinLnBrk="0" hangingPunct="1">
              <a:lnSpc>
                <a:spcPct val="90000"/>
              </a:lnSpc>
              <a:spcBef>
                <a:spcPts val="406"/>
              </a:spcBef>
              <a:buFont typeface="Arial" panose="020B0604020202020204" pitchFamily="34" charset="0"/>
              <a:buChar char="•"/>
              <a:defRPr sz="2600" kern="1200">
                <a:solidFill>
                  <a:schemeClr val="tx1"/>
                </a:solidFill>
                <a:latin typeface="Roboto Black" panose="02000000000000000000" pitchFamily="2" charset="0"/>
                <a:ea typeface="Roboto Black" panose="02000000000000000000" pitchFamily="2" charset="0"/>
                <a:cs typeface="Roboto Black" panose="02000000000000000000" pitchFamily="2" charset="0"/>
              </a:defRPr>
            </a:lvl2pPr>
            <a:lvl3pPr marL="928734" indent="-185746" algn="l" defTabSz="742987" rtl="0" eaLnBrk="1" latinLnBrk="0" hangingPunct="1">
              <a:lnSpc>
                <a:spcPct val="90000"/>
              </a:lnSpc>
              <a:spcBef>
                <a:spcPts val="406"/>
              </a:spcBef>
              <a:buFont typeface="Arial" panose="020B0604020202020204" pitchFamily="34" charset="0"/>
              <a:buChar char="•"/>
              <a:defRPr sz="2600" kern="1200">
                <a:solidFill>
                  <a:schemeClr val="tx1"/>
                </a:solidFill>
                <a:latin typeface="Roboto Black" panose="02000000000000000000" pitchFamily="2" charset="0"/>
                <a:ea typeface="Roboto Black" panose="02000000000000000000" pitchFamily="2" charset="0"/>
                <a:cs typeface="Roboto Black" panose="02000000000000000000" pitchFamily="2" charset="0"/>
              </a:defRPr>
            </a:lvl3pPr>
            <a:lvl4pPr marL="1300228" indent="-185746" algn="l" defTabSz="742987" rtl="0" eaLnBrk="1" latinLnBrk="0" hangingPunct="1">
              <a:lnSpc>
                <a:spcPct val="90000"/>
              </a:lnSpc>
              <a:spcBef>
                <a:spcPts val="406"/>
              </a:spcBef>
              <a:buFont typeface="Arial" panose="020B0604020202020204" pitchFamily="34" charset="0"/>
              <a:buChar char="•"/>
              <a:defRPr sz="2600" kern="1200">
                <a:solidFill>
                  <a:schemeClr val="tx1"/>
                </a:solidFill>
                <a:latin typeface="Roboto Black" panose="02000000000000000000" pitchFamily="2" charset="0"/>
                <a:ea typeface="Roboto Black" panose="02000000000000000000" pitchFamily="2" charset="0"/>
                <a:cs typeface="Roboto Black" panose="02000000000000000000" pitchFamily="2" charset="0"/>
              </a:defRPr>
            </a:lvl4pPr>
            <a:lvl5pPr marL="1671722" indent="-185746" algn="l" defTabSz="742987" rtl="0" eaLnBrk="1" latinLnBrk="0" hangingPunct="1">
              <a:lnSpc>
                <a:spcPct val="90000"/>
              </a:lnSpc>
              <a:spcBef>
                <a:spcPts val="406"/>
              </a:spcBef>
              <a:buFont typeface="Arial" panose="020B0604020202020204" pitchFamily="34" charset="0"/>
              <a:buChar char="•"/>
              <a:defRPr sz="2600" kern="1200">
                <a:solidFill>
                  <a:schemeClr val="tx1"/>
                </a:solidFill>
                <a:latin typeface="Roboto Black" panose="02000000000000000000" pitchFamily="2" charset="0"/>
                <a:ea typeface="Roboto Black" panose="02000000000000000000" pitchFamily="2" charset="0"/>
                <a:cs typeface="Roboto Black" panose="02000000000000000000" pitchFamily="2" charset="0"/>
              </a:defRPr>
            </a:lvl5pPr>
            <a:lvl6pPr marL="2043215"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709"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201"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696" indent="-185746" algn="l" defTabSz="742987"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r>
              <a:rPr lang="en-US" dirty="0"/>
              <a:t>2.2 </a:t>
            </a:r>
            <a:r>
              <a:rPr lang="en-US" dirty="0" err="1"/>
              <a:t>Informações</a:t>
            </a:r>
            <a:r>
              <a:rPr lang="en-US" dirty="0"/>
              <a:t> </a:t>
            </a:r>
            <a:r>
              <a:rPr lang="en-US" dirty="0">
                <a:gradFill>
                  <a:gsLst>
                    <a:gs pos="0">
                      <a:schemeClr val="accent5">
                        <a:lumMod val="67000"/>
                      </a:schemeClr>
                    </a:gs>
                    <a:gs pos="48000">
                      <a:schemeClr val="accent3"/>
                    </a:gs>
                    <a:gs pos="100000">
                      <a:schemeClr val="accent6"/>
                    </a:gs>
                  </a:gsLst>
                  <a:path path="circle">
                    <a:fillToRect l="100000" t="100000"/>
                  </a:path>
                </a:gradFill>
              </a:rPr>
              <a:t>Gerais</a:t>
            </a:r>
            <a:endParaRPr lang="en-US" dirty="0"/>
          </a:p>
        </p:txBody>
      </p:sp>
      <p:sp>
        <p:nvSpPr>
          <p:cNvPr id="8" name="Shape 8711">
            <a:extLst>
              <a:ext uri="{FF2B5EF4-FFF2-40B4-BE49-F238E27FC236}">
                <a16:creationId xmlns:a16="http://schemas.microsoft.com/office/drawing/2014/main" id="{CAF48EB3-B5EF-495A-B454-C28968B46473}"/>
              </a:ext>
            </a:extLst>
          </p:cNvPr>
          <p:cNvSpPr/>
          <p:nvPr/>
        </p:nvSpPr>
        <p:spPr>
          <a:xfrm>
            <a:off x="5256357" y="1555672"/>
            <a:ext cx="3557301" cy="4261284"/>
          </a:xfrm>
          <a:prstGeom prst="roundRect">
            <a:avLst>
              <a:gd name="adj" fmla="val 3386"/>
            </a:avLst>
          </a:prstGeom>
          <a:solidFill>
            <a:schemeClr val="accent6">
              <a:lumMod val="20000"/>
              <a:lumOff val="80000"/>
            </a:schemeClr>
          </a:solidFill>
          <a:ln/>
        </p:spPr>
        <p:style>
          <a:lnRef idx="0">
            <a:schemeClr val="accent6"/>
          </a:lnRef>
          <a:fillRef idx="3">
            <a:schemeClr val="accent6"/>
          </a:fillRef>
          <a:effectRef idx="3">
            <a:schemeClr val="accent6"/>
          </a:effectRef>
          <a:fontRef idx="minor">
            <a:schemeClr val="lt1"/>
          </a:fontRef>
        </p:style>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219069">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5400" b="1">
              <a:solidFill>
                <a:schemeClr val="tx1">
                  <a:lumMod val="75000"/>
                  <a:lumOff val="25000"/>
                </a:schemeClr>
              </a:solidFill>
              <a:latin typeface="Source Sans Pro" panose="020B0503030403020204" pitchFamily="34" charset="0"/>
              <a:ea typeface="Source Sans Pro" panose="020B0503030403020204" pitchFamily="34" charset="0"/>
            </a:endParaRPr>
          </a:p>
        </p:txBody>
      </p:sp>
      <p:sp>
        <p:nvSpPr>
          <p:cNvPr id="9" name="Shape 8742">
            <a:extLst>
              <a:ext uri="{FF2B5EF4-FFF2-40B4-BE49-F238E27FC236}">
                <a16:creationId xmlns:a16="http://schemas.microsoft.com/office/drawing/2014/main" id="{A05DAF71-1395-45F6-BD09-3AA14FBDC32B}"/>
              </a:ext>
            </a:extLst>
          </p:cNvPr>
          <p:cNvSpPr/>
          <p:nvPr/>
        </p:nvSpPr>
        <p:spPr>
          <a:xfrm>
            <a:off x="5413716" y="2842830"/>
            <a:ext cx="3242581" cy="3386"/>
          </a:xfrm>
          <a:prstGeom prst="line">
            <a:avLst/>
          </a:prstGeom>
          <a:noFill/>
          <a:ln w="25400" cap="flat">
            <a:solidFill>
              <a:schemeClr val="bg2">
                <a:lumMod val="10000"/>
              </a:schemeClr>
            </a:solidFill>
            <a:prstDash val="solid"/>
            <a:miter lim="400000"/>
          </a:ln>
          <a:effectLst/>
        </p:spPr>
        <p:txBody>
          <a:bodyPr wrap="square" lIns="0" tIns="0" rIns="0" bIns="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71446">
              <a:defRPr sz="1200">
                <a:latin typeface="Helvetica"/>
                <a:ea typeface="Helvetica"/>
                <a:cs typeface="Helvetica"/>
                <a:sym typeface="Helvetica"/>
              </a:defRPr>
            </a:pPr>
            <a:endParaRPr sz="1200">
              <a:solidFill>
                <a:schemeClr val="bg2">
                  <a:lumMod val="10000"/>
                </a:schemeClr>
              </a:solidFill>
              <a:latin typeface="Source Sans Pro" panose="020B0503030403020204" pitchFamily="34" charset="0"/>
              <a:ea typeface="Source Sans Pro" panose="020B0503030403020204" pitchFamily="34" charset="0"/>
            </a:endParaRPr>
          </a:p>
        </p:txBody>
      </p:sp>
      <p:sp>
        <p:nvSpPr>
          <p:cNvPr id="11" name="Shape 8723">
            <a:extLst>
              <a:ext uri="{FF2B5EF4-FFF2-40B4-BE49-F238E27FC236}">
                <a16:creationId xmlns:a16="http://schemas.microsoft.com/office/drawing/2014/main" id="{2B430573-15F6-41FD-9D83-E0E5F9AA2298}"/>
              </a:ext>
            </a:extLst>
          </p:cNvPr>
          <p:cNvSpPr/>
          <p:nvPr/>
        </p:nvSpPr>
        <p:spPr>
          <a:xfrm>
            <a:off x="5256357" y="1800190"/>
            <a:ext cx="3557301" cy="404581"/>
          </a:xfrm>
          <a:prstGeom prst="rect">
            <a:avLst/>
          </a:prstGeom>
          <a:noFill/>
          <a:ln w="12700" cap="flat">
            <a:noFill/>
            <a:miter lim="400000"/>
          </a:ln>
          <a:effectLst/>
          <a:extLst>
            <a:ext uri="{C572A759-6A51-4108-AA02-DFA0A04FC94B}">
              <ma14:wrappingTextBoxFlag xmlns:ma14="http://schemas.microsoft.com/office/mac/drawingml/2011/main" xmlns:lc="http://schemas.openxmlformats.org/drawingml/2006/lockedCanvas" xmlns="" val="1"/>
            </a:ext>
          </a:extLst>
        </p:spPr>
        <p:txBody>
          <a:bodyPr wrap="square" lIns="0" tIns="0" rIns="0" bIns="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sz="1800">
                <a:solidFill>
                  <a:srgbClr val="000000"/>
                </a:solidFill>
              </a:defRPr>
            </a:pPr>
            <a:r>
              <a:rPr lang="pt-BR" b="1" dirty="0">
                <a:solidFill>
                  <a:schemeClr val="bg2">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Indústrias de Máquinas Agrícolas Carazinho Ltda.</a:t>
            </a:r>
            <a:endParaRPr lang="en-US" b="1" dirty="0">
              <a:solidFill>
                <a:schemeClr val="bg2">
                  <a:lumMod val="10000"/>
                </a:schemeClr>
              </a:solidFill>
              <a:latin typeface="Source Sans Pro Light" panose="020B0403030403020204" pitchFamily="34" charset="0"/>
              <a:ea typeface="Source Sans Pro Light" panose="020B0403030403020204" pitchFamily="34" charset="0"/>
              <a:cs typeface="Open Sans" panose="020B0606030504020204" pitchFamily="34" charset="0"/>
            </a:endParaRPr>
          </a:p>
        </p:txBody>
      </p:sp>
      <p:sp>
        <p:nvSpPr>
          <p:cNvPr id="12" name="Shape 8713">
            <a:extLst>
              <a:ext uri="{FF2B5EF4-FFF2-40B4-BE49-F238E27FC236}">
                <a16:creationId xmlns:a16="http://schemas.microsoft.com/office/drawing/2014/main" id="{A505466A-A398-4958-8FC9-62E76A938E09}"/>
              </a:ext>
            </a:extLst>
          </p:cNvPr>
          <p:cNvSpPr/>
          <p:nvPr/>
        </p:nvSpPr>
        <p:spPr>
          <a:xfrm>
            <a:off x="5199687" y="2209550"/>
            <a:ext cx="3670637" cy="539008"/>
          </a:xfrm>
          <a:prstGeom prst="rect">
            <a:avLst/>
          </a:prstGeom>
          <a:noFill/>
          <a:ln w="12700" cap="flat">
            <a:noFill/>
            <a:miter lim="400000"/>
          </a:ln>
          <a:effectLst/>
          <a:extLst>
            <a:ext uri="{C572A759-6A51-4108-AA02-DFA0A04FC94B}">
              <ma14:wrappingTextBoxFlag xmlns:ma14="http://schemas.microsoft.com/office/mac/drawingml/2011/main" xmlns:lc="http://schemas.openxmlformats.org/drawingml/2006/lockedCanvas" xmlns="" val="1"/>
            </a:ext>
          </a:extLst>
        </p:spPr>
        <p:txBody>
          <a:bodyPr wrap="square" lIns="0" tIns="0" rIns="0" bIns="0" numCol="1"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240000"/>
              </a:lnSpc>
              <a:defRPr sz="1800"/>
            </a:pPr>
            <a:r>
              <a:rPr lang="pt-BR" sz="1300" dirty="0">
                <a:solidFill>
                  <a:schemeClr val="bg2">
                    <a:lumMod val="10000"/>
                  </a:schemeClr>
                </a:solidFill>
                <a:latin typeface="Source Sans Pro" panose="020B0503030403020204" pitchFamily="34" charset="0"/>
                <a:ea typeface="Source Sans Pro" panose="020B0503030403020204" pitchFamily="34" charset="0"/>
                <a:cs typeface="Arimo"/>
                <a:sym typeface="Arimo"/>
              </a:rPr>
              <a:t>CNPJ: 30.182.682/0001-61</a:t>
            </a:r>
            <a:endParaRPr sz="1300" dirty="0">
              <a:solidFill>
                <a:schemeClr val="bg2">
                  <a:lumMod val="10000"/>
                </a:schemeClr>
              </a:solidFill>
              <a:latin typeface="Source Sans Pro" panose="020B0503030403020204" pitchFamily="34" charset="0"/>
              <a:ea typeface="Source Sans Pro" panose="020B0503030403020204" pitchFamily="34" charset="0"/>
              <a:cs typeface="Arimo"/>
              <a:sym typeface="Arimo"/>
            </a:endParaRPr>
          </a:p>
        </p:txBody>
      </p:sp>
      <p:sp>
        <p:nvSpPr>
          <p:cNvPr id="13" name="Shape 8712">
            <a:extLst>
              <a:ext uri="{FF2B5EF4-FFF2-40B4-BE49-F238E27FC236}">
                <a16:creationId xmlns:a16="http://schemas.microsoft.com/office/drawing/2014/main" id="{03FEF974-1431-4120-AFA0-706BC0444AC4}"/>
              </a:ext>
            </a:extLst>
          </p:cNvPr>
          <p:cNvSpPr/>
          <p:nvPr/>
        </p:nvSpPr>
        <p:spPr>
          <a:xfrm>
            <a:off x="5576067" y="3049333"/>
            <a:ext cx="3135091" cy="2612946"/>
          </a:xfrm>
          <a:prstGeom prst="rect">
            <a:avLst/>
          </a:prstGeom>
          <a:noFill/>
          <a:ln w="12700" cap="flat">
            <a:noFill/>
            <a:miter lim="400000"/>
          </a:ln>
          <a:effectLst/>
          <a:extLst>
            <a:ext uri="{C572A759-6A51-4108-AA02-DFA0A04FC94B}">
              <ma14:wrappingTextBoxFlag xmlns:ma14="http://schemas.microsoft.com/office/mac/drawingml/2011/main" xmlns:lc="http://schemas.openxmlformats.org/drawingml/2006/lockedCanvas" xmlns="" val="1"/>
            </a:ext>
          </a:extLst>
        </p:spPr>
        <p:txBody>
          <a:bodyPr wrap="square" lIns="0" tIns="0" rIns="0" bIns="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Wingdings" panose="05000000000000000000" pitchFamily="2" charset="2"/>
              <a:buChar char="§"/>
            </a:pPr>
            <a:r>
              <a:rPr lang="pt-BR" sz="1200" dirty="0">
                <a:solidFill>
                  <a:schemeClr val="bg2">
                    <a:lumMod val="10000"/>
                  </a:schemeClr>
                </a:solidFill>
                <a:latin typeface="Source Sans Pro Light" panose="020B0403030403020204" pitchFamily="34" charset="0"/>
                <a:ea typeface="Source Sans Pro Light" panose="020B0403030403020204" pitchFamily="34" charset="0"/>
                <a:cs typeface="Open Sans" panose="020B0606030504020204" pitchFamily="34" charset="0"/>
              </a:rPr>
              <a:t>Capão do Leão – Carazinho – RS</a:t>
            </a:r>
          </a:p>
          <a:p>
            <a:pPr marL="171450" indent="-171450">
              <a:buFont typeface="Wingdings" panose="05000000000000000000" pitchFamily="2" charset="2"/>
              <a:buChar char="§"/>
            </a:pPr>
            <a:endParaRPr lang="pt-BR" sz="1200" dirty="0">
              <a:solidFill>
                <a:schemeClr val="bg2">
                  <a:lumMod val="10000"/>
                </a:schemeClr>
              </a:solidFill>
              <a:latin typeface="Source Sans Pro Light" panose="020B0403030403020204" pitchFamily="34" charset="0"/>
              <a:ea typeface="Source Sans Pro Light" panose="020B0403030403020204" pitchFamily="34" charset="0"/>
              <a:cs typeface="Open Sans" panose="020B0606030504020204" pitchFamily="34" charset="0"/>
            </a:endParaRPr>
          </a:p>
          <a:p>
            <a:pPr marL="171450" indent="-171450">
              <a:buFont typeface="Wingdings" panose="05000000000000000000" pitchFamily="2" charset="2"/>
              <a:buChar char="§"/>
            </a:pPr>
            <a:r>
              <a:rPr lang="pt-BR" sz="1200" dirty="0">
                <a:solidFill>
                  <a:schemeClr val="bg2">
                    <a:lumMod val="10000"/>
                  </a:schemeClr>
                </a:solidFill>
                <a:latin typeface="Source Sans Pro Light" panose="020B0403030403020204" pitchFamily="34" charset="0"/>
                <a:ea typeface="Source Sans Pro Light" panose="020B0403030403020204" pitchFamily="34" charset="0"/>
                <a:cs typeface="Open Sans" panose="020B0606030504020204" pitchFamily="34" charset="0"/>
              </a:rPr>
              <a:t>Sociedade empresária limitada</a:t>
            </a:r>
          </a:p>
          <a:p>
            <a:pPr marL="171450" indent="-171450">
              <a:buFont typeface="Wingdings" panose="05000000000000000000" pitchFamily="2" charset="2"/>
              <a:buChar char="§"/>
            </a:pPr>
            <a:endParaRPr lang="pt-BR" sz="1200" dirty="0">
              <a:solidFill>
                <a:schemeClr val="bg2">
                  <a:lumMod val="10000"/>
                </a:schemeClr>
              </a:solidFill>
              <a:latin typeface="Source Sans Pro Light" panose="020B0403030403020204" pitchFamily="34" charset="0"/>
              <a:ea typeface="Source Sans Pro Light" panose="020B0403030403020204" pitchFamily="34" charset="0"/>
              <a:cs typeface="Open Sans" panose="020B0606030504020204" pitchFamily="34" charset="0"/>
            </a:endParaRPr>
          </a:p>
          <a:p>
            <a:pPr marL="171450" indent="-171450">
              <a:buFont typeface="Wingdings" panose="05000000000000000000" pitchFamily="2" charset="2"/>
              <a:buChar char="§"/>
            </a:pPr>
            <a:r>
              <a:rPr lang="pt-BR" sz="1200" dirty="0">
                <a:solidFill>
                  <a:schemeClr val="bg2">
                    <a:lumMod val="10000"/>
                  </a:schemeClr>
                </a:solidFill>
                <a:latin typeface="Source Sans Pro Light" panose="020B0403030403020204" pitchFamily="34" charset="0"/>
                <a:ea typeface="Source Sans Pro Light" panose="020B0403030403020204" pitchFamily="34" charset="0"/>
                <a:cs typeface="Open Sans" panose="020B0606030504020204" pitchFamily="34" charset="0"/>
              </a:rPr>
              <a:t>Objeto: fabricação de máquinas e equipamentos para agricultura</a:t>
            </a:r>
          </a:p>
          <a:p>
            <a:pPr marL="171450" indent="-171450">
              <a:buFont typeface="Wingdings" panose="05000000000000000000" pitchFamily="2" charset="2"/>
              <a:buChar char="§"/>
            </a:pPr>
            <a:endParaRPr lang="pt-BR" sz="1200" dirty="0">
              <a:solidFill>
                <a:schemeClr val="bg2">
                  <a:lumMod val="10000"/>
                </a:schemeClr>
              </a:solidFill>
              <a:latin typeface="Source Sans Pro Light" panose="020B0403030403020204" pitchFamily="34" charset="0"/>
              <a:ea typeface="Source Sans Pro Light" panose="020B0403030403020204" pitchFamily="34" charset="0"/>
              <a:cs typeface="Open Sans" panose="020B0606030504020204" pitchFamily="34" charset="0"/>
            </a:endParaRPr>
          </a:p>
          <a:p>
            <a:pPr marL="171450" indent="-171450">
              <a:buFont typeface="Wingdings" panose="05000000000000000000" pitchFamily="2" charset="2"/>
              <a:buChar char="§"/>
            </a:pPr>
            <a:r>
              <a:rPr lang="pt-BR" sz="1200" dirty="0">
                <a:solidFill>
                  <a:schemeClr val="bg2">
                    <a:lumMod val="10000"/>
                  </a:schemeClr>
                </a:solidFill>
                <a:latin typeface="Source Sans Pro Light" panose="020B0403030403020204" pitchFamily="34" charset="0"/>
                <a:ea typeface="Source Sans Pro Light" panose="020B0403030403020204" pitchFamily="34" charset="0"/>
                <a:cs typeface="Open Sans" panose="020B0606030504020204" pitchFamily="34" charset="0"/>
              </a:rPr>
              <a:t>Capital Social: R$ 50.000,00</a:t>
            </a:r>
          </a:p>
          <a:p>
            <a:pPr marL="171450" indent="-171450">
              <a:buFont typeface="Wingdings" panose="05000000000000000000" pitchFamily="2" charset="2"/>
              <a:buChar char="§"/>
            </a:pPr>
            <a:endParaRPr lang="pt-BR" sz="1200" dirty="0">
              <a:solidFill>
                <a:schemeClr val="bg2">
                  <a:lumMod val="10000"/>
                </a:schemeClr>
              </a:solidFill>
              <a:latin typeface="Source Sans Pro Light" panose="020B0403030403020204" pitchFamily="34" charset="0"/>
              <a:ea typeface="Source Sans Pro Light" panose="020B0403030403020204" pitchFamily="34" charset="0"/>
              <a:cs typeface="Open Sans" panose="020B0606030504020204" pitchFamily="34" charset="0"/>
            </a:endParaRPr>
          </a:p>
          <a:p>
            <a:pPr marL="171450" indent="-171450">
              <a:buFont typeface="Wingdings" panose="05000000000000000000" pitchFamily="2" charset="2"/>
              <a:buChar char="§"/>
            </a:pPr>
            <a:r>
              <a:rPr lang="pt-BR" sz="1200" dirty="0">
                <a:solidFill>
                  <a:schemeClr val="bg2">
                    <a:lumMod val="10000"/>
                  </a:schemeClr>
                </a:solidFill>
                <a:latin typeface="Source Sans Pro Light" panose="020B0403030403020204" pitchFamily="34" charset="0"/>
                <a:ea typeface="Source Sans Pro Light" panose="020B0403030403020204" pitchFamily="34" charset="0"/>
                <a:cs typeface="Open Sans" panose="020B0606030504020204" pitchFamily="34" charset="0"/>
              </a:rPr>
              <a:t>Sócios: Diogo Toso (50%) e Marly Toso  (50%)</a:t>
            </a:r>
          </a:p>
          <a:p>
            <a:pPr marL="171450" indent="-171450">
              <a:buFont typeface="Wingdings" panose="05000000000000000000" pitchFamily="2" charset="2"/>
              <a:buChar char="§"/>
            </a:pPr>
            <a:endParaRPr lang="pt-BR" sz="1200" dirty="0">
              <a:solidFill>
                <a:schemeClr val="bg2">
                  <a:lumMod val="10000"/>
                </a:schemeClr>
              </a:solidFill>
              <a:latin typeface="Source Sans Pro Light" panose="020B0403030403020204" pitchFamily="34" charset="0"/>
              <a:ea typeface="Source Sans Pro Light" panose="020B0403030403020204" pitchFamily="34" charset="0"/>
              <a:cs typeface="Open Sans" panose="020B0606030504020204" pitchFamily="34" charset="0"/>
            </a:endParaRPr>
          </a:p>
          <a:p>
            <a:pPr marL="171450" indent="-171450">
              <a:buFont typeface="Wingdings" panose="05000000000000000000" pitchFamily="2" charset="2"/>
              <a:buChar char="§"/>
            </a:pPr>
            <a:r>
              <a:rPr lang="pt-BR" sz="1200" dirty="0">
                <a:solidFill>
                  <a:schemeClr val="bg2">
                    <a:lumMod val="10000"/>
                  </a:schemeClr>
                </a:solidFill>
                <a:latin typeface="Source Sans Pro Light" panose="020B0403030403020204" pitchFamily="34" charset="0"/>
                <a:ea typeface="Source Sans Pro Light" panose="020B0403030403020204" pitchFamily="34" charset="0"/>
                <a:cs typeface="Open Sans" panose="020B0606030504020204" pitchFamily="34" charset="0"/>
              </a:rPr>
              <a:t>Diretores-administradores: Diogo Toso e Marly Toso</a:t>
            </a:r>
          </a:p>
        </p:txBody>
      </p:sp>
    </p:spTree>
    <p:extLst>
      <p:ext uri="{BB962C8B-B14F-4D97-AF65-F5344CB8AC3E}">
        <p14:creationId xmlns:p14="http://schemas.microsoft.com/office/powerpoint/2010/main" val="376489566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theme/theme1.xml><?xml version="1.0" encoding="utf-8"?>
<a:theme xmlns:a="http://schemas.openxmlformats.org/drawingml/2006/main" name="Custom Design">
  <a:themeElements>
    <a:clrScheme name="NOVO MODELO DK (AZUL MARINHO)">
      <a:dk1>
        <a:srgbClr val="656D78"/>
      </a:dk1>
      <a:lt1>
        <a:srgbClr val="FFFFFF"/>
      </a:lt1>
      <a:dk2>
        <a:srgbClr val="44546A"/>
      </a:dk2>
      <a:lt2>
        <a:srgbClr val="E7E6E6"/>
      </a:lt2>
      <a:accent1>
        <a:srgbClr val="0464C4"/>
      </a:accent1>
      <a:accent2>
        <a:srgbClr val="1387FA"/>
      </a:accent2>
      <a:accent3>
        <a:srgbClr val="002060"/>
      </a:accent3>
      <a:accent4>
        <a:srgbClr val="1387FA"/>
      </a:accent4>
      <a:accent5>
        <a:srgbClr val="034A90"/>
      </a:accent5>
      <a:accent6>
        <a:srgbClr val="04509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NOVO MODELO DK (AZUL MARINHO)">
      <a:dk1>
        <a:srgbClr val="656D78"/>
      </a:dk1>
      <a:lt1>
        <a:srgbClr val="FFFFFF"/>
      </a:lt1>
      <a:dk2>
        <a:srgbClr val="44546A"/>
      </a:dk2>
      <a:lt2>
        <a:srgbClr val="E7E6E6"/>
      </a:lt2>
      <a:accent1>
        <a:srgbClr val="0464C4"/>
      </a:accent1>
      <a:accent2>
        <a:srgbClr val="1387FA"/>
      </a:accent2>
      <a:accent3>
        <a:srgbClr val="002060"/>
      </a:accent3>
      <a:accent4>
        <a:srgbClr val="1387FA"/>
      </a:accent4>
      <a:accent5>
        <a:srgbClr val="034A90"/>
      </a:accent5>
      <a:accent6>
        <a:srgbClr val="04509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queta RMA 4 Novo Modelo v1.potx" id="{446F59BF-EF55-4660-9235-22E2C5DE84DB}" vid="{73A2893E-DB71-43F8-874E-05718EDBB472}"/>
    </a:ext>
  </a:extLst>
</a:theme>
</file>

<file path=ppt/theme/theme3.xml><?xml version="1.0" encoding="utf-8"?>
<a:theme xmlns:a="http://schemas.openxmlformats.org/drawingml/2006/main" name="1_Office Theme">
  <a:themeElements>
    <a:clrScheme name="NOVO MODELO DK (AZUL MARINHO)">
      <a:dk1>
        <a:srgbClr val="656D78"/>
      </a:dk1>
      <a:lt1>
        <a:srgbClr val="FFFFFF"/>
      </a:lt1>
      <a:dk2>
        <a:srgbClr val="44546A"/>
      </a:dk2>
      <a:lt2>
        <a:srgbClr val="E7E6E6"/>
      </a:lt2>
      <a:accent1>
        <a:srgbClr val="0464C4"/>
      </a:accent1>
      <a:accent2>
        <a:srgbClr val="1387FA"/>
      </a:accent2>
      <a:accent3>
        <a:srgbClr val="002060"/>
      </a:accent3>
      <a:accent4>
        <a:srgbClr val="1387FA"/>
      </a:accent4>
      <a:accent5>
        <a:srgbClr val="034A90"/>
      </a:accent5>
      <a:accent6>
        <a:srgbClr val="04509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queta RMA 4 Novo Modelo v1.potx" id="{446F59BF-EF55-4660-9235-22E2C5DE84DB}" vid="{73A2893E-DB71-43F8-874E-05718EDBB472}"/>
    </a:ext>
  </a:extLst>
</a:theme>
</file>

<file path=ppt/theme/theme4.xml><?xml version="1.0" encoding="utf-8"?>
<a:theme xmlns:a="http://schemas.openxmlformats.org/drawingml/2006/main" name="2_Office Theme">
  <a:themeElements>
    <a:clrScheme name="NOVO MODELO DK (AZUL MARINHO)">
      <a:dk1>
        <a:srgbClr val="656D78"/>
      </a:dk1>
      <a:lt1>
        <a:srgbClr val="FFFFFF"/>
      </a:lt1>
      <a:dk2>
        <a:srgbClr val="44546A"/>
      </a:dk2>
      <a:lt2>
        <a:srgbClr val="E7E6E6"/>
      </a:lt2>
      <a:accent1>
        <a:srgbClr val="0464C4"/>
      </a:accent1>
      <a:accent2>
        <a:srgbClr val="1387FA"/>
      </a:accent2>
      <a:accent3>
        <a:srgbClr val="002060"/>
      </a:accent3>
      <a:accent4>
        <a:srgbClr val="1387FA"/>
      </a:accent4>
      <a:accent5>
        <a:srgbClr val="034A90"/>
      </a:accent5>
      <a:accent6>
        <a:srgbClr val="04509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queta RMA 4 Novo Modelo v1.potx" id="{446F59BF-EF55-4660-9235-22E2C5DE84DB}" vid="{73A2893E-DB71-43F8-874E-05718EDBB472}"/>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28182ff-5b7c-42a0-853e-d54b6befd95f">
      <Terms xmlns="http://schemas.microsoft.com/office/infopath/2007/PartnerControls"/>
    </lcf76f155ced4ddcb4097134ff3c332f>
    <TaxCatchAll xmlns="10f10aa4-5702-47bb-b7f6-1e31cf998bd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83C25E02C492E4B985EE828668EADBF" ma:contentTypeVersion="16" ma:contentTypeDescription="Create a new document." ma:contentTypeScope="" ma:versionID="f2b0fdc843d7471f455c51b38a1e7f32">
  <xsd:schema xmlns:xsd="http://www.w3.org/2001/XMLSchema" xmlns:xs="http://www.w3.org/2001/XMLSchema" xmlns:p="http://schemas.microsoft.com/office/2006/metadata/properties" xmlns:ns2="428182ff-5b7c-42a0-853e-d54b6befd95f" xmlns:ns3="10f10aa4-5702-47bb-b7f6-1e31cf998bd6" targetNamespace="http://schemas.microsoft.com/office/2006/metadata/properties" ma:root="true" ma:fieldsID="16cb20e37379de3b791980fc0309cd14" ns2:_="" ns3:_="">
    <xsd:import namespace="428182ff-5b7c-42a0-853e-d54b6befd95f"/>
    <xsd:import namespace="10f10aa4-5702-47bb-b7f6-1e31cf998bd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Location"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8182ff-5b7c-42a0-853e-d54b6befd9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Location" ma:internalName="MediaServiceLocatio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a8cef530-b7a7-45b6-9e40-b54026029e3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0f10aa4-5702-47bb-b7f6-1e31cf998bd6"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0e11f1e-42ac-4242-96d3-b0d9854f5654}" ma:internalName="TaxCatchAll" ma:showField="CatchAllData" ma:web="10f10aa4-5702-47bb-b7f6-1e31cf998bd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BE411A3-BCF9-49A3-8C04-17FD0895E94C}">
  <ds:schemaRef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10f10aa4-5702-47bb-b7f6-1e31cf998bd6"/>
    <ds:schemaRef ds:uri="428182ff-5b7c-42a0-853e-d54b6befd95f"/>
    <ds:schemaRef ds:uri="http://purl.org/dc/terms/"/>
    <ds:schemaRef ds:uri="http://www.w3.org/XML/1998/namespace"/>
    <ds:schemaRef ds:uri="http://purl.org/dc/dcmitype/"/>
  </ds:schemaRefs>
</ds:datastoreItem>
</file>

<file path=customXml/itemProps2.xml><?xml version="1.0" encoding="utf-8"?>
<ds:datastoreItem xmlns:ds="http://schemas.openxmlformats.org/officeDocument/2006/customXml" ds:itemID="{F5470411-0CFF-4284-AB5D-F515655CD4E3}"/>
</file>

<file path=customXml/itemProps3.xml><?xml version="1.0" encoding="utf-8"?>
<ds:datastoreItem xmlns:ds="http://schemas.openxmlformats.org/officeDocument/2006/customXml" ds:itemID="{BBF47FD3-F4B6-4C1C-AA04-2D292B4141F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Paqueta RMA 4 Novo Modelo v2</Template>
  <TotalTime>14331</TotalTime>
  <Words>3301</Words>
  <Application>Microsoft Office PowerPoint</Application>
  <PresentationFormat>Papel A4 (210 x 297 mm)</PresentationFormat>
  <Paragraphs>609</Paragraphs>
  <Slides>32</Slides>
  <Notes>9</Notes>
  <HiddenSlides>0</HiddenSlides>
  <MMClips>0</MMClips>
  <ScaleCrop>false</ScaleCrop>
  <HeadingPairs>
    <vt:vector size="6" baseType="variant">
      <vt:variant>
        <vt:lpstr>Fontes usadas</vt:lpstr>
      </vt:variant>
      <vt:variant>
        <vt:i4>10</vt:i4>
      </vt:variant>
      <vt:variant>
        <vt:lpstr>Tema</vt:lpstr>
      </vt:variant>
      <vt:variant>
        <vt:i4>4</vt:i4>
      </vt:variant>
      <vt:variant>
        <vt:lpstr>Títulos de slides</vt:lpstr>
      </vt:variant>
      <vt:variant>
        <vt:i4>32</vt:i4>
      </vt:variant>
    </vt:vector>
  </HeadingPairs>
  <TitlesOfParts>
    <vt:vector size="46" baseType="lpstr">
      <vt:lpstr>Arial</vt:lpstr>
      <vt:lpstr>Calibri</vt:lpstr>
      <vt:lpstr>Calibri Light</vt:lpstr>
      <vt:lpstr>Montserrat</vt:lpstr>
      <vt:lpstr>Montserrat Thin</vt:lpstr>
      <vt:lpstr>Roboto</vt:lpstr>
      <vt:lpstr>Roboto Black</vt:lpstr>
      <vt:lpstr>Source Sans Pro</vt:lpstr>
      <vt:lpstr>Source Sans Pro Light</vt:lpstr>
      <vt:lpstr>Wingdings</vt:lpstr>
      <vt:lpstr>Custom Design</vt:lpstr>
      <vt:lpstr>Office Theme</vt:lpstr>
      <vt:lpstr>1_Office Theme</vt:lpstr>
      <vt:lpstr>2_Office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Felipe Camardelli</dc:creator>
  <cp:lastModifiedBy>Guilherme Falceta</cp:lastModifiedBy>
  <cp:revision>374</cp:revision>
  <cp:lastPrinted>2020-04-20T01:32:50Z</cp:lastPrinted>
  <dcterms:created xsi:type="dcterms:W3CDTF">2019-11-30T16:43:25Z</dcterms:created>
  <dcterms:modified xsi:type="dcterms:W3CDTF">2021-11-09T22:10:28Z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0x010100C83C25E02C492E4B985EE828668EADBF</vt:lpwstr>
  </property>
</Properties>
</file>