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9"/>
  </p:notesMasterIdLst>
  <p:handoutMasterIdLst>
    <p:handoutMasterId r:id="rId50"/>
  </p:handoutMasterIdLst>
  <p:sldIdLst>
    <p:sldId id="1343" r:id="rId8"/>
    <p:sldId id="749" r:id="rId9"/>
    <p:sldId id="1344" r:id="rId10"/>
    <p:sldId id="1342" r:id="rId11"/>
    <p:sldId id="1325" r:id="rId12"/>
    <p:sldId id="1339" r:id="rId13"/>
    <p:sldId id="1321" r:id="rId14"/>
    <p:sldId id="1347" r:id="rId15"/>
    <p:sldId id="1324" r:id="rId16"/>
    <p:sldId id="1338" r:id="rId17"/>
    <p:sldId id="1404" r:id="rId18"/>
    <p:sldId id="1315" r:id="rId19"/>
    <p:sldId id="1377" r:id="rId20"/>
    <p:sldId id="1405" r:id="rId21"/>
    <p:sldId id="1346" r:id="rId22"/>
    <p:sldId id="1317" r:id="rId23"/>
    <p:sldId id="1423" r:id="rId24"/>
    <p:sldId id="1437" r:id="rId25"/>
    <p:sldId id="1414" r:id="rId26"/>
    <p:sldId id="1333" r:id="rId27"/>
    <p:sldId id="1350" r:id="rId28"/>
    <p:sldId id="1390" r:id="rId29"/>
    <p:sldId id="1395" r:id="rId30"/>
    <p:sldId id="1396" r:id="rId31"/>
    <p:sldId id="1365" r:id="rId32"/>
    <p:sldId id="1415" r:id="rId33"/>
    <p:sldId id="1407" r:id="rId34"/>
    <p:sldId id="1408" r:id="rId35"/>
    <p:sldId id="1409" r:id="rId36"/>
    <p:sldId id="1410" r:id="rId37"/>
    <p:sldId id="1411" r:id="rId38"/>
    <p:sldId id="1412" r:id="rId39"/>
    <p:sldId id="1349" r:id="rId40"/>
    <p:sldId id="1334" r:id="rId41"/>
    <p:sldId id="1360" r:id="rId42"/>
    <p:sldId id="311" r:id="rId43"/>
    <p:sldId id="1378" r:id="rId44"/>
    <p:sldId id="1379" r:id="rId45"/>
    <p:sldId id="1385" r:id="rId46"/>
    <p:sldId id="1436" r:id="rId47"/>
    <p:sldId id="275" r:id="rId48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325"/>
            <p14:sldId id="1339"/>
            <p14:sldId id="1321"/>
            <p14:sldId id="1347"/>
            <p14:sldId id="1324"/>
            <p14:sldId id="1338"/>
            <p14:sldId id="1404"/>
            <p14:sldId id="1315"/>
            <p14:sldId id="1377"/>
            <p14:sldId id="1405"/>
            <p14:sldId id="1346"/>
            <p14:sldId id="1317"/>
            <p14:sldId id="1423"/>
            <p14:sldId id="1437"/>
            <p14:sldId id="1414"/>
            <p14:sldId id="1333"/>
            <p14:sldId id="1350"/>
            <p14:sldId id="1390"/>
            <p14:sldId id="1395"/>
            <p14:sldId id="1396"/>
            <p14:sldId id="1365"/>
            <p14:sldId id="1415"/>
            <p14:sldId id="1407"/>
            <p14:sldId id="1408"/>
            <p14:sldId id="1409"/>
            <p14:sldId id="1410"/>
            <p14:sldId id="1411"/>
            <p14:sldId id="1412"/>
            <p14:sldId id="1349"/>
            <p14:sldId id="1334"/>
            <p14:sldId id="1360"/>
            <p14:sldId id="311"/>
            <p14:sldId id="1378"/>
            <p14:sldId id="1379"/>
            <p14:sldId id="1385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377023"/>
    <a:srgbClr val="F4C85A"/>
    <a:srgbClr val="A7A7A7"/>
    <a:srgbClr val="7CB342"/>
    <a:srgbClr val="88C641"/>
    <a:srgbClr val="8BC944"/>
    <a:srgbClr val="F9EBB9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1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3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microsoft.com/office/2016/11/relationships/changesInfo" Target="changesInfos/changesInfo1.xml"/><Relationship Id="rId8" Type="http://schemas.openxmlformats.org/officeDocument/2006/relationships/slide" Target="slides/slide1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914C3AC2-D7FF-4C34-B511-E2C2A0997106}"/>
    <pc:docChg chg="undo redo custSel addSld delSld modSld sldOrd modSection">
      <pc:chgData name="Daniel Kops" userId="89bb4887-0d96-4749-a719-a73ae3625c92" providerId="ADAL" clId="{914C3AC2-D7FF-4C34-B511-E2C2A0997106}" dt="2020-05-05T21:55:01.922" v="2338" actId="20577"/>
      <pc:docMkLst>
        <pc:docMk/>
      </pc:docMkLst>
      <pc:sldChg chg="add del">
        <pc:chgData name="Daniel Kops" userId="89bb4887-0d96-4749-a719-a73ae3625c92" providerId="ADAL" clId="{914C3AC2-D7FF-4C34-B511-E2C2A0997106}" dt="2020-04-27T04:03:28.401" v="1131" actId="47"/>
        <pc:sldMkLst>
          <pc:docMk/>
          <pc:sldMk cId="2950006923" sldId="275"/>
        </pc:sldMkLst>
      </pc:sldChg>
      <pc:sldChg chg="modSp">
        <pc:chgData name="Daniel Kops" userId="89bb4887-0d96-4749-a719-a73ae3625c92" providerId="ADAL" clId="{914C3AC2-D7FF-4C34-B511-E2C2A0997106}" dt="2020-04-27T03:48:17.373" v="839" actId="20577"/>
        <pc:sldMkLst>
          <pc:docMk/>
          <pc:sldMk cId="0" sldId="749"/>
        </pc:sldMkLst>
        <pc:spChg chg="mod">
          <ac:chgData name="Daniel Kops" userId="89bb4887-0d96-4749-a719-a73ae3625c92" providerId="ADAL" clId="{914C3AC2-D7FF-4C34-B511-E2C2A0997106}" dt="2020-04-27T03:48:17.373" v="839" actId="20577"/>
          <ac:spMkLst>
            <pc:docMk/>
            <pc:sldMk cId="0" sldId="749"/>
            <ac:spMk id="16" creationId="{5786B810-17FA-463F-8C1F-06C454E07794}"/>
          </ac:spMkLst>
        </pc:spChg>
      </pc:sldChg>
      <pc:sldChg chg="addSp delSp modSp">
        <pc:chgData name="Daniel Kops" userId="89bb4887-0d96-4749-a719-a73ae3625c92" providerId="ADAL" clId="{914C3AC2-D7FF-4C34-B511-E2C2A0997106}" dt="2020-04-27T03:45:50.579" v="805" actId="20577"/>
        <pc:sldMkLst>
          <pc:docMk/>
          <pc:sldMk cId="660923624" sldId="1315"/>
        </pc:sldMkLst>
        <pc:spChg chg="mod">
          <ac:chgData name="Daniel Kops" userId="89bb4887-0d96-4749-a719-a73ae3625c92" providerId="ADAL" clId="{914C3AC2-D7FF-4C34-B511-E2C2A0997106}" dt="2020-04-27T03:29:31.288" v="31" actId="20577"/>
          <ac:spMkLst>
            <pc:docMk/>
            <pc:sldMk cId="660923624" sldId="1315"/>
            <ac:spMk id="2" creationId="{CBFADFC0-A002-834D-BDDC-65D7E0A7F082}"/>
          </ac:spMkLst>
        </pc:spChg>
        <pc:spChg chg="add mod">
          <ac:chgData name="Daniel Kops" userId="89bb4887-0d96-4749-a719-a73ae3625c92" providerId="ADAL" clId="{914C3AC2-D7FF-4C34-B511-E2C2A0997106}" dt="2020-04-27T03:45:50.579" v="805" actId="20577"/>
          <ac:spMkLst>
            <pc:docMk/>
            <pc:sldMk cId="660923624" sldId="1315"/>
            <ac:spMk id="10" creationId="{91B9B9EE-41D4-4BBB-A821-8E6F9E698755}"/>
          </ac:spMkLst>
        </pc:spChg>
        <pc:spChg chg="del">
          <ac:chgData name="Daniel Kops" userId="89bb4887-0d96-4749-a719-a73ae3625c92" providerId="ADAL" clId="{914C3AC2-D7FF-4C34-B511-E2C2A0997106}" dt="2020-04-27T03:35:06.976" v="148" actId="21"/>
          <ac:spMkLst>
            <pc:docMk/>
            <pc:sldMk cId="660923624" sldId="1315"/>
            <ac:spMk id="505" creationId="{297C8EBD-2AEE-450B-99BC-1D7B409A44B7}"/>
          </ac:spMkLst>
        </pc:spChg>
        <pc:grpChg chg="del">
          <ac:chgData name="Daniel Kops" userId="89bb4887-0d96-4749-a719-a73ae3625c92" providerId="ADAL" clId="{914C3AC2-D7FF-4C34-B511-E2C2A0997106}" dt="2020-04-27T03:34:37.431" v="142" actId="478"/>
          <ac:grpSpMkLst>
            <pc:docMk/>
            <pc:sldMk cId="660923624" sldId="1315"/>
            <ac:grpSpMk id="500" creationId="{88B6C602-628B-4E49-B6E5-5593ABF42F41}"/>
          </ac:grpSpMkLst>
        </pc:grpChg>
        <pc:picChg chg="mod">
          <ac:chgData name="Daniel Kops" userId="89bb4887-0d96-4749-a719-a73ae3625c92" providerId="ADAL" clId="{914C3AC2-D7FF-4C34-B511-E2C2A0997106}" dt="2020-04-27T03:35:04.054" v="147" actId="207"/>
          <ac:picMkLst>
            <pc:docMk/>
            <pc:sldMk cId="660923624" sldId="1315"/>
            <ac:picMk id="4" creationId="{96840701-F4BE-42FE-BD9F-EF3E58F6B122}"/>
          </ac:picMkLst>
        </pc:picChg>
      </pc:sldChg>
      <pc:sldChg chg="addSp delSp modSp mod">
        <pc:chgData name="Daniel Kops" userId="89bb4887-0d96-4749-a719-a73ae3625c92" providerId="ADAL" clId="{914C3AC2-D7FF-4C34-B511-E2C2A0997106}" dt="2020-05-05T21:17:01.471" v="2073" actId="27918"/>
        <pc:sldMkLst>
          <pc:docMk/>
          <pc:sldMk cId="3275463655" sldId="1317"/>
        </pc:sldMkLst>
        <pc:spChg chg="mod">
          <ac:chgData name="Daniel Kops" userId="89bb4887-0d96-4749-a719-a73ae3625c92" providerId="ADAL" clId="{914C3AC2-D7FF-4C34-B511-E2C2A0997106}" dt="2020-05-05T21:00:20.012" v="2069" actId="13926"/>
          <ac:spMkLst>
            <pc:docMk/>
            <pc:sldMk cId="3275463655" sldId="1317"/>
            <ac:spMk id="2" creationId="{CBFADFC0-A002-834D-BDDC-65D7E0A7F082}"/>
          </ac:spMkLst>
        </pc:spChg>
        <pc:spChg chg="mod">
          <ac:chgData name="Daniel Kops" userId="89bb4887-0d96-4749-a719-a73ae3625c92" providerId="ADAL" clId="{914C3AC2-D7FF-4C34-B511-E2C2A0997106}" dt="2020-05-05T21:00:24.136" v="2071" actId="20577"/>
          <ac:spMkLst>
            <pc:docMk/>
            <pc:sldMk cId="3275463655" sldId="1317"/>
            <ac:spMk id="138" creationId="{EE42AE11-4358-4CEA-8D6E-C776C92A2779}"/>
          </ac:spMkLst>
        </pc:spChg>
        <pc:graphicFrameChg chg="add del mod">
          <ac:chgData name="Daniel Kops" userId="89bb4887-0d96-4749-a719-a73ae3625c92" providerId="ADAL" clId="{914C3AC2-D7FF-4C34-B511-E2C2A0997106}" dt="2020-05-05T20:56:03.181" v="2034" actId="478"/>
          <ac:graphicFrameMkLst>
            <pc:docMk/>
            <pc:sldMk cId="3275463655" sldId="1317"/>
            <ac:graphicFrameMk id="3" creationId="{2578500F-C3EA-4090-BA01-EE823BA88188}"/>
          </ac:graphicFrameMkLst>
        </pc:graphicFrameChg>
        <pc:graphicFrameChg chg="add mod">
          <ac:chgData name="Daniel Kops" userId="89bb4887-0d96-4749-a719-a73ae3625c92" providerId="ADAL" clId="{914C3AC2-D7FF-4C34-B511-E2C2A0997106}" dt="2020-05-05T20:57:30.967" v="2045" actId="14100"/>
          <ac:graphicFrameMkLst>
            <pc:docMk/>
            <pc:sldMk cId="3275463655" sldId="1317"/>
            <ac:graphicFrameMk id="5" creationId="{351C22A3-3316-4D9E-9F2E-D12D25F0FBC2}"/>
          </ac:graphicFrameMkLst>
        </pc:graphicFrameChg>
      </pc:sldChg>
      <pc:sldChg chg="modSp">
        <pc:chgData name="Daniel Kops" userId="89bb4887-0d96-4749-a719-a73ae3625c92" providerId="ADAL" clId="{914C3AC2-D7FF-4C34-B511-E2C2A0997106}" dt="2020-04-27T03:31:45.840" v="95" actId="108"/>
        <pc:sldMkLst>
          <pc:docMk/>
          <pc:sldMk cId="2213664845" sldId="1321"/>
        </pc:sldMkLst>
        <pc:spChg chg="mod">
          <ac:chgData name="Daniel Kops" userId="89bb4887-0d96-4749-a719-a73ae3625c92" providerId="ADAL" clId="{914C3AC2-D7FF-4C34-B511-E2C2A0997106}" dt="2020-04-27T03:31:00.237" v="84" actId="108"/>
          <ac:spMkLst>
            <pc:docMk/>
            <pc:sldMk cId="2213664845" sldId="1321"/>
            <ac:spMk id="401" creationId="{56D56C58-9459-42B7-BCAC-05866F86812A}"/>
          </ac:spMkLst>
        </pc:spChg>
        <pc:spChg chg="mod">
          <ac:chgData name="Daniel Kops" userId="89bb4887-0d96-4749-a719-a73ae3625c92" providerId="ADAL" clId="{914C3AC2-D7FF-4C34-B511-E2C2A0997106}" dt="2020-04-27T03:30:55.471" v="83" actId="113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914C3AC2-D7FF-4C34-B511-E2C2A0997106}" dt="2020-04-27T03:31:44.335" v="93" actId="108"/>
          <ac:spMkLst>
            <pc:docMk/>
            <pc:sldMk cId="2213664845" sldId="1321"/>
            <ac:spMk id="408" creationId="{119227F0-DA64-434F-A26E-6C7FE9E9C1E5}"/>
          </ac:spMkLst>
        </pc:spChg>
        <pc:spChg chg="mod">
          <ac:chgData name="Daniel Kops" userId="89bb4887-0d96-4749-a719-a73ae3625c92" providerId="ADAL" clId="{914C3AC2-D7FF-4C34-B511-E2C2A0997106}" dt="2020-04-27T03:31:45.840" v="95" actId="108"/>
          <ac:spMkLst>
            <pc:docMk/>
            <pc:sldMk cId="2213664845" sldId="1321"/>
            <ac:spMk id="409" creationId="{A5009677-BF98-41FB-AA3D-E7944E39910E}"/>
          </ac:spMkLst>
        </pc:spChg>
        <pc:spChg chg="mod">
          <ac:chgData name="Daniel Kops" userId="89bb4887-0d96-4749-a719-a73ae3625c92" providerId="ADAL" clId="{914C3AC2-D7FF-4C34-B511-E2C2A0997106}" dt="2020-04-27T03:31:45.207" v="94" actId="108"/>
          <ac:spMkLst>
            <pc:docMk/>
            <pc:sldMk cId="2213664845" sldId="1321"/>
            <ac:spMk id="410" creationId="{A0BE2DBD-A5E9-46FD-8075-9BB2ED69CDA9}"/>
          </ac:spMkLst>
        </pc:spChg>
        <pc:spChg chg="mod">
          <ac:chgData name="Daniel Kops" userId="89bb4887-0d96-4749-a719-a73ae3625c92" providerId="ADAL" clId="{914C3AC2-D7FF-4C34-B511-E2C2A0997106}" dt="2020-04-27T03:31:12.702" v="88" actId="108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914C3AC2-D7FF-4C34-B511-E2C2A0997106}" dt="2020-04-27T03:31:25.250" v="90" actId="108"/>
          <ac:spMkLst>
            <pc:docMk/>
            <pc:sldMk cId="2213664845" sldId="1321"/>
            <ac:spMk id="419" creationId="{93E0BD17-2A81-4081-BE35-EC13A12AE7A3}"/>
          </ac:spMkLst>
        </pc:spChg>
        <pc:spChg chg="mod">
          <ac:chgData name="Daniel Kops" userId="89bb4887-0d96-4749-a719-a73ae3625c92" providerId="ADAL" clId="{914C3AC2-D7FF-4C34-B511-E2C2A0997106}" dt="2020-04-27T03:31:38.323" v="92"/>
          <ac:spMkLst>
            <pc:docMk/>
            <pc:sldMk cId="2213664845" sldId="1321"/>
            <ac:spMk id="433" creationId="{503B9F40-5758-4227-97EC-BDB7AC947A26}"/>
          </ac:spMkLst>
        </pc:spChg>
        <pc:cxnChg chg="mod">
          <ac:chgData name="Daniel Kops" userId="89bb4887-0d96-4749-a719-a73ae3625c92" providerId="ADAL" clId="{914C3AC2-D7FF-4C34-B511-E2C2A0997106}" dt="2020-04-27T03:31:16.352" v="89" actId="108"/>
          <ac:cxnSpMkLst>
            <pc:docMk/>
            <pc:sldMk cId="2213664845" sldId="1321"/>
            <ac:cxnSpMk id="402" creationId="{513291A4-671A-4996-9B75-0F02C5FDA820}"/>
          </ac:cxnSpMkLst>
        </pc:cxnChg>
        <pc:cxnChg chg="mod">
          <ac:chgData name="Daniel Kops" userId="89bb4887-0d96-4749-a719-a73ae3625c92" providerId="ADAL" clId="{914C3AC2-D7FF-4C34-B511-E2C2A0997106}" dt="2020-04-27T03:31:29.892" v="91" actId="108"/>
          <ac:cxnSpMkLst>
            <pc:docMk/>
            <pc:sldMk cId="2213664845" sldId="1321"/>
            <ac:cxnSpMk id="423" creationId="{66AFF60A-9F44-4D59-881C-FB57053888F2}"/>
          </ac:cxnSpMkLst>
        </pc:cxnChg>
      </pc:sldChg>
      <pc:sldChg chg="addSp delSp modSp mod">
        <pc:chgData name="Daniel Kops" userId="89bb4887-0d96-4749-a719-a73ae3625c92" providerId="ADAL" clId="{914C3AC2-D7FF-4C34-B511-E2C2A0997106}" dt="2020-05-05T20:39:48.080" v="2008" actId="1036"/>
        <pc:sldMkLst>
          <pc:docMk/>
          <pc:sldMk cId="3304947226" sldId="1324"/>
        </pc:sldMkLst>
        <pc:spChg chg="mod">
          <ac:chgData name="Daniel Kops" userId="89bb4887-0d96-4749-a719-a73ae3625c92" providerId="ADAL" clId="{914C3AC2-D7FF-4C34-B511-E2C2A0997106}" dt="2020-05-05T20:16:17.835" v="1247" actId="1076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Daniel Kops" userId="89bb4887-0d96-4749-a719-a73ae3625c92" providerId="ADAL" clId="{914C3AC2-D7FF-4C34-B511-E2C2A0997106}" dt="2020-05-05T20:16:54.708" v="1254" actId="1038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Daniel Kops" userId="89bb4887-0d96-4749-a719-a73ae3625c92" providerId="ADAL" clId="{914C3AC2-D7FF-4C34-B511-E2C2A0997106}" dt="2020-05-05T20:16:51.808" v="1252" actId="14100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Daniel Kops" userId="89bb4887-0d96-4749-a719-a73ae3625c92" providerId="ADAL" clId="{914C3AC2-D7FF-4C34-B511-E2C2A0997106}" dt="2020-05-05T20:39:48.080" v="2008" actId="1036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Daniel Kops" userId="89bb4887-0d96-4749-a719-a73ae3625c92" providerId="ADAL" clId="{914C3AC2-D7FF-4C34-B511-E2C2A0997106}" dt="2020-05-05T20:39:48.080" v="2008" actId="1036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Daniel Kops" userId="89bb4887-0d96-4749-a719-a73ae3625c92" providerId="ADAL" clId="{914C3AC2-D7FF-4C34-B511-E2C2A0997106}" dt="2020-05-05T20:39:23.246" v="2001" actId="555"/>
          <ac:spMkLst>
            <pc:docMk/>
            <pc:sldMk cId="3304947226" sldId="1324"/>
            <ac:spMk id="43" creationId="{9C6AE15F-D80D-438D-816B-BA440E73A924}"/>
          </ac:spMkLst>
        </pc:spChg>
        <pc:spChg chg="mod">
          <ac:chgData name="Daniel Kops" userId="89bb4887-0d96-4749-a719-a73ae3625c92" providerId="ADAL" clId="{914C3AC2-D7FF-4C34-B511-E2C2A0997106}" dt="2020-05-05T20:39:23.246" v="2001" actId="555"/>
          <ac:spMkLst>
            <pc:docMk/>
            <pc:sldMk cId="3304947226" sldId="1324"/>
            <ac:spMk id="54" creationId="{34C49830-3977-46BC-B0A4-0AE9BF3A379D}"/>
          </ac:spMkLst>
        </pc:spChg>
        <pc:spChg chg="mod">
          <ac:chgData name="Daniel Kops" userId="89bb4887-0d96-4749-a719-a73ae3625c92" providerId="ADAL" clId="{914C3AC2-D7FF-4C34-B511-E2C2A0997106}" dt="2020-05-05T20:39:48.080" v="2008" actId="1036"/>
          <ac:spMkLst>
            <pc:docMk/>
            <pc:sldMk cId="3304947226" sldId="1324"/>
            <ac:spMk id="55" creationId="{53CE7668-B8BB-4710-A4F2-2F60D22E1463}"/>
          </ac:spMkLst>
        </pc:spChg>
        <pc:spChg chg="mod">
          <ac:chgData name="Daniel Kops" userId="89bb4887-0d96-4749-a719-a73ae3625c92" providerId="ADAL" clId="{914C3AC2-D7FF-4C34-B511-E2C2A0997106}" dt="2020-05-05T20:39:11.145" v="2000" actId="13926"/>
          <ac:spMkLst>
            <pc:docMk/>
            <pc:sldMk cId="3304947226" sldId="1324"/>
            <ac:spMk id="57" creationId="{42162618-7A62-4096-AB06-FCE66778824A}"/>
          </ac:spMkLst>
        </pc:spChg>
        <pc:spChg chg="mod">
          <ac:chgData name="Daniel Kops" userId="89bb4887-0d96-4749-a719-a73ae3625c92" providerId="ADAL" clId="{914C3AC2-D7FF-4C34-B511-E2C2A0997106}" dt="2020-05-05T20:39:23.246" v="2001" actId="555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Daniel Kops" userId="89bb4887-0d96-4749-a719-a73ae3625c92" providerId="ADAL" clId="{914C3AC2-D7FF-4C34-B511-E2C2A0997106}" dt="2020-05-05T20:39:48.080" v="2008" actId="1036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Daniel Kops" userId="89bb4887-0d96-4749-a719-a73ae3625c92" providerId="ADAL" clId="{914C3AC2-D7FF-4C34-B511-E2C2A0997106}" dt="2020-05-05T20:15:49.658" v="1243" actId="1037"/>
          <ac:grpSpMkLst>
            <pc:docMk/>
            <pc:sldMk cId="3304947226" sldId="1324"/>
            <ac:grpSpMk id="32" creationId="{601BBA5D-9C57-4E37-AE2B-8C2D58905E5D}"/>
          </ac:grpSpMkLst>
        </pc:grpChg>
        <pc:picChg chg="del">
          <ac:chgData name="Daniel Kops" userId="89bb4887-0d96-4749-a719-a73ae3625c92" providerId="ADAL" clId="{914C3AC2-D7FF-4C34-B511-E2C2A0997106}" dt="2020-05-05T20:38:22.545" v="1986" actId="478"/>
          <ac:picMkLst>
            <pc:docMk/>
            <pc:sldMk cId="3304947226" sldId="1324"/>
            <ac:picMk id="3" creationId="{78D81142-A044-4840-B60A-E17ABF8E1558}"/>
          </ac:picMkLst>
        </pc:picChg>
        <pc:picChg chg="del">
          <ac:chgData name="Daniel Kops" userId="89bb4887-0d96-4749-a719-a73ae3625c92" providerId="ADAL" clId="{914C3AC2-D7FF-4C34-B511-E2C2A0997106}" dt="2020-05-05T20:29:00.776" v="1970" actId="478"/>
          <ac:picMkLst>
            <pc:docMk/>
            <pc:sldMk cId="3304947226" sldId="1324"/>
            <ac:picMk id="4" creationId="{021FC532-F388-44C2-8E1C-6FCB8F969935}"/>
          </ac:picMkLst>
        </pc:picChg>
        <pc:picChg chg="mod">
          <ac:chgData name="Daniel Kops" userId="89bb4887-0d96-4749-a719-a73ae3625c92" providerId="ADAL" clId="{914C3AC2-D7FF-4C34-B511-E2C2A0997106}" dt="2020-05-05T20:34:44.415" v="1977" actId="14826"/>
          <ac:picMkLst>
            <pc:docMk/>
            <pc:sldMk cId="3304947226" sldId="1324"/>
            <ac:picMk id="51" creationId="{F27E84BE-9B8B-44CF-9547-3B6C07E6CE3D}"/>
          </ac:picMkLst>
        </pc:picChg>
        <pc:picChg chg="mod">
          <ac:chgData name="Daniel Kops" userId="89bb4887-0d96-4749-a719-a73ae3625c92" providerId="ADAL" clId="{914C3AC2-D7FF-4C34-B511-E2C2A0997106}" dt="2020-05-05T20:36:52.905" v="1984" actId="1035"/>
          <ac:picMkLst>
            <pc:docMk/>
            <pc:sldMk cId="3304947226" sldId="1324"/>
            <ac:picMk id="52" creationId="{62CA24D8-6A55-4F24-A86E-69720749F67E}"/>
          </ac:picMkLst>
        </pc:picChg>
        <pc:picChg chg="mod">
          <ac:chgData name="Daniel Kops" userId="89bb4887-0d96-4749-a719-a73ae3625c92" providerId="ADAL" clId="{914C3AC2-D7FF-4C34-B511-E2C2A0997106}" dt="2020-05-05T20:38:08.330" v="1985" actId="14826"/>
          <ac:picMkLst>
            <pc:docMk/>
            <pc:sldMk cId="3304947226" sldId="1324"/>
            <ac:picMk id="53" creationId="{13AF8289-A326-45A0-8CFB-CC2933859FE2}"/>
          </ac:picMkLst>
        </pc:picChg>
        <pc:picChg chg="add mod">
          <ac:chgData name="Daniel Kops" userId="89bb4887-0d96-4749-a719-a73ae3625c92" providerId="ADAL" clId="{914C3AC2-D7FF-4C34-B511-E2C2A0997106}" dt="2020-05-05T20:32:15.215" v="1974" actId="14826"/>
          <ac:picMkLst>
            <pc:docMk/>
            <pc:sldMk cId="3304947226" sldId="1324"/>
            <ac:picMk id="60" creationId="{E852398A-F989-4956-9ED8-D8B9D33D9790}"/>
          </ac:picMkLst>
        </pc:picChg>
        <pc:picChg chg="add mod">
          <ac:chgData name="Daniel Kops" userId="89bb4887-0d96-4749-a719-a73ae3625c92" providerId="ADAL" clId="{914C3AC2-D7FF-4C34-B511-E2C2A0997106}" dt="2020-05-05T20:38:27.775" v="1988" actId="1076"/>
          <ac:picMkLst>
            <pc:docMk/>
            <pc:sldMk cId="3304947226" sldId="1324"/>
            <ac:picMk id="64" creationId="{4346778D-0CB7-4192-925F-E1F56814A351}"/>
          </ac:picMkLst>
        </pc:picChg>
        <pc:picChg chg="mod">
          <ac:chgData name="Daniel Kops" userId="89bb4887-0d96-4749-a719-a73ae3625c92" providerId="ADAL" clId="{914C3AC2-D7FF-4C34-B511-E2C2A0997106}" dt="2020-05-05T20:39:07.495" v="1999" actId="1036"/>
          <ac:picMkLst>
            <pc:docMk/>
            <pc:sldMk cId="3304947226" sldId="1324"/>
            <ac:picMk id="100" creationId="{E7072B43-D1B9-46A0-8924-72720D5F9C6A}"/>
          </ac:picMkLst>
        </pc:picChg>
      </pc:sldChg>
      <pc:sldChg chg="modSp">
        <pc:chgData name="Daniel Kops" userId="89bb4887-0d96-4749-a719-a73ae3625c92" providerId="ADAL" clId="{914C3AC2-D7FF-4C34-B511-E2C2A0997106}" dt="2020-04-27T03:56:55.189" v="1058" actId="13926"/>
        <pc:sldMkLst>
          <pc:docMk/>
          <pc:sldMk cId="3064054227" sldId="1333"/>
        </pc:sldMkLst>
        <pc:spChg chg="mod">
          <ac:chgData name="Daniel Kops" userId="89bb4887-0d96-4749-a719-a73ae3625c92" providerId="ADAL" clId="{914C3AC2-D7FF-4C34-B511-E2C2A0997106}" dt="2020-04-27T03:56:55.189" v="1058" actId="13926"/>
          <ac:spMkLst>
            <pc:docMk/>
            <pc:sldMk cId="3064054227" sldId="1333"/>
            <ac:spMk id="2" creationId="{CBFADFC0-A002-834D-BDDC-65D7E0A7F082}"/>
          </ac:spMkLst>
        </pc:spChg>
      </pc:sldChg>
      <pc:sldChg chg="addSp delSp modSp">
        <pc:chgData name="Daniel Kops" userId="89bb4887-0d96-4749-a719-a73ae3625c92" providerId="ADAL" clId="{914C3AC2-D7FF-4C34-B511-E2C2A0997106}" dt="2020-04-27T04:02:44.349" v="1128" actId="20577"/>
        <pc:sldMkLst>
          <pc:docMk/>
          <pc:sldMk cId="3285528555" sldId="1334"/>
        </pc:sldMkLst>
        <pc:spChg chg="mod">
          <ac:chgData name="Daniel Kops" userId="89bb4887-0d96-4749-a719-a73ae3625c92" providerId="ADAL" clId="{914C3AC2-D7FF-4C34-B511-E2C2A0997106}" dt="2020-04-27T04:02:44.349" v="1128" actId="20577"/>
          <ac:spMkLst>
            <pc:docMk/>
            <pc:sldMk cId="3285528555" sldId="1334"/>
            <ac:spMk id="2" creationId="{CBFADFC0-A002-834D-BDDC-65D7E0A7F082}"/>
          </ac:spMkLst>
        </pc:spChg>
        <pc:spChg chg="mod">
          <ac:chgData name="Daniel Kops" userId="89bb4887-0d96-4749-a719-a73ae3625c92" providerId="ADAL" clId="{914C3AC2-D7FF-4C34-B511-E2C2A0997106}" dt="2020-04-27T04:02:34.652" v="1127" actId="13926"/>
          <ac:spMkLst>
            <pc:docMk/>
            <pc:sldMk cId="3285528555" sldId="1334"/>
            <ac:spMk id="7" creationId="{B5F23FB8-A076-4C30-838D-1E703B5A22E6}"/>
          </ac:spMkLst>
        </pc:spChg>
        <pc:picChg chg="del">
          <ac:chgData name="Daniel Kops" userId="89bb4887-0d96-4749-a719-a73ae3625c92" providerId="ADAL" clId="{914C3AC2-D7FF-4C34-B511-E2C2A0997106}" dt="2020-04-27T03:58:40.680" v="1075" actId="478"/>
          <ac:picMkLst>
            <pc:docMk/>
            <pc:sldMk cId="3285528555" sldId="1334"/>
            <ac:picMk id="5" creationId="{5CBDBCD0-61A7-4855-9567-FD3141B27F28}"/>
          </ac:picMkLst>
        </pc:picChg>
        <pc:picChg chg="add mod">
          <ac:chgData name="Daniel Kops" userId="89bb4887-0d96-4749-a719-a73ae3625c92" providerId="ADAL" clId="{914C3AC2-D7FF-4C34-B511-E2C2A0997106}" dt="2020-04-27T03:58:45.971" v="1077" actId="1076"/>
          <ac:picMkLst>
            <pc:docMk/>
            <pc:sldMk cId="3285528555" sldId="1334"/>
            <ac:picMk id="6" creationId="{C9178E5C-9C93-41E0-9260-4BDFC98D5310}"/>
          </ac:picMkLst>
        </pc:picChg>
      </pc:sldChg>
      <pc:sldChg chg="modSp mod">
        <pc:chgData name="Daniel Kops" userId="89bb4887-0d96-4749-a719-a73ae3625c92" providerId="ADAL" clId="{914C3AC2-D7FF-4C34-B511-E2C2A0997106}" dt="2020-05-05T20:40:30.705" v="2019" actId="255"/>
        <pc:sldMkLst>
          <pc:docMk/>
          <pc:sldMk cId="1955048611" sldId="1338"/>
        </pc:sldMkLst>
        <pc:spChg chg="mod">
          <ac:chgData name="Daniel Kops" userId="89bb4887-0d96-4749-a719-a73ae3625c92" providerId="ADAL" clId="{914C3AC2-D7FF-4C34-B511-E2C2A0997106}" dt="2020-05-05T20:40:07.815" v="2010" actId="1076"/>
          <ac:spMkLst>
            <pc:docMk/>
            <pc:sldMk cId="1955048611" sldId="1338"/>
            <ac:spMk id="29" creationId="{60D2A3F0-66DD-44FB-A540-317CFCA04AD3}"/>
          </ac:spMkLst>
        </pc:spChg>
        <pc:spChg chg="mod">
          <ac:chgData name="Daniel Kops" userId="89bb4887-0d96-4749-a719-a73ae3625c92" providerId="ADAL" clId="{914C3AC2-D7FF-4C34-B511-E2C2A0997106}" dt="2020-05-05T20:40:23.105" v="2017" actId="255"/>
          <ac:spMkLst>
            <pc:docMk/>
            <pc:sldMk cId="1955048611" sldId="1338"/>
            <ac:spMk id="30" creationId="{76A20E84-3233-4C02-9A51-F98136DC013E}"/>
          </ac:spMkLst>
        </pc:spChg>
        <pc:spChg chg="mod">
          <ac:chgData name="Daniel Kops" userId="89bb4887-0d96-4749-a719-a73ae3625c92" providerId="ADAL" clId="{914C3AC2-D7FF-4C34-B511-E2C2A0997106}" dt="2020-05-05T20:40:30.705" v="2019" actId="255"/>
          <ac:spMkLst>
            <pc:docMk/>
            <pc:sldMk cId="1955048611" sldId="1338"/>
            <ac:spMk id="31" creationId="{4F709ADB-9260-4CE8-BADD-A8F455735D36}"/>
          </ac:spMkLst>
        </pc:spChg>
        <pc:spChg chg="mod">
          <ac:chgData name="Daniel Kops" userId="89bb4887-0d96-4749-a719-a73ae3625c92" providerId="ADAL" clId="{914C3AC2-D7FF-4C34-B511-E2C2A0997106}" dt="2020-05-05T20:40:13.145" v="2011" actId="2711"/>
          <ac:spMkLst>
            <pc:docMk/>
            <pc:sldMk cId="1955048611" sldId="1338"/>
            <ac:spMk id="34" creationId="{7A02AD72-E610-405C-B161-6FDF23026062}"/>
          </ac:spMkLst>
        </pc:spChg>
      </pc:sldChg>
      <pc:sldChg chg="modSp">
        <pc:chgData name="Daniel Kops" userId="89bb4887-0d96-4749-a719-a73ae3625c92" providerId="ADAL" clId="{914C3AC2-D7FF-4C34-B511-E2C2A0997106}" dt="2020-04-27T03:33:34.077" v="139" actId="108"/>
        <pc:sldMkLst>
          <pc:docMk/>
          <pc:sldMk cId="1487227126" sldId="1339"/>
        </pc:sldMkLst>
        <pc:spChg chg="mod">
          <ac:chgData name="Daniel Kops" userId="89bb4887-0d96-4749-a719-a73ae3625c92" providerId="ADAL" clId="{914C3AC2-D7FF-4C34-B511-E2C2A0997106}" dt="2020-04-27T03:32:10.611" v="97" actId="13926"/>
          <ac:spMkLst>
            <pc:docMk/>
            <pc:sldMk cId="1487227126" sldId="1339"/>
            <ac:spMk id="2" creationId="{CBFADFC0-A002-834D-BDDC-65D7E0A7F082}"/>
          </ac:spMkLst>
        </pc:spChg>
        <pc:spChg chg="mod">
          <ac:chgData name="Daniel Kops" userId="89bb4887-0d96-4749-a719-a73ae3625c92" providerId="ADAL" clId="{914C3AC2-D7FF-4C34-B511-E2C2A0997106}" dt="2020-04-27T03:32:18.700" v="107" actId="20577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914C3AC2-D7FF-4C34-B511-E2C2A0997106}" dt="2020-04-27T03:33:21.536" v="135" actId="108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914C3AC2-D7FF-4C34-B511-E2C2A0997106}" dt="2020-04-27T03:33:30.739" v="138" actId="108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914C3AC2-D7FF-4C34-B511-E2C2A0997106}" dt="2020-04-27T03:32:38.378" v="123" actId="13926"/>
          <ac:spMkLst>
            <pc:docMk/>
            <pc:sldMk cId="1487227126" sldId="1339"/>
            <ac:spMk id="337" creationId="{CB194C39-7050-4594-AE10-43570A9112C0}"/>
          </ac:spMkLst>
        </pc:spChg>
        <pc:spChg chg="mod">
          <ac:chgData name="Daniel Kops" userId="89bb4887-0d96-4749-a719-a73ae3625c92" providerId="ADAL" clId="{914C3AC2-D7FF-4C34-B511-E2C2A0997106}" dt="2020-04-27T03:33:12.252" v="128" actId="108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Daniel Kops" userId="89bb4887-0d96-4749-a719-a73ae3625c92" providerId="ADAL" clId="{914C3AC2-D7FF-4C34-B511-E2C2A0997106}" dt="2020-04-27T03:33:14.112" v="130" actId="1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914C3AC2-D7FF-4C34-B511-E2C2A0997106}" dt="2020-04-27T03:33:15.703" v="132" actId="1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914C3AC2-D7FF-4C34-B511-E2C2A0997106}" dt="2020-04-27T03:32:44.756" v="124" actId="108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Daniel Kops" userId="89bb4887-0d96-4749-a719-a73ae3625c92" providerId="ADAL" clId="{914C3AC2-D7FF-4C34-B511-E2C2A0997106}" dt="2020-04-27T03:33:14.658" v="131" actId="108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Daniel Kops" userId="89bb4887-0d96-4749-a719-a73ae3625c92" providerId="ADAL" clId="{914C3AC2-D7FF-4C34-B511-E2C2A0997106}" dt="2020-04-27T03:33:16.156" v="133" actId="108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Daniel Kops" userId="89bb4887-0d96-4749-a719-a73ae3625c92" providerId="ADAL" clId="{914C3AC2-D7FF-4C34-B511-E2C2A0997106}" dt="2020-04-27T03:33:13.455" v="129" actId="108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Daniel Kops" userId="89bb4887-0d96-4749-a719-a73ae3625c92" providerId="ADAL" clId="{914C3AC2-D7FF-4C34-B511-E2C2A0997106}" dt="2020-04-27T03:33:00.991" v="127" actId="114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914C3AC2-D7FF-4C34-B511-E2C2A0997106}" dt="2020-04-27T03:32:35.549" v="122"/>
          <ac:spMkLst>
            <pc:docMk/>
            <pc:sldMk cId="1487227126" sldId="1339"/>
            <ac:spMk id="384" creationId="{2EE120FE-08A3-4F66-BA63-B7197B352318}"/>
          </ac:spMkLst>
        </pc:spChg>
        <pc:cxnChg chg="mod">
          <ac:chgData name="Daniel Kops" userId="89bb4887-0d96-4749-a719-a73ae3625c92" providerId="ADAL" clId="{914C3AC2-D7FF-4C34-B511-E2C2A0997106}" dt="2020-04-27T03:32:52.844" v="126" actId="208"/>
          <ac:cxnSpMkLst>
            <pc:docMk/>
            <pc:sldMk cId="1487227126" sldId="1339"/>
            <ac:cxnSpMk id="327" creationId="{213E20C7-A334-4358-99C8-9CE58FEE519F}"/>
          </ac:cxnSpMkLst>
        </pc:cxnChg>
        <pc:cxnChg chg="mod">
          <ac:chgData name="Daniel Kops" userId="89bb4887-0d96-4749-a719-a73ae3625c92" providerId="ADAL" clId="{914C3AC2-D7FF-4C34-B511-E2C2A0997106}" dt="2020-04-27T03:33:24.933" v="136" actId="108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Daniel Kops" userId="89bb4887-0d96-4749-a719-a73ae3625c92" providerId="ADAL" clId="{914C3AC2-D7FF-4C34-B511-E2C2A0997106}" dt="2020-04-27T03:33:34.077" v="139" actId="108"/>
          <ac:cxnSpMkLst>
            <pc:docMk/>
            <pc:sldMk cId="1487227126" sldId="1339"/>
            <ac:cxnSpMk id="333" creationId="{98600B65-298F-4D10-8F89-741287971E2A}"/>
          </ac:cxnSpMkLst>
        </pc:cxnChg>
      </pc:sldChg>
      <pc:sldChg chg="modSp mod">
        <pc:chgData name="Daniel Kops" userId="89bb4887-0d96-4749-a719-a73ae3625c92" providerId="ADAL" clId="{914C3AC2-D7FF-4C34-B511-E2C2A0997106}" dt="2020-05-05T20:57:52.783" v="2046" actId="20577"/>
        <pc:sldMkLst>
          <pc:docMk/>
          <pc:sldMk cId="1652522170" sldId="1342"/>
        </pc:sldMkLst>
        <pc:spChg chg="mod">
          <ac:chgData name="Daniel Kops" userId="89bb4887-0d96-4749-a719-a73ae3625c92" providerId="ADAL" clId="{914C3AC2-D7FF-4C34-B511-E2C2A0997106}" dt="2020-05-05T20:57:52.783" v="2046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">
        <pc:chgData name="Daniel Kops" userId="89bb4887-0d96-4749-a719-a73ae3625c92" providerId="ADAL" clId="{914C3AC2-D7FF-4C34-B511-E2C2A0997106}" dt="2020-04-27T03:51:14.728" v="891" actId="2711"/>
        <pc:sldMkLst>
          <pc:docMk/>
          <pc:sldMk cId="1414790898" sldId="1343"/>
        </pc:sldMkLst>
        <pc:spChg chg="mod">
          <ac:chgData name="Daniel Kops" userId="89bb4887-0d96-4749-a719-a73ae3625c92" providerId="ADAL" clId="{914C3AC2-D7FF-4C34-B511-E2C2A0997106}" dt="2020-04-27T03:51:14.728" v="891" actId="2711"/>
          <ac:spMkLst>
            <pc:docMk/>
            <pc:sldMk cId="1414790898" sldId="1343"/>
            <ac:spMk id="4" creationId="{4CDEFAA1-CB8E-4CD8-9B87-75F92CB2518D}"/>
          </ac:spMkLst>
        </pc:spChg>
      </pc:sldChg>
      <pc:sldChg chg="modSp">
        <pc:chgData name="Daniel Kops" userId="89bb4887-0d96-4749-a719-a73ae3625c92" providerId="ADAL" clId="{914C3AC2-D7FF-4C34-B511-E2C2A0997106}" dt="2020-04-27T03:47:54.739" v="818" actId="20577"/>
        <pc:sldMkLst>
          <pc:docMk/>
          <pc:sldMk cId="409174816" sldId="1347"/>
        </pc:sldMkLst>
        <pc:spChg chg="mod">
          <ac:chgData name="Daniel Kops" userId="89bb4887-0d96-4749-a719-a73ae3625c92" providerId="ADAL" clId="{914C3AC2-D7FF-4C34-B511-E2C2A0997106}" dt="2020-04-27T03:47:54.739" v="818" actId="20577"/>
          <ac:spMkLst>
            <pc:docMk/>
            <pc:sldMk cId="409174816" sldId="1347"/>
            <ac:spMk id="8" creationId="{550DBF0B-AD19-4A05-A2BF-D385D53CA5C7}"/>
          </ac:spMkLst>
        </pc:spChg>
      </pc:sldChg>
      <pc:sldChg chg="modSp">
        <pc:chgData name="Daniel Kops" userId="89bb4887-0d96-4749-a719-a73ae3625c92" providerId="ADAL" clId="{914C3AC2-D7FF-4C34-B511-E2C2A0997106}" dt="2020-04-27T03:57:07.490" v="1061" actId="13926"/>
        <pc:sldMkLst>
          <pc:docMk/>
          <pc:sldMk cId="2303788196" sldId="1350"/>
        </pc:sldMkLst>
        <pc:spChg chg="mod">
          <ac:chgData name="Daniel Kops" userId="89bb4887-0d96-4749-a719-a73ae3625c92" providerId="ADAL" clId="{914C3AC2-D7FF-4C34-B511-E2C2A0997106}" dt="2020-04-27T03:57:07.490" v="1061" actId="13926"/>
          <ac:spMkLst>
            <pc:docMk/>
            <pc:sldMk cId="2303788196" sldId="1350"/>
            <ac:spMk id="19" creationId="{4A242DB3-376D-471A-AFD1-4CCDB69C14DB}"/>
          </ac:spMkLst>
        </pc:spChg>
      </pc:sldChg>
      <pc:sldChg chg="modSp">
        <pc:chgData name="Daniel Kops" userId="89bb4887-0d96-4749-a719-a73ae3625c92" providerId="ADAL" clId="{914C3AC2-D7FF-4C34-B511-E2C2A0997106}" dt="2020-04-27T03:57:26.827" v="1065" actId="13926"/>
        <pc:sldMkLst>
          <pc:docMk/>
          <pc:sldMk cId="3104445173" sldId="1365"/>
        </pc:sldMkLst>
        <pc:spChg chg="mod">
          <ac:chgData name="Daniel Kops" userId="89bb4887-0d96-4749-a719-a73ae3625c92" providerId="ADAL" clId="{914C3AC2-D7FF-4C34-B511-E2C2A0997106}" dt="2020-04-27T03:57:26.827" v="1065" actId="13926"/>
          <ac:spMkLst>
            <pc:docMk/>
            <pc:sldMk cId="3104445173" sldId="1365"/>
            <ac:spMk id="19" creationId="{4A242DB3-376D-471A-AFD1-4CCDB69C14DB}"/>
          </ac:spMkLst>
        </pc:spChg>
      </pc:sldChg>
      <pc:sldChg chg="modSp del">
        <pc:chgData name="Daniel Kops" userId="89bb4887-0d96-4749-a719-a73ae3625c92" providerId="ADAL" clId="{914C3AC2-D7FF-4C34-B511-E2C2A0997106}" dt="2020-05-05T21:24:09.316" v="2299" actId="47"/>
        <pc:sldMkLst>
          <pc:docMk/>
          <pc:sldMk cId="666382258" sldId="1374"/>
        </pc:sldMkLst>
        <pc:spChg chg="mod">
          <ac:chgData name="Daniel Kops" userId="89bb4887-0d96-4749-a719-a73ae3625c92" providerId="ADAL" clId="{914C3AC2-D7FF-4C34-B511-E2C2A0997106}" dt="2020-04-27T03:51:52.568" v="896" actId="5793"/>
          <ac:spMkLst>
            <pc:docMk/>
            <pc:sldMk cId="666382258" sldId="1374"/>
            <ac:spMk id="2" creationId="{CBFADFC0-A002-834D-BDDC-65D7E0A7F082}"/>
          </ac:spMkLst>
        </pc:spChg>
        <pc:spChg chg="mod">
          <ac:chgData name="Daniel Kops" userId="89bb4887-0d96-4749-a719-a73ae3625c92" providerId="ADAL" clId="{914C3AC2-D7FF-4C34-B511-E2C2A0997106}" dt="2020-04-27T03:52:08.262" v="901" actId="1076"/>
          <ac:spMkLst>
            <pc:docMk/>
            <pc:sldMk cId="666382258" sldId="1374"/>
            <ac:spMk id="3" creationId="{3BE8FE57-1FFA-462B-8E74-6417D78EDFE1}"/>
          </ac:spMkLst>
        </pc:spChg>
      </pc:sldChg>
      <pc:sldChg chg="delSp modSp ord delAnim">
        <pc:chgData name="Daniel Kops" userId="89bb4887-0d96-4749-a719-a73ae3625c92" providerId="ADAL" clId="{914C3AC2-D7FF-4C34-B511-E2C2A0997106}" dt="2020-04-27T03:43:29.796" v="761" actId="478"/>
        <pc:sldMkLst>
          <pc:docMk/>
          <pc:sldMk cId="613253531" sldId="1377"/>
        </pc:sldMkLst>
        <pc:spChg chg="mod">
          <ac:chgData name="Daniel Kops" userId="89bb4887-0d96-4749-a719-a73ae3625c92" providerId="ADAL" clId="{914C3AC2-D7FF-4C34-B511-E2C2A0997106}" dt="2020-04-27T03:29:40.206" v="32"/>
          <ac:spMkLst>
            <pc:docMk/>
            <pc:sldMk cId="613253531" sldId="1377"/>
            <ac:spMk id="2" creationId="{CBFADFC0-A002-834D-BDDC-65D7E0A7F082}"/>
          </ac:spMkLst>
        </pc:spChg>
        <pc:spChg chg="mod">
          <ac:chgData name="Daniel Kops" userId="89bb4887-0d96-4749-a719-a73ae3625c92" providerId="ADAL" clId="{914C3AC2-D7FF-4C34-B511-E2C2A0997106}" dt="2020-04-27T03:43:27.631" v="760" actId="20577"/>
          <ac:spMkLst>
            <pc:docMk/>
            <pc:sldMk cId="613253531" sldId="1377"/>
            <ac:spMk id="9" creationId="{59C83733-E8CF-4DFE-9BA5-8D6FDF5EC538}"/>
          </ac:spMkLst>
        </pc:spChg>
        <pc:spChg chg="del">
          <ac:chgData name="Daniel Kops" userId="89bb4887-0d96-4749-a719-a73ae3625c92" providerId="ADAL" clId="{914C3AC2-D7FF-4C34-B511-E2C2A0997106}" dt="2020-04-27T03:43:29.796" v="761" actId="478"/>
          <ac:spMkLst>
            <pc:docMk/>
            <pc:sldMk cId="613253531" sldId="1377"/>
            <ac:spMk id="449" creationId="{C5740D28-8EAA-4B8B-9E0E-0D13086CC821}"/>
          </ac:spMkLst>
        </pc:spChg>
        <pc:grpChg chg="del">
          <ac:chgData name="Daniel Kops" userId="89bb4887-0d96-4749-a719-a73ae3625c92" providerId="ADAL" clId="{914C3AC2-D7FF-4C34-B511-E2C2A0997106}" dt="2020-04-27T03:43:20.636" v="748" actId="478"/>
          <ac:grpSpMkLst>
            <pc:docMk/>
            <pc:sldMk cId="613253531" sldId="1377"/>
            <ac:grpSpMk id="10" creationId="{58035016-CB4A-4AC8-ABA3-5902E7F1328A}"/>
          </ac:grpSpMkLst>
        </pc:grpChg>
      </pc:sldChg>
      <pc:sldChg chg="modSp">
        <pc:chgData name="Daniel Kops" userId="89bb4887-0d96-4749-a719-a73ae3625c92" providerId="ADAL" clId="{914C3AC2-D7FF-4C34-B511-E2C2A0997106}" dt="2020-04-27T03:57:13.542" v="1062" actId="13926"/>
        <pc:sldMkLst>
          <pc:docMk/>
          <pc:sldMk cId="1747746632" sldId="1390"/>
        </pc:sldMkLst>
        <pc:spChg chg="mod">
          <ac:chgData name="Daniel Kops" userId="89bb4887-0d96-4749-a719-a73ae3625c92" providerId="ADAL" clId="{914C3AC2-D7FF-4C34-B511-E2C2A0997106}" dt="2020-04-27T03:57:13.542" v="1062" actId="13926"/>
          <ac:spMkLst>
            <pc:docMk/>
            <pc:sldMk cId="1747746632" sldId="1390"/>
            <ac:spMk id="2" creationId="{CBFADFC0-A002-834D-BDDC-65D7E0A7F082}"/>
          </ac:spMkLst>
        </pc:spChg>
      </pc:sldChg>
      <pc:sldChg chg="modSp">
        <pc:chgData name="Daniel Kops" userId="89bb4887-0d96-4749-a719-a73ae3625c92" providerId="ADAL" clId="{914C3AC2-D7FF-4C34-B511-E2C2A0997106}" dt="2020-04-27T03:57:17.363" v="1063" actId="13926"/>
        <pc:sldMkLst>
          <pc:docMk/>
          <pc:sldMk cId="2218299428" sldId="1395"/>
        </pc:sldMkLst>
        <pc:spChg chg="mod">
          <ac:chgData name="Daniel Kops" userId="89bb4887-0d96-4749-a719-a73ae3625c92" providerId="ADAL" clId="{914C3AC2-D7FF-4C34-B511-E2C2A0997106}" dt="2020-04-27T03:57:17.363" v="1063" actId="13926"/>
          <ac:spMkLst>
            <pc:docMk/>
            <pc:sldMk cId="2218299428" sldId="1395"/>
            <ac:spMk id="19" creationId="{4A242DB3-376D-471A-AFD1-4CCDB69C14DB}"/>
          </ac:spMkLst>
        </pc:spChg>
      </pc:sldChg>
      <pc:sldChg chg="modSp">
        <pc:chgData name="Daniel Kops" userId="89bb4887-0d96-4749-a719-a73ae3625c92" providerId="ADAL" clId="{914C3AC2-D7FF-4C34-B511-E2C2A0997106}" dt="2020-04-27T03:57:21.054" v="1064" actId="13926"/>
        <pc:sldMkLst>
          <pc:docMk/>
          <pc:sldMk cId="1844770847" sldId="1396"/>
        </pc:sldMkLst>
        <pc:spChg chg="mod">
          <ac:chgData name="Daniel Kops" userId="89bb4887-0d96-4749-a719-a73ae3625c92" providerId="ADAL" clId="{914C3AC2-D7FF-4C34-B511-E2C2A0997106}" dt="2020-04-27T03:57:21.054" v="1064" actId="13926"/>
          <ac:spMkLst>
            <pc:docMk/>
            <pc:sldMk cId="1844770847" sldId="1396"/>
            <ac:spMk id="19" creationId="{4A242DB3-376D-471A-AFD1-4CCDB69C14DB}"/>
          </ac:spMkLst>
        </pc:spChg>
      </pc:sldChg>
      <pc:sldChg chg="delSp modSp del">
        <pc:chgData name="Daniel Kops" userId="89bb4887-0d96-4749-a719-a73ae3625c92" providerId="ADAL" clId="{914C3AC2-D7FF-4C34-B511-E2C2A0997106}" dt="2020-04-27T03:54:15.585" v="974" actId="47"/>
        <pc:sldMkLst>
          <pc:docMk/>
          <pc:sldMk cId="1331689277" sldId="1397"/>
        </pc:sldMkLst>
        <pc:spChg chg="del">
          <ac:chgData name="Daniel Kops" userId="89bb4887-0d96-4749-a719-a73ae3625c92" providerId="ADAL" clId="{914C3AC2-D7FF-4C34-B511-E2C2A0997106}" dt="2020-04-27T03:54:09.851" v="972" actId="21"/>
          <ac:spMkLst>
            <pc:docMk/>
            <pc:sldMk cId="1331689277" sldId="1397"/>
            <ac:spMk id="8" creationId="{550DBF0B-AD19-4A05-A2BF-D385D53CA5C7}"/>
          </ac:spMkLst>
        </pc:spChg>
        <pc:spChg chg="mod">
          <ac:chgData name="Daniel Kops" userId="89bb4887-0d96-4749-a719-a73ae3625c92" providerId="ADAL" clId="{914C3AC2-D7FF-4C34-B511-E2C2A0997106}" dt="2020-04-27T03:53:16.135" v="933" actId="20577"/>
          <ac:spMkLst>
            <pc:docMk/>
            <pc:sldMk cId="1331689277" sldId="1397"/>
            <ac:spMk id="9" creationId="{BB630F9C-FC3F-4EE9-A6BD-53DA5A617096}"/>
          </ac:spMkLst>
        </pc:spChg>
        <pc:spChg chg="mod">
          <ac:chgData name="Daniel Kops" userId="89bb4887-0d96-4749-a719-a73ae3625c92" providerId="ADAL" clId="{914C3AC2-D7FF-4C34-B511-E2C2A0997106}" dt="2020-04-27T03:53:05.737" v="907" actId="1076"/>
          <ac:spMkLst>
            <pc:docMk/>
            <pc:sldMk cId="1331689277" sldId="1397"/>
            <ac:spMk id="15" creationId="{ABBAA79D-36E6-4D7D-92BA-BD9A948C540D}"/>
          </ac:spMkLst>
        </pc:spChg>
      </pc:sldChg>
      <pc:sldChg chg="modSp mod">
        <pc:chgData name="Daniel Kops" userId="89bb4887-0d96-4749-a719-a73ae3625c92" providerId="ADAL" clId="{914C3AC2-D7FF-4C34-B511-E2C2A0997106}" dt="2020-05-05T20:40:52.073" v="2029" actId="1036"/>
        <pc:sldMkLst>
          <pc:docMk/>
          <pc:sldMk cId="352421520" sldId="1404"/>
        </pc:sldMkLst>
        <pc:spChg chg="mod">
          <ac:chgData name="Daniel Kops" userId="89bb4887-0d96-4749-a719-a73ae3625c92" providerId="ADAL" clId="{914C3AC2-D7FF-4C34-B511-E2C2A0997106}" dt="2020-05-05T20:40:45.026" v="2023" actId="113"/>
          <ac:spMkLst>
            <pc:docMk/>
            <pc:sldMk cId="352421520" sldId="1404"/>
            <ac:spMk id="30" creationId="{76A20E84-3233-4C02-9A51-F98136DC013E}"/>
          </ac:spMkLst>
        </pc:spChg>
        <pc:spChg chg="mod">
          <ac:chgData name="Daniel Kops" userId="89bb4887-0d96-4749-a719-a73ae3625c92" providerId="ADAL" clId="{914C3AC2-D7FF-4C34-B511-E2C2A0997106}" dt="2020-05-05T20:40:52.073" v="2029" actId="1036"/>
          <ac:spMkLst>
            <pc:docMk/>
            <pc:sldMk cId="352421520" sldId="1404"/>
            <ac:spMk id="31" creationId="{4F709ADB-9260-4CE8-BADD-A8F455735D36}"/>
          </ac:spMkLst>
        </pc:spChg>
        <pc:spChg chg="mod">
          <ac:chgData name="Daniel Kops" userId="89bb4887-0d96-4749-a719-a73ae3625c92" providerId="ADAL" clId="{914C3AC2-D7FF-4C34-B511-E2C2A0997106}" dt="2020-05-05T20:40:05.898" v="2009" actId="2711"/>
          <ac:spMkLst>
            <pc:docMk/>
            <pc:sldMk cId="352421520" sldId="1404"/>
            <ac:spMk id="34" creationId="{7A02AD72-E610-405C-B161-6FDF23026062}"/>
          </ac:spMkLst>
        </pc:spChg>
      </pc:sldChg>
      <pc:sldChg chg="delSp modSp">
        <pc:chgData name="Daniel Kops" userId="89bb4887-0d96-4749-a719-a73ae3625c92" providerId="ADAL" clId="{914C3AC2-D7FF-4C34-B511-E2C2A0997106}" dt="2020-05-05T20:42:32.765" v="2031" actId="207"/>
        <pc:sldMkLst>
          <pc:docMk/>
          <pc:sldMk cId="3471623173" sldId="1405"/>
        </pc:sldMkLst>
        <pc:spChg chg="mod">
          <ac:chgData name="Daniel Kops" userId="89bb4887-0d96-4749-a719-a73ae3625c92" providerId="ADAL" clId="{914C3AC2-D7FF-4C34-B511-E2C2A0997106}" dt="2020-04-27T03:47:44.361" v="812" actId="20577"/>
          <ac:spMkLst>
            <pc:docMk/>
            <pc:sldMk cId="3471623173" sldId="1405"/>
            <ac:spMk id="2" creationId="{CBFADFC0-A002-834D-BDDC-65D7E0A7F082}"/>
          </ac:spMkLst>
        </pc:spChg>
        <pc:grpChg chg="del">
          <ac:chgData name="Daniel Kops" userId="89bb4887-0d96-4749-a719-a73ae3625c92" providerId="ADAL" clId="{914C3AC2-D7FF-4C34-B511-E2C2A0997106}" dt="2020-04-27T03:47:15.260" v="808" actId="478"/>
          <ac:grpSpMkLst>
            <pc:docMk/>
            <pc:sldMk cId="3471623173" sldId="1405"/>
            <ac:grpSpMk id="500" creationId="{88B6C602-628B-4E49-B6E5-5593ABF42F41}"/>
          </ac:grpSpMkLst>
        </pc:grpChg>
        <pc:picChg chg="mod">
          <ac:chgData name="Daniel Kops" userId="89bb4887-0d96-4749-a719-a73ae3625c92" providerId="ADAL" clId="{914C3AC2-D7FF-4C34-B511-E2C2A0997106}" dt="2020-05-05T20:42:32.765" v="2031" actId="207"/>
          <ac:picMkLst>
            <pc:docMk/>
            <pc:sldMk cId="3471623173" sldId="1405"/>
            <ac:picMk id="4" creationId="{96840701-F4BE-42FE-BD9F-EF3E58F6B122}"/>
          </ac:picMkLst>
        </pc:picChg>
      </pc:sldChg>
      <pc:sldChg chg="del">
        <pc:chgData name="Daniel Kops" userId="89bb4887-0d96-4749-a719-a73ae3625c92" providerId="ADAL" clId="{914C3AC2-D7FF-4C34-B511-E2C2A0997106}" dt="2020-04-27T03:55:59.631" v="1040" actId="47"/>
        <pc:sldMkLst>
          <pc:docMk/>
          <pc:sldMk cId="863725845" sldId="1406"/>
        </pc:sldMkLst>
      </pc:sldChg>
      <pc:sldChg chg="modSp">
        <pc:chgData name="Daniel Kops" userId="89bb4887-0d96-4749-a719-a73ae3625c92" providerId="ADAL" clId="{914C3AC2-D7FF-4C34-B511-E2C2A0997106}" dt="2020-04-27T03:57:34.474" v="1066" actId="13926"/>
        <pc:sldMkLst>
          <pc:docMk/>
          <pc:sldMk cId="619040898" sldId="1407"/>
        </pc:sldMkLst>
        <pc:spChg chg="mod">
          <ac:chgData name="Daniel Kops" userId="89bb4887-0d96-4749-a719-a73ae3625c92" providerId="ADAL" clId="{914C3AC2-D7FF-4C34-B511-E2C2A0997106}" dt="2020-04-27T03:57:34.474" v="1066" actId="13926"/>
          <ac:spMkLst>
            <pc:docMk/>
            <pc:sldMk cId="619040898" sldId="1407"/>
            <ac:spMk id="2" creationId="{CBFADFC0-A002-834D-BDDC-65D7E0A7F082}"/>
          </ac:spMkLst>
        </pc:spChg>
      </pc:sldChg>
      <pc:sldChg chg="modSp">
        <pc:chgData name="Daniel Kops" userId="89bb4887-0d96-4749-a719-a73ae3625c92" providerId="ADAL" clId="{914C3AC2-D7FF-4C34-B511-E2C2A0997106}" dt="2020-04-27T03:57:37.614" v="1067" actId="13926"/>
        <pc:sldMkLst>
          <pc:docMk/>
          <pc:sldMk cId="4155030590" sldId="1408"/>
        </pc:sldMkLst>
        <pc:spChg chg="mod">
          <ac:chgData name="Daniel Kops" userId="89bb4887-0d96-4749-a719-a73ae3625c92" providerId="ADAL" clId="{914C3AC2-D7FF-4C34-B511-E2C2A0997106}" dt="2020-04-27T03:57:37.614" v="1067" actId="13926"/>
          <ac:spMkLst>
            <pc:docMk/>
            <pc:sldMk cId="4155030590" sldId="1408"/>
            <ac:spMk id="19" creationId="{4A242DB3-376D-471A-AFD1-4CCDB69C14DB}"/>
          </ac:spMkLst>
        </pc:spChg>
      </pc:sldChg>
      <pc:sldChg chg="modSp">
        <pc:chgData name="Daniel Kops" userId="89bb4887-0d96-4749-a719-a73ae3625c92" providerId="ADAL" clId="{914C3AC2-D7FF-4C34-B511-E2C2A0997106}" dt="2020-04-27T03:57:42.122" v="1068" actId="13926"/>
        <pc:sldMkLst>
          <pc:docMk/>
          <pc:sldMk cId="1800408562" sldId="1409"/>
        </pc:sldMkLst>
        <pc:spChg chg="mod">
          <ac:chgData name="Daniel Kops" userId="89bb4887-0d96-4749-a719-a73ae3625c92" providerId="ADAL" clId="{914C3AC2-D7FF-4C34-B511-E2C2A0997106}" dt="2020-04-27T03:57:42.122" v="1068" actId="13926"/>
          <ac:spMkLst>
            <pc:docMk/>
            <pc:sldMk cId="1800408562" sldId="1409"/>
            <ac:spMk id="2" creationId="{CBFADFC0-A002-834D-BDDC-65D7E0A7F082}"/>
          </ac:spMkLst>
        </pc:spChg>
      </pc:sldChg>
      <pc:sldChg chg="modSp">
        <pc:chgData name="Daniel Kops" userId="89bb4887-0d96-4749-a719-a73ae3625c92" providerId="ADAL" clId="{914C3AC2-D7FF-4C34-B511-E2C2A0997106}" dt="2020-04-27T03:57:45.018" v="1069" actId="13926"/>
        <pc:sldMkLst>
          <pc:docMk/>
          <pc:sldMk cId="2120999787" sldId="1410"/>
        </pc:sldMkLst>
        <pc:spChg chg="mod">
          <ac:chgData name="Daniel Kops" userId="89bb4887-0d96-4749-a719-a73ae3625c92" providerId="ADAL" clId="{914C3AC2-D7FF-4C34-B511-E2C2A0997106}" dt="2020-04-27T03:57:45.018" v="1069" actId="13926"/>
          <ac:spMkLst>
            <pc:docMk/>
            <pc:sldMk cId="2120999787" sldId="1410"/>
            <ac:spMk id="19" creationId="{4A242DB3-376D-471A-AFD1-4CCDB69C14DB}"/>
          </ac:spMkLst>
        </pc:spChg>
      </pc:sldChg>
      <pc:sldChg chg="modSp">
        <pc:chgData name="Daniel Kops" userId="89bb4887-0d96-4749-a719-a73ae3625c92" providerId="ADAL" clId="{914C3AC2-D7FF-4C34-B511-E2C2A0997106}" dt="2020-04-27T03:57:47.751" v="1070" actId="13926"/>
        <pc:sldMkLst>
          <pc:docMk/>
          <pc:sldMk cId="1208022523" sldId="1411"/>
        </pc:sldMkLst>
        <pc:spChg chg="mod">
          <ac:chgData name="Daniel Kops" userId="89bb4887-0d96-4749-a719-a73ae3625c92" providerId="ADAL" clId="{914C3AC2-D7FF-4C34-B511-E2C2A0997106}" dt="2020-04-27T03:57:47.751" v="1070" actId="13926"/>
          <ac:spMkLst>
            <pc:docMk/>
            <pc:sldMk cId="1208022523" sldId="1411"/>
            <ac:spMk id="19" creationId="{4A242DB3-376D-471A-AFD1-4CCDB69C14DB}"/>
          </ac:spMkLst>
        </pc:spChg>
      </pc:sldChg>
      <pc:sldChg chg="addSp delSp modSp">
        <pc:chgData name="Daniel Kops" userId="89bb4887-0d96-4749-a719-a73ae3625c92" providerId="ADAL" clId="{914C3AC2-D7FF-4C34-B511-E2C2A0997106}" dt="2020-04-27T03:58:08.454" v="1074" actId="1076"/>
        <pc:sldMkLst>
          <pc:docMk/>
          <pc:sldMk cId="2889502754" sldId="1412"/>
        </pc:sldMkLst>
        <pc:spChg chg="add mod">
          <ac:chgData name="Daniel Kops" userId="89bb4887-0d96-4749-a719-a73ae3625c92" providerId="ADAL" clId="{914C3AC2-D7FF-4C34-B511-E2C2A0997106}" dt="2020-04-27T03:57:58.982" v="1072" actId="478"/>
          <ac:spMkLst>
            <pc:docMk/>
            <pc:sldMk cId="2889502754" sldId="1412"/>
            <ac:spMk id="4" creationId="{290CAD4C-4854-4A05-A44F-60D1BD499DD1}"/>
          </ac:spMkLst>
        </pc:spChg>
        <pc:spChg chg="add">
          <ac:chgData name="Daniel Kops" userId="89bb4887-0d96-4749-a719-a73ae3625c92" providerId="ADAL" clId="{914C3AC2-D7FF-4C34-B511-E2C2A0997106}" dt="2020-04-27T03:58:03.004" v="1073"/>
          <ac:spMkLst>
            <pc:docMk/>
            <pc:sldMk cId="2889502754" sldId="1412"/>
            <ac:spMk id="7" creationId="{CF0C2D41-126F-42A9-B9D9-3EEAA36EB956}"/>
          </ac:spMkLst>
        </pc:spChg>
        <pc:spChg chg="mod">
          <ac:chgData name="Daniel Kops" userId="89bb4887-0d96-4749-a719-a73ae3625c92" providerId="ADAL" clId="{914C3AC2-D7FF-4C34-B511-E2C2A0997106}" dt="2020-04-27T03:58:08.454" v="1074" actId="1076"/>
          <ac:spMkLst>
            <pc:docMk/>
            <pc:sldMk cId="2889502754" sldId="1412"/>
            <ac:spMk id="8" creationId="{22613F70-1F95-463F-BFDB-8B15297559E4}"/>
          </ac:spMkLst>
        </pc:spChg>
        <pc:spChg chg="del mod">
          <ac:chgData name="Daniel Kops" userId="89bb4887-0d96-4749-a719-a73ae3625c92" providerId="ADAL" clId="{914C3AC2-D7FF-4C34-B511-E2C2A0997106}" dt="2020-04-27T03:57:58.982" v="1072" actId="478"/>
          <ac:spMkLst>
            <pc:docMk/>
            <pc:sldMk cId="2889502754" sldId="1412"/>
            <ac:spMk id="19" creationId="{4A242DB3-376D-471A-AFD1-4CCDB69C14DB}"/>
          </ac:spMkLst>
        </pc:spChg>
      </pc:sldChg>
      <pc:sldChg chg="modSp del">
        <pc:chgData name="Daniel Kops" userId="89bb4887-0d96-4749-a719-a73ae3625c92" providerId="ADAL" clId="{914C3AC2-D7FF-4C34-B511-E2C2A0997106}" dt="2020-05-05T21:19:23.085" v="2116" actId="47"/>
        <pc:sldMkLst>
          <pc:docMk/>
          <pc:sldMk cId="2435615659" sldId="1413"/>
        </pc:sldMkLst>
        <pc:spChg chg="mod">
          <ac:chgData name="Daniel Kops" userId="89bb4887-0d96-4749-a719-a73ae3625c92" providerId="ADAL" clId="{914C3AC2-D7FF-4C34-B511-E2C2A0997106}" dt="2020-04-27T03:57:01.686" v="1060" actId="13926"/>
          <ac:spMkLst>
            <pc:docMk/>
            <pc:sldMk cId="2435615659" sldId="1413"/>
            <ac:spMk id="2" creationId="{CBFADFC0-A002-834D-BDDC-65D7E0A7F082}"/>
          </ac:spMkLst>
        </pc:spChg>
      </pc:sldChg>
      <pc:sldChg chg="addSp delSp modSp add">
        <pc:chgData name="Daniel Kops" userId="89bb4887-0d96-4749-a719-a73ae3625c92" providerId="ADAL" clId="{914C3AC2-D7FF-4C34-B511-E2C2A0997106}" dt="2020-04-27T03:56:22.164" v="1056" actId="122"/>
        <pc:sldMkLst>
          <pc:docMk/>
          <pc:sldMk cId="1201438826" sldId="1414"/>
        </pc:sldMkLst>
        <pc:spChg chg="del">
          <ac:chgData name="Daniel Kops" userId="89bb4887-0d96-4749-a719-a73ae3625c92" providerId="ADAL" clId="{914C3AC2-D7FF-4C34-B511-E2C2A0997106}" dt="2020-04-27T03:54:07.202" v="971" actId="478"/>
          <ac:spMkLst>
            <pc:docMk/>
            <pc:sldMk cId="1201438826" sldId="1414"/>
            <ac:spMk id="8" creationId="{550DBF0B-AD19-4A05-A2BF-D385D53CA5C7}"/>
          </ac:spMkLst>
        </pc:spChg>
        <pc:spChg chg="add mod">
          <ac:chgData name="Daniel Kops" userId="89bb4887-0d96-4749-a719-a73ae3625c92" providerId="ADAL" clId="{914C3AC2-D7FF-4C34-B511-E2C2A0997106}" dt="2020-04-27T03:56:22.164" v="1056" actId="122"/>
          <ac:spMkLst>
            <pc:docMk/>
            <pc:sldMk cId="1201438826" sldId="1414"/>
            <ac:spMk id="10" creationId="{5C0608E7-AD09-4BD4-B6E8-06CDD0C236F0}"/>
          </ac:spMkLst>
        </pc:spChg>
        <pc:spChg chg="mod">
          <ac:chgData name="Daniel Kops" userId="89bb4887-0d96-4749-a719-a73ae3625c92" providerId="ADAL" clId="{914C3AC2-D7FF-4C34-B511-E2C2A0997106}" dt="2020-04-27T03:54:18.797" v="975" actId="20577"/>
          <ac:spMkLst>
            <pc:docMk/>
            <pc:sldMk cId="1201438826" sldId="1414"/>
            <ac:spMk id="15" creationId="{ABBAA79D-36E6-4D7D-92BA-BD9A948C540D}"/>
          </ac:spMkLst>
        </pc:spChg>
      </pc:sldChg>
      <pc:sldChg chg="modSp add">
        <pc:chgData name="Daniel Kops" userId="89bb4887-0d96-4749-a719-a73ae3625c92" providerId="ADAL" clId="{914C3AC2-D7FF-4C34-B511-E2C2A0997106}" dt="2020-04-27T03:56:15.144" v="1055" actId="122"/>
        <pc:sldMkLst>
          <pc:docMk/>
          <pc:sldMk cId="1848160177" sldId="1415"/>
        </pc:sldMkLst>
        <pc:spChg chg="mod">
          <ac:chgData name="Daniel Kops" userId="89bb4887-0d96-4749-a719-a73ae3625c92" providerId="ADAL" clId="{914C3AC2-D7FF-4C34-B511-E2C2A0997106}" dt="2020-04-27T03:56:15.144" v="1055" actId="122"/>
          <ac:spMkLst>
            <pc:docMk/>
            <pc:sldMk cId="1848160177" sldId="1415"/>
            <ac:spMk id="10" creationId="{5C0608E7-AD09-4BD4-B6E8-06CDD0C236F0}"/>
          </ac:spMkLst>
        </pc:spChg>
        <pc:spChg chg="mod">
          <ac:chgData name="Daniel Kops" userId="89bb4887-0d96-4749-a719-a73ae3625c92" providerId="ADAL" clId="{914C3AC2-D7FF-4C34-B511-E2C2A0997106}" dt="2020-04-27T03:55:53.379" v="1039" actId="20577"/>
          <ac:spMkLst>
            <pc:docMk/>
            <pc:sldMk cId="1848160177" sldId="1415"/>
            <ac:spMk id="15" creationId="{ABBAA79D-36E6-4D7D-92BA-BD9A948C540D}"/>
          </ac:spMkLst>
        </pc:spChg>
      </pc:sldChg>
      <pc:sldChg chg="addSp delSp modSp add mod">
        <pc:chgData name="Daniel Kops" userId="89bb4887-0d96-4749-a719-a73ae3625c92" providerId="ADAL" clId="{914C3AC2-D7FF-4C34-B511-E2C2A0997106}" dt="2020-05-05T21:55:01.922" v="2338" actId="20577"/>
        <pc:sldMkLst>
          <pc:docMk/>
          <pc:sldMk cId="1119737300" sldId="1423"/>
        </pc:sldMkLst>
        <pc:spChg chg="mod">
          <ac:chgData name="Daniel Kops" userId="89bb4887-0d96-4749-a719-a73ae3625c92" providerId="ADAL" clId="{914C3AC2-D7FF-4C34-B511-E2C2A0997106}" dt="2020-05-05T21:17:22.626" v="2088" actId="108"/>
          <ac:spMkLst>
            <pc:docMk/>
            <pc:sldMk cId="1119737300" sldId="1423"/>
            <ac:spMk id="2" creationId="{CBFADFC0-A002-834D-BDDC-65D7E0A7F082}"/>
          </ac:spMkLst>
        </pc:spChg>
        <pc:spChg chg="mod">
          <ac:chgData name="Daniel Kops" userId="89bb4887-0d96-4749-a719-a73ae3625c92" providerId="ADAL" clId="{914C3AC2-D7FF-4C34-B511-E2C2A0997106}" dt="2020-05-05T21:55:01.922" v="2338" actId="20577"/>
          <ac:spMkLst>
            <pc:docMk/>
            <pc:sldMk cId="1119737300" sldId="1423"/>
            <ac:spMk id="138" creationId="{EE42AE11-4358-4CEA-8D6E-C776C92A2779}"/>
          </ac:spMkLst>
        </pc:spChg>
        <pc:graphicFrameChg chg="del">
          <ac:chgData name="Daniel Kops" userId="89bb4887-0d96-4749-a719-a73ae3625c92" providerId="ADAL" clId="{914C3AC2-D7FF-4C34-B511-E2C2A0997106}" dt="2020-05-05T21:17:32.463" v="2089" actId="21"/>
          <ac:graphicFrameMkLst>
            <pc:docMk/>
            <pc:sldMk cId="1119737300" sldId="1423"/>
            <ac:graphicFrameMk id="5" creationId="{C7CDDA39-A392-4A86-A9C3-F9285B071E13}"/>
          </ac:graphicFrameMkLst>
        </pc:graphicFrameChg>
        <pc:graphicFrameChg chg="add del mod">
          <ac:chgData name="Daniel Kops" userId="89bb4887-0d96-4749-a719-a73ae3625c92" providerId="ADAL" clId="{914C3AC2-D7FF-4C34-B511-E2C2A0997106}" dt="2020-05-05T21:24:53.064" v="2300" actId="478"/>
          <ac:graphicFrameMkLst>
            <pc:docMk/>
            <pc:sldMk cId="1119737300" sldId="1423"/>
            <ac:graphicFrameMk id="6" creationId="{C7CDDA39-A392-4A86-A9C3-F9285B071E13}"/>
          </ac:graphicFrameMkLst>
        </pc:graphicFrameChg>
        <pc:graphicFrameChg chg="add mod">
          <ac:chgData name="Daniel Kops" userId="89bb4887-0d96-4749-a719-a73ae3625c92" providerId="ADAL" clId="{914C3AC2-D7FF-4C34-B511-E2C2A0997106}" dt="2020-05-05T21:34:05.049" v="2324"/>
          <ac:graphicFrameMkLst>
            <pc:docMk/>
            <pc:sldMk cId="1119737300" sldId="1423"/>
            <ac:graphicFrameMk id="7" creationId="{59000569-EAE0-4248-966D-4342B4CEBFBD}"/>
          </ac:graphicFrameMkLst>
        </pc:graphicFrameChg>
      </pc:sldChg>
      <pc:sldChg chg="addSp delSp modSp add">
        <pc:chgData name="Daniel Kops" userId="89bb4887-0d96-4749-a719-a73ae3625c92" providerId="ADAL" clId="{914C3AC2-D7FF-4C34-B511-E2C2A0997106}" dt="2020-04-27T04:26:21.642" v="1209" actId="13926"/>
        <pc:sldMkLst>
          <pc:docMk/>
          <pc:sldMk cId="915357410" sldId="1436"/>
        </pc:sldMkLst>
        <pc:spChg chg="mod">
          <ac:chgData name="Daniel Kops" userId="89bb4887-0d96-4749-a719-a73ae3625c92" providerId="ADAL" clId="{914C3AC2-D7FF-4C34-B511-E2C2A0997106}" dt="2020-04-27T04:26:21.642" v="1209" actId="13926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914C3AC2-D7FF-4C34-B511-E2C2A0997106}" dt="2020-04-27T04:04:25.295" v="1157" actId="13926"/>
          <ac:spMkLst>
            <pc:docMk/>
            <pc:sldMk cId="915357410" sldId="1436"/>
            <ac:spMk id="12" creationId="{2EB6BB41-962D-435E-B7B8-F057041DE934}"/>
          </ac:spMkLst>
        </pc:spChg>
        <pc:picChg chg="add mod">
          <ac:chgData name="Daniel Kops" userId="89bb4887-0d96-4749-a719-a73ae3625c92" providerId="ADAL" clId="{914C3AC2-D7FF-4C34-B511-E2C2A0997106}" dt="2020-04-27T04:24:19.841" v="1193" actId="1076"/>
          <ac:picMkLst>
            <pc:docMk/>
            <pc:sldMk cId="915357410" sldId="1436"/>
            <ac:picMk id="6" creationId="{2D6F67BA-7A44-43BE-BBAC-0E29795E23D2}"/>
          </ac:picMkLst>
        </pc:picChg>
        <pc:picChg chg="del">
          <ac:chgData name="Daniel Kops" userId="89bb4887-0d96-4749-a719-a73ae3625c92" providerId="ADAL" clId="{914C3AC2-D7FF-4C34-B511-E2C2A0997106}" dt="2020-04-27T04:03:31.325" v="1132" actId="478"/>
          <ac:picMkLst>
            <pc:docMk/>
            <pc:sldMk cId="915357410" sldId="1436"/>
            <ac:picMk id="8" creationId="{5B93CA9B-9786-4F1A-BB1F-48BDBC45C47A}"/>
          </ac:picMkLst>
        </pc:picChg>
        <pc:picChg chg="add del mod">
          <ac:chgData name="Daniel Kops" userId="89bb4887-0d96-4749-a719-a73ae3625c92" providerId="ADAL" clId="{914C3AC2-D7FF-4C34-B511-E2C2A0997106}" dt="2020-04-27T04:23:14.198" v="1176" actId="478"/>
          <ac:picMkLst>
            <pc:docMk/>
            <pc:sldMk cId="915357410" sldId="1436"/>
            <ac:picMk id="15" creationId="{D3FE7AE0-6C97-46BD-9BE4-D1CBACD3FC35}"/>
          </ac:picMkLst>
        </pc:picChg>
        <pc:picChg chg="del mod">
          <ac:chgData name="Daniel Kops" userId="89bb4887-0d96-4749-a719-a73ae3625c92" providerId="ADAL" clId="{914C3AC2-D7FF-4C34-B511-E2C2A0997106}" dt="2020-04-27T04:22:37.957" v="1169" actId="478"/>
          <ac:picMkLst>
            <pc:docMk/>
            <pc:sldMk cId="915357410" sldId="1436"/>
            <ac:picMk id="19" creationId="{C2335DFE-2594-4F6C-9E5A-8A936D90EA73}"/>
          </ac:picMkLst>
        </pc:picChg>
      </pc:sldChg>
      <pc:sldChg chg="add del">
        <pc:chgData name="Daniel Kops" userId="89bb4887-0d96-4749-a719-a73ae3625c92" providerId="ADAL" clId="{914C3AC2-D7FF-4C34-B511-E2C2A0997106}" dt="2020-05-05T21:23:53.497" v="2295"/>
        <pc:sldMkLst>
          <pc:docMk/>
          <pc:sldMk cId="1940781414" sldId="1437"/>
        </pc:sldMkLst>
      </pc:sldChg>
      <pc:sldChg chg="addSp delSp modSp new del mod">
        <pc:chgData name="Daniel Kops" userId="89bb4887-0d96-4749-a719-a73ae3625c92" providerId="ADAL" clId="{914C3AC2-D7FF-4C34-B511-E2C2A0997106}" dt="2020-05-05T19:30:07.889" v="1242" actId="47"/>
        <pc:sldMkLst>
          <pc:docMk/>
          <pc:sldMk cId="2038575048" sldId="1437"/>
        </pc:sldMkLst>
        <pc:graphicFrameChg chg="add del mod">
          <ac:chgData name="Daniel Kops" userId="89bb4887-0d96-4749-a719-a73ae3625c92" providerId="ADAL" clId="{914C3AC2-D7FF-4C34-B511-E2C2A0997106}" dt="2020-05-05T18:54:05.514" v="1233" actId="478"/>
          <ac:graphicFrameMkLst>
            <pc:docMk/>
            <pc:sldMk cId="2038575048" sldId="1437"/>
            <ac:graphicFrameMk id="4" creationId="{7FEADF66-33C5-477C-B2DD-AF95039EC8A2}"/>
          </ac:graphicFrameMkLst>
        </pc:graphicFrameChg>
        <pc:graphicFrameChg chg="del mod">
          <ac:chgData name="Daniel Kops" userId="89bb4887-0d96-4749-a719-a73ae3625c92" providerId="ADAL" clId="{914C3AC2-D7FF-4C34-B511-E2C2A0997106}" dt="2020-05-05T18:39:30.877" v="1228" actId="478"/>
          <ac:graphicFrameMkLst>
            <pc:docMk/>
            <pc:sldMk cId="2038575048" sldId="1437"/>
            <ac:graphicFrameMk id="5" creationId="{AE640475-2338-4895-A934-86A398C7F759}"/>
          </ac:graphicFrameMkLst>
        </pc:graphicFrameChg>
        <pc:graphicFrameChg chg="add del mod">
          <ac:chgData name="Daniel Kops" userId="89bb4887-0d96-4749-a719-a73ae3625c92" providerId="ADAL" clId="{914C3AC2-D7FF-4C34-B511-E2C2A0997106}" dt="2020-05-05T18:54:04.848" v="1232" actId="478"/>
          <ac:graphicFrameMkLst>
            <pc:docMk/>
            <pc:sldMk cId="2038575048" sldId="1437"/>
            <ac:graphicFrameMk id="6" creationId="{7FEADF66-33C5-477C-B2DD-AF95039EC8A2}"/>
          </ac:graphicFrameMkLst>
        </pc:graphicFrameChg>
        <pc:graphicFrameChg chg="mod modGraphic">
          <ac:chgData name="Daniel Kops" userId="89bb4887-0d96-4749-a719-a73ae3625c92" providerId="ADAL" clId="{914C3AC2-D7FF-4C34-B511-E2C2A0997106}" dt="2020-05-05T18:56:21.312" v="1241" actId="1076"/>
          <ac:graphicFrameMkLst>
            <pc:docMk/>
            <pc:sldMk cId="2038575048" sldId="1437"/>
            <ac:graphicFrameMk id="7" creationId="{A2406979-B6FB-4B59-B8B1-3A1522188C7D}"/>
          </ac:graphicFrameMkLst>
        </pc:graphicFrameChg>
      </pc:sldChg>
      <pc:sldChg chg="addSp delSp modSp add del mod">
        <pc:chgData name="Daniel Kops" userId="89bb4887-0d96-4749-a719-a73ae3625c92" providerId="ADAL" clId="{914C3AC2-D7FF-4C34-B511-E2C2A0997106}" dt="2020-05-05T21:24:05.034" v="2298"/>
        <pc:sldMkLst>
          <pc:docMk/>
          <pc:sldMk cId="4239776901" sldId="1437"/>
        </pc:sldMkLst>
        <pc:spChg chg="mod">
          <ac:chgData name="Daniel Kops" userId="89bb4887-0d96-4749-a719-a73ae3625c92" providerId="ADAL" clId="{914C3AC2-D7FF-4C34-B511-E2C2A0997106}" dt="2020-05-05T21:20:39.319" v="2144" actId="20577"/>
          <ac:spMkLst>
            <pc:docMk/>
            <pc:sldMk cId="4239776901" sldId="1437"/>
            <ac:spMk id="2" creationId="{CBFADFC0-A002-834D-BDDC-65D7E0A7F082}"/>
          </ac:spMkLst>
        </pc:spChg>
        <pc:spChg chg="add mod">
          <ac:chgData name="Daniel Kops" userId="89bb4887-0d96-4749-a719-a73ae3625c92" providerId="ADAL" clId="{914C3AC2-D7FF-4C34-B511-E2C2A0997106}" dt="2020-05-05T21:24:05.034" v="2298"/>
          <ac:spMkLst>
            <pc:docMk/>
            <pc:sldMk cId="4239776901" sldId="1437"/>
            <ac:spMk id="5" creationId="{771091AF-AC9B-4CDB-A81D-219641F7CBAF}"/>
          </ac:spMkLst>
        </pc:spChg>
        <pc:spChg chg="del">
          <ac:chgData name="Daniel Kops" userId="89bb4887-0d96-4749-a719-a73ae3625c92" providerId="ADAL" clId="{914C3AC2-D7FF-4C34-B511-E2C2A0997106}" dt="2020-05-05T21:24:00.563" v="2297" actId="478"/>
          <ac:spMkLst>
            <pc:docMk/>
            <pc:sldMk cId="4239776901" sldId="1437"/>
            <ac:spMk id="138" creationId="{EE42AE11-4358-4CEA-8D6E-C776C92A2779}"/>
          </ac:spMkLst>
        </pc:spChg>
      </pc:sldChg>
    </pc:docChg>
  </pc:docChgLst>
  <pc:docChgLst>
    <pc:chgData name="Rafael Marques Brizola" userId="083f68e2-a614-4995-bcec-80e5c947d992" providerId="ADAL" clId="{88F27A33-F88C-4E67-9ECA-C1463FEDC77A}"/>
    <pc:docChg chg="undo redo custSel modSld">
      <pc:chgData name="Rafael Marques Brizola" userId="083f68e2-a614-4995-bcec-80e5c947d992" providerId="ADAL" clId="{88F27A33-F88C-4E67-9ECA-C1463FEDC77A}" dt="2020-05-13T15:02:07.742" v="857" actId="20577"/>
      <pc:docMkLst>
        <pc:docMk/>
      </pc:docMkLst>
      <pc:sldChg chg="modSp mod">
        <pc:chgData name="Rafael Marques Brizola" userId="083f68e2-a614-4995-bcec-80e5c947d992" providerId="ADAL" clId="{88F27A33-F88C-4E67-9ECA-C1463FEDC77A}" dt="2020-05-13T14:29:04.267" v="13" actId="20577"/>
        <pc:sldMkLst>
          <pc:docMk/>
          <pc:sldMk cId="0" sldId="749"/>
        </pc:sldMkLst>
        <pc:spChg chg="mod">
          <ac:chgData name="Rafael Marques Brizola" userId="083f68e2-a614-4995-bcec-80e5c947d992" providerId="ADAL" clId="{88F27A33-F88C-4E67-9ECA-C1463FEDC77A}" dt="2020-05-13T14:29:04.267" v="13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45:31.812" v="789" actId="20577"/>
        <pc:sldMkLst>
          <pc:docMk/>
          <pc:sldMk cId="660923624" sldId="1315"/>
        </pc:sldMkLst>
        <pc:spChg chg="mod">
          <ac:chgData name="Rafael Marques Brizola" userId="083f68e2-a614-4995-bcec-80e5c947d992" providerId="ADAL" clId="{88F27A33-F88C-4E67-9ECA-C1463FEDC77A}" dt="2020-05-13T14:45:31.812" v="789" actId="20577"/>
          <ac:spMkLst>
            <pc:docMk/>
            <pc:sldMk cId="660923624" sldId="1315"/>
            <ac:spMk id="10" creationId="{91B9B9EE-41D4-4BBB-A821-8E6F9E698755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39:47.123" v="666" actId="114"/>
        <pc:sldMkLst>
          <pc:docMk/>
          <pc:sldMk cId="2213664845" sldId="1321"/>
        </pc:sldMkLst>
        <pc:spChg chg="mod">
          <ac:chgData name="Rafael Marques Brizola" userId="083f68e2-a614-4995-bcec-80e5c947d992" providerId="ADAL" clId="{88F27A33-F88C-4E67-9ECA-C1463FEDC77A}" dt="2020-05-13T14:39:47.123" v="666" actId="114"/>
          <ac:spMkLst>
            <pc:docMk/>
            <pc:sldMk cId="2213664845" sldId="1321"/>
            <ac:spMk id="403" creationId="{45BCC31E-A046-4424-A115-4932E5020388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43:00.211" v="679" actId="1076"/>
        <pc:sldMkLst>
          <pc:docMk/>
          <pc:sldMk cId="3304947226" sldId="1324"/>
        </pc:sldMkLst>
        <pc:spChg chg="mod">
          <ac:chgData name="Rafael Marques Brizola" userId="083f68e2-a614-4995-bcec-80e5c947d992" providerId="ADAL" clId="{88F27A33-F88C-4E67-9ECA-C1463FEDC77A}" dt="2020-05-13T14:43:00.211" v="679" actId="1076"/>
          <ac:spMkLst>
            <pc:docMk/>
            <pc:sldMk cId="3304947226" sldId="1324"/>
            <ac:spMk id="54" creationId="{34C49830-3977-46BC-B0A4-0AE9BF3A379D}"/>
          </ac:spMkLst>
        </pc:spChg>
        <pc:spChg chg="mod">
          <ac:chgData name="Rafael Marques Brizola" userId="083f68e2-a614-4995-bcec-80e5c947d992" providerId="ADAL" clId="{88F27A33-F88C-4E67-9ECA-C1463FEDC77A}" dt="2020-05-13T14:42:31.065" v="677" actId="20577"/>
          <ac:spMkLst>
            <pc:docMk/>
            <pc:sldMk cId="3304947226" sldId="1324"/>
            <ac:spMk id="99" creationId="{E103699B-9DE5-4BA8-9EF8-583F9DB65522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38:18.059" v="664" actId="20577"/>
        <pc:sldMkLst>
          <pc:docMk/>
          <pc:sldMk cId="1630834399" sldId="1325"/>
        </pc:sldMkLst>
        <pc:spChg chg="mod">
          <ac:chgData name="Rafael Marques Brizola" userId="083f68e2-a614-4995-bcec-80e5c947d992" providerId="ADAL" clId="{88F27A33-F88C-4E67-9ECA-C1463FEDC77A}" dt="2020-05-13T14:38:18.059" v="664" actId="20577"/>
          <ac:spMkLst>
            <pc:docMk/>
            <pc:sldMk cId="1630834399" sldId="1325"/>
            <ac:spMk id="316" creationId="{28FC824D-1364-4FE0-8A8D-062B0915A460}"/>
          </ac:spMkLst>
        </pc:spChg>
      </pc:sldChg>
      <pc:sldChg chg="modSp mod">
        <pc:chgData name="Rafael Marques Brizola" userId="083f68e2-a614-4995-bcec-80e5c947d992" providerId="ADAL" clId="{88F27A33-F88C-4E67-9ECA-C1463FEDC77A}" dt="2020-05-13T15:02:07.742" v="857" actId="20577"/>
        <pc:sldMkLst>
          <pc:docMk/>
          <pc:sldMk cId="3285528555" sldId="1334"/>
        </pc:sldMkLst>
        <pc:spChg chg="mod">
          <ac:chgData name="Rafael Marques Brizola" userId="083f68e2-a614-4995-bcec-80e5c947d992" providerId="ADAL" clId="{88F27A33-F88C-4E67-9ECA-C1463FEDC77A}" dt="2020-05-13T15:02:07.742" v="857" actId="20577"/>
          <ac:spMkLst>
            <pc:docMk/>
            <pc:sldMk cId="3285528555" sldId="1334"/>
            <ac:spMk id="7" creationId="{B5F23FB8-A076-4C30-838D-1E703B5A22E6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38:22.699" v="665" actId="114"/>
        <pc:sldMkLst>
          <pc:docMk/>
          <pc:sldMk cId="1487227126" sldId="1339"/>
        </pc:sldMkLst>
        <pc:spChg chg="mod">
          <ac:chgData name="Rafael Marques Brizola" userId="083f68e2-a614-4995-bcec-80e5c947d992" providerId="ADAL" clId="{88F27A33-F88C-4E67-9ECA-C1463FEDC77A}" dt="2020-05-13T14:38:22.699" v="665" actId="114"/>
          <ac:spMkLst>
            <pc:docMk/>
            <pc:sldMk cId="1487227126" sldId="1339"/>
            <ac:spMk id="377" creationId="{1852B2DB-C278-4D39-9CCC-69913205509F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28:50.744" v="9" actId="20577"/>
        <pc:sldMkLst>
          <pc:docMk/>
          <pc:sldMk cId="1414790898" sldId="1343"/>
        </pc:sldMkLst>
        <pc:spChg chg="mod">
          <ac:chgData name="Rafael Marques Brizola" userId="083f68e2-a614-4995-bcec-80e5c947d992" providerId="ADAL" clId="{88F27A33-F88C-4E67-9ECA-C1463FEDC77A}" dt="2020-05-13T14:28:50.744" v="9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41:54.652" v="674" actId="20577"/>
        <pc:sldMkLst>
          <pc:docMk/>
          <pc:sldMk cId="409174816" sldId="1347"/>
        </pc:sldMkLst>
        <pc:spChg chg="mod">
          <ac:chgData name="Rafael Marques Brizola" userId="083f68e2-a614-4995-bcec-80e5c947d992" providerId="ADAL" clId="{88F27A33-F88C-4E67-9ECA-C1463FEDC77A}" dt="2020-05-13T14:41:54.652" v="674" actId="20577"/>
          <ac:spMkLst>
            <pc:docMk/>
            <pc:sldMk cId="409174816" sldId="1347"/>
            <ac:spMk id="15" creationId="{ABBAA79D-36E6-4D7D-92BA-BD9A948C540D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59:57.304" v="838" actId="20577"/>
        <pc:sldMkLst>
          <pc:docMk/>
          <pc:sldMk cId="2303788196" sldId="1350"/>
        </pc:sldMkLst>
        <pc:spChg chg="mod">
          <ac:chgData name="Rafael Marques Brizola" userId="083f68e2-a614-4995-bcec-80e5c947d992" providerId="ADAL" clId="{88F27A33-F88C-4E67-9ECA-C1463FEDC77A}" dt="2020-05-13T14:59:57.304" v="838" actId="20577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Rafael Marques Brizola" userId="083f68e2-a614-4995-bcec-80e5c947d992" providerId="ADAL" clId="{88F27A33-F88C-4E67-9ECA-C1463FEDC77A}" dt="2020-05-13T15:00:53.689" v="842" actId="113"/>
        <pc:sldMkLst>
          <pc:docMk/>
          <pc:sldMk cId="3104445173" sldId="1365"/>
        </pc:sldMkLst>
        <pc:spChg chg="mod">
          <ac:chgData name="Rafael Marques Brizola" userId="083f68e2-a614-4995-bcec-80e5c947d992" providerId="ADAL" clId="{88F27A33-F88C-4E67-9ECA-C1463FEDC77A}" dt="2020-05-13T15:00:53.689" v="842" actId="113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45:54.043" v="795" actId="20577"/>
        <pc:sldMkLst>
          <pc:docMk/>
          <pc:sldMk cId="613253531" sldId="1377"/>
        </pc:sldMkLst>
        <pc:spChg chg="mod">
          <ac:chgData name="Rafael Marques Brizola" userId="083f68e2-a614-4995-bcec-80e5c947d992" providerId="ADAL" clId="{88F27A33-F88C-4E67-9ECA-C1463FEDC77A}" dt="2020-05-13T14:45:54.043" v="795" actId="20577"/>
          <ac:spMkLst>
            <pc:docMk/>
            <pc:sldMk cId="613253531" sldId="1377"/>
            <ac:spMk id="3" creationId="{00000000-0000-0000-0000-000000000000}"/>
          </ac:spMkLst>
        </pc:spChg>
      </pc:sldChg>
      <pc:sldChg chg="modSp mod">
        <pc:chgData name="Rafael Marques Brizola" userId="083f68e2-a614-4995-bcec-80e5c947d992" providerId="ADAL" clId="{88F27A33-F88C-4E67-9ECA-C1463FEDC77A}" dt="2020-05-13T15:00:20.313" v="839" actId="20577"/>
        <pc:sldMkLst>
          <pc:docMk/>
          <pc:sldMk cId="2218299428" sldId="1395"/>
        </pc:sldMkLst>
        <pc:spChg chg="mod">
          <ac:chgData name="Rafael Marques Brizola" userId="083f68e2-a614-4995-bcec-80e5c947d992" providerId="ADAL" clId="{88F27A33-F88C-4E67-9ECA-C1463FEDC77A}" dt="2020-05-13T15:00:20.313" v="839" actId="20577"/>
          <ac:spMkLst>
            <pc:docMk/>
            <pc:sldMk cId="2218299428" sldId="1395"/>
            <ac:spMk id="6" creationId="{F8992120-D949-4EB5-9671-F6D7A05C1B43}"/>
          </ac:spMkLst>
        </pc:spChg>
      </pc:sldChg>
      <pc:sldChg chg="modSp mod">
        <pc:chgData name="Rafael Marques Brizola" userId="083f68e2-a614-4995-bcec-80e5c947d992" providerId="ADAL" clId="{88F27A33-F88C-4E67-9ECA-C1463FEDC77A}" dt="2020-05-13T14:57:42.615" v="836" actId="20577"/>
        <pc:sldMkLst>
          <pc:docMk/>
          <pc:sldMk cId="3471623173" sldId="1405"/>
        </pc:sldMkLst>
        <pc:spChg chg="mod">
          <ac:chgData name="Rafael Marques Brizola" userId="083f68e2-a614-4995-bcec-80e5c947d992" providerId="ADAL" clId="{88F27A33-F88C-4E67-9ECA-C1463FEDC77A}" dt="2020-05-13T14:57:42.615" v="836" actId="20577"/>
          <ac:spMkLst>
            <pc:docMk/>
            <pc:sldMk cId="3471623173" sldId="1405"/>
            <ac:spMk id="3" creationId="{FED9F463-AB7B-4C16-B825-9D607E598E2F}"/>
          </ac:spMkLst>
        </pc:spChg>
      </pc:sldChg>
      <pc:sldChg chg="modSp mod">
        <pc:chgData name="Rafael Marques Brizola" userId="083f68e2-a614-4995-bcec-80e5c947d992" providerId="ADAL" clId="{88F27A33-F88C-4E67-9ECA-C1463FEDC77A}" dt="2020-05-13T15:01:25.377" v="843" actId="113"/>
        <pc:sldMkLst>
          <pc:docMk/>
          <pc:sldMk cId="4155030590" sldId="1408"/>
        </pc:sldMkLst>
        <pc:spChg chg="mod">
          <ac:chgData name="Rafael Marques Brizola" userId="083f68e2-a614-4995-bcec-80e5c947d992" providerId="ADAL" clId="{88F27A33-F88C-4E67-9ECA-C1463FEDC77A}" dt="2020-05-13T15:01:25.377" v="843" actId="113"/>
          <ac:spMkLst>
            <pc:docMk/>
            <pc:sldMk cId="4155030590" sldId="1408"/>
            <ac:spMk id="6" creationId="{BD32CA9D-0C66-4FF6-BCA4-0A7A14CAF6C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1/Balan&#231;os%20Mirna%20%20RMA%2001%20-%20SR%20OR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1/Balan&#231;os%20Mirna%20%20RMA%2001%20-%20SR%20ORT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1/Balan&#231;os%20Mirna%20%20RMA%2001%20-%20SR%20ORT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Brizola%20&amp;%20Japur\Sharepoint%20-%20Dados\BRIZOLA%20E%20JAPUR%20ADMINISTRA&#199;&#195;O%20JUDICIAL\SR%20ORTH\RMA\RMA%201\Balan&#231;os%20Mirna%20%20RMA%2001%20-%20SR%20ORT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Brizola%20&amp;%20Japur\Sharepoint%20-%20Dados\BRIZOLA%20E%20JAPUR%20ADMINISTRA&#199;&#195;O%20JUDICIAL\SR%20ORTH\RMA\RMA%201\Balan&#231;os%20Mirna%20%20RMA%2001%20-%20SR%20ORT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Brizola%20&amp;%20Japur\Sharepoint%20-%20Dados\BRIZOLA%20E%20JAPUR%20ADMINISTRA&#199;&#195;O%20JUDICIAL\SR%20ORTH\RMA\RMA%201\Balan&#231;os%20Mirna%20%20RMA%2001%20-%20SR%20ORTH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Daniel\Brizola%20&amp;%20Japur\Sharepoint%20-%20Dados\BRIZOLA%20E%20JAPUR%20ADMINISTRA&#199;&#195;O%20JUDICIAL\SR%20ORTH\RMA\RMA%201\Balan&#231;os%20Mirna%20%20RMA%2001%20-%20SR%20ORTH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el\Brizola%20&amp;%20Japur\Sharepoint%20-%20Dados\BRIZOLA%20E%20JAPUR%20ADMINISTRA&#199;&#195;O%20JUDICIAL\SR%20ORTH\RMA\RMA%201\Balan&#231;os%20Mirna%20%20RMA%2001%20-%20SR%20ORTH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Credores!$B$19</c:f>
              <c:strCache>
                <c:ptCount val="1"/>
                <c:pt idx="0">
                  <c:v>SR Orth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3980582524271843E-2"/>
                  <c:y val="2.7996563697362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13-4E01-874C-C6307190A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Credores!$A$20:$A$21</c:f>
              <c:strCache>
                <c:ptCount val="2"/>
                <c:pt idx="0">
                  <c:v>Classe I </c:v>
                </c:pt>
                <c:pt idx="1">
                  <c:v>Classe III </c:v>
                </c:pt>
              </c:strCache>
            </c:strRef>
          </c:cat>
          <c:val>
            <c:numRef>
              <c:f>Credores!$B$20:$B$21</c:f>
              <c:numCache>
                <c:formatCode>"R$"\ #,##0.00</c:formatCode>
                <c:ptCount val="2"/>
                <c:pt idx="0">
                  <c:v>41245</c:v>
                </c:pt>
                <c:pt idx="1">
                  <c:v>1519888.01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2-42D0-B251-86DCC7EFECC1}"/>
            </c:ext>
          </c:extLst>
        </c:ser>
        <c:ser>
          <c:idx val="1"/>
          <c:order val="1"/>
          <c:tx>
            <c:strRef>
              <c:f>Credores!$C$19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90291262135835E-2"/>
                  <c:y val="-1.026528810354891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13-4E01-874C-C6307190A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Credores!$A$20:$A$21</c:f>
              <c:strCache>
                <c:ptCount val="2"/>
                <c:pt idx="0">
                  <c:v>Classe I </c:v>
                </c:pt>
                <c:pt idx="1">
                  <c:v>Classe III </c:v>
                </c:pt>
              </c:strCache>
            </c:strRef>
          </c:cat>
          <c:val>
            <c:numRef>
              <c:f>Credores!$C$20:$C$21</c:f>
              <c:numCache>
                <c:formatCode>"R$"\ #,##0.00</c:formatCode>
                <c:ptCount val="2"/>
                <c:pt idx="0">
                  <c:v>0</c:v>
                </c:pt>
                <c:pt idx="1">
                  <c:v>1677291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2-42D0-B251-86DCC7EFE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80084560"/>
        <c:axId val="-780080752"/>
      </c:barChart>
      <c:catAx>
        <c:axId val="-78008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80752"/>
        <c:crosses val="autoZero"/>
        <c:auto val="1"/>
        <c:lblAlgn val="ctr"/>
        <c:lblOffset val="100"/>
        <c:noMultiLvlLbl val="0"/>
      </c:catAx>
      <c:valAx>
        <c:axId val="-78008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8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CB-425B-A836-2F8616F8811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CB-425B-A836-2F8616F8811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CB-425B-A836-2F8616F8811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CB-425B-A836-2F8616F8811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CB-425B-A836-2F8616F8811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CB-425B-A836-2F8616F8811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ECB-425B-A836-2F8616F8811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ECB-425B-A836-2F8616F8811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ECB-425B-A836-2F8616F8811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ECB-425B-A836-2F8616F88116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ECB-425B-A836-2F8616F881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72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Credores!$AE$3:$AE$12</c:f>
              <c:strCache>
                <c:ptCount val="10"/>
                <c:pt idx="0">
                  <c:v>CAIXA ECONÔMICA FEDERAL </c:v>
                </c:pt>
                <c:pt idx="1">
                  <c:v>BANCO COOPERATIVO DO BRASIL – SICOOB </c:v>
                </c:pt>
                <c:pt idx="2">
                  <c:v>BANCO DO BRASIL </c:v>
                </c:pt>
                <c:pt idx="3">
                  <c:v>VAPCRED FOMENTO MERCANTIL </c:v>
                </c:pt>
                <c:pt idx="4">
                  <c:v>S.E. ALMEIDA CONTABILIDADE LTDA – ME </c:v>
                </c:pt>
                <c:pt idx="5">
                  <c:v>BANRISUL </c:v>
                </c:pt>
                <c:pt idx="6">
                  <c:v>VALOREM SECURITIZADORA </c:v>
                </c:pt>
                <c:pt idx="7">
                  <c:v>SIDERSUL PRODUTOS SIDERURGICOS LTDA </c:v>
                </c:pt>
                <c:pt idx="8">
                  <c:v>MPP ADVOGADOS </c:v>
                </c:pt>
                <c:pt idx="9">
                  <c:v>ALEMAK TRANSMISSOES INDUST. LTDA – ME </c:v>
                </c:pt>
              </c:strCache>
            </c:strRef>
          </c:cat>
          <c:val>
            <c:numRef>
              <c:f>Credores!$AF$3:$AF$12</c:f>
              <c:numCache>
                <c:formatCode>_("R$"* #,##0.00_);_("R$"* \(#,##0.00\);_("R$"* "-"??_);_(@_)</c:formatCode>
                <c:ptCount val="10"/>
                <c:pt idx="0">
                  <c:v>363570.44</c:v>
                </c:pt>
                <c:pt idx="1">
                  <c:v>144585.94</c:v>
                </c:pt>
                <c:pt idx="2">
                  <c:v>134730.84</c:v>
                </c:pt>
                <c:pt idx="3">
                  <c:v>119790</c:v>
                </c:pt>
                <c:pt idx="4">
                  <c:v>72432.800000000003</c:v>
                </c:pt>
                <c:pt idx="5">
                  <c:v>62487.55</c:v>
                </c:pt>
                <c:pt idx="6">
                  <c:v>61389</c:v>
                </c:pt>
                <c:pt idx="7">
                  <c:v>57126.43</c:v>
                </c:pt>
                <c:pt idx="8">
                  <c:v>41700</c:v>
                </c:pt>
                <c:pt idx="9">
                  <c:v>41230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ECB-425B-A836-2F8616F881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80079664"/>
        <c:axId val="-780079120"/>
      </c:barChart>
      <c:catAx>
        <c:axId val="-78007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79120"/>
        <c:crosses val="autoZero"/>
        <c:auto val="1"/>
        <c:lblAlgn val="ctr"/>
        <c:lblOffset val="100"/>
        <c:noMultiLvlLbl val="0"/>
      </c:catAx>
      <c:valAx>
        <c:axId val="-780079120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78007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2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3-4DCA-9763-B6829C9D2B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3-4DCA-9763-B6829C9D2B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E53-4DCA-9763-B6829C9D2B1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53-4DCA-9763-B6829C9D2B1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53-4DCA-9763-B6829C9D2B1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E53-4DCA-9763-B6829C9D2B1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E53-4DCA-9763-B6829C9D2B11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E53-4DCA-9763-B6829C9D2B11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E53-4DCA-9763-B6829C9D2B11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E53-4DCA-9763-B6829C9D2B11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E53-4DCA-9763-B6829C9D2B11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Credores!$K$6:$K$15</c:f>
              <c:strCache>
                <c:ptCount val="10"/>
                <c:pt idx="0">
                  <c:v>MACRO ASS. E FOMENTO MERC.</c:v>
                </c:pt>
                <c:pt idx="1">
                  <c:v>GMS SECURITIZADORA </c:v>
                </c:pt>
                <c:pt idx="2">
                  <c:v>BANRISUL</c:v>
                </c:pt>
                <c:pt idx="3">
                  <c:v>FELIX COLOMBELLI </c:v>
                </c:pt>
                <c:pt idx="4">
                  <c:v>SIDERSUL PRODUTOS SIDERURGICOS LTDA </c:v>
                </c:pt>
                <c:pt idx="5">
                  <c:v>DOUGLAS TOSO </c:v>
                </c:pt>
                <c:pt idx="6">
                  <c:v>FAE BANK FOMENTO MERCANTIL </c:v>
                </c:pt>
                <c:pt idx="7">
                  <c:v>ELO FOMENTO MERCANTIL </c:v>
                </c:pt>
                <c:pt idx="8">
                  <c:v>DSX SECURITIZADORA </c:v>
                </c:pt>
                <c:pt idx="9">
                  <c:v>SUPREMMY FOMENTO MERCANTIL </c:v>
                </c:pt>
              </c:strCache>
            </c:strRef>
          </c:cat>
          <c:val>
            <c:numRef>
              <c:f>Credores!$L$6:$L$15</c:f>
              <c:numCache>
                <c:formatCode>#,##0.00</c:formatCode>
                <c:ptCount val="10"/>
                <c:pt idx="0">
                  <c:v>276483.68</c:v>
                </c:pt>
                <c:pt idx="1">
                  <c:v>257126.02</c:v>
                </c:pt>
                <c:pt idx="2">
                  <c:v>221119.37</c:v>
                </c:pt>
                <c:pt idx="3">
                  <c:v>219822.85</c:v>
                </c:pt>
                <c:pt idx="4">
                  <c:v>107850.7</c:v>
                </c:pt>
                <c:pt idx="5">
                  <c:v>91536.98</c:v>
                </c:pt>
                <c:pt idx="6">
                  <c:v>79000</c:v>
                </c:pt>
                <c:pt idx="7">
                  <c:v>71673.2</c:v>
                </c:pt>
                <c:pt idx="8">
                  <c:v>61500</c:v>
                </c:pt>
                <c:pt idx="9">
                  <c:v>58950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E53-4DCA-9763-B6829C9D2B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09038608"/>
        <c:axId val="-741251152"/>
      </c:barChart>
      <c:catAx>
        <c:axId val="-100903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41251152"/>
        <c:crosses val="autoZero"/>
        <c:auto val="1"/>
        <c:lblAlgn val="ctr"/>
        <c:lblOffset val="100"/>
        <c:noMultiLvlLbl val="0"/>
      </c:catAx>
      <c:valAx>
        <c:axId val="-741251152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-100903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2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18296325691282E-2"/>
          <c:y val="9.6901418951355719E-2"/>
          <c:w val="0.52692356804030727"/>
          <c:h val="0.6222121169905451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BA-427D-856F-3A4C6EF32FD7}"/>
              </c:ext>
            </c:extLst>
          </c:dPt>
          <c:dPt>
            <c:idx val="1"/>
            <c:bubble3D val="0"/>
            <c:spPr>
              <a:solidFill>
                <a:srgbClr val="0033C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3BA-427D-856F-3A4C6EF32FD7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3BA-427D-856F-3A4C6EF32FD7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3BA-427D-856F-3A4C6EF32FD7}"/>
              </c:ext>
            </c:extLst>
          </c:dPt>
          <c:dPt>
            <c:idx val="4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3BA-427D-856F-3A4C6EF32FD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3BA-427D-856F-3A4C6EF32FD7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E3BA-427D-856F-3A4C6EF32FD7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2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2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3BA-427D-856F-3A4C6EF32FD7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E3BA-427D-856F-3A4C6EF32FD7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4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4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E3BA-427D-856F-3A4C6EF32FD7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E3BA-427D-856F-3A4C6EF32F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F1D01AE-0461-4051-956F-481F0F1D9933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BA-427D-856F-3A4C6EF32FD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30F1B66-A6A6-4877-AEAE-9E3F74248992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BA-427D-856F-3A4C6EF32FD7}"/>
                </c:ext>
              </c:extLst>
            </c:dLbl>
            <c:dLbl>
              <c:idx val="2"/>
              <c:layout>
                <c:manualLayout>
                  <c:x val="-0.12928796603900358"/>
                  <c:y val="-4.7154209425953192E-2"/>
                </c:manualLayout>
              </c:layout>
              <c:tx>
                <c:rich>
                  <a:bodyPr/>
                  <a:lstStyle/>
                  <a:p>
                    <a:fld id="{59BBA8D1-8598-44DA-9F42-4501DBF4E52C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BA-427D-856F-3A4C6EF32FD7}"/>
                </c:ext>
              </c:extLst>
            </c:dLbl>
            <c:dLbl>
              <c:idx val="3"/>
              <c:layout>
                <c:manualLayout>
                  <c:x val="-0.12354183421504786"/>
                  <c:y val="-6.2872279234604256E-2"/>
                </c:manualLayout>
              </c:layout>
              <c:tx>
                <c:rich>
                  <a:bodyPr/>
                  <a:lstStyle/>
                  <a:p>
                    <a:fld id="{C4EBE4D0-B126-4F7C-BB37-0B67BF311D48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BA-427D-856F-3A4C6EF32FD7}"/>
                </c:ext>
              </c:extLst>
            </c:dLbl>
            <c:dLbl>
              <c:idx val="4"/>
              <c:layout>
                <c:manualLayout>
                  <c:x val="-6.320745006351286E-2"/>
                  <c:y val="-7.859034904325532E-2"/>
                </c:manualLayout>
              </c:layout>
              <c:tx>
                <c:rich>
                  <a:bodyPr/>
                  <a:lstStyle/>
                  <a:p>
                    <a:fld id="{CF88D57A-8CF6-4C19-93E0-5451A2915EDA}" type="VALUE">
                      <a:rPr lang="en-US"/>
                      <a:pPr/>
                      <a:t>[VALOR]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3BA-427D-856F-3A4C6EF32FD7}"/>
                </c:ext>
              </c:extLst>
            </c:dLbl>
            <c:numFmt formatCode="&quot;R$&quot;\ 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'Ativo - Ind'!$A$22:$A$26</c:f>
              <c:strCache>
                <c:ptCount val="5"/>
                <c:pt idx="0">
                  <c:v>Empréstimos a terceiros</c:v>
                </c:pt>
                <c:pt idx="1">
                  <c:v>Clientes</c:v>
                </c:pt>
                <c:pt idx="2">
                  <c:v>Impostos a recuperar</c:v>
                </c:pt>
                <c:pt idx="3">
                  <c:v>Estoques</c:v>
                </c:pt>
                <c:pt idx="4">
                  <c:v>Outros ativos</c:v>
                </c:pt>
              </c:strCache>
            </c:strRef>
          </c:cat>
          <c:val>
            <c:numRef>
              <c:f>'Ativo - Ind'!$B$22:$B$26</c:f>
              <c:numCache>
                <c:formatCode>#,##0.00</c:formatCode>
                <c:ptCount val="5"/>
                <c:pt idx="0">
                  <c:v>2143112.92</c:v>
                </c:pt>
                <c:pt idx="1">
                  <c:v>1287094.77</c:v>
                </c:pt>
                <c:pt idx="2">
                  <c:v>269958.27</c:v>
                </c:pt>
                <c:pt idx="3">
                  <c:v>269958.27</c:v>
                </c:pt>
                <c:pt idx="4">
                  <c:v>277594.76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3BA-427D-856F-3A4C6EF32F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5813838612589315"/>
          <c:y val="0.14153669987294645"/>
          <c:w val="0.33853901204990994"/>
          <c:h val="0.549619090380995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 b="1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42482116756047"/>
          <c:y val="9.6901418951355733E-2"/>
          <c:w val="0.52692356804030727"/>
          <c:h val="0.6222121169905451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7C3-44D7-B521-82FB58E8BB6D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7C3-44D7-B521-82FB58E8BB6D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7C3-44D7-B521-82FB58E8BB6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07C3-44D7-B521-82FB58E8BB6D}"/>
              </c:ext>
            </c:extLst>
          </c:dPt>
          <c:dPt>
            <c:idx val="4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07C3-44D7-B521-82FB58E8BB6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2.143.112,92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C3-44D7-B521-82FB58E8BB6D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r>
                      <a:rPr lang="en-US" sz="1200">
                        <a:solidFill>
                          <a:schemeClr val="bg1"/>
                        </a:solidFill>
                      </a:rPr>
                      <a:t>1.287.094,77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C3-44D7-B521-82FB58E8BB6D}"/>
                </c:ext>
              </c:extLst>
            </c:dLbl>
            <c:dLbl>
              <c:idx val="2"/>
              <c:layout>
                <c:manualLayout>
                  <c:x val="-0.12928796603900358"/>
                  <c:y val="-4.715420942595319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269.958,27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C3-44D7-B521-82FB58E8BB6D}"/>
                </c:ext>
              </c:extLst>
            </c:dLbl>
            <c:dLbl>
              <c:idx val="3"/>
              <c:layout>
                <c:manualLayout>
                  <c:x val="-0.12354183421504786"/>
                  <c:y val="-6.28722792346042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269.958,27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C3-44D7-B521-82FB58E8BB6D}"/>
                </c:ext>
              </c:extLst>
            </c:dLbl>
            <c:dLbl>
              <c:idx val="4"/>
              <c:layout>
                <c:manualLayout>
                  <c:x val="-6.320745006351286E-2"/>
                  <c:y val="-7.8590349043255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277.594,76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C3-44D7-B521-82FB58E8BB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'Ativo - Ind'!$A$22:$A$26</c:f>
              <c:strCache>
                <c:ptCount val="5"/>
                <c:pt idx="0">
                  <c:v>Empréstimos a terceiros</c:v>
                </c:pt>
                <c:pt idx="1">
                  <c:v>Clientes</c:v>
                </c:pt>
                <c:pt idx="2">
                  <c:v>Impostos a recuperar</c:v>
                </c:pt>
                <c:pt idx="3">
                  <c:v>Estoques</c:v>
                </c:pt>
                <c:pt idx="4">
                  <c:v>Outros ativos</c:v>
                </c:pt>
              </c:strCache>
            </c:strRef>
          </c:cat>
          <c:val>
            <c:numRef>
              <c:f>'Ativo - Ind'!$B$22:$B$26</c:f>
              <c:numCache>
                <c:formatCode>#,##0.00</c:formatCode>
                <c:ptCount val="5"/>
                <c:pt idx="0">
                  <c:v>2143112.92</c:v>
                </c:pt>
                <c:pt idx="1">
                  <c:v>1287094.77</c:v>
                </c:pt>
                <c:pt idx="2">
                  <c:v>269958.27</c:v>
                </c:pt>
                <c:pt idx="3">
                  <c:v>269958.27</c:v>
                </c:pt>
                <c:pt idx="4">
                  <c:v>277594.76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C3-44D7-B521-82FB58E8BB6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89440118729887"/>
          <c:y val="0.66650521129665063"/>
          <c:w val="0.67421099526331052"/>
          <c:h val="0.31528625511398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 b="1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7D-4649-8F36-4EC95A12D7D8}"/>
              </c:ext>
            </c:extLst>
          </c:dPt>
          <c:dPt>
            <c:idx val="1"/>
            <c:bubble3D val="0"/>
            <c:spPr>
              <a:solidFill>
                <a:srgbClr val="0000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7D-4649-8F36-4EC95A12D7D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7D-4649-8F36-4EC95A12D7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7D-4649-8F36-4EC95A12D7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D7D-4649-8F36-4EC95A12D7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D7D-4649-8F36-4EC95A12D7D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D7D-4649-8F36-4EC95A12D7D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8D7D-4649-8F36-4EC95A12D7D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8D7D-4649-8F36-4EC95A12D7D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8D7D-4649-8F36-4EC95A12D7D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D7D-4649-8F36-4EC95A12D7D8}"/>
              </c:ext>
            </c:extLst>
          </c:dPt>
          <c:dLbls>
            <c:dLbl>
              <c:idx val="0"/>
              <c:layout>
                <c:manualLayout>
                  <c:x val="0.13649173081803559"/>
                  <c:y val="-0.259259259259259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76748477286184"/>
                      <c:h val="0.159803259061048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7D-4649-8F36-4EC95A12D7D8}"/>
                </c:ext>
              </c:extLst>
            </c:dLbl>
            <c:dLbl>
              <c:idx val="1"/>
              <c:layout>
                <c:manualLayout>
                  <c:x val="-3.4311542722931881E-2"/>
                  <c:y val="-2.31480921236419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84913677635847"/>
                      <c:h val="0.126898260197160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7D-4649-8F36-4EC95A12D7D8}"/>
                </c:ext>
              </c:extLst>
            </c:dLbl>
            <c:dLbl>
              <c:idx val="2"/>
              <c:layout>
                <c:manualLayout>
                  <c:x val="-8.169403674252039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75734215943375"/>
                      <c:h val="0.1102879756195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D7D-4649-8F36-4EC95A12D7D8}"/>
                </c:ext>
              </c:extLst>
            </c:dLbl>
            <c:spPr>
              <a:solidFill>
                <a:schemeClr val="tx2">
                  <a:lumMod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Source Sans Pro Light" panose="020B0403030403020204" pitchFamily="34" charset="0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 DRE Ind'!$A$30:$A$32</c:f>
              <c:strCache>
                <c:ptCount val="3"/>
                <c:pt idx="0">
                  <c:v>Despesas Administrativas</c:v>
                </c:pt>
                <c:pt idx="1">
                  <c:v>Despesas financeiras</c:v>
                </c:pt>
                <c:pt idx="2">
                  <c:v>Outras Despesas - Ajuste do BP</c:v>
                </c:pt>
              </c:strCache>
            </c:strRef>
          </c:cat>
          <c:val>
            <c:numRef>
              <c:f>' DRE Ind'!$B$30:$B$32</c:f>
              <c:numCache>
                <c:formatCode>_("R$"* #,##0.00_);_("R$"* \(#,##0.00\);_("R$"* "-"??_);_(@_)</c:formatCode>
                <c:ptCount val="3"/>
                <c:pt idx="0">
                  <c:v>1504809.98</c:v>
                </c:pt>
                <c:pt idx="1">
                  <c:v>782691.4</c:v>
                </c:pt>
                <c:pt idx="2">
                  <c:v>518496.18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D7D-4649-8F36-4EC95A12D7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267535882469055"/>
          <c:y val="0.54564792224442571"/>
          <c:w val="0.43065593893635623"/>
          <c:h val="0.4442213258738977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50"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73391731638495E-2"/>
          <c:y val="0.13111429253161536"/>
          <c:w val="0.53425409248686817"/>
          <c:h val="0.6449754948228831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D4-4A98-865E-7BA63E152ED1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D4-4A98-865E-7BA63E152ED1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D4-4A98-865E-7BA63E152E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D4-4A98-865E-7BA63E152E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D4-4A98-865E-7BA63E152E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D4-4A98-865E-7BA63E152E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D4-4A98-865E-7BA63E152ED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ED4-4A98-865E-7BA63E152ED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ED4-4A98-865E-7BA63E152ED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ED4-4A98-865E-7BA63E152ED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ED4-4A98-865E-7BA63E152ED1}"/>
              </c:ext>
            </c:extLst>
          </c:dPt>
          <c:dLbls>
            <c:dLbl>
              <c:idx val="0"/>
              <c:layout>
                <c:manualLayout>
                  <c:x val="6.4390838145903836E-2"/>
                  <c:y val="-6.5875213550171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4-4A98-865E-7BA63E152ED1}"/>
                </c:ext>
              </c:extLst>
            </c:dLbl>
            <c:dLbl>
              <c:idx val="1"/>
              <c:layout>
                <c:manualLayout>
                  <c:x val="0.12899594837630862"/>
                  <c:y val="-3.855465468583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4-4A98-865E-7BA63E152ED1}"/>
                </c:ext>
              </c:extLst>
            </c:dLbl>
            <c:dLbl>
              <c:idx val="2"/>
              <c:layout>
                <c:manualLayout>
                  <c:x val="9.9437150967999127E-2"/>
                  <c:y val="-3.991382483694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4-4A98-865E-7BA63E152ED1}"/>
                </c:ext>
              </c:extLst>
            </c:dLbl>
            <c:dLbl>
              <c:idx val="3"/>
              <c:layout>
                <c:manualLayout>
                  <c:x val="7.8699208189193334E-2"/>
                  <c:y val="8.55519745956826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D4-4A98-865E-7BA63E152ED1}"/>
                </c:ext>
              </c:extLst>
            </c:dLbl>
            <c:dLbl>
              <c:idx val="4"/>
              <c:layout>
                <c:manualLayout>
                  <c:x val="5.9951961029356252E-2"/>
                  <c:y val="8.914185866518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D4-4A98-865E-7BA63E152ED1}"/>
                </c:ext>
              </c:extLst>
            </c:dLbl>
            <c:dLbl>
              <c:idx val="5"/>
              <c:layout>
                <c:manualLayout>
                  <c:x val="0.11068691541946635"/>
                  <c:y val="-6.7267259097796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D4-4A98-865E-7BA63E152E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'Passivo SR'!$A$21:$A$26</c:f>
              <c:strCache>
                <c:ptCount val="6"/>
                <c:pt idx="0">
                  <c:v>Outras obrigações</c:v>
                </c:pt>
                <c:pt idx="1">
                  <c:v>Parcelamentos tributos LP</c:v>
                </c:pt>
                <c:pt idx="2">
                  <c:v>Fornecedores</c:v>
                </c:pt>
                <c:pt idx="3">
                  <c:v>Obrigações Sociais e tributárias</c:v>
                </c:pt>
                <c:pt idx="4">
                  <c:v>Empréstimos e financiamentos CP</c:v>
                </c:pt>
                <c:pt idx="5">
                  <c:v>Empréstimos e financiamentos LP</c:v>
                </c:pt>
              </c:strCache>
            </c:strRef>
          </c:cat>
          <c:val>
            <c:numRef>
              <c:f>'Passivo SR'!$B$21:$B$26</c:f>
              <c:numCache>
                <c:formatCode>#,##0.00</c:formatCode>
                <c:ptCount val="6"/>
                <c:pt idx="0">
                  <c:v>283297.24</c:v>
                </c:pt>
                <c:pt idx="1">
                  <c:v>453916.88</c:v>
                </c:pt>
                <c:pt idx="2">
                  <c:v>595994.16</c:v>
                </c:pt>
                <c:pt idx="3">
                  <c:v>822812.58</c:v>
                </c:pt>
                <c:pt idx="4">
                  <c:v>827784.41</c:v>
                </c:pt>
                <c:pt idx="5">
                  <c:v>4017798.98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ED4-4A98-865E-7BA63E152E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643426843873731"/>
          <c:y val="0.16604469687674026"/>
          <c:w val="0.34356573156126263"/>
          <c:h val="0.690386466818314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44036437776001"/>
          <c:y val="4.7229144383292544E-2"/>
          <c:w val="0.52941908275470728"/>
          <c:h val="0.66722069021332542"/>
        </c:manualLayout>
      </c:layout>
      <c:doughnutChart>
        <c:varyColors val="1"/>
        <c:ser>
          <c:idx val="0"/>
          <c:order val="0"/>
          <c:spPr>
            <a:effectLst>
              <a:outerShdw blurRad="50800" dist="50800" dir="5400000" sx="5000" sy="5000" algn="ctr" rotWithShape="0">
                <a:schemeClr val="accent3">
                  <a:lumMod val="40000"/>
                  <a:lumOff val="60000"/>
                </a:scheme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0D-4DB0-A1A0-B31409986D9E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E0D-4DB0-A1A0-B31409986D9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E0D-4DB0-A1A0-B31409986D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E0D-4DB0-A1A0-B31409986D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E0D-4DB0-A1A0-B31409986D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E0D-4DB0-A1A0-B31409986D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E0D-4DB0-A1A0-B31409986D9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E0D-4DB0-A1A0-B31409986D9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E0D-4DB0-A1A0-B31409986D9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9E0D-4DB0-A1A0-B31409986D9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50800" dist="50800" dir="5400000" sx="5000" sy="5000" algn="ctr" rotWithShape="0">
                  <a:schemeClr val="accent3">
                    <a:lumMod val="40000"/>
                    <a:lumOff val="6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9E0D-4DB0-A1A0-B31409986D9E}"/>
              </c:ext>
            </c:extLst>
          </c:dPt>
          <c:dLbls>
            <c:dLbl>
              <c:idx val="0"/>
              <c:layout>
                <c:manualLayout>
                  <c:x val="0.15465729349736379"/>
                  <c:y val="-1.5424164524421687E-2"/>
                </c:manualLayout>
              </c:layout>
              <c:tx>
                <c:rich>
                  <a:bodyPr/>
                  <a:lstStyle/>
                  <a:p>
                    <a:fld id="{386B31ED-D463-48BB-912E-74FDBBE14DB5}" type="VALUE">
                      <a:rPr lang="en-US"/>
                      <a:pPr/>
                      <a:t>[VALOR]</a:t>
                    </a:fld>
                    <a:r>
                      <a:rPr lang="en-US" baseline="0"/>
                      <a:t> </a:t>
                    </a:r>
                    <a:fld id="{E054F11C-5785-4C0E-953A-A6F76119E207}" type="PERCENTAGE">
                      <a:rPr lang="en-US" baseline="0"/>
                      <a:pPr/>
                      <a:t>[PORCENTAGEM]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0D-4DB0-A1A0-B31409986D9E}"/>
                </c:ext>
              </c:extLst>
            </c:dLbl>
            <c:dLbl>
              <c:idx val="1"/>
              <c:layout>
                <c:manualLayout>
                  <c:x val="-0.13005272407732865"/>
                  <c:y val="-3.0848329048843211E-2"/>
                </c:manualLayout>
              </c:layout>
              <c:tx>
                <c:rich>
                  <a:bodyPr/>
                  <a:lstStyle/>
                  <a:p>
                    <a:fld id="{AFF474AB-B300-4BF0-A289-6A9A39A86704}" type="VALUE">
                      <a:rPr lang="en-US"/>
                      <a:pPr/>
                      <a:t>[VALOR]</a:t>
                    </a:fld>
                    <a:r>
                      <a:rPr lang="en-US" baseline="0"/>
                      <a:t> </a:t>
                    </a:r>
                    <a:fld id="{06566D48-DE0D-4D8D-A002-2D3623109225}" type="PERCENTAGE">
                      <a:rPr lang="en-US" baseline="0"/>
                      <a:pPr/>
                      <a:t>[PORCENTAGEM]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0D-4DB0-A1A0-B31409986D9E}"/>
                </c:ext>
              </c:extLst>
            </c:dLbl>
            <c:dLbl>
              <c:idx val="2"/>
              <c:layout>
                <c:manualLayout>
                  <c:x val="6.3218136188783339E-3"/>
                  <c:y val="0.15384925577642866"/>
                </c:manualLayout>
              </c:layout>
              <c:tx>
                <c:rich>
                  <a:bodyPr/>
                  <a:lstStyle/>
                  <a:p>
                    <a:fld id="{573600E3-48AB-4AC1-BF5C-03F08E81931E}" type="VALUE">
                      <a:rPr lang="en-US"/>
                      <a:pPr/>
                      <a:t>[VALOR]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4A557580-248D-49F5-84E9-BDFDBA0A6E04}" type="PERCENTAGE">
                      <a:rPr lang="en-US" baseline="0"/>
                      <a:pPr/>
                      <a:t>[PORCENTAGEM]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200351493848859"/>
                      <c:h val="0.128380462724935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0D-4DB0-A1A0-B31409986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'DRE  SR'!$A$21:$A$23</c:f>
              <c:strCache>
                <c:ptCount val="3"/>
                <c:pt idx="0">
                  <c:v>Gerais e administrativas</c:v>
                </c:pt>
                <c:pt idx="1">
                  <c:v>Outras receitas/despesas operacionais</c:v>
                </c:pt>
                <c:pt idx="2">
                  <c:v>Despesas financeiras</c:v>
                </c:pt>
              </c:strCache>
            </c:strRef>
          </c:cat>
          <c:val>
            <c:numRef>
              <c:f>'DRE  SR'!$B$21:$B$23</c:f>
              <c:numCache>
                <c:formatCode>_(* #,##0.00_);_(* \(#,##0.00\);_(* "-"??_);_(@_)</c:formatCode>
                <c:ptCount val="3"/>
                <c:pt idx="0">
                  <c:v>2234946.41</c:v>
                </c:pt>
                <c:pt idx="1">
                  <c:v>759467.07</c:v>
                </c:pt>
                <c:pt idx="2">
                  <c:v>55458.11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E0D-4DB0-A1A0-B31409986D9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9" tIns="47809" rIns="95619" bIns="478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4"/>
          </a:xfrm>
          <a:prstGeom prst="rect">
            <a:avLst/>
          </a:prstGeom>
        </p:spPr>
        <p:txBody>
          <a:bodyPr vert="horz" lIns="95619" tIns="47809" rIns="95619" bIns="478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6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4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13/05/2020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3223740"/>
            <a:ext cx="9906000" cy="146127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n</a:t>
            </a:r>
            <a:r>
              <a:rPr lang="pt-BR" sz="1600" b="1" baseline="30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 </a:t>
            </a: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5002430-84.2019.8.21.0009</a:t>
            </a:r>
            <a:endParaRPr lang="en-US" sz="16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2ª Vara Cível da Comarca de Carazinho - 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S.R. Orth &amp; Cia LTDA. e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Indústria de Máquinas Agrícolas Carazinho LTDA.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2.2 </a:t>
            </a:r>
            <a:r>
              <a:rPr lang="en-US" err="1"/>
              <a:t>Informações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/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117682" y="3199975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S.R. Orth &amp; Cia LTDA.</a:t>
            </a:r>
            <a:endParaRPr lang="en-US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3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CNPJ: 13.898.661/000-28</a:t>
            </a:r>
            <a:endParaRPr sz="13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48628" y="3199975"/>
            <a:ext cx="4317943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Capão do Leão – Carazinho –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Objeto: fabricação de máquinas e equipamentos para agricultura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R$ 25.000,00</a:t>
            </a:r>
          </a:p>
          <a:p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Sócios: Sandro Roberto Orth (50%) e Douglas Toso (50%)</a:t>
            </a:r>
          </a:p>
          <a:p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Diretores-administradores: Sandro Roberto Orth e Douglas Toso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2.2 </a:t>
            </a:r>
            <a:r>
              <a:rPr lang="en-US" err="1"/>
              <a:t>Informações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/>
          </a:p>
        </p:txBody>
      </p:sp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404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Indústrias de Máquinas Agrícolas Carazinho LTDA.</a:t>
            </a:r>
            <a:endParaRPr lang="en-US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84266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3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30.182.682/0001-61</a:t>
            </a:r>
            <a:endParaRPr sz="13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48627" y="3486260"/>
            <a:ext cx="4317943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Capão do Leão – Carazinho –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Objeto: fabricação de máquinas e equipamentos para agricultura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R$ 50.000,00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Sócios: Diogo Toso (50%) e Marly Toso  (50%)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Diretores-administradores: Diogo Toso e Marly Toso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588" y="258637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</a:p>
          <a:p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  <a:p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  <a:p>
            <a:endParaRPr lang="en-US" dirty="0"/>
          </a:p>
        </p:txBody>
      </p:sp>
      <p:pic>
        <p:nvPicPr>
          <p:cNvPr id="4" name="Graphic 3" descr="Board Of Directors">
            <a:extLst>
              <a:ext uri="{FF2B5EF4-FFF2-40B4-BE49-F238E27FC236}">
                <a16:creationId xmlns:a16="http://schemas.microsoft.com/office/drawing/2014/main" id="{96840701-F4BE-42FE-BD9F-EF3E58F6B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2342653" y="941080"/>
            <a:ext cx="4701275" cy="47012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B9B9EE-41D4-4BBB-A821-8E6F9E698755}"/>
              </a:ext>
            </a:extLst>
          </p:cNvPr>
          <p:cNvSpPr txBox="1"/>
          <p:nvPr/>
        </p:nvSpPr>
        <p:spPr>
          <a:xfrm>
            <a:off x="225084" y="941080"/>
            <a:ext cx="9157907" cy="6434134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dia 30 de março de 2020, a equipe da Administração Judicial realizou conferência virtual com os sócios e assessores jurídicos das Recuperandas, a fim de  fiscalizar e atualizar as informações acerca das suas atividades. Registra-se que  a reunião se deu de forma remota excepcionalmente, tão somente em atenção às recomendações das autoridades sanitárias de distanciamento social em função da COVID-19.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representante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relatou que a crise financeira foi agravada especialmente pela greve dos caminhoneiros no ano 2018 que ocasionou fluxo de caixa negativo. Destacou que algumas decisões agravaram a situação nos últimos anos, citando como exemplo os altos investimentos realizados para iniciar a fabricação da linha de plantadeira.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Informou, ainda, que atualmente as vendas estão concentradas no atendimento pela internet e que em função disso houve redução dos custos com serviços de representação comercial.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Sobre a situação patrimonial, esclareceu que embora a antiga sede seja de propriedade dos sócios, atualmente a Empresa paga aluguel.  Além disso, mencionou que o patrimônio da Recuperanda é constituído pelas máquinas e veículos.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Questionados acerca das dívidas, os representantes informaram que além do passivo sujeito à Recuperação Judicial, existe uma elevada dívida tributária pendente de regularização. Segundo o administrador, a pendência decorre de erro de enquadramento do regime tributário. Mencionou também que a Empresa possui crédito tributário decorrente de PIS e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Cofins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Até 2018, eram duas empresas tributadas pelo Simples Nacional. Em 2019, a Indústria de Máquinas Carazinho Ltda. aderiu ao lucro real. Esta empresa concentra atualmente as maiores receitas e despesas. Já na  empresa S.R  Orth estão registrados todos os funcionários do grupo (sendo esta tributada pelo lucro presumido). Para fins de Recuperação Judicial, as empresas sustentam ser caso de consolidação processual e substancial.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ao quadro de funcionários das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os representantes afirmaram que houve uma redução significativa de colaboradores neste ano e que atualmente contam com  </a:t>
            </a:r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18</a:t>
            </a:r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funcionários</a:t>
            </a:r>
            <a:r>
              <a:rPr lang="pt-BR" sz="1200" b="1" dirty="0">
                <a:solidFill>
                  <a:schemeClr val="accent5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 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2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253903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3" name="Retângulo 2"/>
          <p:cNvSpPr/>
          <p:nvPr/>
        </p:nvSpPr>
        <p:spPr>
          <a:xfrm>
            <a:off x="554215" y="853869"/>
            <a:ext cx="4776321" cy="4633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endParaRPr lang="pt-BR" sz="1200" b="1" dirty="0">
              <a:solidFill>
                <a:schemeClr val="accent5">
                  <a:lumMod val="7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relação às despesas correntes, relataram que recentemente houve atraso no pagamento dos salários dos funcionários e que após o deferimento do processamento da Recuperação Judicial as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têm comprado somente à vista. Ao final, mencionaram que além da energia elétrica, 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também está conseguindo adimplir as despesas relativas ao INSS e FGTS. </a:t>
            </a:r>
          </a:p>
          <a:p>
            <a:pPr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Destaque-se, finalmente, que este relatório diz respeito às informações gerais repassadas pela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à equipe da Administração Judicial no momento da inspeção, sendo que na sequência serão apresentados os resultados da análise dos dados econômico-financeiros dos períodos de 2016 a 2019.</a:t>
            </a:r>
          </a:p>
          <a:p>
            <a:pPr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25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2.4  </a:t>
            </a:r>
            <a:r>
              <a:rPr lang="en-US" dirty="0" err="1"/>
              <a:t>Impactos</a:t>
            </a:r>
            <a:r>
              <a:rPr lang="en-US" dirty="0"/>
              <a:t> da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Covid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19</a:t>
            </a:r>
            <a:endParaRPr lang="en-US" dirty="0"/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297C8EBD-2AEE-450B-99BC-1D7B409A44B7}"/>
              </a:ext>
            </a:extLst>
          </p:cNvPr>
          <p:cNvSpPr txBox="1"/>
          <p:nvPr/>
        </p:nvSpPr>
        <p:spPr>
          <a:xfrm>
            <a:off x="623920" y="1287549"/>
            <a:ext cx="8602765" cy="85408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 descr="Doctor">
            <a:extLst>
              <a:ext uri="{FF2B5EF4-FFF2-40B4-BE49-F238E27FC236}">
                <a16:creationId xmlns:a16="http://schemas.microsoft.com/office/drawing/2014/main" id="{96840701-F4BE-42FE-BD9F-EF3E58F6B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572854" y="2331134"/>
            <a:ext cx="2195731" cy="219573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ED9F463-AB7B-4C16-B825-9D607E598E2F}"/>
              </a:ext>
            </a:extLst>
          </p:cNvPr>
          <p:cNvSpPr/>
          <p:nvPr/>
        </p:nvSpPr>
        <p:spPr>
          <a:xfrm>
            <a:off x="689903" y="1385990"/>
            <a:ext cx="4921188" cy="4218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conferência realizada no dia  30 de março de 2020, a Administração Judicial questionou também sobre os impactos da COVID-19 nas operações das empresas e foi informado que o decreto do Prefeito Municipal de Carazinho não atingiu as suas atividades, visto que são consideradas essenciais.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Assim, as Empresas mantiveram todos os funcionários da produção trabalhando, principalmente em razão da existência de encomendas a serem entregues. Alegaram dificuldades com alguns fornecedores, que atrasaram a entrega de matéria-prima em razão da paralisação, mas mesmo assim seguem conseguindo atender aos prazos de entrega dos serviços.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Diante do futuro incerto, pretendem avaliar as estratégias de acordo com as alterações do quadro-fático relativo à doença COVID-19.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727321" y="1530827"/>
            <a:ext cx="3750014" cy="282814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 3.238.424,01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SR Orth &amp; Cia LTDA é composta pela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Classe I – </a:t>
            </a:r>
            <a:r>
              <a:rPr lang="pt-BR" sz="1200" b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Trabalhista (3%)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e pela Classe III – Quirografários </a:t>
            </a:r>
            <a:r>
              <a:rPr lang="pt-BR" sz="1200" b="1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(97%).</a:t>
            </a:r>
            <a:endParaRPr lang="pt-BR" sz="1200" b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 a lista de credores da Indústria de Máquinas Agrícolas Carazinho Ltda. é composta somente pela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Classe III – Quirografários (100%).</a:t>
            </a:r>
          </a:p>
        </p:txBody>
      </p:sp>
      <p:graphicFrame>
        <p:nvGraphicFramePr>
          <p:cNvPr id="5" name="Gráfico 1">
            <a:extLst>
              <a:ext uri="{FF2B5EF4-FFF2-40B4-BE49-F238E27FC236}">
                <a16:creationId xmlns:a16="http://schemas.microsoft.com/office/drawing/2014/main" id="{351C22A3-3316-4D9E-9F2E-D12D25F0F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073021"/>
              </p:ext>
            </p:extLst>
          </p:nvPr>
        </p:nvGraphicFramePr>
        <p:xfrm>
          <a:off x="494921" y="1530827"/>
          <a:ext cx="5232400" cy="4536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Perfil dos Credores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Sr. Orth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6448" y="5670130"/>
            <a:ext cx="8801737" cy="90024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acima os dez principais créditos que compõem a lista de credores 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edital do artigo 52, §1º da LRF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Todos os créditos supracitados compõem </a:t>
            </a:r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Classe III – Quirografários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2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omados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representam aproximadamente 72% do saldo total da classe.</a:t>
            </a:r>
          </a:p>
          <a:p>
            <a:pPr indent="237668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9000569-EAE0-4248-966D-4342B4CEB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744929"/>
              </p:ext>
            </p:extLst>
          </p:nvPr>
        </p:nvGraphicFramePr>
        <p:xfrm>
          <a:off x="683100" y="1392683"/>
          <a:ext cx="8539799" cy="40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97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900971"/>
            <a:ext cx="8157220" cy="486355"/>
          </a:xfrm>
        </p:spPr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Perfil dos Credores – </a:t>
            </a:r>
            <a:r>
              <a:rPr lang="pt-BR" sz="20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Indústrias de Máq. Agríc. Carazinho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7CDDA39-A392-4A86-A9C3-F9285B071E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667474"/>
              </p:ext>
            </p:extLst>
          </p:nvPr>
        </p:nvGraphicFramePr>
        <p:xfrm>
          <a:off x="327500" y="1502750"/>
          <a:ext cx="8539799" cy="40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1091AF-AC9B-4CDB-A81D-219641F7CBAF}"/>
              </a:ext>
            </a:extLst>
          </p:cNvPr>
          <p:cNvSpPr/>
          <p:nvPr/>
        </p:nvSpPr>
        <p:spPr>
          <a:xfrm>
            <a:off x="546448" y="5670130"/>
            <a:ext cx="8801737" cy="90024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acima os dez principais créditos que compõem a lista de credores 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conforme 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edital do artigo 52, §1º da LRF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Todos os créditos supracitados compõem </a:t>
            </a:r>
            <a:r>
              <a:rPr lang="pt-BR" sz="1200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Classe III – Quirografários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somados representam aproximadamente 86% do saldo total da classe.</a:t>
            </a:r>
          </a:p>
          <a:p>
            <a:pPr indent="237668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7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C0608E7-AD09-4BD4-B6E8-06CDD0C236F0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INDÚSTRIA DE MÁQUINAS AGRÍCOLAS CARAZINHO LTDA.</a:t>
            </a: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120143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15890" y="488799"/>
            <a:ext cx="4046219" cy="6092110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as </a:t>
            </a:r>
            <a:r>
              <a:rPr lang="pt-BR" sz="1000" b="1" kern="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Recuperandas</a:t>
            </a: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.................................................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Histórico......................................................................................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Informações Gerais 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 Reunião com a Administração................................................... 12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2.4 Impactos da Covid 19 ................................................................. 14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..............................................................................................15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Classe................................................................. .....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Credores.......................................................................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 Ind....................................................19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Ativo..............................................................................................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20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 ...........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22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Resultados................................................... .24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Análise Econômico-Financeira SR.......................................................26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5.1. Ativo.............................................................................................. 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27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5.2. Passivo .......................................................................... ..............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29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5.3 Demonstração dos Resultados................................................... .31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Informações Adicionais .......................................................................33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7. Registro Fotográfico............................................................................35</a:t>
            </a:r>
            <a:endParaRPr lang="pt-BR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4073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50141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 de 2019 e 2018  de cada rubrica.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1990C5C-7E5C-49B1-B933-EB5A65E053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33670"/>
              </p:ext>
            </p:extLst>
          </p:nvPr>
        </p:nvGraphicFramePr>
        <p:xfrm>
          <a:off x="1190171" y="2040171"/>
          <a:ext cx="7003061" cy="3649428"/>
        </p:xfrm>
        <a:graphic>
          <a:graphicData uri="http://schemas.openxmlformats.org/drawingml/2006/table">
            <a:tbl>
              <a:tblPr/>
              <a:tblGrid>
                <a:gridCol w="2108614">
                  <a:extLst>
                    <a:ext uri="{9D8B030D-6E8A-4147-A177-3AD203B41FA5}">
                      <a16:colId xmlns:a16="http://schemas.microsoft.com/office/drawing/2014/main" val="3193890414"/>
                    </a:ext>
                  </a:extLst>
                </a:gridCol>
                <a:gridCol w="1600700">
                  <a:extLst>
                    <a:ext uri="{9D8B030D-6E8A-4147-A177-3AD203B41FA5}">
                      <a16:colId xmlns:a16="http://schemas.microsoft.com/office/drawing/2014/main" val="1508495268"/>
                    </a:ext>
                  </a:extLst>
                </a:gridCol>
                <a:gridCol w="846524">
                  <a:extLst>
                    <a:ext uri="{9D8B030D-6E8A-4147-A177-3AD203B41FA5}">
                      <a16:colId xmlns:a16="http://schemas.microsoft.com/office/drawing/2014/main" val="2994319221"/>
                    </a:ext>
                  </a:extLst>
                </a:gridCol>
                <a:gridCol w="938872">
                  <a:extLst>
                    <a:ext uri="{9D8B030D-6E8A-4147-A177-3AD203B41FA5}">
                      <a16:colId xmlns:a16="http://schemas.microsoft.com/office/drawing/2014/main" val="2088239675"/>
                    </a:ext>
                  </a:extLst>
                </a:gridCol>
                <a:gridCol w="1508351">
                  <a:extLst>
                    <a:ext uri="{9D8B030D-6E8A-4147-A177-3AD203B41FA5}">
                      <a16:colId xmlns:a16="http://schemas.microsoft.com/office/drawing/2014/main" val="1716702580"/>
                    </a:ext>
                  </a:extLst>
                </a:gridCol>
              </a:tblGrid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ATIVO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31/12/2019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AH%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31/12/2018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54247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CIRCULANTE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3.788.972,60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99,48%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2.885.458,78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755639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Disponível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1.547,94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315.042,15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123612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Clientes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1.287.094,77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33,79%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1.371.978,86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729620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Empréstimos a terceiros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2.143.112,92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56,27%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1.122.537,77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633574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Adiantamentos a terceiros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8.181,35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0,21%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62903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Impostos a recuperar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269.958,27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7,09%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962906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Estoques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79.077,35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2,08%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75.900,00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449752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NÃO CIRCULANTE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19.887,06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0,52%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404%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3.944,69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25245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Realizável a Longo Prazo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6.968,97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3.944,69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46589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Créditos a receber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488785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Consórcios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6.301,45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0,17%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3.944,69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9468156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Investimentos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667,52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196008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Imobilizado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12.918,09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0,34%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849248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Imobilizado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13.290,90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0,35%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947070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Depreciação Acumulada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-372,81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-0,01%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885547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Intangível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071842"/>
                  </a:ext>
                </a:extLst>
              </a:tr>
              <a:tr h="20274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TOTAL DO ATIVO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3.808.859,66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ource Sans Pro Light" panose="020B0403030403020204" pitchFamily="34" charset="0"/>
                          <a:cs typeface="Arial" panose="020B0604020202020204" pitchFamily="34" charset="0"/>
                        </a:rPr>
                        <a:t>2.889.403,47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873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4.1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5369390" y="1985418"/>
            <a:ext cx="4073814" cy="391017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Diante da análise das contas patrimoniais da Recuperanda, a primeira constatação diz respeito à relevância dos </a:t>
            </a:r>
            <a:r>
              <a:rPr lang="pt-BR" sz="1200" b="1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circulantes clientes e empréstimos a terceiros </a:t>
            </a:r>
            <a:r>
              <a:rPr lang="pt-BR" sz="1200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(principalmente devido para a Sr. Orth empresa ligada), que correspondem a aproximadamente 93% do ativo total da </a:t>
            </a:r>
            <a:r>
              <a:rPr lang="pt-BR" sz="1200" dirty="0" err="1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200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valor dos estoques é de R$ 79 mil, o que representa apenas 2% dos Ativos da Recuperanda.</a:t>
            </a:r>
          </a:p>
          <a:p>
            <a:pPr algn="just" defTabSz="237668">
              <a:lnSpc>
                <a:spcPct val="150000"/>
              </a:lnSpc>
            </a:pPr>
            <a:endParaRPr lang="pt-BR" sz="12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montante referente aos Ativos Imobilizados constante do ativo da Indústria de Máquinas Carazinho Ltda. é irrisório, visto que as máquinas e equipamentos, estão registrados na empresa do grupo Sr. Orth. </a:t>
            </a:r>
          </a:p>
          <a:p>
            <a:pPr algn="just" defTabSz="237668">
              <a:lnSpc>
                <a:spcPct val="150000"/>
              </a:lnSpc>
            </a:pPr>
            <a:endParaRPr lang="pt-BR" sz="105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89DB8DBA-0ACB-4BF1-8872-0C6469F4E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940332"/>
              </p:ext>
            </p:extLst>
          </p:nvPr>
        </p:nvGraphicFramePr>
        <p:xfrm>
          <a:off x="144171" y="1985418"/>
          <a:ext cx="4941637" cy="418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3951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200" b="1" dirty="0">
                <a:solidFill>
                  <a:schemeClr val="accent4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Recuperanda: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50141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 de 2019 e 2018  de cada rubrica.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23A34A1-64FC-41E3-B116-D8BC7BA93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72244"/>
              </p:ext>
            </p:extLst>
          </p:nvPr>
        </p:nvGraphicFramePr>
        <p:xfrm>
          <a:off x="1533071" y="2161773"/>
          <a:ext cx="6928758" cy="3414433"/>
        </p:xfrm>
        <a:graphic>
          <a:graphicData uri="http://schemas.openxmlformats.org/drawingml/2006/table">
            <a:tbl>
              <a:tblPr/>
              <a:tblGrid>
                <a:gridCol w="2638825">
                  <a:extLst>
                    <a:ext uri="{9D8B030D-6E8A-4147-A177-3AD203B41FA5}">
                      <a16:colId xmlns:a16="http://schemas.microsoft.com/office/drawing/2014/main" val="2953914986"/>
                    </a:ext>
                  </a:extLst>
                </a:gridCol>
                <a:gridCol w="1444720">
                  <a:extLst>
                    <a:ext uri="{9D8B030D-6E8A-4147-A177-3AD203B41FA5}">
                      <a16:colId xmlns:a16="http://schemas.microsoft.com/office/drawing/2014/main" val="2654813237"/>
                    </a:ext>
                  </a:extLst>
                </a:gridCol>
                <a:gridCol w="751844">
                  <a:extLst>
                    <a:ext uri="{9D8B030D-6E8A-4147-A177-3AD203B41FA5}">
                      <a16:colId xmlns:a16="http://schemas.microsoft.com/office/drawing/2014/main" val="521638859"/>
                    </a:ext>
                  </a:extLst>
                </a:gridCol>
                <a:gridCol w="751844">
                  <a:extLst>
                    <a:ext uri="{9D8B030D-6E8A-4147-A177-3AD203B41FA5}">
                      <a16:colId xmlns:a16="http://schemas.microsoft.com/office/drawing/2014/main" val="967114833"/>
                    </a:ext>
                  </a:extLst>
                </a:gridCol>
                <a:gridCol w="1341525">
                  <a:extLst>
                    <a:ext uri="{9D8B030D-6E8A-4147-A177-3AD203B41FA5}">
                      <a16:colId xmlns:a16="http://schemas.microsoft.com/office/drawing/2014/main" val="4070759998"/>
                    </a:ext>
                  </a:extLst>
                </a:gridCol>
              </a:tblGrid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478047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3.136.207,83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1.070.517,39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049140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Fornecedores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647.225,12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905.110%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30252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Obrigações trabalhistas e Sociais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4.404,66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362482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Obrigações Tributárias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561.435,15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286.387,89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741159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Empréstimos e financiamentos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1.881.182,49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784.058,00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455522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Parcelamentos curto prazo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30.363,07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608178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obrigações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11.597,34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430063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CIRCULANTE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5.796,52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333286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Empréstimos e financiamentos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5.796,52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642892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Parcelamentos longo prazo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505876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PATRIMÔNIO LÍQUIDO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672.651,83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1.813.089,56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536130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93062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de avaliação patrimonial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618870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Lucros (Prejuízos) acumulados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647.651,83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1.788.089,56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964974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do período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263399"/>
                  </a:ext>
                </a:extLst>
              </a:tr>
              <a:tr h="200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DO PASSIVO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3.808.859,66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2.889.403,47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9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4879815" y="1515084"/>
            <a:ext cx="4316106" cy="4218142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notável que a dívida está 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nos empréstimos contraídos junto às  instituições financeiras, perfazendo o total de R$ 1.881.182,49, que representa 49% do passivo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Registra-se que tal monta também é composta por duplicatas descontadas.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Ressalta-se que a Indústria de Máquinas Agrícolas Carazinho  Ltda. iniciou suas atividades em abril/2018 e conforme as demonstrações contábeis em 31/12/2018 a Empresa apresentava uma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reserva de lucro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 valor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 R$ 1.788.089,56. Entretanto, a quantia não está em linha com o lucro auferido no mesmo exercício, que fora de de R$ 1.037.302,06 (vide respectivo DRE). Solicitamos maiores esclarecimentos à contabilidade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sendo que as respostas obtidas serão abordadas no próximo Relatório Mensal de Atividades.</a:t>
            </a:r>
          </a:p>
        </p:txBody>
      </p:sp>
      <p:graphicFrame>
        <p:nvGraphicFramePr>
          <p:cNvPr id="5" name="Gráfico 1">
            <a:extLst>
              <a:ext uri="{FF2B5EF4-FFF2-40B4-BE49-F238E27FC236}">
                <a16:creationId xmlns:a16="http://schemas.microsoft.com/office/drawing/2014/main" id="{89DB8DBA-0ACB-4BF1-8872-0C6469F4E4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75713"/>
              </p:ext>
            </p:extLst>
          </p:nvPr>
        </p:nvGraphicFramePr>
        <p:xfrm>
          <a:off x="370959" y="1515084"/>
          <a:ext cx="4941637" cy="418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326060"/>
            <a:ext cx="8122919" cy="34073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referente aos exercícios de 2018 com 2019.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A71363-1553-4D2E-B567-2351246C5E92}"/>
              </a:ext>
            </a:extLst>
          </p:cNvPr>
          <p:cNvSpPr/>
          <p:nvPr/>
        </p:nvSpPr>
        <p:spPr>
          <a:xfrm>
            <a:off x="1056072" y="6329048"/>
            <a:ext cx="6934377" cy="50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total</a:t>
            </a:r>
          </a:p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 de 2019 e 2018  de cada rubrica..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BA13C80-A4E5-4833-81D5-2B42468C0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958584"/>
              </p:ext>
            </p:extLst>
          </p:nvPr>
        </p:nvGraphicFramePr>
        <p:xfrm>
          <a:off x="1841500" y="2011006"/>
          <a:ext cx="6223000" cy="3973830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102412548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173193487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81516792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2372446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63979577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Contas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dez/19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dez/18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AV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80425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3.924.115,57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1.460.626,88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7168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6669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Custos Mercadoria Vendidas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-1.534.577,49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-39,1%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38.790,82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3795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264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2.389.538,08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60,9%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1.499.417,70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102,7%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10516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8051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(receitas) operacionais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-2.023.306,16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-51,6%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-346.588,20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710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Administrativas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-1.504.809,98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-38,3%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-346.588,20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-23,7%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6877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Tributárias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6982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Receitas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97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Despesas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-518.496,18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-13,2%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0920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Operacional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366.231,92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9,3%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1.152.829,50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78,9%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48594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5696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0,64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1375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-782.691,40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-19,9%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-115.527,45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-7,9%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928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+mn-ea"/>
                          <a:cs typeface="+mn-cs"/>
                        </a:rPr>
                        <a:t>LAIR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-416.458,84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-10,6%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1.037.302,05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71,0%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9448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3704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IRPJ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-141.715,95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-3,6%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72084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CSLL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-35.343,15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-0,9%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48551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Líquido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-593.517,94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-15,1%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1.037.302,05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i="1" u="none" strike="noStrike" dirty="0">
                          <a:solidFill>
                            <a:srgbClr val="181717"/>
                          </a:solidFill>
                          <a:effectLst/>
                          <a:latin typeface="Source Sans Pro Light" panose="020B0403030403020204" pitchFamily="34" charset="0"/>
                        </a:rPr>
                        <a:t>71,0%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76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1588" y="367818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341588" y="1520358"/>
            <a:ext cx="4349679" cy="3785652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às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receitas</a:t>
            </a: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observa-se um crescimento de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168%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quando comparados os exercícios de 2019 e 2018.</a:t>
            </a:r>
          </a:p>
          <a:p>
            <a:pPr indent="237668" algn="just" defTabSz="237668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Destaca-se que o valor desembolsado com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</a:t>
            </a: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administrativas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representava 52% da receita líquida em 2019.</a:t>
            </a:r>
          </a:p>
          <a:p>
            <a:pPr indent="237668" algn="just" defTabSz="237668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despesas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financeiras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perfaziam a monta de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R$ 782.691,40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2019,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representando 28% da receita líquida auferida no mesmo período. Tal gasto elevado é reflexo do nível de endividamento da Recuperanda com instituições financeiras.</a:t>
            </a:r>
          </a:p>
          <a:p>
            <a:pPr indent="237668" algn="just" defTabSz="237668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2019 a Recuperanda havia apurado um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contábil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acumulado de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R$ 553.517,94.</a:t>
            </a:r>
          </a:p>
          <a:p>
            <a:pPr indent="237668" algn="just" defTabSz="237668">
              <a:buFont typeface="Wingdings" panose="05000000000000000000" pitchFamily="2" charset="2"/>
              <a:buChar char="§"/>
            </a:pPr>
            <a:endParaRPr lang="pt-BR" sz="1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Gize-se que o saldo das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custos de mercadorias vendidas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2018 é devedor, ou seja, não fora apurado corretamente.</a:t>
            </a:r>
          </a:p>
          <a:p>
            <a:pPr indent="237668" algn="just" defTabSz="237668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Evidencia-se que o valor de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R$ 518.496,18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registrado como “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outras despesas”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2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refere-se s um registro de ajustes do Balanço patrimonial, ainda não esclarecido pela Recuperanda.</a:t>
            </a:r>
            <a:endParaRPr lang="pt-BR" sz="1050" b="1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1">
            <a:extLst>
              <a:ext uri="{FF2B5EF4-FFF2-40B4-BE49-F238E27FC236}">
                <a16:creationId xmlns:a16="http://schemas.microsoft.com/office/drawing/2014/main" id="{94179CDF-B93E-44FE-B68A-BA77440E3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884728"/>
              </p:ext>
            </p:extLst>
          </p:nvPr>
        </p:nvGraphicFramePr>
        <p:xfrm>
          <a:off x="4776716" y="1736825"/>
          <a:ext cx="4539264" cy="3384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ANÁLISE FINANCEIRA</a:t>
            </a:r>
            <a:endParaRPr lang="pt-B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C0608E7-AD09-4BD4-B6E8-06CDD0C236F0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SR. ORTH</a:t>
            </a: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5.3. Demonstração dos Resultados</a:t>
            </a:r>
          </a:p>
        </p:txBody>
      </p:sp>
    </p:spTree>
    <p:extLst>
      <p:ext uri="{BB962C8B-B14F-4D97-AF65-F5344CB8AC3E}">
        <p14:creationId xmlns:p14="http://schemas.microsoft.com/office/powerpoint/2010/main" val="184816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3951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Ativo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50141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 de 2019 e 2018  de cada rubrica.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CEF06D-96CB-4BB2-BA4B-D7366BA1D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231023"/>
              </p:ext>
            </p:extLst>
          </p:nvPr>
        </p:nvGraphicFramePr>
        <p:xfrm>
          <a:off x="1682750" y="2136788"/>
          <a:ext cx="6540500" cy="3641090"/>
        </p:xfrm>
        <a:graphic>
          <a:graphicData uri="http://schemas.openxmlformats.org/drawingml/2006/table">
            <a:tbl>
              <a:tblPr/>
              <a:tblGrid>
                <a:gridCol w="1765300">
                  <a:extLst>
                    <a:ext uri="{9D8B030D-6E8A-4147-A177-3AD203B41FA5}">
                      <a16:colId xmlns:a16="http://schemas.microsoft.com/office/drawing/2014/main" val="2081465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76245056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312641075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610492758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396505488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41610366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506649840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ATIVO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1019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655.213,92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607.853,82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925.739,45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658.648,87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19641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Disponível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-197,09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8.101,72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63.167,21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193.929,91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66066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690.360,88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132.554,64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516.702,91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206.945,16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0868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Impostos a recuperar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-43.806,25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92467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Adiantamentos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4.504,34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12.650,00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1.072,17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7214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contas a receber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855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Estoques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462.845,42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326.135,57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255.600,00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992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Antecipadas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4.352,04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4.352,04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7.083,76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1.101,63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9409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CIRCULANTE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159.359,27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281.337,36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295.209,84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380.425,80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9642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Realizável a Longo Prazo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176.843,77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36.506,80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19.566,85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3.274,19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04003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Créditos Consórcios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37.165,56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36.506,80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19.566,85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3.274,19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13868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Depósitos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11.007,71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088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Emprestimos a pessoa ligada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128.670,50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87827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Imobilizado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-17.484,50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244.830,56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275.642,99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377.151,61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0812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Imobilizado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281.283,81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490.095,91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468.568,19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598.718,44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9306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Depreciação Acumulada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-298.768,31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-245.265,35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-192.925,20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-221.566,83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5043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Intangível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5655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DO ATIVO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814.573,19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889.191,18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1.220.949,29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1.039.074,67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5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0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5.1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241637" y="1665569"/>
            <a:ext cx="9137890" cy="227915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pertinente informar que há diversas rubricas que apresentam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saldo credor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Tal prática contábil não é correta.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Diante disso, solicitamos maiores esclarecimentos à contabilidade da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 as respostas obtidas serão abordadas no próximo Relatório Mensal de Atividades.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Diante da análise das contas patrimoniais da Recuperanda, constatou-se a relevância das rubricas de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a terceiros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(Indústria de Máquinas Agrícolas Carazinho)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correspondem a mais de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90%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 saldo total do ativo.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saldos em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na data-base de 31 de dezembro de 2019 são zerados, o que representa outro indicativo de que há inconsistências nos registros contábeis da Empresa.</a:t>
            </a:r>
          </a:p>
        </p:txBody>
      </p:sp>
    </p:spTree>
    <p:extLst>
      <p:ext uri="{BB962C8B-B14F-4D97-AF65-F5344CB8AC3E}">
        <p14:creationId xmlns:p14="http://schemas.microsoft.com/office/powerpoint/2010/main" val="41550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39517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50141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 de 2019 e 2018  de cada rubrica.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3245FE-522D-4E90-A033-50E215D97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70890"/>
              </p:ext>
            </p:extLst>
          </p:nvPr>
        </p:nvGraphicFramePr>
        <p:xfrm>
          <a:off x="969817" y="2202876"/>
          <a:ext cx="7711735" cy="3352740"/>
        </p:xfrm>
        <a:graphic>
          <a:graphicData uri="http://schemas.openxmlformats.org/drawingml/2006/table">
            <a:tbl>
              <a:tblPr/>
              <a:tblGrid>
                <a:gridCol w="2064454">
                  <a:extLst>
                    <a:ext uri="{9D8B030D-6E8A-4147-A177-3AD203B41FA5}">
                      <a16:colId xmlns:a16="http://schemas.microsoft.com/office/drawing/2014/main" val="692689442"/>
                    </a:ext>
                  </a:extLst>
                </a:gridCol>
                <a:gridCol w="1118801">
                  <a:extLst>
                    <a:ext uri="{9D8B030D-6E8A-4147-A177-3AD203B41FA5}">
                      <a16:colId xmlns:a16="http://schemas.microsoft.com/office/drawing/2014/main" val="2314134465"/>
                    </a:ext>
                  </a:extLst>
                </a:gridCol>
                <a:gridCol w="506124">
                  <a:extLst>
                    <a:ext uri="{9D8B030D-6E8A-4147-A177-3AD203B41FA5}">
                      <a16:colId xmlns:a16="http://schemas.microsoft.com/office/drawing/2014/main" val="809646934"/>
                    </a:ext>
                  </a:extLst>
                </a:gridCol>
                <a:gridCol w="479486">
                  <a:extLst>
                    <a:ext uri="{9D8B030D-6E8A-4147-A177-3AD203B41FA5}">
                      <a16:colId xmlns:a16="http://schemas.microsoft.com/office/drawing/2014/main" val="2683023106"/>
                    </a:ext>
                  </a:extLst>
                </a:gridCol>
                <a:gridCol w="1158758">
                  <a:extLst>
                    <a:ext uri="{9D8B030D-6E8A-4147-A177-3AD203B41FA5}">
                      <a16:colId xmlns:a16="http://schemas.microsoft.com/office/drawing/2014/main" val="890032674"/>
                    </a:ext>
                  </a:extLst>
                </a:gridCol>
                <a:gridCol w="1225354">
                  <a:extLst>
                    <a:ext uri="{9D8B030D-6E8A-4147-A177-3AD203B41FA5}">
                      <a16:colId xmlns:a16="http://schemas.microsoft.com/office/drawing/2014/main" val="1164642200"/>
                    </a:ext>
                  </a:extLst>
                </a:gridCol>
                <a:gridCol w="1158758">
                  <a:extLst>
                    <a:ext uri="{9D8B030D-6E8A-4147-A177-3AD203B41FA5}">
                      <a16:colId xmlns:a16="http://schemas.microsoft.com/office/drawing/2014/main" val="2671340033"/>
                    </a:ext>
                  </a:extLst>
                </a:gridCol>
              </a:tblGrid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107919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CIRCULANTE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2.529.888,39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2.076.479,63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1.297.419,44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600.469,63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568360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Fornecedores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595.994,16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1.127.731,98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419.933,93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120.352,97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928285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Obrigações trabalhistas e Sociais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228.271,81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206.542,62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77.458,97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33.051,44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378041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Obrigações Tributárias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458.107,85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386.851,40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246.550,33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73.746,41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177617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Empréstimos e financiamentos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827.784,41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213.483,59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553.476,21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372.217,18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64484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Parcelamentos curto prazo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136.432,92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136.432,92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94262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obrigações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283.297,24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5.437,12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1.101,63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759748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NÃO CIRCULANTE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4.471.715,77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2.612.038,10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528.798,92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352.007,03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923670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Empréstimos e financiamentos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4.017.798,89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2.158.121,22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367.276,68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352.007,03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95933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Parcelamentos longo prazo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453.916,88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453.916,88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161.522,24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158386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PATRIMÔNIO LÍQUIDO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-6.187.030,97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-760%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-3.799.392,88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-605.268,97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86.598,01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18711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Capital 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25.000,00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989394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Ajustes de avaliação patrimonial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61351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Lucros (Prejuízos) acumulados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-6.212.030,97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-763%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-3.824.392,88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-630.268,97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61.598,01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725518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do período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398477"/>
                  </a:ext>
                </a:extLst>
              </a:tr>
              <a:tr h="19722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DO PASSIVO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814.573,19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889.124,85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1.220.949,39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1.039.074,67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82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9" y="4944651"/>
            <a:ext cx="8298197" cy="90537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spcBef>
                <a:spcPts val="140"/>
              </a:spcBef>
              <a:buFont typeface="Wingdings" panose="05000000000000000000" pitchFamily="2" charset="2"/>
              <a:buChar char="§"/>
            </a:pPr>
            <a:r>
              <a:rPr lang="pt-BR" sz="13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É notável que a dívida está concentrada nos </a:t>
            </a:r>
            <a:r>
              <a:rPr lang="pt-BR" sz="1300" b="1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 de longo prazo </a:t>
            </a:r>
            <a:r>
              <a:rPr lang="pt-BR" sz="13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se referem às dívidas contraídas junto às instituições financeiras e aos empréstimos contraídos junto aos </a:t>
            </a:r>
            <a:r>
              <a:rPr lang="pt-BR" sz="1300" b="1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sócios </a:t>
            </a:r>
            <a:r>
              <a:rPr lang="pt-BR" sz="13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pt-BR" sz="1300" b="1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à empresa ligada Indústria de Máquinas  Carazinho Ltda. </a:t>
            </a:r>
          </a:p>
          <a:p>
            <a:pPr algn="just" defTabSz="237668">
              <a:spcBef>
                <a:spcPts val="140"/>
              </a:spcBef>
            </a:pPr>
            <a:r>
              <a:rPr lang="pt-BR" sz="13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</a:rPr>
              <a:t> </a:t>
            </a:r>
            <a:endParaRPr lang="pt-BR" sz="13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1">
            <a:extLst>
              <a:ext uri="{FF2B5EF4-FFF2-40B4-BE49-F238E27FC236}">
                <a16:creationId xmlns:a16="http://schemas.microsoft.com/office/drawing/2014/main" id="{D65D94CC-3B18-4C30-A6A2-63841513BD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50607"/>
              </p:ext>
            </p:extLst>
          </p:nvPr>
        </p:nvGraphicFramePr>
        <p:xfrm>
          <a:off x="1932292" y="1415801"/>
          <a:ext cx="6260940" cy="352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09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5.3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10078" y="1455293"/>
            <a:ext cx="8122919" cy="34073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referente aos exercícios de 2018 com 2019.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A71363-1553-4D2E-B567-2351246C5E92}"/>
              </a:ext>
            </a:extLst>
          </p:cNvPr>
          <p:cNvSpPr/>
          <p:nvPr/>
        </p:nvSpPr>
        <p:spPr>
          <a:xfrm>
            <a:off x="335636" y="6329048"/>
            <a:ext cx="693437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2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de vendas.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FAC068D-4BDD-40FB-9377-7AF394DB1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826774"/>
              </p:ext>
            </p:extLst>
          </p:nvPr>
        </p:nvGraphicFramePr>
        <p:xfrm>
          <a:off x="710078" y="1974063"/>
          <a:ext cx="8122920" cy="4249420"/>
        </p:xfrm>
        <a:graphic>
          <a:graphicData uri="http://schemas.openxmlformats.org/drawingml/2006/table">
            <a:tbl>
              <a:tblPr/>
              <a:tblGrid>
                <a:gridCol w="2285347">
                  <a:extLst>
                    <a:ext uri="{9D8B030D-6E8A-4147-A177-3AD203B41FA5}">
                      <a16:colId xmlns:a16="http://schemas.microsoft.com/office/drawing/2014/main" val="3603261901"/>
                    </a:ext>
                  </a:extLst>
                </a:gridCol>
                <a:gridCol w="968788">
                  <a:extLst>
                    <a:ext uri="{9D8B030D-6E8A-4147-A177-3AD203B41FA5}">
                      <a16:colId xmlns:a16="http://schemas.microsoft.com/office/drawing/2014/main" val="84991635"/>
                    </a:ext>
                  </a:extLst>
                </a:gridCol>
                <a:gridCol w="583758">
                  <a:extLst>
                    <a:ext uri="{9D8B030D-6E8A-4147-A177-3AD203B41FA5}">
                      <a16:colId xmlns:a16="http://schemas.microsoft.com/office/drawing/2014/main" val="3126830174"/>
                    </a:ext>
                  </a:extLst>
                </a:gridCol>
                <a:gridCol w="968788">
                  <a:extLst>
                    <a:ext uri="{9D8B030D-6E8A-4147-A177-3AD203B41FA5}">
                      <a16:colId xmlns:a16="http://schemas.microsoft.com/office/drawing/2014/main" val="243457666"/>
                    </a:ext>
                  </a:extLst>
                </a:gridCol>
                <a:gridCol w="509235">
                  <a:extLst>
                    <a:ext uri="{9D8B030D-6E8A-4147-A177-3AD203B41FA5}">
                      <a16:colId xmlns:a16="http://schemas.microsoft.com/office/drawing/2014/main" val="1009314339"/>
                    </a:ext>
                  </a:extLst>
                </a:gridCol>
                <a:gridCol w="857006">
                  <a:extLst>
                    <a:ext uri="{9D8B030D-6E8A-4147-A177-3AD203B41FA5}">
                      <a16:colId xmlns:a16="http://schemas.microsoft.com/office/drawing/2014/main" val="1694959464"/>
                    </a:ext>
                  </a:extLst>
                </a:gridCol>
                <a:gridCol w="546496">
                  <a:extLst>
                    <a:ext uri="{9D8B030D-6E8A-4147-A177-3AD203B41FA5}">
                      <a16:colId xmlns:a16="http://schemas.microsoft.com/office/drawing/2014/main" val="1960268932"/>
                    </a:ext>
                  </a:extLst>
                </a:gridCol>
                <a:gridCol w="857006">
                  <a:extLst>
                    <a:ext uri="{9D8B030D-6E8A-4147-A177-3AD203B41FA5}">
                      <a16:colId xmlns:a16="http://schemas.microsoft.com/office/drawing/2014/main" val="2782956814"/>
                    </a:ext>
                  </a:extLst>
                </a:gridCol>
                <a:gridCol w="546496">
                  <a:extLst>
                    <a:ext uri="{9D8B030D-6E8A-4147-A177-3AD203B41FA5}">
                      <a16:colId xmlns:a16="http://schemas.microsoft.com/office/drawing/2014/main" val="3990611686"/>
                    </a:ext>
                  </a:extLst>
                </a:gridCol>
              </a:tblGrid>
              <a:tr h="15584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31/12/2016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3834"/>
                  </a:ext>
                </a:extLst>
              </a:tr>
              <a:tr h="155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BRUTA DE VENDAS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1.523.520,84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148,03%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1.037.411,93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35,71%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3.756.029,42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129,30%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1.967.178,34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66422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Deduções da receita bruta das vendas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(494.338,59)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-48,03%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(401.212,46)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-13,81%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(851.100,18)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-29,30%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(237.533,12)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-13,73%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805672"/>
                  </a:ext>
                </a:extLst>
              </a:tr>
              <a:tr h="15584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 LÍQUIDA DE VENDAS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1.029.182,25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636.199,47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2.904.929,24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1.729.645,22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91101"/>
                  </a:ext>
                </a:extLst>
              </a:tr>
              <a:tr h="451780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Custo dos produtos vendidos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(932.335,53)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-90,59%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(1.393.578,38)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-47,97%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(2.960.730,18)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-101,92%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(1.546.848,07)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-89,43%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071272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BRUTO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96.846,72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9,41%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-757.378,91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-26,07%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-55.800,94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182.797,15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909402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(DESPESAS)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(2.290.379,54)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-222,54%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(655.651,72)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-22,57%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(636.066,04)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-21,90%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(357.005,98)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-20,64%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83461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Gerais e administrativas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(1.475.479,34)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-143,36%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(578.850,47)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-19,93%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(337.591,09)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-11,62%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(177.778,03)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-10,28%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48507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receitas/despesas operacionais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(759.467,07)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-73,79%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37.171,80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1,28%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37325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financeiras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(55.458,11)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-5,39%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(76.822,23)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(335.646,75)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-11,55%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(179.227,95)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-10,36%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54654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Receitas financeiras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24,98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20,98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057608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(PREJUIZO) DO EXERCÍCIO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(2.193.532,82)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-213,13%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(1.413.030,63)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(691.866,98)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(174.208,83)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-10,07%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59651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IRPJ/CSLL</a:t>
                      </a:r>
                    </a:p>
                  </a:txBody>
                  <a:tcPr marL="952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- 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-  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357691"/>
                  </a:ext>
                </a:extLst>
              </a:tr>
              <a:tr h="30315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LUCRO (PREJUIZO) DO EXERCÍCIO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(2.193.532,82)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-213,13%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(1.413.030,63)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-48,64%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(691.866,98)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-23,82%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(174.208,83)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5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-10,07%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088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0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10079" y="1458958"/>
            <a:ext cx="4242922" cy="480131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relação a receita, verifica-se um crescimento de 46% entre os exercícios de 2018 e 2019.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Empresa apresentou um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custo de mercadoria vendidas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elevado nos anos observados que chegou a ser superior a própria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líquida de vendas.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Considerando que tais registros tenham sido realizados de forma correta, a Recuperanda acumulou uma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margem líquida negativa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perfaz a monta de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R$ 533.535,98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nos últimos quatro exercícios sociais encerrados.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as despesas apresentadas pela Empresa em 2019, destaca-se o valor desembolsado com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</a:t>
            </a: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gerais </a:t>
            </a:r>
            <a:r>
              <a:rPr lang="pt-BR" sz="1200" b="1" i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administrativas</a:t>
            </a:r>
            <a:r>
              <a:rPr lang="pt-BR" sz="12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perfazem a monta de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R$ 2.234.946,41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 73% de todas as despesas registradas no respectivo período. O elevado gasto deve-se, substancialmente, aos gastos com funcionários.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 2019, a Recuperanda havia apurado um </a:t>
            </a:r>
            <a:r>
              <a:rPr lang="pt-BR" sz="12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contábil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acumulado de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R$ 2.193.532,82.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CF0C2D41-126F-42A9-B9D9-3EEAA36EB956}"/>
              </a:ext>
            </a:extLst>
          </p:cNvPr>
          <p:cNvSpPr txBox="1">
            <a:spLocks/>
          </p:cNvSpPr>
          <p:nvPr/>
        </p:nvSpPr>
        <p:spPr>
          <a:xfrm>
            <a:off x="710078" y="790902"/>
            <a:ext cx="7740415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graphicFrame>
        <p:nvGraphicFramePr>
          <p:cNvPr id="6" name="Gráfico 2">
            <a:extLst>
              <a:ext uri="{FF2B5EF4-FFF2-40B4-BE49-F238E27FC236}">
                <a16:creationId xmlns:a16="http://schemas.microsoft.com/office/drawing/2014/main" id="{7FEADF66-33C5-477C-B2DD-AF95039EC8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008921"/>
              </p:ext>
            </p:extLst>
          </p:nvPr>
        </p:nvGraphicFramePr>
        <p:xfrm>
          <a:off x="4800600" y="1458958"/>
          <a:ext cx="4469208" cy="354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950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6.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Cumprimento das Obrigações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6.1 </a:t>
            </a:r>
            <a:r>
              <a:rPr lang="en-US" dirty="0" err="1"/>
              <a:t>Cumprimento</a:t>
            </a:r>
            <a:r>
              <a:rPr lang="en-US" dirty="0"/>
              <a:t> das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93524" y="1796111"/>
            <a:ext cx="4224784" cy="394172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das </a:t>
            </a:r>
            <a:r>
              <a:rPr lang="pt-BR" sz="12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dos trâmites processuais, um dos papeis da equipe de Administração Judicial é o de fiscalizar as atividades das Devedoras, especialmente no que tange ao cumprimento das obrigações que lhe são impostas pela Lei 11.101/05.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virtude do atual contexto pandêmico em que se vive, esta Equipe não realizou inspeção in loco nas dependências das Recuperandas. Contudo, foi realizada uma conferência virtual no dia 30/03/2020, conforme mencionado nas páginas 12 e 13 deste relatório, momento no qual a administração das Recuperandas informou que as atividades operacionais estavam em pleno funcionamento.</a:t>
            </a:r>
          </a:p>
        </p:txBody>
      </p:sp>
      <p:pic>
        <p:nvPicPr>
          <p:cNvPr id="6" name="Graphic 12" descr="Industrial worker welding">
            <a:extLst>
              <a:ext uri="{FF2B5EF4-FFF2-40B4-BE49-F238E27FC236}">
                <a16:creationId xmlns:a16="http://schemas.microsoft.com/office/drawing/2014/main" id="{C9178E5C-9C93-41E0-9260-4BDFC98D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43010" y="2524678"/>
            <a:ext cx="4184407" cy="265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REGISTRO FOTOGRÁFICO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7.1. Registro Fotográfico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USINAGEM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SETOR DE MONTAGEM	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FEAFE1DD-BF10-4BA5-A1FC-383ED795E7D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1186" r="11186"/>
          <a:stretch>
            <a:fillRect/>
          </a:stretch>
        </p:blipFill>
        <p:spPr/>
      </p:pic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ECCECE48-2EE4-44A5-87AD-6AA7865DADB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82990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CORTE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57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DOBRADEIRAS E FURADEIRAS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E5D29DD7-168B-4693-AA13-BD131B5016F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1186" r="11186"/>
          <a:stretch>
            <a:fillRect/>
          </a:stretch>
        </p:blipFill>
        <p:spPr/>
      </p:pic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3F6FFB86-D621-4AC0-BD54-0A3D0206195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167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8261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PINTURA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DE65AD9F-9733-4DAA-9EA1-FDFC2FCC9BE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1186" r="11186"/>
          <a:stretch>
            <a:fillRect/>
          </a:stretch>
        </p:blipFill>
        <p:spPr>
          <a:xfrm>
            <a:off x="2818261" y="1794305"/>
            <a:ext cx="4313238" cy="4167188"/>
          </a:xfrm>
        </p:spPr>
      </p:pic>
    </p:spTree>
    <p:extLst>
      <p:ext uri="{BB962C8B-B14F-4D97-AF65-F5344CB8AC3E}">
        <p14:creationId xmlns:p14="http://schemas.microsoft.com/office/powerpoint/2010/main" val="910176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administrativa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administrativa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7D1639E8-123A-4B10-A829-57B1969E97D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1186" r="11186"/>
          <a:stretch>
            <a:fillRect/>
          </a:stretch>
        </p:blipFill>
        <p:spPr/>
      </p:pic>
      <p:pic>
        <p:nvPicPr>
          <p:cNvPr id="13" name="Espaço Reservado para Imagem 12">
            <a:extLst>
              <a:ext uri="{FF2B5EF4-FFF2-40B4-BE49-F238E27FC236}">
                <a16:creationId xmlns:a16="http://schemas.microsoft.com/office/drawing/2014/main" id="{9683CCCC-C0B0-4ADB-B83B-48F2488F083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601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504000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Primeiramente, cumpre referir as premissas que embasaram este relatório, bem como destacar alguns pontos que esta Equipe julga pertinentes para uma melhor compreensão do trabalho desenvolvido.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S.R. Orth &amp; Cia LTDA e Indústria de Máquinas Agrícolas Carazinho LTDA., as quais foram fornecidas por seus administradores; e (ii) foram conduzidas discussões com membros integrantes da administração e as operações da referida sociedade empresária.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 Recuperanda ou qualquer relação com quaisquer das partes envolvidas, o que caracteriza a independência desta Equipe em relação ao presente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A administração da  S.R. Orth &amp; Cia LTDA e Indústria de Máquinas Agrícolas Carazinho LTDA. e seus sócios não impuseram qualquer restrição para que esta Equipe pudesse: (i) obter todas as informações solicitadas para produzir este relatório; e (ii) chegar de forma independente às conclusões aqui contidas.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  <a:endParaRPr lang="en-US" sz="1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457201" y="359299"/>
            <a:ext cx="8520544" cy="90024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154495" y="2632508"/>
            <a:ext cx="2061526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5626556" y="2638121"/>
            <a:ext cx="2201262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Natália Freiras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Advogada responsável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103458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397175" y="5202791"/>
            <a:ext cx="1744153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EB6BB41-962D-435E-B7B8-F057041DE934}"/>
              </a:ext>
            </a:extLst>
          </p:cNvPr>
          <p:cNvSpPr/>
          <p:nvPr/>
        </p:nvSpPr>
        <p:spPr>
          <a:xfrm>
            <a:off x="6995097" y="5202791"/>
            <a:ext cx="1512815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Murraro</a:t>
            </a:r>
          </a:p>
          <a:p>
            <a:pPr indent="237668" algn="just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just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54" y="3735515"/>
            <a:ext cx="1467276" cy="14672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47" y="1155533"/>
            <a:ext cx="1467276" cy="14666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F8C131BA-9EEB-4D5C-AF0D-F394DC2F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574" y="3740424"/>
            <a:ext cx="1467277" cy="14672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219361" y="5202791"/>
            <a:ext cx="1467277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6F67BA-7A44-43BE-BBAC-0E29795E2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796" y="3670847"/>
            <a:ext cx="1429064" cy="14713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721708-3AED-4214-BDF5-B91F676D0D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165" y="1162739"/>
            <a:ext cx="1390590" cy="14762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28FC824D-1364-4FE0-8A8D-062B0915A460}"/>
              </a:ext>
            </a:extLst>
          </p:cNvPr>
          <p:cNvSpPr/>
          <p:nvPr/>
        </p:nvSpPr>
        <p:spPr>
          <a:xfrm>
            <a:off x="573932" y="1320668"/>
            <a:ext cx="8594387" cy="5040000"/>
          </a:xfrm>
          <a:prstGeom prst="rect">
            <a:avLst/>
          </a:prstGeom>
          <a:ln>
            <a:noFill/>
          </a:ln>
        </p:spPr>
        <p:txBody>
          <a:bodyPr wrap="square" numCol="2" spcCol="180000">
            <a:no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Trata-se de Recuperação Judicial ajuizada em 21/11/2019 pelas sociedades empresárias  da S.R. Orth &amp; Cia LTDA e Indústria de Máquinas Agrícolas Carazinho LTDA. (Evento 1).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11/12/2019, seguindo a Recomendação n. 57/2019 do Conselho Nacional de Justiça, o Juízo determinou a realização de constatação prévia (Evento 5), cujo laudo pericial foi protocolado nos autos por esta equipe no dia 18/12/2019 (Evento 10).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deferimento do processamento da Recuperação Judicial ocorreu em 24/03/2020, em decisão que nomeou esta equipe para exercer a Administração Judicial.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decisão, as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foram intimadas em 05/05/2020 (Eventos 24 e 26), dando início à contagem do prazo de 60 dias úteis para apresentação do plano de recuperação.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edital do art. 52, §1º, da Lei 11.101/05 foi publicado em 06/05/2020, dando início ao prazo de 15 dias para os credores apresentarem divergências e habilitações diretamente à Administração Judicial.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forma de contagem dos prazos foi definida por meio do despacho do Evento 58.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Tendo em vista a atual pandemia do novo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coronavírus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(COVID-19), os prazos dos processos eletrônicos foram suspensos de 19/03/2020 (Resolução nº 313, do CNJ, de 19/03/2020) e foram retomados em 04/05/2020 (Resolução nº 314, do CNJ, de 20/04/2020). 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	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	É como se encontra o processo.</a:t>
            </a: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14000"/>
              </a:lnSpc>
            </a:pPr>
            <a:endParaRPr lang="pt-BR" sz="1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87299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92D050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73231"/>
            <a:ext cx="1429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AC843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48286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69260" y="4065529"/>
            <a:ext cx="7224" cy="1514697"/>
          </a:xfrm>
          <a:prstGeom prst="line">
            <a:avLst/>
          </a:prstGeom>
          <a:ln w="25400">
            <a:solidFill>
              <a:schemeClr val="accent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48286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220916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7832" y="3611010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24/03/2020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CB194C39-7050-4594-AE10-43570A9112C0}"/>
              </a:ext>
            </a:extLst>
          </p:cNvPr>
          <p:cNvSpPr txBox="1"/>
          <p:nvPr/>
        </p:nvSpPr>
        <p:spPr>
          <a:xfrm>
            <a:off x="3167145" y="3580386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30/07/2020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17563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  <a:endCxn id="368" idx="0"/>
          </p:cNvCxnSpPr>
          <p:nvPr/>
        </p:nvCxnSpPr>
        <p:spPr>
          <a:xfrm>
            <a:off x="7439818" y="2409221"/>
            <a:ext cx="10324" cy="1421689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41499" y="2383194"/>
            <a:ext cx="10045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17563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96334" y="2379967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501419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236305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06/05/2020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TextBox 19">
            <a:extLst>
              <a:ext uri="{FF2B5EF4-FFF2-40B4-BE49-F238E27FC236}">
                <a16:creationId xmlns:a16="http://schemas.microsoft.com/office/drawing/2014/main" id="{2EE120FE-08A3-4F66-BA63-B7197B352318}"/>
              </a:ext>
            </a:extLst>
          </p:cNvPr>
          <p:cNvSpPr txBox="1"/>
          <p:nvPr/>
        </p:nvSpPr>
        <p:spPr>
          <a:xfrm>
            <a:off x="3918869" y="4236305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669581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412825" y="4236305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04108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solidFill>
              <a:srgbClr val="A7A7A7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solidFill>
              <a:srgbClr val="A7A7A7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5">
            <a:extLst>
              <a:ext uri="{FF2B5EF4-FFF2-40B4-BE49-F238E27FC236}">
                <a16:creationId xmlns:a16="http://schemas.microsoft.com/office/drawing/2014/main" id="{FE02D106-BA35-436E-8EFA-8D675E2492D7}"/>
              </a:ext>
            </a:extLst>
          </p:cNvPr>
          <p:cNvSpPr/>
          <p:nvPr/>
        </p:nvSpPr>
        <p:spPr>
          <a:xfrm>
            <a:off x="5375593" y="39175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3">
            <a:extLst>
              <a:ext uri="{FF2B5EF4-FFF2-40B4-BE49-F238E27FC236}">
                <a16:creationId xmlns:a16="http://schemas.microsoft.com/office/drawing/2014/main" id="{B922056A-1E76-4A8A-9205-55C828226048}"/>
              </a:ext>
            </a:extLst>
          </p:cNvPr>
          <p:cNvSpPr/>
          <p:nvPr/>
        </p:nvSpPr>
        <p:spPr>
          <a:xfrm>
            <a:off x="5036177" y="3842229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3">
            <a:extLst>
              <a:ext uri="{FF2B5EF4-FFF2-40B4-BE49-F238E27FC236}">
                <a16:creationId xmlns:a16="http://schemas.microsoft.com/office/drawing/2014/main" id="{930AAAFC-F5AE-46DF-A1F9-BE857A8C620E}"/>
              </a:ext>
            </a:extLst>
          </p:cNvPr>
          <p:cNvSpPr/>
          <p:nvPr/>
        </p:nvSpPr>
        <p:spPr>
          <a:xfrm>
            <a:off x="5762335" y="3843604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 rot="16544242"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chemeClr val="accent5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89695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211615"/>
            <a:ext cx="1630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34258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21/11/2019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92746" y="3886467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718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62303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06/05/2020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71519"/>
            <a:ext cx="1309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4633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para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recebimento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34258"/>
            <a:ext cx="952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27/05/2020</a:t>
            </a:r>
          </a:p>
          <a:p>
            <a:pPr algn="ctr"/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TextBox 19">
            <a:extLst>
              <a:ext uri="{FF2B5EF4-FFF2-40B4-BE49-F238E27FC236}">
                <a16:creationId xmlns:a16="http://schemas.microsoft.com/office/drawing/2014/main" id="{5EE3C341-A87A-4E5C-AF16-7FAB03C16801}"/>
              </a:ext>
            </a:extLst>
          </p:cNvPr>
          <p:cNvSpPr txBox="1"/>
          <p:nvPr/>
        </p:nvSpPr>
        <p:spPr>
          <a:xfrm>
            <a:off x="3976657" y="3623034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30/07/2020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TextBox 19">
            <a:extLst>
              <a:ext uri="{FF2B5EF4-FFF2-40B4-BE49-F238E27FC236}">
                <a16:creationId xmlns:a16="http://schemas.microsoft.com/office/drawing/2014/main" id="{A3BD1C6C-AB90-44A6-871E-708AEEDB5B34}"/>
              </a:ext>
            </a:extLst>
          </p:cNvPr>
          <p:cNvSpPr txBox="1"/>
          <p:nvPr/>
        </p:nvSpPr>
        <p:spPr>
          <a:xfrm>
            <a:off x="5007677" y="4134258"/>
            <a:ext cx="978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</a:t>
            </a:r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134258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</a:t>
            </a:r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623034"/>
            <a:ext cx="95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AS RECUPERANDAS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 das empresas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Reunião com a Administração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2.4. Impactos da Covid 19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80816" y="303744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801096" y="305877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11431" y="304839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31357" y="305877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42047" y="305877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61973" y="305877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1398" y="3054236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-8920" y="5089410"/>
            <a:ext cx="2555629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Constituição sob a forma de sociedade empresarial de responsabilidade limitada, com atividade principal a  fabricação de partes de máquinas e equipamentos para agricultura e pecuária, além do comércio atacadista de peças e reparos de máquinas e aparelhos para agricultura e pecuária.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245542" y="5120572"/>
            <a:ext cx="205107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Agravamento da situação financeira das </a:t>
            </a:r>
            <a:r>
              <a:rPr lang="pt-BR" sz="12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em razão da concorrência com grandes produtores de plantadeiras,</a:t>
            </a: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margens de vendas reduzidas, necessidade de assistência técnica e reposição de peças.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271080" y="1577827"/>
            <a:ext cx="205287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Agravamento constante da saúde financeira, até a realização do pedido de recuperação judicial ocorrido em 21/11/2019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B0E9B7-0C2B-46D0-9574-75A476C85D6B}"/>
              </a:ext>
            </a:extLst>
          </p:cNvPr>
          <p:cNvSpPr/>
          <p:nvPr/>
        </p:nvSpPr>
        <p:spPr>
          <a:xfrm>
            <a:off x="983438" y="3449156"/>
            <a:ext cx="677574" cy="6775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B1D1E8E-EAA0-41D2-A614-822D42E0ABEF}"/>
              </a:ext>
            </a:extLst>
          </p:cNvPr>
          <p:cNvSpPr/>
          <p:nvPr/>
        </p:nvSpPr>
        <p:spPr>
          <a:xfrm>
            <a:off x="3407326" y="3449156"/>
            <a:ext cx="677574" cy="677574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9E3F1E-560B-4188-AC83-3E892D677461}"/>
              </a:ext>
            </a:extLst>
          </p:cNvPr>
          <p:cNvSpPr/>
          <p:nvPr/>
        </p:nvSpPr>
        <p:spPr>
          <a:xfrm>
            <a:off x="2180413" y="3456035"/>
            <a:ext cx="677574" cy="67757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87E155-D906-48A6-8F1D-C93133F31EA3}"/>
              </a:ext>
            </a:extLst>
          </p:cNvPr>
          <p:cNvSpPr/>
          <p:nvPr/>
        </p:nvSpPr>
        <p:spPr>
          <a:xfrm>
            <a:off x="4618016" y="3456035"/>
            <a:ext cx="677574" cy="67757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DE839A-DF9C-4F46-B809-E0E772992273}"/>
              </a:ext>
            </a:extLst>
          </p:cNvPr>
          <p:cNvSpPr/>
          <p:nvPr/>
        </p:nvSpPr>
        <p:spPr>
          <a:xfrm>
            <a:off x="5808427" y="3442276"/>
            <a:ext cx="677574" cy="677574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AE1D70D-81B3-4E29-8FC3-A07E0024C166}"/>
              </a:ext>
            </a:extLst>
          </p:cNvPr>
          <p:cNvSpPr/>
          <p:nvPr/>
        </p:nvSpPr>
        <p:spPr>
          <a:xfrm>
            <a:off x="7027359" y="3442276"/>
            <a:ext cx="677574" cy="67757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pic>
        <p:nvPicPr>
          <p:cNvPr id="50" name="Graphic 49" descr="Group brainstorm">
            <a:extLst>
              <a:ext uri="{FF2B5EF4-FFF2-40B4-BE49-F238E27FC236}">
                <a16:creationId xmlns:a16="http://schemas.microsoft.com/office/drawing/2014/main" id="{B48BDDAC-C6F8-4D75-88DE-3E2FB823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495" y="3532584"/>
            <a:ext cx="445459" cy="445459"/>
          </a:xfrm>
          <a:prstGeom prst="rect">
            <a:avLst/>
          </a:prstGeom>
        </p:spPr>
      </p:pic>
      <p:pic>
        <p:nvPicPr>
          <p:cNvPr id="51" name="Graphic 50" descr="Downward trend graph">
            <a:extLst>
              <a:ext uri="{FF2B5EF4-FFF2-40B4-BE49-F238E27FC236}">
                <a16:creationId xmlns:a16="http://schemas.microsoft.com/office/drawing/2014/main" id="{F27E84BE-9B8B-44CF-9547-3B6C07E6C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09460" y="3564172"/>
            <a:ext cx="446027" cy="446027"/>
          </a:xfrm>
          <a:prstGeom prst="rect">
            <a:avLst/>
          </a:prstGeom>
        </p:spPr>
      </p:pic>
      <p:pic>
        <p:nvPicPr>
          <p:cNvPr id="52" name="Graphic 51" descr="Thought">
            <a:extLst>
              <a:ext uri="{FF2B5EF4-FFF2-40B4-BE49-F238E27FC236}">
                <a16:creationId xmlns:a16="http://schemas.microsoft.com/office/drawing/2014/main" id="{62CA24D8-6A55-4F24-A86E-69720749F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496809" y="3502233"/>
            <a:ext cx="519559" cy="519559"/>
          </a:xfrm>
          <a:prstGeom prst="rect">
            <a:avLst/>
          </a:prstGeom>
        </p:spPr>
      </p:pic>
      <p:pic>
        <p:nvPicPr>
          <p:cNvPr id="53" name="Graphic 52" descr="Tractor">
            <a:extLst>
              <a:ext uri="{FF2B5EF4-FFF2-40B4-BE49-F238E27FC236}">
                <a16:creationId xmlns:a16="http://schemas.microsoft.com/office/drawing/2014/main" id="{13AF8289-A326-45A0-8CFB-CC2933859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20007" y="3550506"/>
            <a:ext cx="474871" cy="474871"/>
          </a:xfrm>
          <a:prstGeom prst="rect">
            <a:avLst/>
          </a:prstGeom>
        </p:spPr>
      </p:pic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42162618-7A62-4096-AB06-FCE6677882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2115" y="593953"/>
            <a:ext cx="7786807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da S.R. Orth e Ind.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Máquinas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</a:t>
            </a:r>
            <a:r>
              <a:rPr lang="en-US" sz="24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Carazinho</a:t>
            </a:r>
            <a:r>
              <a:rPr lang="en-US" sz="24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</a:t>
            </a:r>
            <a:endParaRPr lang="en-US" sz="24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902333" y="4837717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308005" y="413777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50776" y="4112969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2516129" y="2959026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5821" y="266723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48950" y="2975861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443896" y="2655934"/>
            <a:ext cx="104835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563" y="4824362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45235" y="4124418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62564" y="2962924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12256" y="2671133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73587" y="306755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582BAF2-9002-4778-887C-9A74E3198987}"/>
              </a:ext>
            </a:extLst>
          </p:cNvPr>
          <p:cNvSpPr/>
          <p:nvPr/>
        </p:nvSpPr>
        <p:spPr>
          <a:xfrm>
            <a:off x="8258319" y="3442819"/>
            <a:ext cx="677574" cy="67757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90505" y="4812913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96177" y="4112969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593347" y="5120572"/>
            <a:ext cx="1698787" cy="1032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Deferimento do processamento da Recuperação Judicial em 24/03/2020.</a:t>
            </a:r>
          </a:p>
        </p:txBody>
      </p:sp>
      <p:pic>
        <p:nvPicPr>
          <p:cNvPr id="100" name="Graphic 99" descr="Scales of justice">
            <a:extLst>
              <a:ext uri="{FF2B5EF4-FFF2-40B4-BE49-F238E27FC236}">
                <a16:creationId xmlns:a16="http://schemas.microsoft.com/office/drawing/2014/main" id="{E7072B43-D1B9-46A0-8924-72720D5F9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27511" y="3537154"/>
            <a:ext cx="476511" cy="476511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5295" y="3050656"/>
            <a:ext cx="754974" cy="826697"/>
            <a:chOff x="8447097" y="3401355"/>
            <a:chExt cx="69689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9432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733718" y="2232358"/>
            <a:ext cx="2353458" cy="33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Ingresso no mercado de plantadeiras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</a:t>
            </a: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id="{34C49830-3977-46BC-B0A4-0AE9BF3A379D}"/>
              </a:ext>
            </a:extLst>
          </p:cNvPr>
          <p:cNvSpPr/>
          <p:nvPr/>
        </p:nvSpPr>
        <p:spPr>
          <a:xfrm>
            <a:off x="1354203" y="1204424"/>
            <a:ext cx="2285118" cy="151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o auge do setor de máquinas agrícolas, houve restrição de crédito no mercado, sendo que os clientes passaram a internalizar os processos antes executados pela Sr. Orth.</a:t>
            </a:r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53CE7668-B8BB-4710-A4F2-2F60D22E1463}"/>
              </a:ext>
            </a:extLst>
          </p:cNvPr>
          <p:cNvSpPr/>
          <p:nvPr/>
        </p:nvSpPr>
        <p:spPr>
          <a:xfrm>
            <a:off x="2609199" y="5089410"/>
            <a:ext cx="2513663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Início da fabricação de implementos próprios a partir de projetos desenvolvidos  pelos sócios Sandro Orth e Jairo Orth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 </a:t>
            </a:r>
          </a:p>
        </p:txBody>
      </p:sp>
      <p:sp>
        <p:nvSpPr>
          <p:cNvPr id="56" name="TextBox 62">
            <a:extLst>
              <a:ext uri="{FF2B5EF4-FFF2-40B4-BE49-F238E27FC236}">
                <a16:creationId xmlns:a16="http://schemas.microsoft.com/office/drawing/2014/main" id="{78D5BD6D-4A3E-47B0-B5EC-186989CE8430}"/>
              </a:ext>
            </a:extLst>
          </p:cNvPr>
          <p:cNvSpPr txBox="1"/>
          <p:nvPr/>
        </p:nvSpPr>
        <p:spPr>
          <a:xfrm>
            <a:off x="3443636" y="4789110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Graphic 59" descr="Gavel">
            <a:extLst>
              <a:ext uri="{FF2B5EF4-FFF2-40B4-BE49-F238E27FC236}">
                <a16:creationId xmlns:a16="http://schemas.microsoft.com/office/drawing/2014/main" id="{E852398A-F989-4956-9ED8-D8B9D33D97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346498" y="3499054"/>
            <a:ext cx="476511" cy="476511"/>
          </a:xfrm>
          <a:prstGeom prst="rect">
            <a:avLst/>
          </a:prstGeom>
        </p:spPr>
      </p:pic>
      <p:pic>
        <p:nvPicPr>
          <p:cNvPr id="64" name="Graphic 63" descr="Downward trend graph">
            <a:extLst>
              <a:ext uri="{FF2B5EF4-FFF2-40B4-BE49-F238E27FC236}">
                <a16:creationId xmlns:a16="http://schemas.microsoft.com/office/drawing/2014/main" id="{4346778D-0CB7-4192-925F-E1F56814A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23704" y="3547664"/>
            <a:ext cx="446027" cy="4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/>
      <p:bldP spid="42" grpId="0"/>
      <p:bldP spid="43" grpId="0"/>
      <p:bldP spid="95" grpId="0" animBg="1"/>
      <p:bldP spid="99" grpId="0"/>
      <p:bldP spid="66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05FF19-33E9-4F94-84A3-7C6CE2C07C8F}"/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3330</TotalTime>
  <Words>4662</Words>
  <Application>Microsoft Office PowerPoint</Application>
  <PresentationFormat>Papel A4 (210 x 297 mm)</PresentationFormat>
  <Paragraphs>1007</Paragraphs>
  <Slides>41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41</vt:i4>
      </vt:variant>
    </vt:vector>
  </HeadingPairs>
  <TitlesOfParts>
    <vt:vector size="52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mirna muraro</cp:lastModifiedBy>
  <cp:revision>209</cp:revision>
  <cp:lastPrinted>2020-04-20T01:32:50Z</cp:lastPrinted>
  <dcterms:created xsi:type="dcterms:W3CDTF">2019-11-30T16:43:25Z</dcterms:created>
  <dcterms:modified xsi:type="dcterms:W3CDTF">2020-05-13T18:53:29Z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