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5"/>
  </p:notesMasterIdLst>
  <p:handoutMasterIdLst>
    <p:handoutMasterId r:id="rId36"/>
  </p:handoutMasterIdLst>
  <p:sldIdLst>
    <p:sldId id="1343" r:id="rId8"/>
    <p:sldId id="749" r:id="rId9"/>
    <p:sldId id="1344" r:id="rId10"/>
    <p:sldId id="1342" r:id="rId11"/>
    <p:sldId id="1437" r:id="rId12"/>
    <p:sldId id="1339" r:id="rId13"/>
    <p:sldId id="1321" r:id="rId14"/>
    <p:sldId id="1347" r:id="rId15"/>
    <p:sldId id="1338" r:id="rId16"/>
    <p:sldId id="1438" r:id="rId17"/>
    <p:sldId id="1346" r:id="rId18"/>
    <p:sldId id="1405" r:id="rId19"/>
    <p:sldId id="1406" r:id="rId20"/>
    <p:sldId id="1397" r:id="rId21"/>
    <p:sldId id="1333" r:id="rId22"/>
    <p:sldId id="1350" r:id="rId23"/>
    <p:sldId id="1390" r:id="rId24"/>
    <p:sldId id="1395" r:id="rId25"/>
    <p:sldId id="1396" r:id="rId26"/>
    <p:sldId id="1365" r:id="rId27"/>
    <p:sldId id="1349" r:id="rId28"/>
    <p:sldId id="1334" r:id="rId29"/>
    <p:sldId id="1360" r:id="rId30"/>
    <p:sldId id="1402" r:id="rId31"/>
    <p:sldId id="1403" r:id="rId32"/>
    <p:sldId id="1436" r:id="rId33"/>
    <p:sldId id="275" r:id="rId34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437"/>
            <p14:sldId id="1339"/>
            <p14:sldId id="1321"/>
            <p14:sldId id="1347"/>
            <p14:sldId id="1338"/>
            <p14:sldId id="1438"/>
            <p14:sldId id="1346"/>
            <p14:sldId id="1405"/>
            <p14:sldId id="1406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402"/>
            <p14:sldId id="1403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944"/>
    <a:srgbClr val="88C641"/>
    <a:srgbClr val="377023"/>
    <a:srgbClr val="F4C85A"/>
    <a:srgbClr val="A7A7A7"/>
    <a:srgbClr val="7CB342"/>
    <a:srgbClr val="F9EBB9"/>
    <a:srgbClr val="C2C2C2"/>
    <a:srgbClr val="CC3300"/>
    <a:srgbClr val="12A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F30A0-F6BE-485E-B619-0D225C56EA96}" v="22" dt="2021-02-23T20:36:53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7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00FD3EBF-2E2E-4080-A038-BA8F70A5C5FE}"/>
    <pc:docChg chg="undo redo custSel addSld delSld modSld modSection">
      <pc:chgData name="Daniel Kops" userId="89bb4887-0d96-4749-a719-a73ae3625c92" providerId="ADAL" clId="{00FD3EBF-2E2E-4080-A038-BA8F70A5C5FE}" dt="2020-12-15T18:56:22.717" v="599" actId="20577"/>
      <pc:docMkLst>
        <pc:docMk/>
      </pc:docMkLst>
      <pc:sldChg chg="modSp mod">
        <pc:chgData name="Daniel Kops" userId="89bb4887-0d96-4749-a719-a73ae3625c92" providerId="ADAL" clId="{00FD3EBF-2E2E-4080-A038-BA8F70A5C5FE}" dt="2020-12-15T15:32:12.180" v="263" actId="6549"/>
        <pc:sldMkLst>
          <pc:docMk/>
          <pc:sldMk cId="0" sldId="749"/>
        </pc:sldMkLst>
        <pc:spChg chg="mod">
          <ac:chgData name="Daniel Kops" userId="89bb4887-0d96-4749-a719-a73ae3625c92" providerId="ADAL" clId="{00FD3EBF-2E2E-4080-A038-BA8F70A5C5FE}" dt="2020-12-15T15:32:12.180" v="263" actId="6549"/>
          <ac:spMkLst>
            <pc:docMk/>
            <pc:sldMk cId="0" sldId="749"/>
            <ac:spMk id="16" creationId="{5786B810-17FA-463F-8C1F-06C454E07794}"/>
          </ac:spMkLst>
        </pc:spChg>
      </pc:sldChg>
      <pc:sldChg chg="delSp modSp mod">
        <pc:chgData name="Daniel Kops" userId="89bb4887-0d96-4749-a719-a73ae3625c92" providerId="ADAL" clId="{00FD3EBF-2E2E-4080-A038-BA8F70A5C5FE}" dt="2020-12-15T15:33:31.244" v="264"/>
        <pc:sldMkLst>
          <pc:docMk/>
          <pc:sldMk cId="660923624" sldId="1315"/>
        </pc:sldMkLst>
        <pc:spChg chg="mod">
          <ac:chgData name="Daniel Kops" userId="89bb4887-0d96-4749-a719-a73ae3625c92" providerId="ADAL" clId="{00FD3EBF-2E2E-4080-A038-BA8F70A5C5FE}" dt="2020-12-15T15:33:31.244" v="264"/>
          <ac:spMkLst>
            <pc:docMk/>
            <pc:sldMk cId="660923624" sldId="1315"/>
            <ac:spMk id="2" creationId="{CBFADFC0-A002-834D-BDDC-65D7E0A7F082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1" creationId="{77E5BE3E-DDBE-4C6D-91FE-97E1712195B4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2" creationId="{3098565E-34E6-4673-8230-DD5C63D1C9FB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3" creationId="{BFD55CA8-1502-4AF5-A809-1C0C63579BFF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4" creationId="{2ED05278-E7A8-4493-8FCB-1E4C8B7BB381}"/>
          </ac:spMkLst>
        </pc:spChg>
        <pc:spChg chg="mod">
          <ac:chgData name="Daniel Kops" userId="89bb4887-0d96-4749-a719-a73ae3625c92" providerId="ADAL" clId="{00FD3EBF-2E2E-4080-A038-BA8F70A5C5FE}" dt="2020-12-15T15:31:49.009" v="204" actId="207"/>
          <ac:spMkLst>
            <pc:docMk/>
            <pc:sldMk cId="660923624" sldId="1315"/>
            <ac:spMk id="505" creationId="{297C8EBD-2AEE-450B-99BC-1D7B409A44B7}"/>
          </ac:spMkLst>
        </pc:spChg>
        <pc:grpChg chg="del mod">
          <ac:chgData name="Daniel Kops" userId="89bb4887-0d96-4749-a719-a73ae3625c92" providerId="ADAL" clId="{00FD3EBF-2E2E-4080-A038-BA8F70A5C5FE}" dt="2020-12-15T15:31:17.986" v="192" actId="478"/>
          <ac:grpSpMkLst>
            <pc:docMk/>
            <pc:sldMk cId="660923624" sldId="1315"/>
            <ac:grpSpMk id="500" creationId="{88B6C602-628B-4E49-B6E5-5593ABF42F41}"/>
          </ac:grpSpMkLst>
        </pc:grpChg>
        <pc:picChg chg="del mod">
          <ac:chgData name="Daniel Kops" userId="89bb4887-0d96-4749-a719-a73ae3625c92" providerId="ADAL" clId="{00FD3EBF-2E2E-4080-A038-BA8F70A5C5FE}" dt="2020-12-15T15:31:15.481" v="191" actId="478"/>
          <ac:picMkLst>
            <pc:docMk/>
            <pc:sldMk cId="660923624" sldId="1315"/>
            <ac:picMk id="4" creationId="{96840701-F4BE-42FE-BD9F-EF3E58F6B122}"/>
          </ac:picMkLst>
        </pc:picChg>
      </pc:sldChg>
      <pc:sldChg chg="modSp del">
        <pc:chgData name="Daniel Kops" userId="89bb4887-0d96-4749-a719-a73ae3625c92" providerId="ADAL" clId="{00FD3EBF-2E2E-4080-A038-BA8F70A5C5FE}" dt="2020-12-15T17:46:36.941" v="301" actId="47"/>
        <pc:sldMkLst>
          <pc:docMk/>
          <pc:sldMk cId="3275463655" sldId="1317"/>
        </pc:sldMkLst>
        <pc:graphicFrameChg chg="mod">
          <ac:chgData name="Daniel Kops" userId="89bb4887-0d96-4749-a719-a73ae3625c92" providerId="ADAL" clId="{00FD3EBF-2E2E-4080-A038-BA8F70A5C5FE}" dt="2020-12-15T17:28:44.958" v="299" actId="208"/>
          <ac:graphicFrameMkLst>
            <pc:docMk/>
            <pc:sldMk cId="3275463655" sldId="1317"/>
            <ac:graphicFrameMk id="7" creationId="{F31AAFF4-0C70-452A-A458-C5D592C17021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5:26:18.562" v="173"/>
        <pc:sldMkLst>
          <pc:docMk/>
          <pc:sldMk cId="2213664845" sldId="1321"/>
        </pc:sldMkLst>
        <pc:spChg chg="mod">
          <ac:chgData name="Daniel Kops" userId="89bb4887-0d96-4749-a719-a73ae3625c92" providerId="ADAL" clId="{00FD3EBF-2E2E-4080-A038-BA8F70A5C5FE}" dt="2020-12-15T15:24:39.263" v="155" actId="1037"/>
          <ac:spMkLst>
            <pc:docMk/>
            <pc:sldMk cId="2213664845" sldId="1321"/>
            <ac:spMk id="54" creationId="{EEADA5BC-E775-40B2-84C6-083F7FE28091}"/>
          </ac:spMkLst>
        </pc:spChg>
        <pc:spChg chg="mod">
          <ac:chgData name="Daniel Kops" userId="89bb4887-0d96-4749-a719-a73ae3625c92" providerId="ADAL" clId="{00FD3EBF-2E2E-4080-A038-BA8F70A5C5FE}" dt="2020-12-15T15:25:03.437" v="161" actId="13926"/>
          <ac:spMkLst>
            <pc:docMk/>
            <pc:sldMk cId="2213664845" sldId="1321"/>
            <ac:spMk id="56" creationId="{4F961FD2-A387-465E-8FCD-4D834F5A1729}"/>
          </ac:spMkLst>
        </pc:spChg>
        <pc:spChg chg="mod">
          <ac:chgData name="Daniel Kops" userId="89bb4887-0d96-4749-a719-a73ae3625c92" providerId="ADAL" clId="{00FD3EBF-2E2E-4080-A038-BA8F70A5C5FE}" dt="2020-12-15T15:25:24.549" v="163" actId="13926"/>
          <ac:spMkLst>
            <pc:docMk/>
            <pc:sldMk cId="2213664845" sldId="1321"/>
            <ac:spMk id="57" creationId="{F1D497B1-F483-4F4F-AC73-7E304FDB95B0}"/>
          </ac:spMkLst>
        </pc:spChg>
        <pc:spChg chg="mod">
          <ac:chgData name="Daniel Kops" userId="89bb4887-0d96-4749-a719-a73ae3625c92" providerId="ADAL" clId="{00FD3EBF-2E2E-4080-A038-BA8F70A5C5FE}" dt="2020-12-15T15:25:56.246" v="168" actId="13926"/>
          <ac:spMkLst>
            <pc:docMk/>
            <pc:sldMk cId="2213664845" sldId="1321"/>
            <ac:spMk id="58" creationId="{86F684A6-7520-4B9C-8EEA-0555270481C4}"/>
          </ac:spMkLst>
        </pc:spChg>
        <pc:spChg chg="mod">
          <ac:chgData name="Daniel Kops" userId="89bb4887-0d96-4749-a719-a73ae3625c92" providerId="ADAL" clId="{00FD3EBF-2E2E-4080-A038-BA8F70A5C5FE}" dt="2020-12-15T15:26:13.399" v="172" actId="13926"/>
          <ac:spMkLst>
            <pc:docMk/>
            <pc:sldMk cId="2213664845" sldId="1321"/>
            <ac:spMk id="59" creationId="{DEF66CCD-C0E4-415F-840F-237BB9B3392B}"/>
          </ac:spMkLst>
        </pc:spChg>
        <pc:spChg chg="mod">
          <ac:chgData name="Daniel Kops" userId="89bb4887-0d96-4749-a719-a73ae3625c92" providerId="ADAL" clId="{00FD3EBF-2E2E-4080-A038-BA8F70A5C5FE}" dt="2020-12-15T15:26:04.805" v="170" actId="13926"/>
          <ac:spMkLst>
            <pc:docMk/>
            <pc:sldMk cId="2213664845" sldId="1321"/>
            <ac:spMk id="60" creationId="{0D837CF6-E335-447F-8CAC-E735315381A6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00FD3EBF-2E2E-4080-A038-BA8F70A5C5FE}" dt="2020-12-15T15:25:49.390" v="167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00FD3EBF-2E2E-4080-A038-BA8F70A5C5FE}" dt="2020-12-15T15:24:49.555" v="158" actId="555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00FD3EBF-2E2E-4080-A038-BA8F70A5C5FE}" dt="2020-12-15T15:26:18.562" v="173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00FD3EBF-2E2E-4080-A038-BA8F70A5C5FE}" dt="2020-12-15T15:24:43.101" v="157" actId="1038"/>
          <ac:spMkLst>
            <pc:docMk/>
            <pc:sldMk cId="2213664845" sldId="1321"/>
            <ac:spMk id="436" creationId="{72AA53C9-8A01-44EA-8CCA-B55746DAAC00}"/>
          </ac:spMkLst>
        </pc:spChg>
      </pc:sldChg>
      <pc:sldChg chg="modSp mod">
        <pc:chgData name="Daniel Kops" userId="89bb4887-0d96-4749-a719-a73ae3625c92" providerId="ADAL" clId="{00FD3EBF-2E2E-4080-A038-BA8F70A5C5FE}" dt="2020-12-15T15:19:05.263" v="26" actId="6549"/>
        <pc:sldMkLst>
          <pc:docMk/>
          <pc:sldMk cId="1630834399" sldId="1325"/>
        </pc:sldMkLst>
        <pc:spChg chg="mod">
          <ac:chgData name="Daniel Kops" userId="89bb4887-0d96-4749-a719-a73ae3625c92" providerId="ADAL" clId="{00FD3EBF-2E2E-4080-A038-BA8F70A5C5FE}" dt="2020-12-15T15:19:05.263" v="26" actId="6549"/>
          <ac:spMkLst>
            <pc:docMk/>
            <pc:sldMk cId="1630834399" sldId="1325"/>
            <ac:spMk id="316" creationId="{28FC824D-1364-4FE0-8A8D-062B0915A460}"/>
          </ac:spMkLst>
        </pc:spChg>
      </pc:sldChg>
      <pc:sldChg chg="modSp mod">
        <pc:chgData name="Daniel Kops" userId="89bb4887-0d96-4749-a719-a73ae3625c92" providerId="ADAL" clId="{00FD3EBF-2E2E-4080-A038-BA8F70A5C5FE}" dt="2020-12-15T18:19:45.551" v="404" actId="20577"/>
        <pc:sldMkLst>
          <pc:docMk/>
          <pc:sldMk cId="3064054227" sldId="1333"/>
        </pc:sldMkLst>
        <pc:spChg chg="mod">
          <ac:chgData name="Daniel Kops" userId="89bb4887-0d96-4749-a719-a73ae3625c92" providerId="ADAL" clId="{00FD3EBF-2E2E-4080-A038-BA8F70A5C5FE}" dt="2020-12-15T18:19:45.551" v="404" actId="20577"/>
          <ac:spMkLst>
            <pc:docMk/>
            <pc:sldMk cId="3064054227" sldId="1333"/>
            <ac:spMk id="5" creationId="{F6EB8B2E-CCE7-4EE0-B3FF-DB0219BC350B}"/>
          </ac:spMkLst>
        </pc:spChg>
        <pc:graphicFrameChg chg="mod modGraphic">
          <ac:chgData name="Daniel Kops" userId="89bb4887-0d96-4749-a719-a73ae3625c92" providerId="ADAL" clId="{00FD3EBF-2E2E-4080-A038-BA8F70A5C5FE}" dt="2020-12-15T18:05:01.931" v="355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8:56:22.717" v="599" actId="20577"/>
        <pc:sldMkLst>
          <pc:docMk/>
          <pc:sldMk cId="3285528555" sldId="1334"/>
        </pc:sldMkLst>
        <pc:spChg chg="mod">
          <ac:chgData name="Daniel Kops" userId="89bb4887-0d96-4749-a719-a73ae3625c92" providerId="ADAL" clId="{00FD3EBF-2E2E-4080-A038-BA8F70A5C5FE}" dt="2020-12-15T18:56:22.717" v="599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addSp delSp modSp mod">
        <pc:chgData name="Daniel Kops" userId="89bb4887-0d96-4749-a719-a73ae3625c92" providerId="ADAL" clId="{00FD3EBF-2E2E-4080-A038-BA8F70A5C5FE}" dt="2020-12-15T15:26:49.454" v="178" actId="13926"/>
        <pc:sldMkLst>
          <pc:docMk/>
          <pc:sldMk cId="1487227126" sldId="1339"/>
        </pc:sldMkLst>
        <pc:spChg chg="mod">
          <ac:chgData name="Daniel Kops" userId="89bb4887-0d96-4749-a719-a73ae3625c92" providerId="ADAL" clId="{00FD3EBF-2E2E-4080-A038-BA8F70A5C5FE}" dt="2020-12-15T15:20:03.281" v="53" actId="207"/>
          <ac:spMkLst>
            <pc:docMk/>
            <pc:sldMk cId="1487227126" sldId="1339"/>
            <ac:spMk id="65" creationId="{EEAC8FC8-576E-40FF-87C7-493990BDF0C3}"/>
          </ac:spMkLst>
        </pc:spChg>
        <pc:spChg chg="del">
          <ac:chgData name="Daniel Kops" userId="89bb4887-0d96-4749-a719-a73ae3625c92" providerId="ADAL" clId="{00FD3EBF-2E2E-4080-A038-BA8F70A5C5FE}" dt="2020-12-15T15:19:32.504" v="33" actId="478"/>
          <ac:spMkLst>
            <pc:docMk/>
            <pc:sldMk cId="1487227126" sldId="1339"/>
            <ac:spMk id="66" creationId="{FE02D106-BA35-436E-8EFA-8D675E2492D7}"/>
          </ac:spMkLst>
        </pc:spChg>
        <pc:spChg chg="del">
          <ac:chgData name="Daniel Kops" userId="89bb4887-0d96-4749-a719-a73ae3625c92" providerId="ADAL" clId="{00FD3EBF-2E2E-4080-A038-BA8F70A5C5FE}" dt="2020-12-15T15:19:29.468" v="32" actId="478"/>
          <ac:spMkLst>
            <pc:docMk/>
            <pc:sldMk cId="1487227126" sldId="1339"/>
            <ac:spMk id="67" creationId="{B922056A-1E76-4A8A-9205-55C828226048}"/>
          </ac:spMkLst>
        </pc:spChg>
        <pc:spChg chg="del mod">
          <ac:chgData name="Daniel Kops" userId="89bb4887-0d96-4749-a719-a73ae3625c92" providerId="ADAL" clId="{00FD3EBF-2E2E-4080-A038-BA8F70A5C5FE}" dt="2020-12-15T15:19:28.683" v="31" actId="478"/>
          <ac:spMkLst>
            <pc:docMk/>
            <pc:sldMk cId="1487227126" sldId="1339"/>
            <ac:spMk id="68" creationId="{930AAAFC-F5AE-46DF-A1F9-BE857A8C620E}"/>
          </ac:spMkLst>
        </pc:spChg>
        <pc:spChg chg="add mod">
          <ac:chgData name="Daniel Kops" userId="89bb4887-0d96-4749-a719-a73ae3625c92" providerId="ADAL" clId="{00FD3EBF-2E2E-4080-A038-BA8F70A5C5FE}" dt="2020-12-15T15:22:52.910" v="98" actId="13926"/>
          <ac:spMkLst>
            <pc:docMk/>
            <pc:sldMk cId="1487227126" sldId="1339"/>
            <ac:spMk id="71" creationId="{7816DBD1-6397-4DD5-9ECD-FB081A207DA5}"/>
          </ac:spMkLst>
        </pc:spChg>
        <pc:spChg chg="mod">
          <ac:chgData name="Daniel Kops" userId="89bb4887-0d96-4749-a719-a73ae3625c92" providerId="ADAL" clId="{00FD3EBF-2E2E-4080-A038-BA8F70A5C5FE}" dt="2020-12-15T15:24:03.076" v="125" actId="555"/>
          <ac:spMkLst>
            <pc:docMk/>
            <pc:sldMk cId="1487227126" sldId="1339"/>
            <ac:spMk id="72" creationId="{1E3EFEE1-1BF5-4DD2-9717-B78F982D24DB}"/>
          </ac:spMkLst>
        </pc:spChg>
        <pc:spChg chg="add mod">
          <ac:chgData name="Daniel Kops" userId="89bb4887-0d96-4749-a719-a73ae3625c92" providerId="ADAL" clId="{00FD3EBF-2E2E-4080-A038-BA8F70A5C5FE}" dt="2020-12-15T15:22:30.089" v="91" actId="13926"/>
          <ac:spMkLst>
            <pc:docMk/>
            <pc:sldMk cId="1487227126" sldId="1339"/>
            <ac:spMk id="73" creationId="{A2F26B5A-45E0-4954-BDAE-9BD65F852D75}"/>
          </ac:spMkLst>
        </pc:spChg>
        <pc:spChg chg="mod">
          <ac:chgData name="Daniel Kops" userId="89bb4887-0d96-4749-a719-a73ae3625c92" providerId="ADAL" clId="{00FD3EBF-2E2E-4080-A038-BA8F70A5C5FE}" dt="2020-12-15T15:26:49.454" v="178" actId="13926"/>
          <ac:spMkLst>
            <pc:docMk/>
            <pc:sldMk cId="1487227126" sldId="1339"/>
            <ac:spMk id="74" creationId="{F969A94F-D0B5-4BB9-B57D-FECA193FB808}"/>
          </ac:spMkLst>
        </pc:spChg>
        <pc:spChg chg="mod">
          <ac:chgData name="Daniel Kops" userId="89bb4887-0d96-4749-a719-a73ae3625c92" providerId="ADAL" clId="{00FD3EBF-2E2E-4080-A038-BA8F70A5C5FE}" dt="2020-12-15T15:24:03.076" v="125" actId="555"/>
          <ac:spMkLst>
            <pc:docMk/>
            <pc:sldMk cId="1487227126" sldId="1339"/>
            <ac:spMk id="75" creationId="{1B5E3E48-2F4A-4F44-9E4A-4B5E998A7BB0}"/>
          </ac:spMkLst>
        </pc:spChg>
        <pc:spChg chg="add mod">
          <ac:chgData name="Daniel Kops" userId="89bb4887-0d96-4749-a719-a73ae3625c92" providerId="ADAL" clId="{00FD3EBF-2E2E-4080-A038-BA8F70A5C5FE}" dt="2020-12-15T15:24:11.373" v="138" actId="13926"/>
          <ac:spMkLst>
            <pc:docMk/>
            <pc:sldMk cId="1487227126" sldId="1339"/>
            <ac:spMk id="76" creationId="{5314E81F-8788-44DF-99C2-37B0698A4D88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00FD3EBF-2E2E-4080-A038-BA8F70A5C5FE}" dt="2020-12-15T15:24:03.076" v="125" actId="555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00FD3EBF-2E2E-4080-A038-BA8F70A5C5FE}" dt="2020-12-15T15:20:07.230" v="56" actId="207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00FD3EBF-2E2E-4080-A038-BA8F70A5C5FE}" dt="2020-12-15T15:20:08.308" v="57" actId="207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00FD3EBF-2E2E-4080-A038-BA8F70A5C5FE}" dt="2020-12-15T15:20:09.053" v="58" actId="207"/>
          <ac:spMkLst>
            <pc:docMk/>
            <pc:sldMk cId="1487227126" sldId="1339"/>
            <ac:spMk id="366" creationId="{7A49F761-0C0D-427D-8EA1-D2237F9F188D}"/>
          </ac:spMkLst>
        </pc:spChg>
        <pc:spChg chg="mod">
          <ac:chgData name="Daniel Kops" userId="89bb4887-0d96-4749-a719-a73ae3625c92" providerId="ADAL" clId="{00FD3EBF-2E2E-4080-A038-BA8F70A5C5FE}" dt="2020-12-15T15:23:22.789" v="106" actId="14100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00FD3EBF-2E2E-4080-A038-BA8F70A5C5FE}" dt="2020-12-15T15:19:14.969" v="27" actId="255"/>
          <ac:spMkLst>
            <pc:docMk/>
            <pc:sldMk cId="1487227126" sldId="1339"/>
            <ac:spMk id="376" creationId="{BAC6F7F4-7951-4A62-A376-A3902C7F1698}"/>
          </ac:spMkLst>
        </pc:spChg>
        <pc:spChg chg="add del mod">
          <ac:chgData name="Daniel Kops" userId="89bb4887-0d96-4749-a719-a73ae3625c92" providerId="ADAL" clId="{00FD3EBF-2E2E-4080-A038-BA8F70A5C5FE}" dt="2020-12-15T15:20:15.860" v="65" actId="207"/>
          <ac:spMkLst>
            <pc:docMk/>
            <pc:sldMk cId="1487227126" sldId="1339"/>
            <ac:spMk id="380" creationId="{6B88BAE5-92BD-49E4-A869-1159AE6B3551}"/>
          </ac:spMkLst>
        </pc:spChg>
        <pc:spChg chg="add del mod">
          <ac:chgData name="Daniel Kops" userId="89bb4887-0d96-4749-a719-a73ae3625c92" providerId="ADAL" clId="{00FD3EBF-2E2E-4080-A038-BA8F70A5C5FE}" dt="2020-12-15T15:20:14.718" v="64" actId="207"/>
          <ac:spMkLst>
            <pc:docMk/>
            <pc:sldMk cId="1487227126" sldId="1339"/>
            <ac:spMk id="381" creationId="{6E19047A-7940-47C9-92D7-112E86DA9DA2}"/>
          </ac:spMkLst>
        </pc:spChg>
        <pc:spChg chg="mod">
          <ac:chgData name="Daniel Kops" userId="89bb4887-0d96-4749-a719-a73ae3625c92" providerId="ADAL" clId="{00FD3EBF-2E2E-4080-A038-BA8F70A5C5FE}" dt="2020-12-15T15:23:28.951" v="119" actId="20577"/>
          <ac:spMkLst>
            <pc:docMk/>
            <pc:sldMk cId="1487227126" sldId="1339"/>
            <ac:spMk id="386" creationId="{61659D55-DFD6-4BD6-ACFD-27CC9910FEE7}"/>
          </ac:spMkLst>
        </pc:spChg>
        <pc:grpChg chg="add del mod">
          <ac:chgData name="Daniel Kops" userId="89bb4887-0d96-4749-a719-a73ae3625c92" providerId="ADAL" clId="{00FD3EBF-2E2E-4080-A038-BA8F70A5C5FE}" dt="2020-12-15T15:20:05.049" v="55" actId="20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00FD3EBF-2E2E-4080-A038-BA8F70A5C5FE}" dt="2020-12-15T15:20:05.049" v="55" actId="207"/>
          <ac:grpSpMkLst>
            <pc:docMk/>
            <pc:sldMk cId="1487227126" sldId="1339"/>
            <ac:grpSpMk id="352" creationId="{4ADE8117-036E-49DE-8941-3069925D6CB8}"/>
          </ac:grpSpMkLst>
        </pc:grpChg>
        <pc:picChg chg="add del">
          <ac:chgData name="Daniel Kops" userId="89bb4887-0d96-4749-a719-a73ae3625c92" providerId="ADAL" clId="{00FD3EBF-2E2E-4080-A038-BA8F70A5C5FE}" dt="2020-12-15T15:22:40.240" v="93" actId="22"/>
          <ac:picMkLst>
            <pc:docMk/>
            <pc:sldMk cId="1487227126" sldId="1339"/>
            <ac:picMk id="4" creationId="{17B77C40-F0D2-4A74-8594-F200255860A2}"/>
          </ac:picMkLst>
        </pc:picChg>
        <pc:cxnChg chg="mod">
          <ac:chgData name="Daniel Kops" userId="89bb4887-0d96-4749-a719-a73ae3625c92" providerId="ADAL" clId="{00FD3EBF-2E2E-4080-A038-BA8F70A5C5FE}" dt="2020-12-15T15:20:25.359" v="68" actId="208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00FD3EBF-2E2E-4080-A038-BA8F70A5C5FE}" dt="2020-12-15T15:20:26.302" v="69" actId="208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00FD3EBF-2E2E-4080-A038-BA8F70A5C5FE}" dt="2020-12-15T15:20:30.343" v="73" actId="208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00FD3EBF-2E2E-4080-A038-BA8F70A5C5FE}" dt="2020-12-15T15:20:29.033" v="72" actId="208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00FD3EBF-2E2E-4080-A038-BA8F70A5C5FE}" dt="2020-12-15T15:20:28.237" v="71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00FD3EBF-2E2E-4080-A038-BA8F70A5C5FE}" dt="2020-12-15T15:20:27.474" v="70" actId="208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00FD3EBF-2E2E-4080-A038-BA8F70A5C5FE}" dt="2020-12-15T15:18:49.194" v="20" actId="2710"/>
        <pc:sldMkLst>
          <pc:docMk/>
          <pc:sldMk cId="1652522170" sldId="1342"/>
        </pc:sldMkLst>
        <pc:spChg chg="mod">
          <ac:chgData name="Daniel Kops" userId="89bb4887-0d96-4749-a719-a73ae3625c92" providerId="ADAL" clId="{00FD3EBF-2E2E-4080-A038-BA8F70A5C5FE}" dt="2020-12-15T15:18:49.194" v="20" actId="2710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00FD3EBF-2E2E-4080-A038-BA8F70A5C5FE}" dt="2020-12-15T15:33:39.622" v="296" actId="20577"/>
        <pc:sldMkLst>
          <pc:docMk/>
          <pc:sldMk cId="409174816" sldId="1347"/>
        </pc:sldMkLst>
        <pc:spChg chg="mod">
          <ac:chgData name="Daniel Kops" userId="89bb4887-0d96-4749-a719-a73ae3625c92" providerId="ADAL" clId="{00FD3EBF-2E2E-4080-A038-BA8F70A5C5FE}" dt="2020-12-15T15:33:39.622" v="296" actId="20577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00FD3EBF-2E2E-4080-A038-BA8F70A5C5FE}" dt="2020-12-15T18:28:57.990" v="439" actId="14100"/>
        <pc:sldMkLst>
          <pc:docMk/>
          <pc:sldMk cId="2303788196" sldId="1350"/>
        </pc:sldMkLst>
        <pc:spChg chg="mod">
          <ac:chgData name="Daniel Kops" userId="89bb4887-0d96-4749-a719-a73ae3625c92" providerId="ADAL" clId="{00FD3EBF-2E2E-4080-A038-BA8F70A5C5FE}" dt="2020-12-15T17:49:30.713" v="315" actId="5793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00FD3EBF-2E2E-4080-A038-BA8F70A5C5FE}" dt="2020-12-15T18:28:57.990" v="439" actId="14100"/>
          <ac:graphicFrameMkLst>
            <pc:docMk/>
            <pc:sldMk cId="2303788196" sldId="1350"/>
            <ac:graphicFrameMk id="4" creationId="{00000000-0008-0000-0000-000002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5:21:32.427" v="80" actId="27636"/>
        <pc:sldMkLst>
          <pc:docMk/>
          <pc:sldMk cId="2827505887" sldId="1360"/>
        </pc:sldMkLst>
        <pc:spChg chg="mod">
          <ac:chgData name="Daniel Kops" userId="89bb4887-0d96-4749-a719-a73ae3625c92" providerId="ADAL" clId="{00FD3EBF-2E2E-4080-A038-BA8F70A5C5FE}" dt="2020-12-15T15:21:32.427" v="80" actId="27636"/>
          <ac:spMkLst>
            <pc:docMk/>
            <pc:sldMk cId="2827505887" sldId="1360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00FD3EBF-2E2E-4080-A038-BA8F70A5C5FE}" dt="2020-12-15T18:44:50.829" v="451" actId="1076"/>
        <pc:sldMkLst>
          <pc:docMk/>
          <pc:sldMk cId="3104445173" sldId="1365"/>
        </pc:sldMkLst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5" creationId="{6D37B68B-E8CD-467D-BF09-3666F06FB185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6" creationId="{8ECEF2EF-133B-48EC-9C6C-745C9752320F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7" creationId="{DD1DA87B-66A5-4375-97FE-7FB229F2D52C}"/>
          </ac:spMkLst>
        </pc:spChg>
        <pc:spChg chg="mod">
          <ac:chgData name="Daniel Kops" userId="89bb4887-0d96-4749-a719-a73ae3625c92" providerId="ADAL" clId="{00FD3EBF-2E2E-4080-A038-BA8F70A5C5FE}" dt="2020-12-15T17:50:11.094" v="329" actId="20577"/>
          <ac:spMkLst>
            <pc:docMk/>
            <pc:sldMk cId="3104445173" sldId="1365"/>
            <ac:spMk id="8" creationId="{22613F70-1F95-463F-BFDB-8B15297559E4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9" creationId="{1853AA8E-840E-4A84-8FD8-EBAD3468ED2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0" creationId="{9F31C834-EBAF-41E8-AF8A-5160A65A737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1" creationId="{4E4D2552-2E09-492A-A65A-156E96C31C3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2" creationId="{1560B991-517A-416D-8705-9EB80D28C14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3" creationId="{ACCFFA4B-BCFD-4F63-AD61-FFF90211EB10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4" creationId="{2D43EACE-FD39-4448-B990-32ED8D2A3BE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5" creationId="{49DA0AE9-0C16-4BC3-A6BE-D0A35C41605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6" creationId="{B81B2F0A-CF3E-4D5D-930C-DF79127A34D2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7" creationId="{DB07DF35-022B-4B06-9BBF-8AEDC0963D06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8" creationId="{03E9CE84-7153-481E-9BFB-37859E509279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0" creationId="{D58945CB-00C8-45E3-9254-D8E62350959B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1" creationId="{AF40B2B6-1236-412A-A931-11065B4CBF4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2" creationId="{3F8ACE34-88DB-49C3-8B5C-EDF84A26F07B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3" creationId="{92AB7191-D069-4BF4-AACE-C4AE036679F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4" creationId="{C6DA003A-1A29-42C5-90B7-A663A2B4C90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5" creationId="{5771CBDD-0289-409C-95C3-9333AA98E6CC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6" creationId="{8E4E73EA-3119-410D-A69C-8034EF993C47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7" creationId="{8A0E5D0D-5777-4686-B0AC-F2D40FA51770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8" creationId="{3CB203F1-0D1D-4BAA-A0D5-51E120CFDD8E}"/>
          </ac:spMkLst>
        </pc:spChg>
        <pc:grpChg chg="mod">
          <ac:chgData name="Daniel Kops" userId="89bb4887-0d96-4749-a719-a73ae3625c92" providerId="ADAL" clId="{00FD3EBF-2E2E-4080-A038-BA8F70A5C5FE}" dt="2020-12-15T18:44:50.829" v="451" actId="1076"/>
          <ac:grpSpMkLst>
            <pc:docMk/>
            <pc:sldMk cId="3104445173" sldId="1365"/>
            <ac:grpSpMk id="4" creationId="{4EFFFC32-0F35-4113-945E-0891D3FB7693}"/>
          </ac:grpSpMkLst>
        </pc:grpChg>
      </pc:sldChg>
      <pc:sldChg chg="del">
        <pc:chgData name="Daniel Kops" userId="89bb4887-0d96-4749-a719-a73ae3625c92" providerId="ADAL" clId="{00FD3EBF-2E2E-4080-A038-BA8F70A5C5FE}" dt="2020-12-15T17:46:37.843" v="302" actId="47"/>
        <pc:sldMkLst>
          <pc:docMk/>
          <pc:sldMk cId="666382258" sldId="1374"/>
        </pc:sldMkLst>
      </pc:sldChg>
      <pc:sldChg chg="delSp modSp del mod">
        <pc:chgData name="Daniel Kops" userId="89bb4887-0d96-4749-a719-a73ae3625c92" providerId="ADAL" clId="{00FD3EBF-2E2E-4080-A038-BA8F70A5C5FE}" dt="2020-12-15T15:31:03.428" v="189" actId="47"/>
        <pc:sldMkLst>
          <pc:docMk/>
          <pc:sldMk cId="613253531" sldId="1377"/>
        </pc:sldMkLst>
        <pc:spChg chg="del mod">
          <ac:chgData name="Daniel Kops" userId="89bb4887-0d96-4749-a719-a73ae3625c92" providerId="ADAL" clId="{00FD3EBF-2E2E-4080-A038-BA8F70A5C5FE}" dt="2020-12-15T15:30:56.794" v="187"/>
          <ac:spMkLst>
            <pc:docMk/>
            <pc:sldMk cId="613253531" sldId="1377"/>
            <ac:spMk id="9" creationId="{59C83733-E8CF-4DFE-9BA5-8D6FDF5EC538}"/>
          </ac:spMkLst>
        </pc:spChg>
      </pc:sldChg>
      <pc:sldChg chg="modSp mod">
        <pc:chgData name="Daniel Kops" userId="89bb4887-0d96-4749-a719-a73ae3625c92" providerId="ADAL" clId="{00FD3EBF-2E2E-4080-A038-BA8F70A5C5FE}" dt="2020-12-15T18:19:53.297" v="405"/>
        <pc:sldMkLst>
          <pc:docMk/>
          <pc:sldMk cId="1747746632" sldId="1390"/>
        </pc:sldMkLst>
        <pc:spChg chg="mod">
          <ac:chgData name="Daniel Kops" userId="89bb4887-0d96-4749-a719-a73ae3625c92" providerId="ADAL" clId="{00FD3EBF-2E2E-4080-A038-BA8F70A5C5FE}" dt="2020-12-15T18:19:53.297" v="405"/>
          <ac:spMkLst>
            <pc:docMk/>
            <pc:sldMk cId="1747746632" sldId="1390"/>
            <ac:spMk id="6" creationId="{AF8A94DE-7006-4FB2-8C06-C66400550462}"/>
          </ac:spMkLst>
        </pc:spChg>
        <pc:graphicFrameChg chg="mod modGraphic">
          <ac:chgData name="Daniel Kops" userId="89bb4887-0d96-4749-a719-a73ae3625c92" providerId="ADAL" clId="{00FD3EBF-2E2E-4080-A038-BA8F70A5C5FE}" dt="2020-12-15T18:05:21.647" v="363" actId="1076"/>
          <ac:graphicFrameMkLst>
            <pc:docMk/>
            <pc:sldMk cId="1747746632" sldId="1390"/>
            <ac:graphicFrameMk id="5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8:44:30.748" v="450"/>
        <pc:sldMkLst>
          <pc:docMk/>
          <pc:sldMk cId="2218299428" sldId="1395"/>
        </pc:sldMkLst>
        <pc:spChg chg="mod">
          <ac:chgData name="Daniel Kops" userId="89bb4887-0d96-4749-a719-a73ae3625c92" providerId="ADAL" clId="{00FD3EBF-2E2E-4080-A038-BA8F70A5C5FE}" dt="2020-12-15T17:49:55.579" v="324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00FD3EBF-2E2E-4080-A038-BA8F70A5C5FE}" dt="2020-12-15T18:44:30.748" v="450"/>
          <ac:graphicFrameMkLst>
            <pc:docMk/>
            <pc:sldMk cId="2218299428" sldId="1395"/>
            <ac:graphicFrameMk id="4" creationId="{00000000-0008-0000-0100-000005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8:20:58.680" v="432" actId="14100"/>
        <pc:sldMkLst>
          <pc:docMk/>
          <pc:sldMk cId="1844770847" sldId="1396"/>
        </pc:sldMkLst>
        <pc:spChg chg="mod">
          <ac:chgData name="Daniel Kops" userId="89bb4887-0d96-4749-a719-a73ae3625c92" providerId="ADAL" clId="{00FD3EBF-2E2E-4080-A038-BA8F70A5C5FE}" dt="2020-12-15T18:20:58.680" v="432" actId="14100"/>
          <ac:spMkLst>
            <pc:docMk/>
            <pc:sldMk cId="1844770847" sldId="1396"/>
            <ac:spMk id="2" creationId="{FCA71363-1553-4D2E-B567-2351246C5E92}"/>
          </ac:spMkLst>
        </pc:spChg>
        <pc:graphicFrameChg chg="mod modGraphic">
          <ac:chgData name="Daniel Kops" userId="89bb4887-0d96-4749-a719-a73ae3625c92" providerId="ADAL" clId="{00FD3EBF-2E2E-4080-A038-BA8F70A5C5FE}" dt="2020-12-15T18:20:09.893" v="409" actId="114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modSp add mod">
        <pc:chgData name="Daniel Kops" userId="89bb4887-0d96-4749-a719-a73ae3625c92" providerId="ADAL" clId="{00FD3EBF-2E2E-4080-A038-BA8F70A5C5FE}" dt="2020-12-15T15:33:45.243" v="297"/>
        <pc:sldMkLst>
          <pc:docMk/>
          <pc:sldMk cId="422394643" sldId="1404"/>
        </pc:sldMkLst>
        <pc:spChg chg="mod">
          <ac:chgData name="Daniel Kops" userId="89bb4887-0d96-4749-a719-a73ae3625c92" providerId="ADAL" clId="{00FD3EBF-2E2E-4080-A038-BA8F70A5C5FE}" dt="2020-12-15T15:33:45.243" v="297"/>
          <ac:spMkLst>
            <pc:docMk/>
            <pc:sldMk cId="422394643" sldId="1404"/>
            <ac:spMk id="2" creationId="{CBFADFC0-A002-834D-BDDC-65D7E0A7F082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1" creationId="{77E5BE3E-DDBE-4C6D-91FE-97E1712195B4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2" creationId="{3098565E-34E6-4673-8230-DD5C63D1C9FB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3" creationId="{BFD55CA8-1502-4AF5-A809-1C0C63579BFF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4" creationId="{2ED05278-E7A8-4493-8FCB-1E4C8B7BB381}"/>
          </ac:spMkLst>
        </pc:spChg>
        <pc:spChg chg="mod">
          <ac:chgData name="Daniel Kops" userId="89bb4887-0d96-4749-a719-a73ae3625c92" providerId="ADAL" clId="{00FD3EBF-2E2E-4080-A038-BA8F70A5C5FE}" dt="2020-12-15T15:31:20.765" v="193" actId="21"/>
          <ac:spMkLst>
            <pc:docMk/>
            <pc:sldMk cId="422394643" sldId="1404"/>
            <ac:spMk id="505" creationId="{297C8EBD-2AEE-450B-99BC-1D7B409A44B7}"/>
          </ac:spMkLst>
        </pc:spChg>
        <pc:grpChg chg="mod">
          <ac:chgData name="Daniel Kops" userId="89bb4887-0d96-4749-a719-a73ae3625c92" providerId="ADAL" clId="{00FD3EBF-2E2E-4080-A038-BA8F70A5C5FE}" dt="2020-12-15T15:31:38.843" v="201" actId="1076"/>
          <ac:grpSpMkLst>
            <pc:docMk/>
            <pc:sldMk cId="422394643" sldId="1404"/>
            <ac:grpSpMk id="500" creationId="{88B6C602-628B-4E49-B6E5-5593ABF42F41}"/>
          </ac:grpSpMkLst>
        </pc:grpChg>
        <pc:picChg chg="mod">
          <ac:chgData name="Daniel Kops" userId="89bb4887-0d96-4749-a719-a73ae3625c92" providerId="ADAL" clId="{00FD3EBF-2E2E-4080-A038-BA8F70A5C5FE}" dt="2020-12-15T15:31:38.843" v="201" actId="1076"/>
          <ac:picMkLst>
            <pc:docMk/>
            <pc:sldMk cId="422394643" sldId="1404"/>
            <ac:picMk id="4" creationId="{96840701-F4BE-42FE-BD9F-EF3E58F6B122}"/>
          </ac:picMkLst>
        </pc:picChg>
      </pc:sldChg>
      <pc:sldChg chg="add">
        <pc:chgData name="Daniel Kops" userId="89bb4887-0d96-4749-a719-a73ae3625c92" providerId="ADAL" clId="{00FD3EBF-2E2E-4080-A038-BA8F70A5C5FE}" dt="2020-12-15T17:46:34.901" v="300"/>
        <pc:sldMkLst>
          <pc:docMk/>
          <pc:sldMk cId="1304813934" sldId="1405"/>
        </pc:sldMkLst>
      </pc:sldChg>
      <pc:sldChg chg="add">
        <pc:chgData name="Daniel Kops" userId="89bb4887-0d96-4749-a719-a73ae3625c92" providerId="ADAL" clId="{00FD3EBF-2E2E-4080-A038-BA8F70A5C5FE}" dt="2020-12-15T17:46:34.901" v="300"/>
        <pc:sldMkLst>
          <pc:docMk/>
          <pc:sldMk cId="119006016" sldId="1406"/>
        </pc:sldMkLst>
      </pc:sldChg>
    </pc:docChg>
  </pc:docChgLst>
  <pc:docChgLst>
    <pc:chgData name="Daniel Kops" userId="89bb4887-0d96-4749-a719-a73ae3625c92" providerId="ADAL" clId="{E5386153-6CB5-4429-943A-C7922A5D3F71}"/>
    <pc:docChg chg="addSld modSld">
      <pc:chgData name="Daniel Kops" userId="89bb4887-0d96-4749-a719-a73ae3625c92" providerId="ADAL" clId="{E5386153-6CB5-4429-943A-C7922A5D3F71}" dt="2021-02-17T23:09:08.340" v="12" actId="20577"/>
      <pc:docMkLst>
        <pc:docMk/>
      </pc:docMkLst>
      <pc:sldChg chg="modSp mod">
        <pc:chgData name="Daniel Kops" userId="89bb4887-0d96-4749-a719-a73ae3625c92" providerId="ADAL" clId="{E5386153-6CB5-4429-943A-C7922A5D3F71}" dt="2021-02-17T23:05:21.942" v="11" actId="20577"/>
        <pc:sldMkLst>
          <pc:docMk/>
          <pc:sldMk cId="660923624" sldId="1315"/>
        </pc:sldMkLst>
        <pc:spChg chg="mod">
          <ac:chgData name="Daniel Kops" userId="89bb4887-0d96-4749-a719-a73ae3625c92" providerId="ADAL" clId="{E5386153-6CB5-4429-943A-C7922A5D3F71}" dt="2021-02-17T23:05:21.942" v="11" actId="20577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Daniel Kops" userId="89bb4887-0d96-4749-a719-a73ae3625c92" providerId="ADAL" clId="{E5386153-6CB5-4429-943A-C7922A5D3F71}" dt="2021-02-10T21:15:36.036" v="4" actId="113"/>
        <pc:sldMkLst>
          <pc:docMk/>
          <pc:sldMk cId="3064054227" sldId="1333"/>
        </pc:sldMkLst>
        <pc:graphicFrameChg chg="modGraphic">
          <ac:chgData name="Daniel Kops" userId="89bb4887-0d96-4749-a719-a73ae3625c92" providerId="ADAL" clId="{E5386153-6CB5-4429-943A-C7922A5D3F71}" dt="2021-02-10T21:15:36.036" v="4" actId="113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E5386153-6CB5-4429-943A-C7922A5D3F71}" dt="2021-02-10T21:15:45.082" v="5" actId="1076"/>
        <pc:sldMkLst>
          <pc:docMk/>
          <pc:sldMk cId="3285528555" sldId="1334"/>
        </pc:sldMkLst>
        <pc:spChg chg="mod">
          <ac:chgData name="Daniel Kops" userId="89bb4887-0d96-4749-a719-a73ae3625c92" providerId="ADAL" clId="{E5386153-6CB5-4429-943A-C7922A5D3F71}" dt="2021-02-10T21:15:45.082" v="5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Daniel Kops" userId="89bb4887-0d96-4749-a719-a73ae3625c92" providerId="ADAL" clId="{E5386153-6CB5-4429-943A-C7922A5D3F71}" dt="2021-02-17T23:04:20.017" v="10" actId="20577"/>
        <pc:sldMkLst>
          <pc:docMk/>
          <pc:sldMk cId="1414790898" sldId="1343"/>
        </pc:sldMkLst>
        <pc:spChg chg="mod">
          <ac:chgData name="Daniel Kops" userId="89bb4887-0d96-4749-a719-a73ae3625c92" providerId="ADAL" clId="{E5386153-6CB5-4429-943A-C7922A5D3F71}" dt="2021-02-17T23:04:20.017" v="10" actId="20577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Daniel Kops" userId="89bb4887-0d96-4749-a719-a73ae3625c92" providerId="ADAL" clId="{E5386153-6CB5-4429-943A-C7922A5D3F71}" dt="2021-02-17T23:09:08.340" v="12" actId="20577"/>
        <pc:sldMkLst>
          <pc:docMk/>
          <pc:sldMk cId="2303788196" sldId="1350"/>
        </pc:sldMkLst>
        <pc:spChg chg="mod">
          <ac:chgData name="Daniel Kops" userId="89bb4887-0d96-4749-a719-a73ae3625c92" providerId="ADAL" clId="{E5386153-6CB5-4429-943A-C7922A5D3F71}" dt="2021-02-17T23:09:08.340" v="12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add">
        <pc:chgData name="Daniel Kops" userId="89bb4887-0d96-4749-a719-a73ae3625c92" providerId="ADAL" clId="{E5386153-6CB5-4429-943A-C7922A5D3F71}" dt="2021-02-10T21:16:11.013" v="6"/>
        <pc:sldMkLst>
          <pc:docMk/>
          <pc:sldMk cId="915357410" sldId="1436"/>
        </pc:sldMkLst>
      </pc:sldChg>
    </pc:docChg>
  </pc:docChgLst>
  <pc:docChgLst>
    <pc:chgData name="Daniel Kops" userId="89bb4887-0d96-4749-a719-a73ae3625c92" providerId="ADAL" clId="{5B1F30A0-F6BE-485E-B619-0D225C56EA96}"/>
    <pc:docChg chg="undo redo custSel addSld delSld modSld modSection">
      <pc:chgData name="Daniel Kops" userId="89bb4887-0d96-4749-a719-a73ae3625c92" providerId="ADAL" clId="{5B1F30A0-F6BE-485E-B619-0D225C56EA96}" dt="2021-02-23T20:45:51.654" v="406" actId="1038"/>
      <pc:docMkLst>
        <pc:docMk/>
      </pc:docMkLst>
      <pc:sldChg chg="modSp mod">
        <pc:chgData name="Daniel Kops" userId="89bb4887-0d96-4749-a719-a73ae3625c92" providerId="ADAL" clId="{5B1F30A0-F6BE-485E-B619-0D225C56EA96}" dt="2021-02-23T19:38:41.281" v="59" actId="20577"/>
        <pc:sldMkLst>
          <pc:docMk/>
          <pc:sldMk cId="0" sldId="749"/>
        </pc:sldMkLst>
        <pc:spChg chg="mod">
          <ac:chgData name="Daniel Kops" userId="89bb4887-0d96-4749-a719-a73ae3625c92" providerId="ADAL" clId="{5B1F30A0-F6BE-485E-B619-0D225C56EA96}" dt="2021-02-23T19:38:41.281" v="59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del mod">
        <pc:chgData name="Daniel Kops" userId="89bb4887-0d96-4749-a719-a73ae3625c92" providerId="ADAL" clId="{5B1F30A0-F6BE-485E-B619-0D225C56EA96}" dt="2021-02-23T20:23:45.440" v="158" actId="47"/>
        <pc:sldMkLst>
          <pc:docMk/>
          <pc:sldMk cId="660923624" sldId="1315"/>
        </pc:sldMkLst>
        <pc:spChg chg="mod">
          <ac:chgData name="Daniel Kops" userId="89bb4887-0d96-4749-a719-a73ae3625c92" providerId="ADAL" clId="{5B1F30A0-F6BE-485E-B619-0D225C56EA96}" dt="2021-02-23T20:23:26.117" v="151" actId="21"/>
          <ac:spMkLst>
            <pc:docMk/>
            <pc:sldMk cId="660923624" sldId="1315"/>
            <ac:spMk id="505" creationId="{297C8EBD-2AEE-450B-99BC-1D7B409A44B7}"/>
          </ac:spMkLst>
        </pc:spChg>
      </pc:sldChg>
      <pc:sldChg chg="modSp del mod">
        <pc:chgData name="Daniel Kops" userId="89bb4887-0d96-4749-a719-a73ae3625c92" providerId="ADAL" clId="{5B1F30A0-F6BE-485E-B619-0D225C56EA96}" dt="2021-02-23T20:02:30.910" v="104" actId="47"/>
        <pc:sldMkLst>
          <pc:docMk/>
          <pc:sldMk cId="1630834399" sldId="1325"/>
        </pc:sldMkLst>
        <pc:spChg chg="mod">
          <ac:chgData name="Daniel Kops" userId="89bb4887-0d96-4749-a719-a73ae3625c92" providerId="ADAL" clId="{5B1F30A0-F6BE-485E-B619-0D225C56EA96}" dt="2021-02-23T20:02:10.479" v="101" actId="6549"/>
          <ac:spMkLst>
            <pc:docMk/>
            <pc:sldMk cId="1630834399" sldId="1325"/>
            <ac:spMk id="316" creationId="{28FC824D-1364-4FE0-8A8D-062B0915A460}"/>
          </ac:spMkLst>
        </pc:spChg>
      </pc:sldChg>
      <pc:sldChg chg="modSp mod">
        <pc:chgData name="Daniel Kops" userId="89bb4887-0d96-4749-a719-a73ae3625c92" providerId="ADAL" clId="{5B1F30A0-F6BE-485E-B619-0D225C56EA96}" dt="2021-02-23T20:30:21.925" v="196" actId="207"/>
        <pc:sldMkLst>
          <pc:docMk/>
          <pc:sldMk cId="3064054227" sldId="1333"/>
        </pc:sldMkLst>
        <pc:spChg chg="mod">
          <ac:chgData name="Daniel Kops" userId="89bb4887-0d96-4749-a719-a73ae3625c92" providerId="ADAL" clId="{5B1F30A0-F6BE-485E-B619-0D225C56EA96}" dt="2021-02-23T20:30:21.925" v="196" actId="207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B1F30A0-F6BE-485E-B619-0D225C56EA96}" dt="2021-02-23T20:28:35.531" v="190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B1F30A0-F6BE-485E-B619-0D225C56EA96}" dt="2021-02-23T20:44:29.738" v="386" actId="1076"/>
        <pc:sldMkLst>
          <pc:docMk/>
          <pc:sldMk cId="3285528555" sldId="1334"/>
        </pc:sldMkLst>
        <pc:spChg chg="mod">
          <ac:chgData name="Daniel Kops" userId="89bb4887-0d96-4749-a719-a73ae3625c92" providerId="ADAL" clId="{5B1F30A0-F6BE-485E-B619-0D225C56EA96}" dt="2021-02-23T20:44:29.738" v="386" actId="1076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5B1F30A0-F6BE-485E-B619-0D225C56EA96}" dt="2021-02-23T20:44:20.962" v="385" actId="1076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5B1F30A0-F6BE-485E-B619-0D225C56EA96}" dt="2021-02-23T19:31:15.182" v="41" actId="20577"/>
        <pc:sldMkLst>
          <pc:docMk/>
          <pc:sldMk cId="1414790898" sldId="1343"/>
        </pc:sldMkLst>
        <pc:spChg chg="mod">
          <ac:chgData name="Daniel Kops" userId="89bb4887-0d96-4749-a719-a73ae3625c92" providerId="ADAL" clId="{5B1F30A0-F6BE-485E-B619-0D225C56EA96}" dt="2021-02-23T19:31:15.182" v="41" actId="20577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Daniel Kops" userId="89bb4887-0d96-4749-a719-a73ae3625c92" providerId="ADAL" clId="{5B1F30A0-F6BE-485E-B619-0D225C56EA96}" dt="2021-02-23T20:20:50.854" v="121" actId="1076"/>
        <pc:sldMkLst>
          <pc:docMk/>
          <pc:sldMk cId="409174816" sldId="1347"/>
        </pc:sldMkLst>
        <pc:spChg chg="mod">
          <ac:chgData name="Daniel Kops" userId="89bb4887-0d96-4749-a719-a73ae3625c92" providerId="ADAL" clId="{5B1F30A0-F6BE-485E-B619-0D225C56EA96}" dt="2021-02-23T20:20:50.854" v="121" actId="1076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B1F30A0-F6BE-485E-B619-0D225C56EA96}" dt="2021-02-23T20:32:37.634" v="235" actId="20577"/>
        <pc:sldMkLst>
          <pc:docMk/>
          <pc:sldMk cId="2303788196" sldId="1350"/>
        </pc:sldMkLst>
        <pc:spChg chg="mod">
          <ac:chgData name="Daniel Kops" userId="89bb4887-0d96-4749-a719-a73ae3625c92" providerId="ADAL" clId="{5B1F30A0-F6BE-485E-B619-0D225C56EA96}" dt="2021-02-23T20:32:37.634" v="235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5B1F30A0-F6BE-485E-B619-0D225C56EA96}" dt="2021-02-23T20:29:01.211" v="193" actId="1076"/>
          <ac:graphicFrameMkLst>
            <pc:docMk/>
            <pc:sldMk cId="2303788196" sldId="1350"/>
            <ac:graphicFrameMk id="2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B1F30A0-F6BE-485E-B619-0D225C56EA96}" dt="2021-02-23T20:40:59.445" v="325" actId="20577"/>
        <pc:sldMkLst>
          <pc:docMk/>
          <pc:sldMk cId="3104445173" sldId="1365"/>
        </pc:sldMkLst>
        <pc:spChg chg="mod">
          <ac:chgData name="Daniel Kops" userId="89bb4887-0d96-4749-a719-a73ae3625c92" providerId="ADAL" clId="{5B1F30A0-F6BE-485E-B619-0D225C56EA96}" dt="2021-02-23T20:40:59.445" v="325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5B1F30A0-F6BE-485E-B619-0D225C56EA96}" dt="2021-02-23T20:33:45.066" v="254" actId="1076"/>
        <pc:sldMkLst>
          <pc:docMk/>
          <pc:sldMk cId="1747746632" sldId="1390"/>
        </pc:sldMkLst>
        <pc:spChg chg="mod">
          <ac:chgData name="Daniel Kops" userId="89bb4887-0d96-4749-a719-a73ae3625c92" providerId="ADAL" clId="{5B1F30A0-F6BE-485E-B619-0D225C56EA96}" dt="2021-02-23T20:33:11.384" v="241" actId="207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B1F30A0-F6BE-485E-B619-0D225C56EA96}" dt="2021-02-23T20:33:45.066" v="254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B1F30A0-F6BE-485E-B619-0D225C56EA96}" dt="2021-02-23T20:35:29.368" v="276" actId="20577"/>
        <pc:sldMkLst>
          <pc:docMk/>
          <pc:sldMk cId="2218299428" sldId="1395"/>
        </pc:sldMkLst>
        <pc:spChg chg="mod">
          <ac:chgData name="Daniel Kops" userId="89bb4887-0d96-4749-a719-a73ae3625c92" providerId="ADAL" clId="{5B1F30A0-F6BE-485E-B619-0D225C56EA96}" dt="2021-02-23T20:35:29.368" v="276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5B1F30A0-F6BE-485E-B619-0D225C56EA96}" dt="2021-02-23T20:34:15.481" v="261" actId="113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B1F30A0-F6BE-485E-B619-0D225C56EA96}" dt="2021-02-23T20:40:46.445" v="322"/>
        <pc:sldMkLst>
          <pc:docMk/>
          <pc:sldMk cId="1844770847" sldId="1396"/>
        </pc:sldMkLst>
        <pc:spChg chg="mod">
          <ac:chgData name="Daniel Kops" userId="89bb4887-0d96-4749-a719-a73ae3625c92" providerId="ADAL" clId="{5B1F30A0-F6BE-485E-B619-0D225C56EA96}" dt="2021-02-23T20:40:46.445" v="322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5B1F30A0-F6BE-485E-B619-0D225C56EA96}" dt="2021-02-23T20:38:48.622" v="321" actId="122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B1F30A0-F6BE-485E-B619-0D225C56EA96}" dt="2021-02-23T20:45:35.860" v="388" actId="1440"/>
        <pc:sldMkLst>
          <pc:docMk/>
          <pc:sldMk cId="4287815139" sldId="1402"/>
        </pc:sldMkLst>
        <pc:picChg chg="mod">
          <ac:chgData name="Daniel Kops" userId="89bb4887-0d96-4749-a719-a73ae3625c92" providerId="ADAL" clId="{5B1F30A0-F6BE-485E-B619-0D225C56EA96}" dt="2021-02-23T20:45:35.001" v="387" actId="1440"/>
          <ac:picMkLst>
            <pc:docMk/>
            <pc:sldMk cId="4287815139" sldId="1402"/>
            <ac:picMk id="4" creationId="{00000000-0000-0000-0000-000000000000}"/>
          </ac:picMkLst>
        </pc:picChg>
        <pc:picChg chg="mod">
          <ac:chgData name="Daniel Kops" userId="89bb4887-0d96-4749-a719-a73ae3625c92" providerId="ADAL" clId="{5B1F30A0-F6BE-485E-B619-0D225C56EA96}" dt="2021-02-23T20:45:35.860" v="388" actId="1440"/>
          <ac:picMkLst>
            <pc:docMk/>
            <pc:sldMk cId="4287815139" sldId="1402"/>
            <ac:picMk id="6" creationId="{00000000-0000-0000-0000-000000000000}"/>
          </ac:picMkLst>
        </pc:picChg>
      </pc:sldChg>
      <pc:sldChg chg="modSp mod">
        <pc:chgData name="Daniel Kops" userId="89bb4887-0d96-4749-a719-a73ae3625c92" providerId="ADAL" clId="{5B1F30A0-F6BE-485E-B619-0D225C56EA96}" dt="2021-02-23T20:45:37.792" v="390" actId="1440"/>
        <pc:sldMkLst>
          <pc:docMk/>
          <pc:sldMk cId="2409774997" sldId="1403"/>
        </pc:sldMkLst>
        <pc:picChg chg="mod">
          <ac:chgData name="Daniel Kops" userId="89bb4887-0d96-4749-a719-a73ae3625c92" providerId="ADAL" clId="{5B1F30A0-F6BE-485E-B619-0D225C56EA96}" dt="2021-02-23T20:45:37.285" v="389" actId="1440"/>
          <ac:picMkLst>
            <pc:docMk/>
            <pc:sldMk cId="2409774997" sldId="1403"/>
            <ac:picMk id="4" creationId="{00000000-0000-0000-0000-000000000000}"/>
          </ac:picMkLst>
        </pc:picChg>
        <pc:picChg chg="mod">
          <ac:chgData name="Daniel Kops" userId="89bb4887-0d96-4749-a719-a73ae3625c92" providerId="ADAL" clId="{5B1F30A0-F6BE-485E-B619-0D225C56EA96}" dt="2021-02-23T20:45:37.792" v="390" actId="1440"/>
          <ac:picMkLst>
            <pc:docMk/>
            <pc:sldMk cId="2409774997" sldId="1403"/>
            <ac:picMk id="5" creationId="{00000000-0000-0000-0000-000000000000}"/>
          </ac:picMkLst>
        </pc:picChg>
      </pc:sldChg>
      <pc:sldChg chg="modSp mod">
        <pc:chgData name="Daniel Kops" userId="89bb4887-0d96-4749-a719-a73ae3625c92" providerId="ADAL" clId="{5B1F30A0-F6BE-485E-B619-0D225C56EA96}" dt="2021-02-23T20:30:14.411" v="194" actId="207"/>
        <pc:sldMkLst>
          <pc:docMk/>
          <pc:sldMk cId="1304813934" sldId="1405"/>
        </pc:sldMkLst>
        <pc:spChg chg="mod">
          <ac:chgData name="Daniel Kops" userId="89bb4887-0d96-4749-a719-a73ae3625c92" providerId="ADAL" clId="{5B1F30A0-F6BE-485E-B619-0D225C56EA96}" dt="2021-02-23T20:30:14.411" v="194" actId="207"/>
          <ac:spMkLst>
            <pc:docMk/>
            <pc:sldMk cId="1304813934" sldId="1405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5B1F30A0-F6BE-485E-B619-0D225C56EA96}" dt="2021-02-23T20:24:24.931" v="165"/>
          <ac:graphicFrameMkLst>
            <pc:docMk/>
            <pc:sldMk cId="1304813934" sldId="1405"/>
            <ac:graphicFrameMk id="6" creationId="{C4CB3FCF-7DDF-4539-9A01-988EA2695094}"/>
          </ac:graphicFrameMkLst>
        </pc:graphicFrameChg>
      </pc:sldChg>
      <pc:sldChg chg="modSp mod">
        <pc:chgData name="Daniel Kops" userId="89bb4887-0d96-4749-a719-a73ae3625c92" providerId="ADAL" clId="{5B1F30A0-F6BE-485E-B619-0D225C56EA96}" dt="2021-02-23T20:45:51.654" v="406" actId="1038"/>
        <pc:sldMkLst>
          <pc:docMk/>
          <pc:sldMk cId="915357410" sldId="1436"/>
        </pc:sldMkLst>
        <pc:spChg chg="mod">
          <ac:chgData name="Daniel Kops" userId="89bb4887-0d96-4749-a719-a73ae3625c92" providerId="ADAL" clId="{5B1F30A0-F6BE-485E-B619-0D225C56EA96}" dt="2021-02-23T20:45:51.654" v="406" actId="1038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5B1F30A0-F6BE-485E-B619-0D225C56EA96}" dt="2021-02-23T20:45:46.308" v="398" actId="1037"/>
          <ac:spMkLst>
            <pc:docMk/>
            <pc:sldMk cId="915357410" sldId="1436"/>
            <ac:spMk id="16" creationId="{35393C9B-302B-4FBA-B6A8-DF3FE650C086}"/>
          </ac:spMkLst>
        </pc:spChg>
      </pc:sldChg>
      <pc:sldChg chg="modSp add mod">
        <pc:chgData name="Daniel Kops" userId="89bb4887-0d96-4749-a719-a73ae3625c92" providerId="ADAL" clId="{5B1F30A0-F6BE-485E-B619-0D225C56EA96}" dt="2021-02-23T20:02:51.145" v="120" actId="20577"/>
        <pc:sldMkLst>
          <pc:docMk/>
          <pc:sldMk cId="3371761669" sldId="1437"/>
        </pc:sldMkLst>
        <pc:spChg chg="mod">
          <ac:chgData name="Daniel Kops" userId="89bb4887-0d96-4749-a719-a73ae3625c92" providerId="ADAL" clId="{5B1F30A0-F6BE-485E-B619-0D225C56EA96}" dt="2021-02-23T20:02:51.145" v="120" actId="20577"/>
          <ac:spMkLst>
            <pc:docMk/>
            <pc:sldMk cId="3371761669" sldId="1437"/>
            <ac:spMk id="2" creationId="{CBFADFC0-A002-834D-BDDC-65D7E0A7F082}"/>
          </ac:spMkLst>
        </pc:spChg>
        <pc:spChg chg="mod">
          <ac:chgData name="Daniel Kops" userId="89bb4887-0d96-4749-a719-a73ae3625c92" providerId="ADAL" clId="{5B1F30A0-F6BE-485E-B619-0D225C56EA96}" dt="2021-02-23T20:02:27.075" v="103"/>
          <ac:spMkLst>
            <pc:docMk/>
            <pc:sldMk cId="3371761669" sldId="1437"/>
            <ac:spMk id="5" creationId="{403EFA86-559B-4D84-BC6E-7D4FA499D1B1}"/>
          </ac:spMkLst>
        </pc:spChg>
      </pc:sldChg>
      <pc:sldChg chg="modSp add mod">
        <pc:chgData name="Daniel Kops" userId="89bb4887-0d96-4749-a719-a73ae3625c92" providerId="ADAL" clId="{5B1F30A0-F6BE-485E-B619-0D225C56EA96}" dt="2021-02-23T20:23:58.155" v="159" actId="113"/>
        <pc:sldMkLst>
          <pc:docMk/>
          <pc:sldMk cId="237806990" sldId="1438"/>
        </pc:sldMkLst>
        <pc:spChg chg="mod">
          <ac:chgData name="Daniel Kops" userId="89bb4887-0d96-4749-a719-a73ae3625c92" providerId="ADAL" clId="{5B1F30A0-F6BE-485E-B619-0D225C56EA96}" dt="2021-02-23T20:23:16.159" v="150" actId="20577"/>
          <ac:spMkLst>
            <pc:docMk/>
            <pc:sldMk cId="237806990" sldId="1438"/>
            <ac:spMk id="2" creationId="{CBFADFC0-A002-834D-BDDC-65D7E0A7F082}"/>
          </ac:spMkLst>
        </pc:spChg>
        <pc:spChg chg="mod">
          <ac:chgData name="Daniel Kops" userId="89bb4887-0d96-4749-a719-a73ae3625c92" providerId="ADAL" clId="{5B1F30A0-F6BE-485E-B619-0D225C56EA96}" dt="2021-02-23T20:23:58.155" v="159" actId="113"/>
          <ac:spMkLst>
            <pc:docMk/>
            <pc:sldMk cId="237806990" sldId="1438"/>
            <ac:spMk id="5" creationId="{403EFA86-559B-4D84-BC6E-7D4FA499D1B1}"/>
          </ac:spMkLst>
        </pc:spChg>
      </pc:sldChg>
    </pc:docChg>
  </pc:docChgLst>
  <pc:docChgLst>
    <pc:chgData name="Joana Biasi" userId="34bb8daf-268a-45f2-9b31-9b7caa86c3d7" providerId="ADAL" clId="{C03407B3-7759-44B8-9727-53AC405CA682}"/>
    <pc:docChg chg="undo redo custSel addSld delSld modSld modSection">
      <pc:chgData name="Joana Biasi" userId="34bb8daf-268a-45f2-9b31-9b7caa86c3d7" providerId="ADAL" clId="{C03407B3-7759-44B8-9727-53AC405CA682}" dt="2021-02-19T13:39:21.074" v="2447" actId="255"/>
      <pc:docMkLst>
        <pc:docMk/>
      </pc:docMkLst>
      <pc:sldChg chg="modSp mod">
        <pc:chgData name="Joana Biasi" userId="34bb8daf-268a-45f2-9b31-9b7caa86c3d7" providerId="ADAL" clId="{C03407B3-7759-44B8-9727-53AC405CA682}" dt="2021-02-19T13:22:47.654" v="1688" actId="20577"/>
        <pc:sldMkLst>
          <pc:docMk/>
          <pc:sldMk cId="660923624" sldId="1315"/>
        </pc:sldMkLst>
        <pc:spChg chg="mod">
          <ac:chgData name="Joana Biasi" userId="34bb8daf-268a-45f2-9b31-9b7caa86c3d7" providerId="ADAL" clId="{C03407B3-7759-44B8-9727-53AC405CA682}" dt="2021-02-19T13:22:47.654" v="1688" actId="20577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Joana Biasi" userId="34bb8daf-268a-45f2-9b31-9b7caa86c3d7" providerId="ADAL" clId="{C03407B3-7759-44B8-9727-53AC405CA682}" dt="2021-02-19T13:39:21.074" v="2447" actId="255"/>
        <pc:sldMkLst>
          <pc:docMk/>
          <pc:sldMk cId="2213664845" sldId="1321"/>
        </pc:sldMkLst>
        <pc:spChg chg="mod">
          <ac:chgData name="Joana Biasi" userId="34bb8daf-268a-45f2-9b31-9b7caa86c3d7" providerId="ADAL" clId="{C03407B3-7759-44B8-9727-53AC405CA682}" dt="2021-02-19T13:14:04.360" v="1233" actId="13926"/>
          <ac:spMkLst>
            <pc:docMk/>
            <pc:sldMk cId="2213664845" sldId="1321"/>
            <ac:spMk id="58" creationId="{86F684A6-7520-4B9C-8EEA-0555270481C4}"/>
          </ac:spMkLst>
        </pc:spChg>
        <pc:spChg chg="mod">
          <ac:chgData name="Joana Biasi" userId="34bb8daf-268a-45f2-9b31-9b7caa86c3d7" providerId="ADAL" clId="{C03407B3-7759-44B8-9727-53AC405CA682}" dt="2021-02-19T13:39:21.074" v="2447" actId="255"/>
          <ac:spMkLst>
            <pc:docMk/>
            <pc:sldMk cId="2213664845" sldId="1321"/>
            <ac:spMk id="388" creationId="{57C0C48F-55D8-42F5-8B24-1F6CBD7CD7E1}"/>
          </ac:spMkLst>
        </pc:spChg>
        <pc:spChg chg="mod">
          <ac:chgData name="Joana Biasi" userId="34bb8daf-268a-45f2-9b31-9b7caa86c3d7" providerId="ADAL" clId="{C03407B3-7759-44B8-9727-53AC405CA682}" dt="2021-02-19T13:16:31.642" v="1298" actId="20577"/>
          <ac:spMkLst>
            <pc:docMk/>
            <pc:sldMk cId="2213664845" sldId="1321"/>
            <ac:spMk id="436" creationId="{72AA53C9-8A01-44EA-8CCA-B55746DAAC00}"/>
          </ac:spMkLst>
        </pc:spChg>
      </pc:sldChg>
      <pc:sldChg chg="modSp mod">
        <pc:chgData name="Joana Biasi" userId="34bb8daf-268a-45f2-9b31-9b7caa86c3d7" providerId="ADAL" clId="{C03407B3-7759-44B8-9727-53AC405CA682}" dt="2021-02-19T13:08:20.376" v="1139" actId="20577"/>
        <pc:sldMkLst>
          <pc:docMk/>
          <pc:sldMk cId="1630834399" sldId="1325"/>
        </pc:sldMkLst>
        <pc:spChg chg="mod">
          <ac:chgData name="Joana Biasi" userId="34bb8daf-268a-45f2-9b31-9b7caa86c3d7" providerId="ADAL" clId="{C03407B3-7759-44B8-9727-53AC405CA682}" dt="2021-02-19T13:08:20.376" v="1139" actId="20577"/>
          <ac:spMkLst>
            <pc:docMk/>
            <pc:sldMk cId="1630834399" sldId="1325"/>
            <ac:spMk id="316" creationId="{28FC824D-1364-4FE0-8A8D-062B0915A460}"/>
          </ac:spMkLst>
        </pc:spChg>
      </pc:sldChg>
      <pc:sldChg chg="modSp mod">
        <pc:chgData name="Joana Biasi" userId="34bb8daf-268a-45f2-9b31-9b7caa86c3d7" providerId="ADAL" clId="{C03407B3-7759-44B8-9727-53AC405CA682}" dt="2021-02-19T13:26:27.335" v="1732" actId="255"/>
        <pc:sldMkLst>
          <pc:docMk/>
          <pc:sldMk cId="3064054227" sldId="1333"/>
        </pc:sldMkLst>
        <pc:spChg chg="mod">
          <ac:chgData name="Joana Biasi" userId="34bb8daf-268a-45f2-9b31-9b7caa86c3d7" providerId="ADAL" clId="{C03407B3-7759-44B8-9727-53AC405CA682}" dt="2021-02-19T13:26:27.335" v="1732" actId="255"/>
          <ac:spMkLst>
            <pc:docMk/>
            <pc:sldMk cId="3064054227" sldId="1333"/>
            <ac:spMk id="9" creationId="{D8C894B3-2561-4801-A3B8-79D53FCBFE68}"/>
          </ac:spMkLst>
        </pc:spChg>
      </pc:sldChg>
      <pc:sldChg chg="modSp mod">
        <pc:chgData name="Joana Biasi" userId="34bb8daf-268a-45f2-9b31-9b7caa86c3d7" providerId="ADAL" clId="{C03407B3-7759-44B8-9727-53AC405CA682}" dt="2021-02-19T13:38:25.856" v="2446" actId="20577"/>
        <pc:sldMkLst>
          <pc:docMk/>
          <pc:sldMk cId="3285528555" sldId="1334"/>
        </pc:sldMkLst>
        <pc:spChg chg="mod">
          <ac:chgData name="Joana Biasi" userId="34bb8daf-268a-45f2-9b31-9b7caa86c3d7" providerId="ADAL" clId="{C03407B3-7759-44B8-9727-53AC405CA682}" dt="2021-02-19T13:38:25.856" v="2446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Joana Biasi" userId="34bb8daf-268a-45f2-9b31-9b7caa86c3d7" providerId="ADAL" clId="{C03407B3-7759-44B8-9727-53AC405CA682}" dt="2021-02-19T13:12:13.686" v="1204" actId="20577"/>
        <pc:sldMkLst>
          <pc:docMk/>
          <pc:sldMk cId="1487227126" sldId="1339"/>
        </pc:sldMkLst>
        <pc:spChg chg="mod">
          <ac:chgData name="Joana Biasi" userId="34bb8daf-268a-45f2-9b31-9b7caa86c3d7" providerId="ADAL" clId="{C03407B3-7759-44B8-9727-53AC405CA682}" dt="2021-02-19T13:11:10.002" v="1184" actId="13926"/>
          <ac:spMkLst>
            <pc:docMk/>
            <pc:sldMk cId="1487227126" sldId="1339"/>
            <ac:spMk id="74" creationId="{F969A94F-D0B5-4BB9-B57D-FECA193FB808}"/>
          </ac:spMkLst>
        </pc:spChg>
        <pc:spChg chg="mod">
          <ac:chgData name="Joana Biasi" userId="34bb8daf-268a-45f2-9b31-9b7caa86c3d7" providerId="ADAL" clId="{C03407B3-7759-44B8-9727-53AC405CA682}" dt="2021-02-19T13:11:58.873" v="1198" actId="20577"/>
          <ac:spMkLst>
            <pc:docMk/>
            <pc:sldMk cId="1487227126" sldId="1339"/>
            <ac:spMk id="75" creationId="{1B5E3E48-2F4A-4F44-9E4A-4B5E998A7BB0}"/>
          </ac:spMkLst>
        </pc:spChg>
        <pc:spChg chg="mod">
          <ac:chgData name="Joana Biasi" userId="34bb8daf-268a-45f2-9b31-9b7caa86c3d7" providerId="ADAL" clId="{C03407B3-7759-44B8-9727-53AC405CA682}" dt="2021-02-19T13:09:05.049" v="1176" actId="20577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Joana Biasi" userId="34bb8daf-268a-45f2-9b31-9b7caa86c3d7" providerId="ADAL" clId="{C03407B3-7759-44B8-9727-53AC405CA682}" dt="2021-02-19T13:08:48.390" v="1165" actId="20577"/>
          <ac:spMkLst>
            <pc:docMk/>
            <pc:sldMk cId="1487227126" sldId="1339"/>
            <ac:spMk id="376" creationId="{BAC6F7F4-7951-4A62-A376-A3902C7F1698}"/>
          </ac:spMkLst>
        </pc:spChg>
        <pc:spChg chg="mod">
          <ac:chgData name="Joana Biasi" userId="34bb8daf-268a-45f2-9b31-9b7caa86c3d7" providerId="ADAL" clId="{C03407B3-7759-44B8-9727-53AC405CA682}" dt="2021-02-19T13:12:13.686" v="1204" actId="20577"/>
          <ac:spMkLst>
            <pc:docMk/>
            <pc:sldMk cId="1487227126" sldId="1339"/>
            <ac:spMk id="386" creationId="{61659D55-DFD6-4BD6-ACFD-27CC9910FEE7}"/>
          </ac:spMkLst>
        </pc:spChg>
      </pc:sldChg>
      <pc:sldChg chg="modSp mod">
        <pc:chgData name="Joana Biasi" userId="34bb8daf-268a-45f2-9b31-9b7caa86c3d7" providerId="ADAL" clId="{C03407B3-7759-44B8-9727-53AC405CA682}" dt="2021-02-19T12:25:54.510" v="70" actId="20577"/>
        <pc:sldMkLst>
          <pc:docMk/>
          <pc:sldMk cId="1652522170" sldId="1342"/>
        </pc:sldMkLst>
        <pc:spChg chg="mod">
          <ac:chgData name="Joana Biasi" userId="34bb8daf-268a-45f2-9b31-9b7caa86c3d7" providerId="ADAL" clId="{C03407B3-7759-44B8-9727-53AC405CA682}" dt="2021-02-19T12:25:54.510" v="70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Joana Biasi" userId="34bb8daf-268a-45f2-9b31-9b7caa86c3d7" providerId="ADAL" clId="{C03407B3-7759-44B8-9727-53AC405CA682}" dt="2021-02-19T12:25:20.073" v="66" actId="255"/>
        <pc:sldMkLst>
          <pc:docMk/>
          <pc:sldMk cId="1414790898" sldId="1343"/>
        </pc:sldMkLst>
        <pc:spChg chg="mod">
          <ac:chgData name="Joana Biasi" userId="34bb8daf-268a-45f2-9b31-9b7caa86c3d7" providerId="ADAL" clId="{C03407B3-7759-44B8-9727-53AC405CA682}" dt="2021-02-19T12:25:20.073" v="66" actId="255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Joana Biasi" userId="34bb8daf-268a-45f2-9b31-9b7caa86c3d7" providerId="ADAL" clId="{C03407B3-7759-44B8-9727-53AC405CA682}" dt="2021-02-19T13:29:54.513" v="1965" actId="20577"/>
        <pc:sldMkLst>
          <pc:docMk/>
          <pc:sldMk cId="2303788196" sldId="1350"/>
        </pc:sldMkLst>
        <pc:spChg chg="mod">
          <ac:chgData name="Joana Biasi" userId="34bb8daf-268a-45f2-9b31-9b7caa86c3d7" providerId="ADAL" clId="{C03407B3-7759-44B8-9727-53AC405CA682}" dt="2021-02-19T13:29:54.513" v="1965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Joana Biasi" userId="34bb8daf-268a-45f2-9b31-9b7caa86c3d7" providerId="ADAL" clId="{C03407B3-7759-44B8-9727-53AC405CA682}" dt="2021-02-19T13:37:22.159" v="2388" actId="20577"/>
        <pc:sldMkLst>
          <pc:docMk/>
          <pc:sldMk cId="3104445173" sldId="1365"/>
        </pc:sldMkLst>
        <pc:spChg chg="mod">
          <ac:chgData name="Joana Biasi" userId="34bb8daf-268a-45f2-9b31-9b7caa86c3d7" providerId="ADAL" clId="{C03407B3-7759-44B8-9727-53AC405CA682}" dt="2021-02-19T13:37:22.159" v="2388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Joana Biasi" userId="34bb8daf-268a-45f2-9b31-9b7caa86c3d7" providerId="ADAL" clId="{C03407B3-7759-44B8-9727-53AC405CA682}" dt="2021-02-19T13:30:10.524" v="1991" actId="255"/>
        <pc:sldMkLst>
          <pc:docMk/>
          <pc:sldMk cId="1747746632" sldId="1390"/>
        </pc:sldMkLst>
        <pc:spChg chg="mod">
          <ac:chgData name="Joana Biasi" userId="34bb8daf-268a-45f2-9b31-9b7caa86c3d7" providerId="ADAL" clId="{C03407B3-7759-44B8-9727-53AC405CA682}" dt="2021-02-19T13:30:10.524" v="1991" actId="255"/>
          <ac:spMkLst>
            <pc:docMk/>
            <pc:sldMk cId="1747746632" sldId="1390"/>
            <ac:spMk id="9" creationId="{D8C894B3-2561-4801-A3B8-79D53FCBFE68}"/>
          </ac:spMkLst>
        </pc:spChg>
      </pc:sldChg>
      <pc:sldChg chg="modSp mod">
        <pc:chgData name="Joana Biasi" userId="34bb8daf-268a-45f2-9b31-9b7caa86c3d7" providerId="ADAL" clId="{C03407B3-7759-44B8-9727-53AC405CA682}" dt="2021-02-19T13:33:36.174" v="2194" actId="20577"/>
        <pc:sldMkLst>
          <pc:docMk/>
          <pc:sldMk cId="2218299428" sldId="1395"/>
        </pc:sldMkLst>
        <pc:spChg chg="mod">
          <ac:chgData name="Joana Biasi" userId="34bb8daf-268a-45f2-9b31-9b7caa86c3d7" providerId="ADAL" clId="{C03407B3-7759-44B8-9727-53AC405CA682}" dt="2021-02-19T13:33:36.174" v="2194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modSp mod">
        <pc:chgData name="Joana Biasi" userId="34bb8daf-268a-45f2-9b31-9b7caa86c3d7" providerId="ADAL" clId="{C03407B3-7759-44B8-9727-53AC405CA682}" dt="2021-02-19T13:34:07.863" v="2221" actId="14734"/>
        <pc:sldMkLst>
          <pc:docMk/>
          <pc:sldMk cId="1844770847" sldId="1396"/>
        </pc:sldMkLst>
        <pc:spChg chg="mod">
          <ac:chgData name="Joana Biasi" userId="34bb8daf-268a-45f2-9b31-9b7caa86c3d7" providerId="ADAL" clId="{C03407B3-7759-44B8-9727-53AC405CA682}" dt="2021-02-19T13:34:06.261" v="2220" actId="255"/>
          <ac:spMkLst>
            <pc:docMk/>
            <pc:sldMk cId="1844770847" sldId="1396"/>
            <ac:spMk id="9" creationId="{0AD157DA-93B4-4B70-9FD6-8E17B9ADDE5D}"/>
          </ac:spMkLst>
        </pc:spChg>
        <pc:graphicFrameChg chg="modGraphic">
          <ac:chgData name="Joana Biasi" userId="34bb8daf-268a-45f2-9b31-9b7caa86c3d7" providerId="ADAL" clId="{C03407B3-7759-44B8-9727-53AC405CA682}" dt="2021-02-19T13:34:07.863" v="2221" actId="14734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 del">
        <pc:chgData name="Joana Biasi" userId="34bb8daf-268a-45f2-9b31-9b7caa86c3d7" providerId="ADAL" clId="{C03407B3-7759-44B8-9727-53AC405CA682}" dt="2021-02-19T13:25:45.403" v="1691" actId="2696"/>
        <pc:sldMkLst>
          <pc:docMk/>
          <pc:sldMk cId="422394643" sldId="1404"/>
        </pc:sldMkLst>
      </pc:sldChg>
      <pc:sldChg chg="modSp mod">
        <pc:chgData name="Joana Biasi" userId="34bb8daf-268a-45f2-9b31-9b7caa86c3d7" providerId="ADAL" clId="{C03407B3-7759-44B8-9727-53AC405CA682}" dt="2021-02-19T13:26:10.261" v="1695" actId="113"/>
        <pc:sldMkLst>
          <pc:docMk/>
          <pc:sldMk cId="119006016" sldId="1406"/>
        </pc:sldMkLst>
        <pc:spChg chg="mod">
          <ac:chgData name="Joana Biasi" userId="34bb8daf-268a-45f2-9b31-9b7caa86c3d7" providerId="ADAL" clId="{C03407B3-7759-44B8-9727-53AC405CA682}" dt="2021-02-19T13:26:10.261" v="1695" actId="113"/>
          <ac:spMkLst>
            <pc:docMk/>
            <pc:sldMk cId="119006016" sldId="1406"/>
            <ac:spMk id="138" creationId="{EE42AE11-4358-4CEA-8D6E-C776C92A277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PETROP&#193;TRIA%20COM&#201;RCIO%20DE%20COMBUST&#205;VEIS/Petrop&#225;tria%20(...208-8)%20-%20RMA'S/DOCUMENTOS%20RMAS%202020/RMA%20junho%20a%20outubro%202020/Balan&#231;os%25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PETROP&#193;TRIA%20COM&#201;RCIO%20DE%20COMBUST&#205;VEIS/Petrop&#225;tria%20(...208-8)%20-%20RMA'S/DOCUMENTOS%20RMAS%202020/RMA%20junho%20a%20outubro%202020/Balan&#231;os%25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Balan&#231;os%20PETROP&#193;TRIA%20%20RM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6189139148303E-2"/>
          <c:y val="2.3148148148148147E-2"/>
          <c:w val="0.94041079167429653"/>
          <c:h val="0.88582015472169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'[Balanços PETROPÁTRIA  RMA.Xlsx]Atualizado com QGC em 15.12.20'!$F$4</c:f>
              <c:strCache>
                <c:ptCount val="1"/>
                <c:pt idx="0">
                  <c:v>Classe 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5839793281653748E-3"/>
                  <c:y val="2.9184198250326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2703005147613"/>
                      <c:h val="0.11496006576274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8B9-4C38-9A23-FFA15A994062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15.12.20'!$G$4</c:f>
              <c:numCache>
                <c:formatCode>_("R$"* #,##0.00_);_("R$"* \(#,##0.00\);_("R$"* "-"??_);_(@_)</c:formatCode>
                <c:ptCount val="1"/>
                <c:pt idx="0">
                  <c:v>58627.979999999996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9-4C38-9A23-FFA15A994062}"/>
            </c:ext>
          </c:extLst>
        </c:ser>
        <c:ser>
          <c:idx val="1"/>
          <c:order val="1"/>
          <c:tx>
            <c:strRef>
              <c:f>'[Balanços PETROPÁTRIA  RMA.Xlsx]Atualizado com QGC em 15.12.20'!$F$5</c:f>
              <c:strCache>
                <c:ptCount val="1"/>
                <c:pt idx="0">
                  <c:v>Classe II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669575639288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5700421168285"/>
                      <c:h val="0.11496006576274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B9-4C38-9A23-FFA15A994062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15.12.20'!$G$5</c:f>
              <c:numCache>
                <c:formatCode>_("R$"* #,##0.00_);_("R$"* \(#,##0.00\);_("R$"* "-"??_);_(@_)</c:formatCode>
                <c:ptCount val="1"/>
                <c:pt idx="0">
                  <c:v>578641.59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B9-4C38-9A23-FFA15A994062}"/>
            </c:ext>
          </c:extLst>
        </c:ser>
        <c:ser>
          <c:idx val="2"/>
          <c:order val="2"/>
          <c:tx>
            <c:strRef>
              <c:f>'[Balanços PETROPÁTRIA  RMA.Xlsx]Atualizado com QGC em 15.12.20'!$F$6</c:f>
              <c:strCache>
                <c:ptCount val="1"/>
                <c:pt idx="0">
                  <c:v>Classe III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15.12.20'!$G$6</c:f>
              <c:numCache>
                <c:formatCode>_("R$"* #,##0.00_);_("R$"* \(#,##0.00\);_("R$"* "-"??_);_(@_)</c:formatCode>
                <c:ptCount val="1"/>
                <c:pt idx="0">
                  <c:v>1904895.4800000002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B9-4C38-9A23-FFA15A994062}"/>
            </c:ext>
          </c:extLst>
        </c:ser>
        <c:ser>
          <c:idx val="3"/>
          <c:order val="3"/>
          <c:tx>
            <c:strRef>
              <c:f>'[Balanços PETROPÁTRIA  RMA.Xlsx]Atualizado com QGC em 15.12.20'!$F$7</c:f>
              <c:strCache>
                <c:ptCount val="1"/>
                <c:pt idx="0">
                  <c:v>Classe IV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15.12.20'!$G$7</c:f>
              <c:numCache>
                <c:formatCode>_("R$"* #,##0.00_);_("R$"* \(#,##0.00\);_("R$"* "-"??_);_(@_)</c:formatCode>
                <c:ptCount val="1"/>
                <c:pt idx="0">
                  <c:v>8697.27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B9-4C38-9A23-FFA15A9940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71"/>
        <c:axId val="152778143"/>
        <c:axId val="290124255"/>
      </c:barChart>
      <c:catAx>
        <c:axId val="15277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0124255"/>
        <c:crosses val="autoZero"/>
        <c:auto val="1"/>
        <c:lblAlgn val="ctr"/>
        <c:lblOffset val="100"/>
        <c:noMultiLvlLbl val="0"/>
      </c:catAx>
      <c:valAx>
        <c:axId val="2901242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C8C8D0"/>
              </a:solidFill>
              <a:prstDash val="sysDot"/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5277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68895250531313"/>
          <c:y val="0.93056732433560008"/>
          <c:w val="0.65662209498937374"/>
          <c:h val="6.6077087116627312E-2"/>
        </c:manualLayout>
      </c:layout>
      <c:overlay val="0"/>
      <c:spPr>
        <a:noFill/>
        <a:ln>
          <a:solidFill>
            <a:schemeClr val="bg2">
              <a:lumMod val="1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528167216833807E-2"/>
          <c:w val="0.99681241109855223"/>
          <c:h val="0.956454712638369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3E-4A95-B0A9-3B14E3CD330C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3E-4A95-B0A9-3B14E3CD330C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3E-4A95-B0A9-3B14E3CD330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3E-4A95-B0A9-3B14E3CD330C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3E-4A95-B0A9-3B14E3CD330C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3E-4A95-B0A9-3B14E3CD330C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73E-4A95-B0A9-3B14E3CD330C}"/>
              </c:ext>
            </c:extLst>
          </c:dPt>
          <c:dLbls>
            <c:dLbl>
              <c:idx val="0"/>
              <c:layout>
                <c:manualLayout>
                  <c:x val="-1.0539541538241938E-2"/>
                  <c:y val="9.9535725538515087E-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19438398146038"/>
                      <c:h val="0.24498846476841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3E-4A95-B0A9-3B14E3CD330C}"/>
                </c:ext>
              </c:extLst>
            </c:dLbl>
            <c:dLbl>
              <c:idx val="5"/>
              <c:layout>
                <c:manualLayout>
                  <c:x val="-0.13306171192030447"/>
                  <c:y val="-0.116297541746278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0 0,00%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90563707794113"/>
                      <c:h val="0.131315093876124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773E-4A95-B0A9-3B14E3CD330C}"/>
                </c:ext>
              </c:extLst>
            </c:dLbl>
            <c:dLbl>
              <c:idx val="6"/>
              <c:layout>
                <c:manualLayout>
                  <c:x val="-1.0539645273887047E-2"/>
                  <c:y val="-0.141126230809014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00,00%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3114807972869"/>
                      <c:h val="0.130721064665972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773E-4A95-B0A9-3B14E3CD330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>
                <a:softEdge rad="12700"/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'[Balanços PETROPÁTRIA  RMA.Xlsx]Atualizado com QGC em 15.12.20'!$G$34:$G$38</c:f>
              <c:strCache>
                <c:ptCount val="5"/>
                <c:pt idx="0">
                  <c:v>SANTANDER</c:v>
                </c:pt>
                <c:pt idx="1">
                  <c:v>MÁRIO BORDIGNON</c:v>
                </c:pt>
                <c:pt idx="2">
                  <c:v>BANCO DO BRASIL</c:v>
                </c:pt>
                <c:pt idx="3">
                  <c:v>BANRISUL</c:v>
                </c:pt>
                <c:pt idx="4">
                  <c:v>DEMAIS CREDORES</c:v>
                </c:pt>
              </c:strCache>
            </c:strRef>
          </c:cat>
          <c:val>
            <c:numRef>
              <c:f>'[Balanços PETROPÁTRIA  RMA.Xlsx]Atualizado com QGC em 15.12.20'!$H$34:$H$38</c:f>
              <c:numCache>
                <c:formatCode>_("R$"* #,##0.00_);_("R$"* \(#,##0.00\);_("R$"* "-"??_);_(@_)</c:formatCode>
                <c:ptCount val="5"/>
                <c:pt idx="0">
                  <c:v>672011.74</c:v>
                </c:pt>
                <c:pt idx="1">
                  <c:v>578641.59</c:v>
                </c:pt>
                <c:pt idx="2">
                  <c:v>511006.75</c:v>
                </c:pt>
                <c:pt idx="3">
                  <c:v>303158.52</c:v>
                </c:pt>
                <c:pt idx="4">
                  <c:v>486043.72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3E-4A95-B0A9-3B14E3CD330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73E-4A95-B0A9-3B14E3CD330C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773E-4A95-B0A9-3B14E3CD330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773E-4A95-B0A9-3B14E3CD330C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773E-4A95-B0A9-3B14E3CD330C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773E-4A95-B0A9-3B14E3CD330C}"/>
              </c:ext>
            </c:extLst>
          </c:dPt>
          <c:dLbls>
            <c:delete val="1"/>
          </c:dLbls>
          <c:cat>
            <c:strRef>
              <c:f>'[Balanços PETROPÁTRIA  RMA.Xlsx]Atualizado com QGC em 15.12.20'!$G$34:$G$38</c:f>
              <c:strCache>
                <c:ptCount val="5"/>
                <c:pt idx="0">
                  <c:v>SANTANDER</c:v>
                </c:pt>
                <c:pt idx="1">
                  <c:v>MÁRIO BORDIGNON</c:v>
                </c:pt>
                <c:pt idx="2">
                  <c:v>BANCO DO BRASIL</c:v>
                </c:pt>
                <c:pt idx="3">
                  <c:v>BANRISUL</c:v>
                </c:pt>
                <c:pt idx="4">
                  <c:v>DEMAIS CREDORES</c:v>
                </c:pt>
              </c:strCache>
            </c:strRef>
          </c:cat>
          <c:val>
            <c:numRef>
              <c:f>'[Balanços PETROPÁTRIA  RMA.Xlsx]Atualizado com QGC em 15.12.20'!$I$34:$I$38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73E-4A95-B0A9-3B14E3CD3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7C-4B86-B259-65E1D9E265D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7C-4B86-B259-65E1D9E265D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7C-4B86-B259-65E1D9E265D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7C-4B86-B259-65E1D9E265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2'!$A$24:$A$28</c:f>
              <c:strCache>
                <c:ptCount val="5"/>
                <c:pt idx="0">
                  <c:v>Empret. Finan. LP</c:v>
                </c:pt>
                <c:pt idx="1">
                  <c:v>Empr. e Financ. CP</c:v>
                </c:pt>
                <c:pt idx="2">
                  <c:v>Obrigações tributárias </c:v>
                </c:pt>
                <c:pt idx="3">
                  <c:v>Obrigações sociais e trabalhistas</c:v>
                </c:pt>
                <c:pt idx="4">
                  <c:v>Fornecedores</c:v>
                </c:pt>
              </c:strCache>
            </c:strRef>
          </c:cat>
          <c:val>
            <c:numRef>
              <c:f>'Passivo 2'!$B$24:$B$28</c:f>
              <c:numCache>
                <c:formatCode>_("R$"* #,##0.00_);_("R$"* \(#,##0.00\);_("R$"* "-"??_);_(@_)</c:formatCode>
                <c:ptCount val="5"/>
                <c:pt idx="0" formatCode="&quot;R$&quot;\ #,##0.00">
                  <c:v>790157.54</c:v>
                </c:pt>
                <c:pt idx="1">
                  <c:v>450000</c:v>
                </c:pt>
                <c:pt idx="2">
                  <c:v>152224.29</c:v>
                </c:pt>
                <c:pt idx="3">
                  <c:v>139051.45000000001</c:v>
                </c:pt>
                <c:pt idx="4">
                  <c:v>87024.22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7C-4B86-B259-65E1D9E26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299711"/>
        <c:axId val="824306367"/>
      </c:barChart>
      <c:catAx>
        <c:axId val="82429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824306367"/>
        <c:crosses val="autoZero"/>
        <c:auto val="1"/>
        <c:lblAlgn val="ctr"/>
        <c:lblOffset val="100"/>
        <c:noMultiLvlLbl val="0"/>
      </c:catAx>
      <c:valAx>
        <c:axId val="824306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82429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A36AFF22-FEAA-4285-9252-8B35F2C77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49" y="3429000"/>
            <a:ext cx="9476208" cy="1758142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n</a:t>
            </a:r>
            <a:r>
              <a:rPr lang="pt-BR" sz="1400" b="1" baseline="30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 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5000033-86.2018.8.21.0009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(antigo 009/1.18.0004208-8)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Recuperanda: Petropátria Comércio de Combustíveis LTDA</a:t>
            </a:r>
            <a:endParaRPr lang="en-US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2ª Vara Cível da Comarca de Carazinho – RS</a:t>
            </a:r>
            <a:endParaRPr lang="pt-BR" sz="1400" b="1" dirty="0">
              <a:solidFill>
                <a:srgbClr val="FCFDF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143972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dia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12 de fevereiro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Administração Judicial realizou videoconferência com o sócio da Petropátria Comércio de Combustíveis Ltda,  Sr. Rudi Sturmer, com a participação da contadora Mirna Muraro da equipe da Administração Judicial.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Cumpre destacar que este relatório diz respeito às informações gerais da Recuperanda repassadas à equipe da Administração Judicial no momento da visitação. No que se refere às informações econômico-financeiras, foi realizado o exame dos períodos de outubro a dezembro de 2020.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Quanto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atividades operacionais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relata que tem conseguido vender o combustível com valor inferior a concorrência em alguns períodos do mês, e relatou que ainda precisa pagar antecipado os fornecedores de  combustível e o cigarro. Relata que mesmo com os aumentos a margem bruta continua igual, porém em função do volume de vendas.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à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 econômica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 empresário se mestra otimista, visto que em fevereiro voltaram a funcionar as escolas e com isso houve o retorno do transporte escolar, a empresa de  saneamento retomou as obras e com isso o movimento neste início de ano está melhorando.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Quanto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tributos antigos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 a Recuperanda está estudando a possibilidade de parcelamento junto à equipe contábil, porém optou por não aderir ao parcelamento no final de 2020, em função de não saber como ficará a situação da recuperação judicial e o pagamento do plano de recuperação judicial.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período, não houve desembolsos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reformas, empréstimos,  antecipações e descontos de títulos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., relata que aguarda decisão da juíza para realizar a reforma para troca de óleo e lavagem.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ao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de funcionários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não houve alteração (são dois colaboradores), porém em março se continuar o movimento irá contratar mais um funcionário.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relação às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tem pago em dia os salários dos empregados, energia elétrica, fornecedores e tributos correntes.</a:t>
            </a:r>
            <a:endParaRPr 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88169" y="2772977"/>
            <a:ext cx="3750014" cy="1843069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R$ 2.550.862,32. 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 (2,3%)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 – Garantia Real (22,7%); pela Classe III – Quirografários (74,7%) e Classe IV – (0,3%).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CB3FCF-7DDF-4539-9A01-988EA2695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087584"/>
              </p:ext>
            </p:extLst>
          </p:nvPr>
        </p:nvGraphicFramePr>
        <p:xfrm>
          <a:off x="831273" y="1923341"/>
          <a:ext cx="4562763" cy="378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81092" y="2712610"/>
            <a:ext cx="3750014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está concentrado  em dívidas contraídas junto às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financeiras e pessoas físicas.</a:t>
            </a: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lado, é possível visualizar a representatividade dos 4 principais credores da Recuperanda que, somados, representam 80,9% do Passivo concursal.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4E373B-27F7-4C6C-B87A-94DF7EFAB636}"/>
              </a:ext>
            </a:extLst>
          </p:cNvPr>
          <p:cNvGraphicFramePr>
            <a:graphicFrameLocks/>
          </p:cNvGraphicFramePr>
          <p:nvPr/>
        </p:nvGraphicFramePr>
        <p:xfrm>
          <a:off x="710079" y="1376399"/>
          <a:ext cx="4819944" cy="502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dezembro/2019 e dezembro/2020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03705"/>
              </p:ext>
            </p:extLst>
          </p:nvPr>
        </p:nvGraphicFramePr>
        <p:xfrm>
          <a:off x="1078645" y="1949735"/>
          <a:ext cx="7602908" cy="3876675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val="1476898174"/>
                    </a:ext>
                  </a:extLst>
                </a:gridCol>
                <a:gridCol w="865185">
                  <a:extLst>
                    <a:ext uri="{9D8B030D-6E8A-4147-A177-3AD203B41FA5}">
                      <a16:colId xmlns:a16="http://schemas.microsoft.com/office/drawing/2014/main" val="3251195723"/>
                    </a:ext>
                  </a:extLst>
                </a:gridCol>
                <a:gridCol w="342271">
                  <a:extLst>
                    <a:ext uri="{9D8B030D-6E8A-4147-A177-3AD203B41FA5}">
                      <a16:colId xmlns:a16="http://schemas.microsoft.com/office/drawing/2014/main" val="3307817716"/>
                    </a:ext>
                  </a:extLst>
                </a:gridCol>
                <a:gridCol w="354948">
                  <a:extLst>
                    <a:ext uri="{9D8B030D-6E8A-4147-A177-3AD203B41FA5}">
                      <a16:colId xmlns:a16="http://schemas.microsoft.com/office/drawing/2014/main" val="328037426"/>
                    </a:ext>
                  </a:extLst>
                </a:gridCol>
                <a:gridCol w="684542">
                  <a:extLst>
                    <a:ext uri="{9D8B030D-6E8A-4147-A177-3AD203B41FA5}">
                      <a16:colId xmlns:a16="http://schemas.microsoft.com/office/drawing/2014/main" val="1774231272"/>
                    </a:ext>
                  </a:extLst>
                </a:gridCol>
                <a:gridCol w="747925">
                  <a:extLst>
                    <a:ext uri="{9D8B030D-6E8A-4147-A177-3AD203B41FA5}">
                      <a16:colId xmlns:a16="http://schemas.microsoft.com/office/drawing/2014/main" val="3150349056"/>
                    </a:ext>
                  </a:extLst>
                </a:gridCol>
                <a:gridCol w="671865">
                  <a:extLst>
                    <a:ext uri="{9D8B030D-6E8A-4147-A177-3AD203B41FA5}">
                      <a16:colId xmlns:a16="http://schemas.microsoft.com/office/drawing/2014/main" val="2286334402"/>
                    </a:ext>
                  </a:extLst>
                </a:gridCol>
                <a:gridCol w="751094">
                  <a:extLst>
                    <a:ext uri="{9D8B030D-6E8A-4147-A177-3AD203B41FA5}">
                      <a16:colId xmlns:a16="http://schemas.microsoft.com/office/drawing/2014/main" val="1738928362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830119639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01318768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31/11/2020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1018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0479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513.508,76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531.514,52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513.520,64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504.081,84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489.140,55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471.548,50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456.468,79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995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21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151.967,23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166.472,24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158.420,73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141.696,25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136.326,68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97.961,41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99.553,95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301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226.972,81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230.022,81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236.920,25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224.984,50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255.686,44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261.992,54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245.396,60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96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5.601,41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4.996,46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4.889,93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4.883,43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8.614,50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5.280,13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3.778,95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111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1.018,00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3.839,00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2.431,00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2.431,00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2.431,00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184,50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678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18.893,43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6.356,15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57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126.705,44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116.618,05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102.395,82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121.873,56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85.798,43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86.447,18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100.093,57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25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Antecipadas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1.243,87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9.565,96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8.462,91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8.213,10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283,50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789,31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1.289,57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16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933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683.330,18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683.733,77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684.137,56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684.574,88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685.486,67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686.382,37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687.307,93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427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754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Direitos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14.967,66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14.967,66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14.967,66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14.967,66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14.626,32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14.121,18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13.629,78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38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26.375,40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26.375,20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26.375,20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26.375,20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26.295,20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26.295,20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26.295,20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87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641.986,92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642.390,71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642.794,50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643.231,82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644.564,95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645.965,79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647.382,75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1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Intangível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487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8097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1.196.838,94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1.215.248,29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1.197.658,20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1.188.656,72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1.174.627,22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1.157.930,87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1.143.776,72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69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4.1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609600" y="4163565"/>
            <a:ext cx="8179454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analisarmos as contas patrimoniais da Recuperanda, a primeira constatação diz respeito à relevância dos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54% do Ativo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em valor relevante,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Contas a  Receber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20% do total de Ativos, sendo que parte deste valor tem pouca liquidez, já que se tratam de créditos antigos . Em seguida, a rubrica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Disponibilidades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representa 13%;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Circulantes, em dezembro de 2020, aumentaram 12% quando comparados ao mês de dezembro de 2019. Isso se deve, principalmente, pelo aumento das Disponibilidades (59%), o que denota geração de caixa para pagamento do plano.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110934"/>
              </p:ext>
            </p:extLst>
          </p:nvPr>
        </p:nvGraphicFramePr>
        <p:xfrm>
          <a:off x="1652588" y="1831539"/>
          <a:ext cx="66008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anilha" r:id="rId2" imgW="6600889" imgH="1695316" progId="Excel.Sheet.12">
                  <p:embed/>
                </p:oleObj>
              </mc:Choice>
              <mc:Fallback>
                <p:oleObj name="Planilha" r:id="rId2" imgW="6600889" imgH="1695316" progId="Excel.Sheet.12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2588" y="1831539"/>
                        <a:ext cx="6600825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dezembro/2019 e dezembro/2020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9401"/>
              </p:ext>
            </p:extLst>
          </p:nvPr>
        </p:nvGraphicFramePr>
        <p:xfrm>
          <a:off x="845133" y="2435510"/>
          <a:ext cx="8215734" cy="2905125"/>
        </p:xfrm>
        <a:graphic>
          <a:graphicData uri="http://schemas.openxmlformats.org/drawingml/2006/table">
            <a:tbl>
              <a:tblPr/>
              <a:tblGrid>
                <a:gridCol w="2289464">
                  <a:extLst>
                    <a:ext uri="{9D8B030D-6E8A-4147-A177-3AD203B41FA5}">
                      <a16:colId xmlns:a16="http://schemas.microsoft.com/office/drawing/2014/main" val="2853370638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2683612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411146989"/>
                    </a:ext>
                  </a:extLst>
                </a:gridCol>
                <a:gridCol w="371010">
                  <a:extLst>
                    <a:ext uri="{9D8B030D-6E8A-4147-A177-3AD203B41FA5}">
                      <a16:colId xmlns:a16="http://schemas.microsoft.com/office/drawing/2014/main" val="1988868601"/>
                    </a:ext>
                  </a:extLst>
                </a:gridCol>
                <a:gridCol w="751532">
                  <a:extLst>
                    <a:ext uri="{9D8B030D-6E8A-4147-A177-3AD203B41FA5}">
                      <a16:colId xmlns:a16="http://schemas.microsoft.com/office/drawing/2014/main" val="1449269335"/>
                    </a:ext>
                  </a:extLst>
                </a:gridCol>
                <a:gridCol w="786414">
                  <a:extLst>
                    <a:ext uri="{9D8B030D-6E8A-4147-A177-3AD203B41FA5}">
                      <a16:colId xmlns:a16="http://schemas.microsoft.com/office/drawing/2014/main" val="3791111796"/>
                    </a:ext>
                  </a:extLst>
                </a:gridCol>
                <a:gridCol w="710309">
                  <a:extLst>
                    <a:ext uri="{9D8B030D-6E8A-4147-A177-3AD203B41FA5}">
                      <a16:colId xmlns:a16="http://schemas.microsoft.com/office/drawing/2014/main" val="877874855"/>
                    </a:ext>
                  </a:extLst>
                </a:gridCol>
                <a:gridCol w="773730">
                  <a:extLst>
                    <a:ext uri="{9D8B030D-6E8A-4147-A177-3AD203B41FA5}">
                      <a16:colId xmlns:a16="http://schemas.microsoft.com/office/drawing/2014/main" val="1657156998"/>
                    </a:ext>
                  </a:extLst>
                </a:gridCol>
                <a:gridCol w="735677">
                  <a:extLst>
                    <a:ext uri="{9D8B030D-6E8A-4147-A177-3AD203B41FA5}">
                      <a16:colId xmlns:a16="http://schemas.microsoft.com/office/drawing/2014/main" val="247095436"/>
                    </a:ext>
                  </a:extLst>
                </a:gridCol>
                <a:gridCol w="713480">
                  <a:extLst>
                    <a:ext uri="{9D8B030D-6E8A-4147-A177-3AD203B41FA5}">
                      <a16:colId xmlns:a16="http://schemas.microsoft.com/office/drawing/2014/main" val="12443349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31/11/2020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0531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860.951,45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881.956,59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867.351,99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864.619,74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856.531,68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858.093,79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853.802,34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291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87.024,22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96.573,17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82.866,68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81.768,61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79.946,48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80.463,45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78.907,24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820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139.051,45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142.012,75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141.270,40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140.537,65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136.855,76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141.590,10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139.625,71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34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18.056,03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26.186,47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25.666,25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24.400,36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23.200,64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19.511,44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18.449,37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33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45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796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32.651,49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33.015,94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33.380,40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33.744,86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32.360,54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32.360,54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32.651,76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144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408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5681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-454.270,05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-456.865,84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-459.851,33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-466.120,56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-472.062,00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-490.320,46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-500.183,16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871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39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91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45.913,11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43.317,32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40.331,83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34.062,60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28.121,16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9.862,70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3647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1.196.838,94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1.215.248,29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1.197.658,20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1.188.656,72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1.174.627,22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1.157.930,87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1.143.776,72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26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221676" y="4631753"/>
            <a:ext cx="9071230" cy="158915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Passivo Total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de R$ 1.657.509,53,  está concentrado, majoritariamente, em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dívidas bancárias, que  representam 48% da rubrica;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Pela análise dos balancetes mensais recebidos, verificou-se as Obrigações Tributárias aumentaram 18%;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 a Recuperanda encerrasse suas atividades, não haveria recursos disponíveis para quitar suas obrigações, já que o Passivo a descoberto soma R$ 459.851,33.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886731"/>
              </p:ext>
            </p:extLst>
          </p:nvPr>
        </p:nvGraphicFramePr>
        <p:xfrm>
          <a:off x="1136073" y="1440873"/>
          <a:ext cx="7550727" cy="286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431041"/>
            <a:ext cx="812291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Apresentam-se abaixo as demonstrações de resultado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trimestrais e anual de 2020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71363-1553-4D2E-B567-2351246C5E92}"/>
              </a:ext>
            </a:extLst>
          </p:cNvPr>
          <p:cNvSpPr/>
          <p:nvPr/>
        </p:nvSpPr>
        <p:spPr>
          <a:xfrm>
            <a:off x="1056072" y="6455657"/>
            <a:ext cx="5935277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- Análise vertical: Demonstra a representatividade de cada rubrica perante a Receita Líquida.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6044"/>
              </p:ext>
            </p:extLst>
          </p:nvPr>
        </p:nvGraphicFramePr>
        <p:xfrm>
          <a:off x="751259" y="2564210"/>
          <a:ext cx="8403482" cy="2543175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3800187707"/>
                    </a:ext>
                  </a:extLst>
                </a:gridCol>
                <a:gridCol w="865275">
                  <a:extLst>
                    <a:ext uri="{9D8B030D-6E8A-4147-A177-3AD203B41FA5}">
                      <a16:colId xmlns:a16="http://schemas.microsoft.com/office/drawing/2014/main" val="2092383788"/>
                    </a:ext>
                  </a:extLst>
                </a:gridCol>
                <a:gridCol w="405697">
                  <a:extLst>
                    <a:ext uri="{9D8B030D-6E8A-4147-A177-3AD203B41FA5}">
                      <a16:colId xmlns:a16="http://schemas.microsoft.com/office/drawing/2014/main" val="473293354"/>
                    </a:ext>
                  </a:extLst>
                </a:gridCol>
                <a:gridCol w="722648">
                  <a:extLst>
                    <a:ext uri="{9D8B030D-6E8A-4147-A177-3AD203B41FA5}">
                      <a16:colId xmlns:a16="http://schemas.microsoft.com/office/drawing/2014/main" val="3602135038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val="2954829701"/>
                    </a:ext>
                  </a:extLst>
                </a:gridCol>
                <a:gridCol w="748004">
                  <a:extLst>
                    <a:ext uri="{9D8B030D-6E8A-4147-A177-3AD203B41FA5}">
                      <a16:colId xmlns:a16="http://schemas.microsoft.com/office/drawing/2014/main" val="3247075268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val="3850223270"/>
                    </a:ext>
                  </a:extLst>
                </a:gridCol>
                <a:gridCol w="675105">
                  <a:extLst>
                    <a:ext uri="{9D8B030D-6E8A-4147-A177-3AD203B41FA5}">
                      <a16:colId xmlns:a16="http://schemas.microsoft.com/office/drawing/2014/main" val="4040111776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val="1489604994"/>
                    </a:ext>
                  </a:extLst>
                </a:gridCol>
                <a:gridCol w="675105">
                  <a:extLst>
                    <a:ext uri="{9D8B030D-6E8A-4147-A177-3AD203B41FA5}">
                      <a16:colId xmlns:a16="http://schemas.microsoft.com/office/drawing/2014/main" val="2192624547"/>
                    </a:ext>
                  </a:extLst>
                </a:gridCol>
                <a:gridCol w="369887">
                  <a:extLst>
                    <a:ext uri="{9D8B030D-6E8A-4147-A177-3AD203B41FA5}">
                      <a16:colId xmlns:a16="http://schemas.microsoft.com/office/drawing/2014/main" val="193287889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Ano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347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2.706.156,66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705.423,86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673.650,00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574.724,81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752.357,99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71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-1.821,12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-453,10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-399,93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-477,54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-490,55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735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2.704.335,54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704.970,76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673.250,07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574.247,27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751.867,44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0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-2.463.049,31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-642.536,88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-620.163,13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-507.716,53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-692.632,77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56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241.286,23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62.433,88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53.086,94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66.530,74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59.234,67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4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-195.373,12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-38.312,52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-47.145,50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-48.272,28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-52.371,97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15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-174.939,25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-35.325,64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-44.410,16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-45.557,85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-49.645,60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77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05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-12.425,44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-3.476,00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-3.162,83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-2.896,28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-2.890,33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9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1.262,42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489,12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427,49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181,85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163,96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865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IRPJ e CSLL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-9.270,85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9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45.913,11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24.121,36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5.941,44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18.258,46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6.862,70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4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1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</a:t>
            </a:r>
            <a:r>
              <a:rPr lang="en-US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Gerais............................................................ 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 Reunião com a Administração......................................... 10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Créditos........................................................................................ 11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12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13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 19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Adicionais............................................................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23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54589" y="1916453"/>
            <a:ext cx="3817411" cy="390106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 Bruta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do ano de 2020, foi de R$ 2.706.156,66. Em 2019, foi de R$ 2.945.413,40, houve queda de 8%, porém segundo o proprietário houve um aumento da margem bruta e uma redução das despesas operacionais;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Margem Bruta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permaneceu na média de 9%, sendo que  a Recuperanda  obteve um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Lucro Líquido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superior a R$ 45.000,00,  fator positivo e que contribuiu para o aumento das disponibilidades e das aplicações financeiras;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melhor evidência de recuperação é a redução das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Administrativas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12% para 6% da Receita Líquida, o que proporcionou a melhora no Lucro Líquido: em todo o ano de 2019 foi de, aproximadamente, R$ 10.000,00; já em 2020, foi de R$ 45.913,11.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EFFFC32-0F35-4113-945E-0891D3FB7693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5192242" y="2559968"/>
            <a:ext cx="3507875" cy="2587364"/>
            <a:chOff x="1630" y="1324"/>
            <a:chExt cx="3737" cy="25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D37B68B-E8CD-467D-BF09-3666F06FB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ECEF2EF-133B-48EC-9C6C-745C9752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D1DA87B-66A5-4375-97FE-7FB229F2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853AA8E-840E-4A84-8FD8-EBAD3468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31C834-EBAF-41E8-AF8A-5160A65A7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E4D2552-2E09-492A-A65A-156E96C31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560B991-517A-416D-8705-9EB80D28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CCFFA4B-BCFD-4F63-AD61-FFF90211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D43EACE-FD39-4448-B990-32ED8D2A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9DA0AE9-0C16-4BC3-A6BE-D0A35C41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81B2F0A-CF3E-4D5D-930C-DF79127A3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B07DF35-022B-4B06-9BBF-8AEDC0963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3E9CE84-7153-481E-9BFB-37859E509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58945CB-00C8-45E3-9254-D8E62350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0B2B6-1236-412A-A931-11065B4CB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F8ACE34-88DB-49C3-8B5C-EDF84A26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2AB7191-D069-4BF4-AACE-C4AE03667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6DA003A-1A29-42C5-90B7-A663A2B4C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71CBDD-0289-409C-95C3-9333AA98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E4E73EA-3119-410D-A69C-8034EF99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A0E5D0D-5777-4686-B0AC-F2D40FA5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CB203F1-0D1D-4BAA-A0D5-51E120C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119418" y="1570181"/>
            <a:ext cx="5172363" cy="489005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da empresa em Recuperação Judicial,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virtude do atual contexto pandêmico, esta Equipe Técnica não realizou inspeção 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loco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às dependências da Recuperanda. Por outro lado, realizou videoconferência no dia 12/02/2020, momento em que o representante legal da Recuperanda informou que as atividades operacionais estavam sendo realizadas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Adicionalmente, cumpre a esta Equipe destacar que existem atrasos no pagamentos de tributos, cujos créditos não são sujeitos à Recuperação Judicial.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Por último, destaca-se que, no período em análise, não foram constatadas condutas passíveis de enquadramento nas hipóteses descritas nos incisos do art. 64, da LRF, nem foi apurada a distribuição de lucros ou dividendos a sócios ou acionistas, vedada por força do art. 6-A, da LRF.”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734" y="2261805"/>
            <a:ext cx="3059139" cy="33405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FACHADA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ATENDIMENTO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781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atendimento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ATENDIMENTO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9774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132214" y="1120994"/>
            <a:ext cx="7339886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desta auxiliar do Juízo: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207920" y="2908628"/>
            <a:ext cx="291200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4982248" y="3004555"/>
            <a:ext cx="2260122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Joana Biasi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Jurídica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653465" y="4816399"/>
            <a:ext cx="1648242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02" y="3856171"/>
            <a:ext cx="968632" cy="968632"/>
          </a:xfrm>
          <a:prstGeom prst="ellipse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EAC555D-1E30-4C97-9E40-CF3945DD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01883" y="2035923"/>
            <a:ext cx="968632" cy="96863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109" y="1981842"/>
            <a:ext cx="968632" cy="968199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291175" y="4861406"/>
            <a:ext cx="1381683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436821" y="4898394"/>
            <a:ext cx="194291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515" y="3840204"/>
            <a:ext cx="1000569" cy="1000569"/>
          </a:xfrm>
          <a:prstGeom prst="ellipse">
            <a:avLst/>
          </a:prstGeom>
        </p:spPr>
      </p:pic>
      <p:pic>
        <p:nvPicPr>
          <p:cNvPr id="14" name="Imagem 32">
            <a:extLst>
              <a:ext uri="{FF2B5EF4-FFF2-40B4-BE49-F238E27FC236}">
                <a16:creationId xmlns:a16="http://schemas.microsoft.com/office/drawing/2014/main" id="{EAFF13FE-ED10-47D9-9AD5-402D245EE0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00906" y="3890483"/>
            <a:ext cx="999473" cy="10005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154984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PETROPÁTRIA COMÉRCIO DE COMBUSTÍVEIS LTDA., as quais foram fornecidas por seus administradores;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conduzimos discussões com membros integrantes da administração da PETROPÁTRIA COMÉRCIO DE COMBUSTÍVEIS LTDA. sobre os negócios e as operações da referida sociedade empresária.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da PETROPÁTRIA COMÉRCIO DE COMBUSTÍVEIS LTDA. e seus sócios não impuseram qualquer restrição a: (i) obter todas as informações solicitadas para produzir este relatório;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chegar de forma independente às conclusões aqui contidas.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Este relatório e as opiniões aqui contidas têm a finalidade de informar  todos os interessados no processo, observando o fato de que qualquer leitor deste relatório deve estar ciente das condições que nortearam este trabalho.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Exceto quando expressamente mencionado, os valores indicados neste relatório estão expressos em reais (R$).</a:t>
            </a:r>
            <a:endParaRPr 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890057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Trata-se de Recuperação Judicial requerida em 02 de outubro de 2018 por sociedade empresária de responsabilidade limitada, dedicada à exploração de posto de gasolina.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Examinados os requisitos objetivos e subjetivos, foi deferido o processamento da Recuperação Judicial em decisão datada de 07/11/2018, veiculada no DJE de 29/11/2018.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Remetidas as correspondências previstas no art. 22, I, “a”, da LRF, logo após a investidura no encargo, o Edital de que trata o art. 52, § 1º, da LRF, foi veiculado no DJE de 15/03/2019, considerando-se publicado em 18/03/2019.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a publicação do Edital, teve início a fase extrajudicial de verificação de créditos, a ser conduzida pela Administração Judicial, culminando com a entrega da relação de credores do art. 7º, § 2º, da LRF, no prazo legal. 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Apresentado o plano de Recuperação Judicial, foi publicado Edital conjunto contendo o aviso de recebimento do plano (art. 53, 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parágrafo único, da LRF) e a relação de credores elaborada pela Administração Judicial (art. 7º, § 2º, da LRF) em 24/07/2019.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razão das objeções apresentadas, foi sugerida a realização da assembleia-geral de credores nos dias 20/11/2019, em primeira convocação, e 11/12/2019, em segunda convocação. 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primeira convocação restou inexitosa, eis que não houve quórum suficiente para a instalação; na segunda, em 11/12/2019, os trabalhos foram suspensos por deliberação majoritária dos credores.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Dado prosseguimento em 22/01/2020, houve empate no critério “por cabeça”, ou seja, quantidade de credores individualmente considerados, relativamente à classe III. </a:t>
            </a: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qualquer forma, a Administração Judicial opinou pela concessão da Recuperação Judicial, pedido ainda não apreciado pelo Juízo.</a:t>
            </a:r>
          </a:p>
        </p:txBody>
      </p:sp>
    </p:spTree>
    <p:extLst>
      <p:ext uri="{BB962C8B-B14F-4D97-AF65-F5344CB8AC3E}">
        <p14:creationId xmlns:p14="http://schemas.microsoft.com/office/powerpoint/2010/main" val="33717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9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5040619"/>
            <a:ext cx="125622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5040619"/>
            <a:ext cx="1276021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236305"/>
            <a:ext cx="160666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02/10/2018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661701" y="3558712"/>
            <a:ext cx="116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07/11/20018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79118"/>
            <a:ext cx="100456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9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90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9384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035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Assembleia - Geral de Credores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79118"/>
            <a:ext cx="12137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01795"/>
            <a:ext cx="0" cy="1441940"/>
          </a:xfrm>
          <a:prstGeom prst="line">
            <a:avLst/>
          </a:prstGeom>
          <a:ln w="25400">
            <a:solidFill>
              <a:srgbClr val="8BC9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o cronograma do processo de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232375"/>
            <a:ext cx="10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Encerrada em 22/01/2020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9" y="3810538"/>
              <a:ext cx="216024" cy="216023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chemeClr val="accent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1E3EFEE1-1BF5-4DD2-9717-B78F982D24DB}"/>
              </a:ext>
            </a:extLst>
          </p:cNvPr>
          <p:cNvSpPr txBox="1"/>
          <p:nvPr/>
        </p:nvSpPr>
        <p:spPr>
          <a:xfrm>
            <a:off x="6135017" y="3420212"/>
            <a:ext cx="114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Aguarda deliberação do Juízo</a:t>
            </a:r>
          </a:p>
        </p:txBody>
      </p:sp>
      <p:sp>
        <p:nvSpPr>
          <p:cNvPr id="74" name="TextBox 19">
            <a:extLst>
              <a:ext uri="{FF2B5EF4-FFF2-40B4-BE49-F238E27FC236}">
                <a16:creationId xmlns:a16="http://schemas.microsoft.com/office/drawing/2014/main" id="{F969A94F-D0B5-4BB9-B57D-FECA193FB808}"/>
              </a:ext>
            </a:extLst>
          </p:cNvPr>
          <p:cNvSpPr txBox="1"/>
          <p:nvPr/>
        </p:nvSpPr>
        <p:spPr>
          <a:xfrm>
            <a:off x="3157300" y="3558712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28/03/2019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19">
            <a:extLst>
              <a:ext uri="{FF2B5EF4-FFF2-40B4-BE49-F238E27FC236}">
                <a16:creationId xmlns:a16="http://schemas.microsoft.com/office/drawing/2014/main" id="{1B5E3E48-2F4A-4F44-9E4A-4B5E998A7BB0}"/>
              </a:ext>
            </a:extLst>
          </p:cNvPr>
          <p:cNvSpPr txBox="1"/>
          <p:nvPr/>
        </p:nvSpPr>
        <p:spPr>
          <a:xfrm>
            <a:off x="4749298" y="3558712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30/07/2019</a:t>
            </a: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7816DBD1-6397-4DD5-9ECD-FB081A207DA5}"/>
              </a:ext>
            </a:extLst>
          </p:cNvPr>
          <p:cNvSpPr txBox="1"/>
          <p:nvPr/>
        </p:nvSpPr>
        <p:spPr>
          <a:xfrm>
            <a:off x="3924657" y="4232375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24/07/2019</a:t>
            </a: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A2F26B5A-45E0-4954-BDAE-9BD65F852D75}"/>
              </a:ext>
            </a:extLst>
          </p:cNvPr>
          <p:cNvSpPr txBox="1"/>
          <p:nvPr/>
        </p:nvSpPr>
        <p:spPr>
          <a:xfrm>
            <a:off x="2398083" y="4240053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18/03/2019</a:t>
            </a:r>
          </a:p>
        </p:txBody>
      </p:sp>
      <p:sp>
        <p:nvSpPr>
          <p:cNvPr id="76" name="TextBox 19">
            <a:extLst>
              <a:ext uri="{FF2B5EF4-FFF2-40B4-BE49-F238E27FC236}">
                <a16:creationId xmlns:a16="http://schemas.microsoft.com/office/drawing/2014/main" id="{5314E81F-8788-44DF-99C2-37B0698A4D88}"/>
              </a:ext>
            </a:extLst>
          </p:cNvPr>
          <p:cNvSpPr txBox="1"/>
          <p:nvPr/>
        </p:nvSpPr>
        <p:spPr>
          <a:xfrm>
            <a:off x="6946692" y="4245732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o cronograma da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239323"/>
            <a:ext cx="1630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5100823"/>
            <a:ext cx="130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9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9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 para impugnações (art. 8º LFR)</a:t>
            </a: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272801"/>
            <a:ext cx="10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Ainda</a:t>
            </a:r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</a:t>
            </a:r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consolidado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334">
            <a:extLst>
              <a:ext uri="{FF2B5EF4-FFF2-40B4-BE49-F238E27FC236}">
                <a16:creationId xmlns:a16="http://schemas.microsoft.com/office/drawing/2014/main" id="{EEADA5BC-E775-40B2-84C6-083F7FE28091}"/>
              </a:ext>
            </a:extLst>
          </p:cNvPr>
          <p:cNvSpPr txBox="1"/>
          <p:nvPr/>
        </p:nvSpPr>
        <p:spPr>
          <a:xfrm>
            <a:off x="598336" y="4272801"/>
            <a:ext cx="160666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02/10/2018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4F961FD2-A387-465E-8FCD-4D834F5A1729}"/>
              </a:ext>
            </a:extLst>
          </p:cNvPr>
          <p:cNvSpPr txBox="1"/>
          <p:nvPr/>
        </p:nvSpPr>
        <p:spPr>
          <a:xfrm>
            <a:off x="1961545" y="3556366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18/03/2019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F1D497B1-F483-4F4F-AC73-7E304FDB95B0}"/>
              </a:ext>
            </a:extLst>
          </p:cNvPr>
          <p:cNvSpPr txBox="1"/>
          <p:nvPr/>
        </p:nvSpPr>
        <p:spPr>
          <a:xfrm>
            <a:off x="2941879" y="4272801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05/04/2019</a:t>
            </a: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86F684A6-7520-4B9C-8EEA-0555270481C4}"/>
              </a:ext>
            </a:extLst>
          </p:cNvPr>
          <p:cNvSpPr txBox="1"/>
          <p:nvPr/>
        </p:nvSpPr>
        <p:spPr>
          <a:xfrm>
            <a:off x="3959158" y="3556366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06/06/2019</a:t>
            </a: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DEF66CCD-C0E4-415F-840F-237BB9B3392B}"/>
              </a:ext>
            </a:extLst>
          </p:cNvPr>
          <p:cNvSpPr txBox="1"/>
          <p:nvPr/>
        </p:nvSpPr>
        <p:spPr>
          <a:xfrm>
            <a:off x="6111517" y="3556366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07/08/2019</a:t>
            </a: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0D837CF6-E335-447F-8CAC-E735315381A6}"/>
              </a:ext>
            </a:extLst>
          </p:cNvPr>
          <p:cNvSpPr txBox="1"/>
          <p:nvPr/>
        </p:nvSpPr>
        <p:spPr>
          <a:xfrm>
            <a:off x="5009830" y="4272801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24/07/2019</a:t>
            </a: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2883563"/>
            <a:ext cx="54028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Reunião com a Administração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2167439" y="1805814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Petropátria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Comércio de Combustíveis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07.467.544/0001-07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8" y="3199975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 Comércio Varejista de combustíveis para veículos automotores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Diretor-administrador: 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Rudi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Oscar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Sturmer</a:t>
            </a: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Pátria – Carazinho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R$ 50.000,00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: 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Rudi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Oscar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Sturmer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(90%)  Marilia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Sturmer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Girelli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(10%)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A86214-C93E-40D2-A88B-B088ADD4DACA}"/>
</file>

<file path=customXml/itemProps3.xml><?xml version="1.0" encoding="utf-8"?>
<ds:datastoreItem xmlns:ds="http://schemas.openxmlformats.org/officeDocument/2006/customXml" ds:itemID="{9BE411A3-BCF9-49A3-8C04-17FD0895E94C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428182ff-5b7c-42a0-853e-d54b6befd95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0f10aa4-5702-47bb-b7f6-1e31cf998bd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6327</TotalTime>
  <Words>3001</Words>
  <Application>Microsoft Office PowerPoint</Application>
  <PresentationFormat>A4 Paper (210x297 mm)</PresentationFormat>
  <Paragraphs>675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Planilha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136</cp:revision>
  <cp:lastPrinted>2020-01-13T20:08:25Z</cp:lastPrinted>
  <dcterms:created xsi:type="dcterms:W3CDTF">2019-11-30T16:43:25Z</dcterms:created>
  <dcterms:modified xsi:type="dcterms:W3CDTF">2021-02-23T20:45:53Z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