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5"/>
  </p:notesMasterIdLst>
  <p:handoutMasterIdLst>
    <p:handoutMasterId r:id="rId36"/>
  </p:handoutMasterIdLst>
  <p:sldIdLst>
    <p:sldId id="1343" r:id="rId8"/>
    <p:sldId id="749" r:id="rId9"/>
    <p:sldId id="1344" r:id="rId10"/>
    <p:sldId id="1342" r:id="rId11"/>
    <p:sldId id="1325" r:id="rId12"/>
    <p:sldId id="1339" r:id="rId13"/>
    <p:sldId id="1321" r:id="rId14"/>
    <p:sldId id="1347" r:id="rId15"/>
    <p:sldId id="1338" r:id="rId16"/>
    <p:sldId id="1315" r:id="rId17"/>
    <p:sldId id="1346" r:id="rId18"/>
    <p:sldId id="1405" r:id="rId19"/>
    <p:sldId id="1406" r:id="rId20"/>
    <p:sldId id="1397" r:id="rId21"/>
    <p:sldId id="1333" r:id="rId22"/>
    <p:sldId id="1350" r:id="rId23"/>
    <p:sldId id="1390" r:id="rId24"/>
    <p:sldId id="1395" r:id="rId25"/>
    <p:sldId id="1396" r:id="rId26"/>
    <p:sldId id="1365" r:id="rId27"/>
    <p:sldId id="1349" r:id="rId28"/>
    <p:sldId id="1334" r:id="rId29"/>
    <p:sldId id="1360" r:id="rId30"/>
    <p:sldId id="1402" r:id="rId31"/>
    <p:sldId id="1403" r:id="rId32"/>
    <p:sldId id="1436" r:id="rId33"/>
    <p:sldId id="275" r:id="rId34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325"/>
            <p14:sldId id="1339"/>
            <p14:sldId id="1321"/>
            <p14:sldId id="1347"/>
            <p14:sldId id="1338"/>
            <p14:sldId id="1315"/>
            <p14:sldId id="1346"/>
            <p14:sldId id="1405"/>
            <p14:sldId id="1406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402"/>
            <p14:sldId id="1403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944"/>
    <a:srgbClr val="88C641"/>
    <a:srgbClr val="377023"/>
    <a:srgbClr val="F4C85A"/>
    <a:srgbClr val="A7A7A7"/>
    <a:srgbClr val="7CB342"/>
    <a:srgbClr val="F9EBB9"/>
    <a:srgbClr val="C2C2C2"/>
    <a:srgbClr val="CC3300"/>
    <a:srgbClr val="12A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407B3-7759-44B8-9727-53AC405CA682}" v="2" dt="2021-02-19T13:32:31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7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00FD3EBF-2E2E-4080-A038-BA8F70A5C5FE}"/>
    <pc:docChg chg="undo redo custSel addSld delSld modSld modSection">
      <pc:chgData name="Daniel Kops" userId="89bb4887-0d96-4749-a719-a73ae3625c92" providerId="ADAL" clId="{00FD3EBF-2E2E-4080-A038-BA8F70A5C5FE}" dt="2020-12-15T18:56:22.717" v="599" actId="20577"/>
      <pc:docMkLst>
        <pc:docMk/>
      </pc:docMkLst>
      <pc:sldChg chg="modSp mod">
        <pc:chgData name="Daniel Kops" userId="89bb4887-0d96-4749-a719-a73ae3625c92" providerId="ADAL" clId="{00FD3EBF-2E2E-4080-A038-BA8F70A5C5FE}" dt="2020-12-15T15:32:12.180" v="263" actId="6549"/>
        <pc:sldMkLst>
          <pc:docMk/>
          <pc:sldMk cId="0" sldId="749"/>
        </pc:sldMkLst>
        <pc:spChg chg="mod">
          <ac:chgData name="Daniel Kops" userId="89bb4887-0d96-4749-a719-a73ae3625c92" providerId="ADAL" clId="{00FD3EBF-2E2E-4080-A038-BA8F70A5C5FE}" dt="2020-12-15T15:32:12.180" v="263" actId="6549"/>
          <ac:spMkLst>
            <pc:docMk/>
            <pc:sldMk cId="0" sldId="749"/>
            <ac:spMk id="16" creationId="{5786B810-17FA-463F-8C1F-06C454E07794}"/>
          </ac:spMkLst>
        </pc:spChg>
      </pc:sldChg>
      <pc:sldChg chg="delSp modSp mod">
        <pc:chgData name="Daniel Kops" userId="89bb4887-0d96-4749-a719-a73ae3625c92" providerId="ADAL" clId="{00FD3EBF-2E2E-4080-A038-BA8F70A5C5FE}" dt="2020-12-15T15:33:31.244" v="264"/>
        <pc:sldMkLst>
          <pc:docMk/>
          <pc:sldMk cId="660923624" sldId="1315"/>
        </pc:sldMkLst>
        <pc:spChg chg="mod">
          <ac:chgData name="Daniel Kops" userId="89bb4887-0d96-4749-a719-a73ae3625c92" providerId="ADAL" clId="{00FD3EBF-2E2E-4080-A038-BA8F70A5C5FE}" dt="2020-12-15T15:33:31.244" v="264"/>
          <ac:spMkLst>
            <pc:docMk/>
            <pc:sldMk cId="660923624" sldId="1315"/>
            <ac:spMk id="2" creationId="{CBFADFC0-A002-834D-BDDC-65D7E0A7F082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1" creationId="{77E5BE3E-DDBE-4C6D-91FE-97E1712195B4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2" creationId="{3098565E-34E6-4673-8230-DD5C63D1C9FB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3" creationId="{BFD55CA8-1502-4AF5-A809-1C0C63579BFF}"/>
          </ac:spMkLst>
        </pc:spChg>
        <pc:spChg chg="mod">
          <ac:chgData name="Daniel Kops" userId="89bb4887-0d96-4749-a719-a73ae3625c92" providerId="ADAL" clId="{00FD3EBF-2E2E-4080-A038-BA8F70A5C5FE}" dt="2020-12-15T15:29:25.251" v="182" actId="1076"/>
          <ac:spMkLst>
            <pc:docMk/>
            <pc:sldMk cId="660923624" sldId="1315"/>
            <ac:spMk id="504" creationId="{2ED05278-E7A8-4493-8FCB-1E4C8B7BB381}"/>
          </ac:spMkLst>
        </pc:spChg>
        <pc:spChg chg="mod">
          <ac:chgData name="Daniel Kops" userId="89bb4887-0d96-4749-a719-a73ae3625c92" providerId="ADAL" clId="{00FD3EBF-2E2E-4080-A038-BA8F70A5C5FE}" dt="2020-12-15T15:31:49.009" v="204" actId="207"/>
          <ac:spMkLst>
            <pc:docMk/>
            <pc:sldMk cId="660923624" sldId="1315"/>
            <ac:spMk id="505" creationId="{297C8EBD-2AEE-450B-99BC-1D7B409A44B7}"/>
          </ac:spMkLst>
        </pc:spChg>
        <pc:grpChg chg="del mod">
          <ac:chgData name="Daniel Kops" userId="89bb4887-0d96-4749-a719-a73ae3625c92" providerId="ADAL" clId="{00FD3EBF-2E2E-4080-A038-BA8F70A5C5FE}" dt="2020-12-15T15:31:17.986" v="192" actId="478"/>
          <ac:grpSpMkLst>
            <pc:docMk/>
            <pc:sldMk cId="660923624" sldId="1315"/>
            <ac:grpSpMk id="500" creationId="{88B6C602-628B-4E49-B6E5-5593ABF42F41}"/>
          </ac:grpSpMkLst>
        </pc:grpChg>
        <pc:picChg chg="del mod">
          <ac:chgData name="Daniel Kops" userId="89bb4887-0d96-4749-a719-a73ae3625c92" providerId="ADAL" clId="{00FD3EBF-2E2E-4080-A038-BA8F70A5C5FE}" dt="2020-12-15T15:31:15.481" v="191" actId="478"/>
          <ac:picMkLst>
            <pc:docMk/>
            <pc:sldMk cId="660923624" sldId="1315"/>
            <ac:picMk id="4" creationId="{96840701-F4BE-42FE-BD9F-EF3E58F6B122}"/>
          </ac:picMkLst>
        </pc:picChg>
      </pc:sldChg>
      <pc:sldChg chg="modSp del">
        <pc:chgData name="Daniel Kops" userId="89bb4887-0d96-4749-a719-a73ae3625c92" providerId="ADAL" clId="{00FD3EBF-2E2E-4080-A038-BA8F70A5C5FE}" dt="2020-12-15T17:46:36.941" v="301" actId="47"/>
        <pc:sldMkLst>
          <pc:docMk/>
          <pc:sldMk cId="3275463655" sldId="1317"/>
        </pc:sldMkLst>
        <pc:graphicFrameChg chg="mod">
          <ac:chgData name="Daniel Kops" userId="89bb4887-0d96-4749-a719-a73ae3625c92" providerId="ADAL" clId="{00FD3EBF-2E2E-4080-A038-BA8F70A5C5FE}" dt="2020-12-15T17:28:44.958" v="299" actId="208"/>
          <ac:graphicFrameMkLst>
            <pc:docMk/>
            <pc:sldMk cId="3275463655" sldId="1317"/>
            <ac:graphicFrameMk id="7" creationId="{F31AAFF4-0C70-452A-A458-C5D592C17021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5:26:18.562" v="173"/>
        <pc:sldMkLst>
          <pc:docMk/>
          <pc:sldMk cId="2213664845" sldId="1321"/>
        </pc:sldMkLst>
        <pc:spChg chg="mod">
          <ac:chgData name="Daniel Kops" userId="89bb4887-0d96-4749-a719-a73ae3625c92" providerId="ADAL" clId="{00FD3EBF-2E2E-4080-A038-BA8F70A5C5FE}" dt="2020-12-15T15:24:39.263" v="155" actId="1037"/>
          <ac:spMkLst>
            <pc:docMk/>
            <pc:sldMk cId="2213664845" sldId="1321"/>
            <ac:spMk id="54" creationId="{EEADA5BC-E775-40B2-84C6-083F7FE28091}"/>
          </ac:spMkLst>
        </pc:spChg>
        <pc:spChg chg="mod">
          <ac:chgData name="Daniel Kops" userId="89bb4887-0d96-4749-a719-a73ae3625c92" providerId="ADAL" clId="{00FD3EBF-2E2E-4080-A038-BA8F70A5C5FE}" dt="2020-12-15T15:25:03.437" v="161" actId="13926"/>
          <ac:spMkLst>
            <pc:docMk/>
            <pc:sldMk cId="2213664845" sldId="1321"/>
            <ac:spMk id="56" creationId="{4F961FD2-A387-465E-8FCD-4D834F5A1729}"/>
          </ac:spMkLst>
        </pc:spChg>
        <pc:spChg chg="mod">
          <ac:chgData name="Daniel Kops" userId="89bb4887-0d96-4749-a719-a73ae3625c92" providerId="ADAL" clId="{00FD3EBF-2E2E-4080-A038-BA8F70A5C5FE}" dt="2020-12-15T15:25:24.549" v="163" actId="13926"/>
          <ac:spMkLst>
            <pc:docMk/>
            <pc:sldMk cId="2213664845" sldId="1321"/>
            <ac:spMk id="57" creationId="{F1D497B1-F483-4F4F-AC73-7E304FDB95B0}"/>
          </ac:spMkLst>
        </pc:spChg>
        <pc:spChg chg="mod">
          <ac:chgData name="Daniel Kops" userId="89bb4887-0d96-4749-a719-a73ae3625c92" providerId="ADAL" clId="{00FD3EBF-2E2E-4080-A038-BA8F70A5C5FE}" dt="2020-12-15T15:25:56.246" v="168" actId="13926"/>
          <ac:spMkLst>
            <pc:docMk/>
            <pc:sldMk cId="2213664845" sldId="1321"/>
            <ac:spMk id="58" creationId="{86F684A6-7520-4B9C-8EEA-0555270481C4}"/>
          </ac:spMkLst>
        </pc:spChg>
        <pc:spChg chg="mod">
          <ac:chgData name="Daniel Kops" userId="89bb4887-0d96-4749-a719-a73ae3625c92" providerId="ADAL" clId="{00FD3EBF-2E2E-4080-A038-BA8F70A5C5FE}" dt="2020-12-15T15:26:13.399" v="172" actId="13926"/>
          <ac:spMkLst>
            <pc:docMk/>
            <pc:sldMk cId="2213664845" sldId="1321"/>
            <ac:spMk id="59" creationId="{DEF66CCD-C0E4-415F-840F-237BB9B3392B}"/>
          </ac:spMkLst>
        </pc:spChg>
        <pc:spChg chg="mod">
          <ac:chgData name="Daniel Kops" userId="89bb4887-0d96-4749-a719-a73ae3625c92" providerId="ADAL" clId="{00FD3EBF-2E2E-4080-A038-BA8F70A5C5FE}" dt="2020-12-15T15:26:04.805" v="170" actId="13926"/>
          <ac:spMkLst>
            <pc:docMk/>
            <pc:sldMk cId="2213664845" sldId="1321"/>
            <ac:spMk id="60" creationId="{0D837CF6-E335-447F-8CAC-E735315381A6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00FD3EBF-2E2E-4080-A038-BA8F70A5C5FE}" dt="2020-12-15T15:25:49.390" v="167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00FD3EBF-2E2E-4080-A038-BA8F70A5C5FE}" dt="2020-12-15T15:24:49.555" v="158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00FD3EBF-2E2E-4080-A038-BA8F70A5C5FE}" dt="2020-12-15T15:24:25.556" v="139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00FD3EBF-2E2E-4080-A038-BA8F70A5C5FE}" dt="2020-12-15T15:26:18.562" v="173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00FD3EBF-2E2E-4080-A038-BA8F70A5C5FE}" dt="2020-12-15T15:24:43.101" v="157" actId="1038"/>
          <ac:spMkLst>
            <pc:docMk/>
            <pc:sldMk cId="2213664845" sldId="1321"/>
            <ac:spMk id="436" creationId="{72AA53C9-8A01-44EA-8CCA-B55746DAAC00}"/>
          </ac:spMkLst>
        </pc:spChg>
      </pc:sldChg>
      <pc:sldChg chg="modSp mod">
        <pc:chgData name="Daniel Kops" userId="89bb4887-0d96-4749-a719-a73ae3625c92" providerId="ADAL" clId="{00FD3EBF-2E2E-4080-A038-BA8F70A5C5FE}" dt="2020-12-15T15:19:05.263" v="26" actId="6549"/>
        <pc:sldMkLst>
          <pc:docMk/>
          <pc:sldMk cId="1630834399" sldId="1325"/>
        </pc:sldMkLst>
        <pc:spChg chg="mod">
          <ac:chgData name="Daniel Kops" userId="89bb4887-0d96-4749-a719-a73ae3625c92" providerId="ADAL" clId="{00FD3EBF-2E2E-4080-A038-BA8F70A5C5FE}" dt="2020-12-15T15:19:05.263" v="26" actId="6549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Daniel Kops" userId="89bb4887-0d96-4749-a719-a73ae3625c92" providerId="ADAL" clId="{00FD3EBF-2E2E-4080-A038-BA8F70A5C5FE}" dt="2020-12-15T18:19:45.551" v="404" actId="20577"/>
        <pc:sldMkLst>
          <pc:docMk/>
          <pc:sldMk cId="3064054227" sldId="1333"/>
        </pc:sldMkLst>
        <pc:spChg chg="mod">
          <ac:chgData name="Daniel Kops" userId="89bb4887-0d96-4749-a719-a73ae3625c92" providerId="ADAL" clId="{00FD3EBF-2E2E-4080-A038-BA8F70A5C5FE}" dt="2020-12-15T18:19:45.551" v="404" actId="20577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00FD3EBF-2E2E-4080-A038-BA8F70A5C5FE}" dt="2020-12-15T18:05:01.931" v="355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8:56:22.717" v="599" actId="20577"/>
        <pc:sldMkLst>
          <pc:docMk/>
          <pc:sldMk cId="3285528555" sldId="1334"/>
        </pc:sldMkLst>
        <pc:spChg chg="mod">
          <ac:chgData name="Daniel Kops" userId="89bb4887-0d96-4749-a719-a73ae3625c92" providerId="ADAL" clId="{00FD3EBF-2E2E-4080-A038-BA8F70A5C5FE}" dt="2020-12-15T18:56:22.717" v="599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addSp delSp modSp mod">
        <pc:chgData name="Daniel Kops" userId="89bb4887-0d96-4749-a719-a73ae3625c92" providerId="ADAL" clId="{00FD3EBF-2E2E-4080-A038-BA8F70A5C5FE}" dt="2020-12-15T15:26:49.454" v="178" actId="13926"/>
        <pc:sldMkLst>
          <pc:docMk/>
          <pc:sldMk cId="1487227126" sldId="1339"/>
        </pc:sldMkLst>
        <pc:spChg chg="mod">
          <ac:chgData name="Daniel Kops" userId="89bb4887-0d96-4749-a719-a73ae3625c92" providerId="ADAL" clId="{00FD3EBF-2E2E-4080-A038-BA8F70A5C5FE}" dt="2020-12-15T15:20:03.281" v="53" actId="207"/>
          <ac:spMkLst>
            <pc:docMk/>
            <pc:sldMk cId="1487227126" sldId="1339"/>
            <ac:spMk id="65" creationId="{EEAC8FC8-576E-40FF-87C7-493990BDF0C3}"/>
          </ac:spMkLst>
        </pc:spChg>
        <pc:spChg chg="del">
          <ac:chgData name="Daniel Kops" userId="89bb4887-0d96-4749-a719-a73ae3625c92" providerId="ADAL" clId="{00FD3EBF-2E2E-4080-A038-BA8F70A5C5FE}" dt="2020-12-15T15:19:32.504" v="33" actId="478"/>
          <ac:spMkLst>
            <pc:docMk/>
            <pc:sldMk cId="1487227126" sldId="1339"/>
            <ac:spMk id="66" creationId="{FE02D106-BA35-436E-8EFA-8D675E2492D7}"/>
          </ac:spMkLst>
        </pc:spChg>
        <pc:spChg chg="del">
          <ac:chgData name="Daniel Kops" userId="89bb4887-0d96-4749-a719-a73ae3625c92" providerId="ADAL" clId="{00FD3EBF-2E2E-4080-A038-BA8F70A5C5FE}" dt="2020-12-15T15:19:29.468" v="32" actId="478"/>
          <ac:spMkLst>
            <pc:docMk/>
            <pc:sldMk cId="1487227126" sldId="1339"/>
            <ac:spMk id="67" creationId="{B922056A-1E76-4A8A-9205-55C828226048}"/>
          </ac:spMkLst>
        </pc:spChg>
        <pc:spChg chg="del mod">
          <ac:chgData name="Daniel Kops" userId="89bb4887-0d96-4749-a719-a73ae3625c92" providerId="ADAL" clId="{00FD3EBF-2E2E-4080-A038-BA8F70A5C5FE}" dt="2020-12-15T15:19:28.683" v="31" actId="478"/>
          <ac:spMkLst>
            <pc:docMk/>
            <pc:sldMk cId="1487227126" sldId="1339"/>
            <ac:spMk id="68" creationId="{930AAAFC-F5AE-46DF-A1F9-BE857A8C620E}"/>
          </ac:spMkLst>
        </pc:spChg>
        <pc:spChg chg="add mod">
          <ac:chgData name="Daniel Kops" userId="89bb4887-0d96-4749-a719-a73ae3625c92" providerId="ADAL" clId="{00FD3EBF-2E2E-4080-A038-BA8F70A5C5FE}" dt="2020-12-15T15:22:52.910" v="98" actId="13926"/>
          <ac:spMkLst>
            <pc:docMk/>
            <pc:sldMk cId="1487227126" sldId="1339"/>
            <ac:spMk id="71" creationId="{7816DBD1-6397-4DD5-9ECD-FB081A207DA5}"/>
          </ac:spMkLst>
        </pc:spChg>
        <pc:spChg chg="mod">
          <ac:chgData name="Daniel Kops" userId="89bb4887-0d96-4749-a719-a73ae3625c92" providerId="ADAL" clId="{00FD3EBF-2E2E-4080-A038-BA8F70A5C5FE}" dt="2020-12-15T15:24:03.076" v="125" actId="555"/>
          <ac:spMkLst>
            <pc:docMk/>
            <pc:sldMk cId="1487227126" sldId="1339"/>
            <ac:spMk id="72" creationId="{1E3EFEE1-1BF5-4DD2-9717-B78F982D24DB}"/>
          </ac:spMkLst>
        </pc:spChg>
        <pc:spChg chg="add mod">
          <ac:chgData name="Daniel Kops" userId="89bb4887-0d96-4749-a719-a73ae3625c92" providerId="ADAL" clId="{00FD3EBF-2E2E-4080-A038-BA8F70A5C5FE}" dt="2020-12-15T15:22:30.089" v="91" actId="13926"/>
          <ac:spMkLst>
            <pc:docMk/>
            <pc:sldMk cId="1487227126" sldId="1339"/>
            <ac:spMk id="73" creationId="{A2F26B5A-45E0-4954-BDAE-9BD65F852D75}"/>
          </ac:spMkLst>
        </pc:spChg>
        <pc:spChg chg="mod">
          <ac:chgData name="Daniel Kops" userId="89bb4887-0d96-4749-a719-a73ae3625c92" providerId="ADAL" clId="{00FD3EBF-2E2E-4080-A038-BA8F70A5C5FE}" dt="2020-12-15T15:26:49.454" v="178" actId="13926"/>
          <ac:spMkLst>
            <pc:docMk/>
            <pc:sldMk cId="1487227126" sldId="1339"/>
            <ac:spMk id="74" creationId="{F969A94F-D0B5-4BB9-B57D-FECA193FB808}"/>
          </ac:spMkLst>
        </pc:spChg>
        <pc:spChg chg="mod">
          <ac:chgData name="Daniel Kops" userId="89bb4887-0d96-4749-a719-a73ae3625c92" providerId="ADAL" clId="{00FD3EBF-2E2E-4080-A038-BA8F70A5C5FE}" dt="2020-12-15T15:24:03.076" v="125" actId="555"/>
          <ac:spMkLst>
            <pc:docMk/>
            <pc:sldMk cId="1487227126" sldId="1339"/>
            <ac:spMk id="75" creationId="{1B5E3E48-2F4A-4F44-9E4A-4B5E998A7BB0}"/>
          </ac:spMkLst>
        </pc:spChg>
        <pc:spChg chg="add mod">
          <ac:chgData name="Daniel Kops" userId="89bb4887-0d96-4749-a719-a73ae3625c92" providerId="ADAL" clId="{00FD3EBF-2E2E-4080-A038-BA8F70A5C5FE}" dt="2020-12-15T15:24:11.373" v="138" actId="13926"/>
          <ac:spMkLst>
            <pc:docMk/>
            <pc:sldMk cId="1487227126" sldId="1339"/>
            <ac:spMk id="76" creationId="{5314E81F-8788-44DF-99C2-37B0698A4D88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00FD3EBF-2E2E-4080-A038-BA8F70A5C5FE}" dt="2020-12-15T15:24:03.076" v="125" actId="5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00FD3EBF-2E2E-4080-A038-BA8F70A5C5FE}" dt="2020-12-15T15:20:07.230" v="56" actId="207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00FD3EBF-2E2E-4080-A038-BA8F70A5C5FE}" dt="2020-12-15T15:20:08.308" v="57" actId="207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00FD3EBF-2E2E-4080-A038-BA8F70A5C5FE}" dt="2020-12-15T15:20:05.049" v="55" actId="207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00FD3EBF-2E2E-4080-A038-BA8F70A5C5FE}" dt="2020-12-15T15:20:09.053" v="58" actId="207"/>
          <ac:spMkLst>
            <pc:docMk/>
            <pc:sldMk cId="1487227126" sldId="1339"/>
            <ac:spMk id="366" creationId="{7A49F761-0C0D-427D-8EA1-D2237F9F188D}"/>
          </ac:spMkLst>
        </pc:spChg>
        <pc:spChg chg="mod">
          <ac:chgData name="Daniel Kops" userId="89bb4887-0d96-4749-a719-a73ae3625c92" providerId="ADAL" clId="{00FD3EBF-2E2E-4080-A038-BA8F70A5C5FE}" dt="2020-12-15T15:23:22.789" v="106" actId="14100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00FD3EBF-2E2E-4080-A038-BA8F70A5C5FE}" dt="2020-12-15T15:22:17.028" v="89" actId="555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00FD3EBF-2E2E-4080-A038-BA8F70A5C5FE}" dt="2020-12-15T15:22:12.278" v="88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00FD3EBF-2E2E-4080-A038-BA8F70A5C5FE}" dt="2020-12-15T15:19:14.969" v="27" actId="255"/>
          <ac:spMkLst>
            <pc:docMk/>
            <pc:sldMk cId="1487227126" sldId="1339"/>
            <ac:spMk id="376" creationId="{BAC6F7F4-7951-4A62-A376-A3902C7F1698}"/>
          </ac:spMkLst>
        </pc:spChg>
        <pc:spChg chg="add del mod">
          <ac:chgData name="Daniel Kops" userId="89bb4887-0d96-4749-a719-a73ae3625c92" providerId="ADAL" clId="{00FD3EBF-2E2E-4080-A038-BA8F70A5C5FE}" dt="2020-12-15T15:20:15.860" v="65" actId="207"/>
          <ac:spMkLst>
            <pc:docMk/>
            <pc:sldMk cId="1487227126" sldId="1339"/>
            <ac:spMk id="380" creationId="{6B88BAE5-92BD-49E4-A869-1159AE6B3551}"/>
          </ac:spMkLst>
        </pc:spChg>
        <pc:spChg chg="add del mod">
          <ac:chgData name="Daniel Kops" userId="89bb4887-0d96-4749-a719-a73ae3625c92" providerId="ADAL" clId="{00FD3EBF-2E2E-4080-A038-BA8F70A5C5FE}" dt="2020-12-15T15:20:14.718" v="64" actId="207"/>
          <ac:spMkLst>
            <pc:docMk/>
            <pc:sldMk cId="1487227126" sldId="1339"/>
            <ac:spMk id="381" creationId="{6E19047A-7940-47C9-92D7-112E86DA9DA2}"/>
          </ac:spMkLst>
        </pc:spChg>
        <pc:spChg chg="mod">
          <ac:chgData name="Daniel Kops" userId="89bb4887-0d96-4749-a719-a73ae3625c92" providerId="ADAL" clId="{00FD3EBF-2E2E-4080-A038-BA8F70A5C5FE}" dt="2020-12-15T15:23:28.951" v="119" actId="20577"/>
          <ac:spMkLst>
            <pc:docMk/>
            <pc:sldMk cId="1487227126" sldId="1339"/>
            <ac:spMk id="386" creationId="{61659D55-DFD6-4BD6-ACFD-27CC9910FEE7}"/>
          </ac:spMkLst>
        </pc:spChg>
        <pc:grpChg chg="add del mod">
          <ac:chgData name="Daniel Kops" userId="89bb4887-0d96-4749-a719-a73ae3625c92" providerId="ADAL" clId="{00FD3EBF-2E2E-4080-A038-BA8F70A5C5FE}" dt="2020-12-15T15:20:05.049" v="55" actId="20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00FD3EBF-2E2E-4080-A038-BA8F70A5C5FE}" dt="2020-12-15T15:20:05.049" v="55" actId="207"/>
          <ac:grpSpMkLst>
            <pc:docMk/>
            <pc:sldMk cId="1487227126" sldId="1339"/>
            <ac:grpSpMk id="352" creationId="{4ADE8117-036E-49DE-8941-3069925D6CB8}"/>
          </ac:grpSpMkLst>
        </pc:grpChg>
        <pc:picChg chg="add del">
          <ac:chgData name="Daniel Kops" userId="89bb4887-0d96-4749-a719-a73ae3625c92" providerId="ADAL" clId="{00FD3EBF-2E2E-4080-A038-BA8F70A5C5FE}" dt="2020-12-15T15:22:40.240" v="93" actId="22"/>
          <ac:picMkLst>
            <pc:docMk/>
            <pc:sldMk cId="1487227126" sldId="1339"/>
            <ac:picMk id="4" creationId="{17B77C40-F0D2-4A74-8594-F200255860A2}"/>
          </ac:picMkLst>
        </pc:picChg>
        <pc:cxnChg chg="mod">
          <ac:chgData name="Daniel Kops" userId="89bb4887-0d96-4749-a719-a73ae3625c92" providerId="ADAL" clId="{00FD3EBF-2E2E-4080-A038-BA8F70A5C5FE}" dt="2020-12-15T15:20:25.359" v="68" actId="208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00FD3EBF-2E2E-4080-A038-BA8F70A5C5FE}" dt="2020-12-15T15:20:26.302" v="69" actId="208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00FD3EBF-2E2E-4080-A038-BA8F70A5C5FE}" dt="2020-12-15T15:20:30.343" v="73" actId="208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00FD3EBF-2E2E-4080-A038-BA8F70A5C5FE}" dt="2020-12-15T15:20:29.033" v="72" actId="208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00FD3EBF-2E2E-4080-A038-BA8F70A5C5FE}" dt="2020-12-15T15:20:28.237" v="71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00FD3EBF-2E2E-4080-A038-BA8F70A5C5FE}" dt="2020-12-15T15:20:27.474" v="70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00FD3EBF-2E2E-4080-A038-BA8F70A5C5FE}" dt="2020-12-15T15:18:49.194" v="20" actId="2710"/>
        <pc:sldMkLst>
          <pc:docMk/>
          <pc:sldMk cId="1652522170" sldId="1342"/>
        </pc:sldMkLst>
        <pc:spChg chg="mod">
          <ac:chgData name="Daniel Kops" userId="89bb4887-0d96-4749-a719-a73ae3625c92" providerId="ADAL" clId="{00FD3EBF-2E2E-4080-A038-BA8F70A5C5FE}" dt="2020-12-15T15:18:49.194" v="20" actId="2710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00FD3EBF-2E2E-4080-A038-BA8F70A5C5FE}" dt="2020-12-15T15:33:39.622" v="296" actId="20577"/>
        <pc:sldMkLst>
          <pc:docMk/>
          <pc:sldMk cId="409174816" sldId="1347"/>
        </pc:sldMkLst>
        <pc:spChg chg="mod">
          <ac:chgData name="Daniel Kops" userId="89bb4887-0d96-4749-a719-a73ae3625c92" providerId="ADAL" clId="{00FD3EBF-2E2E-4080-A038-BA8F70A5C5FE}" dt="2020-12-15T15:33:39.622" v="296" actId="20577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00FD3EBF-2E2E-4080-A038-BA8F70A5C5FE}" dt="2020-12-15T18:28:57.990" v="439" actId="14100"/>
        <pc:sldMkLst>
          <pc:docMk/>
          <pc:sldMk cId="2303788196" sldId="1350"/>
        </pc:sldMkLst>
        <pc:spChg chg="mod">
          <ac:chgData name="Daniel Kops" userId="89bb4887-0d96-4749-a719-a73ae3625c92" providerId="ADAL" clId="{00FD3EBF-2E2E-4080-A038-BA8F70A5C5FE}" dt="2020-12-15T17:49:30.713" v="315" actId="5793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00FD3EBF-2E2E-4080-A038-BA8F70A5C5FE}" dt="2020-12-15T18:28:57.990" v="439" actId="14100"/>
          <ac:graphicFrameMkLst>
            <pc:docMk/>
            <pc:sldMk cId="2303788196" sldId="1350"/>
            <ac:graphicFrameMk id="4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5:21:32.427" v="80" actId="27636"/>
        <pc:sldMkLst>
          <pc:docMk/>
          <pc:sldMk cId="2827505887" sldId="1360"/>
        </pc:sldMkLst>
        <pc:spChg chg="mod">
          <ac:chgData name="Daniel Kops" userId="89bb4887-0d96-4749-a719-a73ae3625c92" providerId="ADAL" clId="{00FD3EBF-2E2E-4080-A038-BA8F70A5C5FE}" dt="2020-12-15T15:21:32.427" v="80" actId="27636"/>
          <ac:spMkLst>
            <pc:docMk/>
            <pc:sldMk cId="2827505887" sldId="1360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00FD3EBF-2E2E-4080-A038-BA8F70A5C5FE}" dt="2020-12-15T18:44:50.829" v="451" actId="1076"/>
        <pc:sldMkLst>
          <pc:docMk/>
          <pc:sldMk cId="3104445173" sldId="1365"/>
        </pc:sldMkLst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5" creationId="{6D37B68B-E8CD-467D-BF09-3666F06FB185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6" creationId="{8ECEF2EF-133B-48EC-9C6C-745C9752320F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7" creationId="{DD1DA87B-66A5-4375-97FE-7FB229F2D52C}"/>
          </ac:spMkLst>
        </pc:spChg>
        <pc:spChg chg="mod">
          <ac:chgData name="Daniel Kops" userId="89bb4887-0d96-4749-a719-a73ae3625c92" providerId="ADAL" clId="{00FD3EBF-2E2E-4080-A038-BA8F70A5C5FE}" dt="2020-12-15T17:50:11.094" v="329" actId="20577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9" creationId="{1853AA8E-840E-4A84-8FD8-EBAD3468ED2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0" creationId="{9F31C834-EBAF-41E8-AF8A-5160A65A737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1" creationId="{4E4D2552-2E09-492A-A65A-156E96C31C3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2" creationId="{1560B991-517A-416D-8705-9EB80D28C14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3" creationId="{ACCFFA4B-BCFD-4F63-AD61-FFF90211EB10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4" creationId="{2D43EACE-FD39-4448-B990-32ED8D2A3BE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5" creationId="{49DA0AE9-0C16-4BC3-A6BE-D0A35C41605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6" creationId="{B81B2F0A-CF3E-4D5D-930C-DF79127A34D2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7" creationId="{DB07DF35-022B-4B06-9BBF-8AEDC0963D06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18" creationId="{03E9CE84-7153-481E-9BFB-37859E509279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0" creationId="{D58945CB-00C8-45E3-9254-D8E62350959B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1" creationId="{AF40B2B6-1236-412A-A931-11065B4CBF4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2" creationId="{3F8ACE34-88DB-49C3-8B5C-EDF84A26F07B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3" creationId="{92AB7191-D069-4BF4-AACE-C4AE036679FE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4" creationId="{C6DA003A-1A29-42C5-90B7-A663A2B4C90D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5" creationId="{5771CBDD-0289-409C-95C3-9333AA98E6CC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6" creationId="{8E4E73EA-3119-410D-A69C-8034EF993C47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7" creationId="{8A0E5D0D-5777-4686-B0AC-F2D40FA51770}"/>
          </ac:spMkLst>
        </pc:spChg>
        <pc:spChg chg="mod">
          <ac:chgData name="Daniel Kops" userId="89bb4887-0d96-4749-a719-a73ae3625c92" providerId="ADAL" clId="{00FD3EBF-2E2E-4080-A038-BA8F70A5C5FE}" dt="2020-12-15T18:44:50.829" v="451" actId="1076"/>
          <ac:spMkLst>
            <pc:docMk/>
            <pc:sldMk cId="3104445173" sldId="1365"/>
            <ac:spMk id="28" creationId="{3CB203F1-0D1D-4BAA-A0D5-51E120CFDD8E}"/>
          </ac:spMkLst>
        </pc:spChg>
        <pc:grpChg chg="mod">
          <ac:chgData name="Daniel Kops" userId="89bb4887-0d96-4749-a719-a73ae3625c92" providerId="ADAL" clId="{00FD3EBF-2E2E-4080-A038-BA8F70A5C5FE}" dt="2020-12-15T18:44:50.829" v="451" actId="1076"/>
          <ac:grpSpMkLst>
            <pc:docMk/>
            <pc:sldMk cId="3104445173" sldId="1365"/>
            <ac:grpSpMk id="4" creationId="{4EFFFC32-0F35-4113-945E-0891D3FB7693}"/>
          </ac:grpSpMkLst>
        </pc:grpChg>
      </pc:sldChg>
      <pc:sldChg chg="del">
        <pc:chgData name="Daniel Kops" userId="89bb4887-0d96-4749-a719-a73ae3625c92" providerId="ADAL" clId="{00FD3EBF-2E2E-4080-A038-BA8F70A5C5FE}" dt="2020-12-15T17:46:37.843" v="302" actId="47"/>
        <pc:sldMkLst>
          <pc:docMk/>
          <pc:sldMk cId="666382258" sldId="1374"/>
        </pc:sldMkLst>
      </pc:sldChg>
      <pc:sldChg chg="delSp modSp del mod">
        <pc:chgData name="Daniel Kops" userId="89bb4887-0d96-4749-a719-a73ae3625c92" providerId="ADAL" clId="{00FD3EBF-2E2E-4080-A038-BA8F70A5C5FE}" dt="2020-12-15T15:31:03.428" v="189" actId="47"/>
        <pc:sldMkLst>
          <pc:docMk/>
          <pc:sldMk cId="613253531" sldId="1377"/>
        </pc:sldMkLst>
        <pc:spChg chg="del mod">
          <ac:chgData name="Daniel Kops" userId="89bb4887-0d96-4749-a719-a73ae3625c92" providerId="ADAL" clId="{00FD3EBF-2E2E-4080-A038-BA8F70A5C5FE}" dt="2020-12-15T15:30:56.794" v="187"/>
          <ac:spMkLst>
            <pc:docMk/>
            <pc:sldMk cId="613253531" sldId="1377"/>
            <ac:spMk id="9" creationId="{59C83733-E8CF-4DFE-9BA5-8D6FDF5EC538}"/>
          </ac:spMkLst>
        </pc:spChg>
      </pc:sldChg>
      <pc:sldChg chg="modSp mod">
        <pc:chgData name="Daniel Kops" userId="89bb4887-0d96-4749-a719-a73ae3625c92" providerId="ADAL" clId="{00FD3EBF-2E2E-4080-A038-BA8F70A5C5FE}" dt="2020-12-15T18:19:53.297" v="405"/>
        <pc:sldMkLst>
          <pc:docMk/>
          <pc:sldMk cId="1747746632" sldId="1390"/>
        </pc:sldMkLst>
        <pc:spChg chg="mod">
          <ac:chgData name="Daniel Kops" userId="89bb4887-0d96-4749-a719-a73ae3625c92" providerId="ADAL" clId="{00FD3EBF-2E2E-4080-A038-BA8F70A5C5FE}" dt="2020-12-15T18:19:53.297" v="405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00FD3EBF-2E2E-4080-A038-BA8F70A5C5FE}" dt="2020-12-15T18:05:21.647" v="363" actId="1076"/>
          <ac:graphicFrameMkLst>
            <pc:docMk/>
            <pc:sldMk cId="1747746632" sldId="1390"/>
            <ac:graphicFrameMk id="5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8:44:30.748" v="450"/>
        <pc:sldMkLst>
          <pc:docMk/>
          <pc:sldMk cId="2218299428" sldId="1395"/>
        </pc:sldMkLst>
        <pc:spChg chg="mod">
          <ac:chgData name="Daniel Kops" userId="89bb4887-0d96-4749-a719-a73ae3625c92" providerId="ADAL" clId="{00FD3EBF-2E2E-4080-A038-BA8F70A5C5FE}" dt="2020-12-15T17:49:55.579" v="324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00FD3EBF-2E2E-4080-A038-BA8F70A5C5FE}" dt="2020-12-15T18:44:30.748" v="450"/>
          <ac:graphicFrameMkLst>
            <pc:docMk/>
            <pc:sldMk cId="2218299428" sldId="1395"/>
            <ac:graphicFrameMk id="4" creationId="{00000000-0008-0000-0100-000005000000}"/>
          </ac:graphicFrameMkLst>
        </pc:graphicFrameChg>
      </pc:sldChg>
      <pc:sldChg chg="modSp mod">
        <pc:chgData name="Daniel Kops" userId="89bb4887-0d96-4749-a719-a73ae3625c92" providerId="ADAL" clId="{00FD3EBF-2E2E-4080-A038-BA8F70A5C5FE}" dt="2020-12-15T18:20:58.680" v="432" actId="14100"/>
        <pc:sldMkLst>
          <pc:docMk/>
          <pc:sldMk cId="1844770847" sldId="1396"/>
        </pc:sldMkLst>
        <pc:spChg chg="mod">
          <ac:chgData name="Daniel Kops" userId="89bb4887-0d96-4749-a719-a73ae3625c92" providerId="ADAL" clId="{00FD3EBF-2E2E-4080-A038-BA8F70A5C5FE}" dt="2020-12-15T18:20:58.680" v="432" actId="14100"/>
          <ac:spMkLst>
            <pc:docMk/>
            <pc:sldMk cId="1844770847" sldId="1396"/>
            <ac:spMk id="2" creationId="{FCA71363-1553-4D2E-B567-2351246C5E92}"/>
          </ac:spMkLst>
        </pc:spChg>
        <pc:graphicFrameChg chg="mod modGraphic">
          <ac:chgData name="Daniel Kops" userId="89bb4887-0d96-4749-a719-a73ae3625c92" providerId="ADAL" clId="{00FD3EBF-2E2E-4080-A038-BA8F70A5C5FE}" dt="2020-12-15T18:20:09.893" v="409" actId="114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modSp add mod">
        <pc:chgData name="Daniel Kops" userId="89bb4887-0d96-4749-a719-a73ae3625c92" providerId="ADAL" clId="{00FD3EBF-2E2E-4080-A038-BA8F70A5C5FE}" dt="2020-12-15T15:33:45.243" v="297"/>
        <pc:sldMkLst>
          <pc:docMk/>
          <pc:sldMk cId="422394643" sldId="1404"/>
        </pc:sldMkLst>
        <pc:spChg chg="mod">
          <ac:chgData name="Daniel Kops" userId="89bb4887-0d96-4749-a719-a73ae3625c92" providerId="ADAL" clId="{00FD3EBF-2E2E-4080-A038-BA8F70A5C5FE}" dt="2020-12-15T15:33:45.243" v="297"/>
          <ac:spMkLst>
            <pc:docMk/>
            <pc:sldMk cId="422394643" sldId="1404"/>
            <ac:spMk id="2" creationId="{CBFADFC0-A002-834D-BDDC-65D7E0A7F082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1" creationId="{77E5BE3E-DDBE-4C6D-91FE-97E1712195B4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2" creationId="{3098565E-34E6-4673-8230-DD5C63D1C9FB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3" creationId="{BFD55CA8-1502-4AF5-A809-1C0C63579BFF}"/>
          </ac:spMkLst>
        </pc:spChg>
        <pc:spChg chg="mod">
          <ac:chgData name="Daniel Kops" userId="89bb4887-0d96-4749-a719-a73ae3625c92" providerId="ADAL" clId="{00FD3EBF-2E2E-4080-A038-BA8F70A5C5FE}" dt="2020-12-15T15:31:38.843" v="201" actId="1076"/>
          <ac:spMkLst>
            <pc:docMk/>
            <pc:sldMk cId="422394643" sldId="1404"/>
            <ac:spMk id="504" creationId="{2ED05278-E7A8-4493-8FCB-1E4C8B7BB381}"/>
          </ac:spMkLst>
        </pc:spChg>
        <pc:spChg chg="mod">
          <ac:chgData name="Daniel Kops" userId="89bb4887-0d96-4749-a719-a73ae3625c92" providerId="ADAL" clId="{00FD3EBF-2E2E-4080-A038-BA8F70A5C5FE}" dt="2020-12-15T15:31:20.765" v="193" actId="21"/>
          <ac:spMkLst>
            <pc:docMk/>
            <pc:sldMk cId="422394643" sldId="1404"/>
            <ac:spMk id="505" creationId="{297C8EBD-2AEE-450B-99BC-1D7B409A44B7}"/>
          </ac:spMkLst>
        </pc:spChg>
        <pc:grpChg chg="mod">
          <ac:chgData name="Daniel Kops" userId="89bb4887-0d96-4749-a719-a73ae3625c92" providerId="ADAL" clId="{00FD3EBF-2E2E-4080-A038-BA8F70A5C5FE}" dt="2020-12-15T15:31:38.843" v="201" actId="1076"/>
          <ac:grpSpMkLst>
            <pc:docMk/>
            <pc:sldMk cId="422394643" sldId="1404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00FD3EBF-2E2E-4080-A038-BA8F70A5C5FE}" dt="2020-12-15T15:31:38.843" v="201" actId="1076"/>
          <ac:picMkLst>
            <pc:docMk/>
            <pc:sldMk cId="422394643" sldId="1404"/>
            <ac:picMk id="4" creationId="{96840701-F4BE-42FE-BD9F-EF3E58F6B122}"/>
          </ac:picMkLst>
        </pc:picChg>
      </pc:sldChg>
      <pc:sldChg chg="add">
        <pc:chgData name="Daniel Kops" userId="89bb4887-0d96-4749-a719-a73ae3625c92" providerId="ADAL" clId="{00FD3EBF-2E2E-4080-A038-BA8F70A5C5FE}" dt="2020-12-15T17:46:34.901" v="300"/>
        <pc:sldMkLst>
          <pc:docMk/>
          <pc:sldMk cId="1304813934" sldId="1405"/>
        </pc:sldMkLst>
      </pc:sldChg>
      <pc:sldChg chg="add">
        <pc:chgData name="Daniel Kops" userId="89bb4887-0d96-4749-a719-a73ae3625c92" providerId="ADAL" clId="{00FD3EBF-2E2E-4080-A038-BA8F70A5C5FE}" dt="2020-12-15T17:46:34.901" v="300"/>
        <pc:sldMkLst>
          <pc:docMk/>
          <pc:sldMk cId="119006016" sldId="1406"/>
        </pc:sldMkLst>
      </pc:sldChg>
    </pc:docChg>
  </pc:docChgLst>
  <pc:docChgLst>
    <pc:chgData name="Daniel Kops" userId="89bb4887-0d96-4749-a719-a73ae3625c92" providerId="ADAL" clId="{E5386153-6CB5-4429-943A-C7922A5D3F71}"/>
    <pc:docChg chg="addSld modSld">
      <pc:chgData name="Daniel Kops" userId="89bb4887-0d96-4749-a719-a73ae3625c92" providerId="ADAL" clId="{E5386153-6CB5-4429-943A-C7922A5D3F71}" dt="2021-02-17T23:09:08.340" v="12" actId="20577"/>
      <pc:docMkLst>
        <pc:docMk/>
      </pc:docMkLst>
      <pc:sldChg chg="modSp mod">
        <pc:chgData name="Daniel Kops" userId="89bb4887-0d96-4749-a719-a73ae3625c92" providerId="ADAL" clId="{E5386153-6CB5-4429-943A-C7922A5D3F71}" dt="2021-02-17T23:05:21.942" v="11" actId="20577"/>
        <pc:sldMkLst>
          <pc:docMk/>
          <pc:sldMk cId="660923624" sldId="1315"/>
        </pc:sldMkLst>
        <pc:spChg chg="mod">
          <ac:chgData name="Daniel Kops" userId="89bb4887-0d96-4749-a719-a73ae3625c92" providerId="ADAL" clId="{E5386153-6CB5-4429-943A-C7922A5D3F71}" dt="2021-02-17T23:05:21.942" v="11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E5386153-6CB5-4429-943A-C7922A5D3F71}" dt="2021-02-10T21:15:36.036" v="4" actId="113"/>
        <pc:sldMkLst>
          <pc:docMk/>
          <pc:sldMk cId="3064054227" sldId="1333"/>
        </pc:sldMkLst>
        <pc:graphicFrameChg chg="modGraphic">
          <ac:chgData name="Daniel Kops" userId="89bb4887-0d96-4749-a719-a73ae3625c92" providerId="ADAL" clId="{E5386153-6CB5-4429-943A-C7922A5D3F71}" dt="2021-02-10T21:15:36.036" v="4" actId="113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E5386153-6CB5-4429-943A-C7922A5D3F71}" dt="2021-02-10T21:15:45.082" v="5" actId="1076"/>
        <pc:sldMkLst>
          <pc:docMk/>
          <pc:sldMk cId="3285528555" sldId="1334"/>
        </pc:sldMkLst>
        <pc:spChg chg="mod">
          <ac:chgData name="Daniel Kops" userId="89bb4887-0d96-4749-a719-a73ae3625c92" providerId="ADAL" clId="{E5386153-6CB5-4429-943A-C7922A5D3F71}" dt="2021-02-10T21:15:45.082" v="5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E5386153-6CB5-4429-943A-C7922A5D3F71}" dt="2021-02-17T23:04:20.017" v="10" actId="20577"/>
        <pc:sldMkLst>
          <pc:docMk/>
          <pc:sldMk cId="1414790898" sldId="1343"/>
        </pc:sldMkLst>
        <pc:spChg chg="mod">
          <ac:chgData name="Daniel Kops" userId="89bb4887-0d96-4749-a719-a73ae3625c92" providerId="ADAL" clId="{E5386153-6CB5-4429-943A-C7922A5D3F71}" dt="2021-02-17T23:04:20.017" v="10" actId="20577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Daniel Kops" userId="89bb4887-0d96-4749-a719-a73ae3625c92" providerId="ADAL" clId="{E5386153-6CB5-4429-943A-C7922A5D3F71}" dt="2021-02-17T23:09:08.340" v="12" actId="20577"/>
        <pc:sldMkLst>
          <pc:docMk/>
          <pc:sldMk cId="2303788196" sldId="1350"/>
        </pc:sldMkLst>
        <pc:spChg chg="mod">
          <ac:chgData name="Daniel Kops" userId="89bb4887-0d96-4749-a719-a73ae3625c92" providerId="ADAL" clId="{E5386153-6CB5-4429-943A-C7922A5D3F71}" dt="2021-02-17T23:09:08.340" v="12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add">
        <pc:chgData name="Daniel Kops" userId="89bb4887-0d96-4749-a719-a73ae3625c92" providerId="ADAL" clId="{E5386153-6CB5-4429-943A-C7922A5D3F71}" dt="2021-02-10T21:16:11.013" v="6"/>
        <pc:sldMkLst>
          <pc:docMk/>
          <pc:sldMk cId="915357410" sldId="1436"/>
        </pc:sldMkLst>
      </pc:sldChg>
    </pc:docChg>
  </pc:docChgLst>
  <pc:docChgLst>
    <pc:chgData name="Joana Biasi" userId="34bb8daf-268a-45f2-9b31-9b7caa86c3d7" providerId="ADAL" clId="{C03407B3-7759-44B8-9727-53AC405CA682}"/>
    <pc:docChg chg="undo redo custSel addSld delSld modSld modSection">
      <pc:chgData name="Joana Biasi" userId="34bb8daf-268a-45f2-9b31-9b7caa86c3d7" providerId="ADAL" clId="{C03407B3-7759-44B8-9727-53AC405CA682}" dt="2021-02-19T13:39:21.074" v="2447" actId="255"/>
      <pc:docMkLst>
        <pc:docMk/>
      </pc:docMkLst>
      <pc:sldChg chg="modSp mod">
        <pc:chgData name="Joana Biasi" userId="34bb8daf-268a-45f2-9b31-9b7caa86c3d7" providerId="ADAL" clId="{C03407B3-7759-44B8-9727-53AC405CA682}" dt="2021-02-19T13:22:47.654" v="1688" actId="20577"/>
        <pc:sldMkLst>
          <pc:docMk/>
          <pc:sldMk cId="660923624" sldId="1315"/>
        </pc:sldMkLst>
        <pc:spChg chg="mod">
          <ac:chgData name="Joana Biasi" userId="34bb8daf-268a-45f2-9b31-9b7caa86c3d7" providerId="ADAL" clId="{C03407B3-7759-44B8-9727-53AC405CA682}" dt="2021-02-19T13:22:47.654" v="1688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Joana Biasi" userId="34bb8daf-268a-45f2-9b31-9b7caa86c3d7" providerId="ADAL" clId="{C03407B3-7759-44B8-9727-53AC405CA682}" dt="2021-02-19T13:39:21.074" v="2447" actId="255"/>
        <pc:sldMkLst>
          <pc:docMk/>
          <pc:sldMk cId="2213664845" sldId="1321"/>
        </pc:sldMkLst>
        <pc:spChg chg="mod">
          <ac:chgData name="Joana Biasi" userId="34bb8daf-268a-45f2-9b31-9b7caa86c3d7" providerId="ADAL" clId="{C03407B3-7759-44B8-9727-53AC405CA682}" dt="2021-02-19T13:14:04.360" v="1233" actId="13926"/>
          <ac:spMkLst>
            <pc:docMk/>
            <pc:sldMk cId="2213664845" sldId="1321"/>
            <ac:spMk id="58" creationId="{86F684A6-7520-4B9C-8EEA-0555270481C4}"/>
          </ac:spMkLst>
        </pc:spChg>
        <pc:spChg chg="mod">
          <ac:chgData name="Joana Biasi" userId="34bb8daf-268a-45f2-9b31-9b7caa86c3d7" providerId="ADAL" clId="{C03407B3-7759-44B8-9727-53AC405CA682}" dt="2021-02-19T13:39:21.074" v="2447" actId="255"/>
          <ac:spMkLst>
            <pc:docMk/>
            <pc:sldMk cId="2213664845" sldId="1321"/>
            <ac:spMk id="388" creationId="{57C0C48F-55D8-42F5-8B24-1F6CBD7CD7E1}"/>
          </ac:spMkLst>
        </pc:spChg>
        <pc:spChg chg="mod">
          <ac:chgData name="Joana Biasi" userId="34bb8daf-268a-45f2-9b31-9b7caa86c3d7" providerId="ADAL" clId="{C03407B3-7759-44B8-9727-53AC405CA682}" dt="2021-02-19T13:16:31.642" v="1298" actId="20577"/>
          <ac:spMkLst>
            <pc:docMk/>
            <pc:sldMk cId="2213664845" sldId="1321"/>
            <ac:spMk id="436" creationId="{72AA53C9-8A01-44EA-8CCA-B55746DAAC00}"/>
          </ac:spMkLst>
        </pc:spChg>
      </pc:sldChg>
      <pc:sldChg chg="modSp mod">
        <pc:chgData name="Joana Biasi" userId="34bb8daf-268a-45f2-9b31-9b7caa86c3d7" providerId="ADAL" clId="{C03407B3-7759-44B8-9727-53AC405CA682}" dt="2021-02-19T13:08:20.376" v="1139" actId="20577"/>
        <pc:sldMkLst>
          <pc:docMk/>
          <pc:sldMk cId="1630834399" sldId="1325"/>
        </pc:sldMkLst>
        <pc:spChg chg="mod">
          <ac:chgData name="Joana Biasi" userId="34bb8daf-268a-45f2-9b31-9b7caa86c3d7" providerId="ADAL" clId="{C03407B3-7759-44B8-9727-53AC405CA682}" dt="2021-02-19T13:08:20.376" v="1139" actId="20577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Joana Biasi" userId="34bb8daf-268a-45f2-9b31-9b7caa86c3d7" providerId="ADAL" clId="{C03407B3-7759-44B8-9727-53AC405CA682}" dt="2021-02-19T13:26:27.335" v="1732" actId="255"/>
        <pc:sldMkLst>
          <pc:docMk/>
          <pc:sldMk cId="3064054227" sldId="1333"/>
        </pc:sldMkLst>
        <pc:spChg chg="mod">
          <ac:chgData name="Joana Biasi" userId="34bb8daf-268a-45f2-9b31-9b7caa86c3d7" providerId="ADAL" clId="{C03407B3-7759-44B8-9727-53AC405CA682}" dt="2021-02-19T13:26:27.335" v="1732" actId="255"/>
          <ac:spMkLst>
            <pc:docMk/>
            <pc:sldMk cId="3064054227" sldId="1333"/>
            <ac:spMk id="9" creationId="{D8C894B3-2561-4801-A3B8-79D53FCBFE68}"/>
          </ac:spMkLst>
        </pc:spChg>
      </pc:sldChg>
      <pc:sldChg chg="modSp mod">
        <pc:chgData name="Joana Biasi" userId="34bb8daf-268a-45f2-9b31-9b7caa86c3d7" providerId="ADAL" clId="{C03407B3-7759-44B8-9727-53AC405CA682}" dt="2021-02-19T13:38:25.856" v="2446" actId="20577"/>
        <pc:sldMkLst>
          <pc:docMk/>
          <pc:sldMk cId="3285528555" sldId="1334"/>
        </pc:sldMkLst>
        <pc:spChg chg="mod">
          <ac:chgData name="Joana Biasi" userId="34bb8daf-268a-45f2-9b31-9b7caa86c3d7" providerId="ADAL" clId="{C03407B3-7759-44B8-9727-53AC405CA682}" dt="2021-02-19T13:38:25.856" v="2446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Joana Biasi" userId="34bb8daf-268a-45f2-9b31-9b7caa86c3d7" providerId="ADAL" clId="{C03407B3-7759-44B8-9727-53AC405CA682}" dt="2021-02-19T13:12:13.686" v="1204" actId="20577"/>
        <pc:sldMkLst>
          <pc:docMk/>
          <pc:sldMk cId="1487227126" sldId="1339"/>
        </pc:sldMkLst>
        <pc:spChg chg="mod">
          <ac:chgData name="Joana Biasi" userId="34bb8daf-268a-45f2-9b31-9b7caa86c3d7" providerId="ADAL" clId="{C03407B3-7759-44B8-9727-53AC405CA682}" dt="2021-02-19T13:11:10.002" v="1184" actId="13926"/>
          <ac:spMkLst>
            <pc:docMk/>
            <pc:sldMk cId="1487227126" sldId="1339"/>
            <ac:spMk id="74" creationId="{F969A94F-D0B5-4BB9-B57D-FECA193FB808}"/>
          </ac:spMkLst>
        </pc:spChg>
        <pc:spChg chg="mod">
          <ac:chgData name="Joana Biasi" userId="34bb8daf-268a-45f2-9b31-9b7caa86c3d7" providerId="ADAL" clId="{C03407B3-7759-44B8-9727-53AC405CA682}" dt="2021-02-19T13:11:58.873" v="1198" actId="20577"/>
          <ac:spMkLst>
            <pc:docMk/>
            <pc:sldMk cId="1487227126" sldId="1339"/>
            <ac:spMk id="75" creationId="{1B5E3E48-2F4A-4F44-9E4A-4B5E998A7BB0}"/>
          </ac:spMkLst>
        </pc:spChg>
        <pc:spChg chg="mod">
          <ac:chgData name="Joana Biasi" userId="34bb8daf-268a-45f2-9b31-9b7caa86c3d7" providerId="ADAL" clId="{C03407B3-7759-44B8-9727-53AC405CA682}" dt="2021-02-19T13:09:05.049" v="1176" actId="20577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Joana Biasi" userId="34bb8daf-268a-45f2-9b31-9b7caa86c3d7" providerId="ADAL" clId="{C03407B3-7759-44B8-9727-53AC405CA682}" dt="2021-02-19T13:08:48.390" v="1165" actId="20577"/>
          <ac:spMkLst>
            <pc:docMk/>
            <pc:sldMk cId="1487227126" sldId="1339"/>
            <ac:spMk id="376" creationId="{BAC6F7F4-7951-4A62-A376-A3902C7F1698}"/>
          </ac:spMkLst>
        </pc:spChg>
        <pc:spChg chg="mod">
          <ac:chgData name="Joana Biasi" userId="34bb8daf-268a-45f2-9b31-9b7caa86c3d7" providerId="ADAL" clId="{C03407B3-7759-44B8-9727-53AC405CA682}" dt="2021-02-19T13:12:13.686" v="1204" actId="20577"/>
          <ac:spMkLst>
            <pc:docMk/>
            <pc:sldMk cId="1487227126" sldId="1339"/>
            <ac:spMk id="386" creationId="{61659D55-DFD6-4BD6-ACFD-27CC9910FEE7}"/>
          </ac:spMkLst>
        </pc:spChg>
      </pc:sldChg>
      <pc:sldChg chg="modSp mod">
        <pc:chgData name="Joana Biasi" userId="34bb8daf-268a-45f2-9b31-9b7caa86c3d7" providerId="ADAL" clId="{C03407B3-7759-44B8-9727-53AC405CA682}" dt="2021-02-19T12:25:54.510" v="70" actId="20577"/>
        <pc:sldMkLst>
          <pc:docMk/>
          <pc:sldMk cId="1652522170" sldId="1342"/>
        </pc:sldMkLst>
        <pc:spChg chg="mod">
          <ac:chgData name="Joana Biasi" userId="34bb8daf-268a-45f2-9b31-9b7caa86c3d7" providerId="ADAL" clId="{C03407B3-7759-44B8-9727-53AC405CA682}" dt="2021-02-19T12:25:54.510" v="7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Joana Biasi" userId="34bb8daf-268a-45f2-9b31-9b7caa86c3d7" providerId="ADAL" clId="{C03407B3-7759-44B8-9727-53AC405CA682}" dt="2021-02-19T12:25:20.073" v="66" actId="255"/>
        <pc:sldMkLst>
          <pc:docMk/>
          <pc:sldMk cId="1414790898" sldId="1343"/>
        </pc:sldMkLst>
        <pc:spChg chg="mod">
          <ac:chgData name="Joana Biasi" userId="34bb8daf-268a-45f2-9b31-9b7caa86c3d7" providerId="ADAL" clId="{C03407B3-7759-44B8-9727-53AC405CA682}" dt="2021-02-19T12:25:20.073" v="66" actId="255"/>
          <ac:spMkLst>
            <pc:docMk/>
            <pc:sldMk cId="1414790898" sldId="1343"/>
            <ac:spMk id="3" creationId="{A36AFF22-FEAA-4285-9252-8B35F2C77EA8}"/>
          </ac:spMkLst>
        </pc:spChg>
      </pc:sldChg>
      <pc:sldChg chg="modSp mod">
        <pc:chgData name="Joana Biasi" userId="34bb8daf-268a-45f2-9b31-9b7caa86c3d7" providerId="ADAL" clId="{C03407B3-7759-44B8-9727-53AC405CA682}" dt="2021-02-19T13:29:54.513" v="1965" actId="20577"/>
        <pc:sldMkLst>
          <pc:docMk/>
          <pc:sldMk cId="2303788196" sldId="1350"/>
        </pc:sldMkLst>
        <pc:spChg chg="mod">
          <ac:chgData name="Joana Biasi" userId="34bb8daf-268a-45f2-9b31-9b7caa86c3d7" providerId="ADAL" clId="{C03407B3-7759-44B8-9727-53AC405CA682}" dt="2021-02-19T13:29:54.513" v="1965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Joana Biasi" userId="34bb8daf-268a-45f2-9b31-9b7caa86c3d7" providerId="ADAL" clId="{C03407B3-7759-44B8-9727-53AC405CA682}" dt="2021-02-19T13:37:22.159" v="2388" actId="20577"/>
        <pc:sldMkLst>
          <pc:docMk/>
          <pc:sldMk cId="3104445173" sldId="1365"/>
        </pc:sldMkLst>
        <pc:spChg chg="mod">
          <ac:chgData name="Joana Biasi" userId="34bb8daf-268a-45f2-9b31-9b7caa86c3d7" providerId="ADAL" clId="{C03407B3-7759-44B8-9727-53AC405CA682}" dt="2021-02-19T13:37:22.159" v="2388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Joana Biasi" userId="34bb8daf-268a-45f2-9b31-9b7caa86c3d7" providerId="ADAL" clId="{C03407B3-7759-44B8-9727-53AC405CA682}" dt="2021-02-19T13:30:10.524" v="1991" actId="255"/>
        <pc:sldMkLst>
          <pc:docMk/>
          <pc:sldMk cId="1747746632" sldId="1390"/>
        </pc:sldMkLst>
        <pc:spChg chg="mod">
          <ac:chgData name="Joana Biasi" userId="34bb8daf-268a-45f2-9b31-9b7caa86c3d7" providerId="ADAL" clId="{C03407B3-7759-44B8-9727-53AC405CA682}" dt="2021-02-19T13:30:10.524" v="1991" actId="255"/>
          <ac:spMkLst>
            <pc:docMk/>
            <pc:sldMk cId="1747746632" sldId="1390"/>
            <ac:spMk id="9" creationId="{D8C894B3-2561-4801-A3B8-79D53FCBFE68}"/>
          </ac:spMkLst>
        </pc:spChg>
      </pc:sldChg>
      <pc:sldChg chg="modSp mod">
        <pc:chgData name="Joana Biasi" userId="34bb8daf-268a-45f2-9b31-9b7caa86c3d7" providerId="ADAL" clId="{C03407B3-7759-44B8-9727-53AC405CA682}" dt="2021-02-19T13:33:36.174" v="2194" actId="20577"/>
        <pc:sldMkLst>
          <pc:docMk/>
          <pc:sldMk cId="2218299428" sldId="1395"/>
        </pc:sldMkLst>
        <pc:spChg chg="mod">
          <ac:chgData name="Joana Biasi" userId="34bb8daf-268a-45f2-9b31-9b7caa86c3d7" providerId="ADAL" clId="{C03407B3-7759-44B8-9727-53AC405CA682}" dt="2021-02-19T13:33:36.174" v="2194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Joana Biasi" userId="34bb8daf-268a-45f2-9b31-9b7caa86c3d7" providerId="ADAL" clId="{C03407B3-7759-44B8-9727-53AC405CA682}" dt="2021-02-19T13:34:07.863" v="2221" actId="14734"/>
        <pc:sldMkLst>
          <pc:docMk/>
          <pc:sldMk cId="1844770847" sldId="1396"/>
        </pc:sldMkLst>
        <pc:spChg chg="mod">
          <ac:chgData name="Joana Biasi" userId="34bb8daf-268a-45f2-9b31-9b7caa86c3d7" providerId="ADAL" clId="{C03407B3-7759-44B8-9727-53AC405CA682}" dt="2021-02-19T13:34:06.261" v="2220" actId="255"/>
          <ac:spMkLst>
            <pc:docMk/>
            <pc:sldMk cId="1844770847" sldId="1396"/>
            <ac:spMk id="9" creationId="{0AD157DA-93B4-4B70-9FD6-8E17B9ADDE5D}"/>
          </ac:spMkLst>
        </pc:spChg>
        <pc:graphicFrameChg chg="modGraphic">
          <ac:chgData name="Joana Biasi" userId="34bb8daf-268a-45f2-9b31-9b7caa86c3d7" providerId="ADAL" clId="{C03407B3-7759-44B8-9727-53AC405CA682}" dt="2021-02-19T13:34:07.863" v="2221" actId="14734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 del">
        <pc:chgData name="Joana Biasi" userId="34bb8daf-268a-45f2-9b31-9b7caa86c3d7" providerId="ADAL" clId="{C03407B3-7759-44B8-9727-53AC405CA682}" dt="2021-02-19T13:25:45.403" v="1691" actId="2696"/>
        <pc:sldMkLst>
          <pc:docMk/>
          <pc:sldMk cId="422394643" sldId="1404"/>
        </pc:sldMkLst>
      </pc:sldChg>
      <pc:sldChg chg="modSp mod">
        <pc:chgData name="Joana Biasi" userId="34bb8daf-268a-45f2-9b31-9b7caa86c3d7" providerId="ADAL" clId="{C03407B3-7759-44B8-9727-53AC405CA682}" dt="2021-02-19T13:26:10.261" v="1695" actId="113"/>
        <pc:sldMkLst>
          <pc:docMk/>
          <pc:sldMk cId="119006016" sldId="1406"/>
        </pc:sldMkLst>
        <pc:spChg chg="mod">
          <ac:chgData name="Joana Biasi" userId="34bb8daf-268a-45f2-9b31-9b7caa86c3d7" providerId="ADAL" clId="{C03407B3-7759-44B8-9727-53AC405CA682}" dt="2021-02-19T13:26:10.261" v="1695" actId="113"/>
          <ac:spMkLst>
            <pc:docMk/>
            <pc:sldMk cId="119006016" sldId="1406"/>
            <ac:spMk id="138" creationId="{EE42AE11-4358-4CEA-8D6E-C776C92A277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PETROP&#193;TRIA%20COM&#201;RCIO%20DE%20COMBUST&#205;VEIS/Petrop&#225;tria%20(...208-8)%20-%20RMA'S/DOCUMENTOS%20RMAS%202020/RMA%20junho%20a%20outubro%202020/Balan&#231;os%25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PETROP&#193;TRIA%20COM&#201;RCIO%20DE%20COMBUST&#205;VEIS/Petrop&#225;tria%20(...208-8)%20-%20RMA'S/DOCUMENTOS%20RMAS%202020/RMA%20junho%20a%20outubro%202020/Balan&#231;os%25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ell\Documents\Mirna%20Drive%202020\Documentos\RECUPERA&#199;&#195;O%20JUDICIAL%202020\PETROP&#193;TRIA\RMA%203\Balan&#231;os%20PETROP&#193;TRIA%20%20RM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PETROP&#193;TRIA\RMA%203\Balan&#231;os%20PETROP&#193;TRIA%20%20RM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6189139148303E-2"/>
          <c:y val="2.3148148148148147E-2"/>
          <c:w val="0.94041079167429653"/>
          <c:h val="0.88582015472169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'[Balanços PETROPÁTRIA  RMA.Xlsx]Atualizado com QGC em 15.12.20'!$F$4</c:f>
              <c:strCache>
                <c:ptCount val="1"/>
                <c:pt idx="0">
                  <c:v>Classe 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839793281653748E-3"/>
                  <c:y val="2.9184198250326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2703005147613"/>
                      <c:h val="0.11496006576274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8B9-4C38-9A23-FFA15A994062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15.12.20'!$G$4</c:f>
              <c:numCache>
                <c:formatCode>_("R$"* #,##0.00_);_("R$"* \(#,##0.00\);_("R$"* "-"??_);_(@_)</c:formatCode>
                <c:ptCount val="1"/>
                <c:pt idx="0">
                  <c:v>58627.979999999996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9-4C38-9A23-FFA15A994062}"/>
            </c:ext>
          </c:extLst>
        </c:ser>
        <c:ser>
          <c:idx val="1"/>
          <c:order val="1"/>
          <c:tx>
            <c:strRef>
              <c:f>'[Balanços PETROPÁTRIA  RMA.Xlsx]Atualizado com QGC em 15.12.20'!$F$5</c:f>
              <c:strCache>
                <c:ptCount val="1"/>
                <c:pt idx="0">
                  <c:v>Classe II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66957563928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5700421168285"/>
                      <c:h val="0.11496006576274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B9-4C38-9A23-FFA15A994062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15.12.20'!$G$5</c:f>
              <c:numCache>
                <c:formatCode>_("R$"* #,##0.00_);_("R$"* \(#,##0.00\);_("R$"* "-"??_);_(@_)</c:formatCode>
                <c:ptCount val="1"/>
                <c:pt idx="0">
                  <c:v>578641.59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B9-4C38-9A23-FFA15A994062}"/>
            </c:ext>
          </c:extLst>
        </c:ser>
        <c:ser>
          <c:idx val="2"/>
          <c:order val="2"/>
          <c:tx>
            <c:strRef>
              <c:f>'[Balanços PETROPÁTRIA  RMA.Xlsx]Atualizado com QGC em 15.12.20'!$F$6</c:f>
              <c:strCache>
                <c:ptCount val="1"/>
                <c:pt idx="0">
                  <c:v>Classe III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9292152434433"/>
                      <c:h val="0.11496006576274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8B9-4C38-9A23-FFA15A994062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15.12.20'!$G$6</c:f>
              <c:numCache>
                <c:formatCode>_("R$"* #,##0.00_);_("R$"* \(#,##0.00\);_("R$"* "-"??_);_(@_)</c:formatCode>
                <c:ptCount val="1"/>
                <c:pt idx="0">
                  <c:v>1904895.4800000002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B9-4C38-9A23-FFA15A994062}"/>
            </c:ext>
          </c:extLst>
        </c:ser>
        <c:ser>
          <c:idx val="3"/>
          <c:order val="3"/>
          <c:tx>
            <c:strRef>
              <c:f>'[Balanços PETROPÁTRIA  RMA.Xlsx]Atualizado com QGC em 15.12.20'!$F$7</c:f>
              <c:strCache>
                <c:ptCount val="1"/>
                <c:pt idx="0">
                  <c:v>Classe IV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RMA.Xlsx]Atualizado com QGC em 15.12.20'!$G$7</c:f>
              <c:numCache>
                <c:formatCode>_("R$"* #,##0.00_);_("R$"* \(#,##0.00\);_("R$"* "-"??_);_(@_)</c:formatCode>
                <c:ptCount val="1"/>
                <c:pt idx="0">
                  <c:v>8697.27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B9-4C38-9A23-FFA15A9940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1"/>
        <c:axId val="152778143"/>
        <c:axId val="290124255"/>
      </c:barChart>
      <c:catAx>
        <c:axId val="15277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124255"/>
        <c:crosses val="autoZero"/>
        <c:auto val="1"/>
        <c:lblAlgn val="ctr"/>
        <c:lblOffset val="100"/>
        <c:noMultiLvlLbl val="0"/>
      </c:catAx>
      <c:valAx>
        <c:axId val="2901242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C8C8D0"/>
              </a:solidFill>
              <a:prstDash val="sysDot"/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5277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528167216833807E-2"/>
          <c:w val="0.99681241109855223"/>
          <c:h val="0.956454712638369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3E-4A95-B0A9-3B14E3CD330C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3E-4A95-B0A9-3B14E3CD330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3E-4A95-B0A9-3B14E3CD330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3E-4A95-B0A9-3B14E3CD330C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3E-4A95-B0A9-3B14E3CD330C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3E-4A95-B0A9-3B14E3CD330C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73E-4A95-B0A9-3B14E3CD330C}"/>
              </c:ext>
            </c:extLst>
          </c:dPt>
          <c:dLbls>
            <c:dLbl>
              <c:idx val="0"/>
              <c:layout>
                <c:manualLayout>
                  <c:x val="-1.0539541538241938E-2"/>
                  <c:y val="9.9535725538515087E-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9438398146038"/>
                      <c:h val="0.24498846476841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3E-4A95-B0A9-3B14E3CD330C}"/>
                </c:ext>
              </c:extLst>
            </c:dLbl>
            <c:dLbl>
              <c:idx val="5"/>
              <c:layout>
                <c:manualLayout>
                  <c:x val="-0.13306171192030447"/>
                  <c:y val="-0.116297541746278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0 0,00%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90563707794113"/>
                      <c:h val="0.131315093876124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773E-4A95-B0A9-3B14E3CD330C}"/>
                </c:ext>
              </c:extLst>
            </c:dLbl>
            <c:dLbl>
              <c:idx val="6"/>
              <c:layout>
                <c:manualLayout>
                  <c:x val="-1.0539645273887047E-2"/>
                  <c:y val="-0.141126230809014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00,00%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114807972869"/>
                      <c:h val="0.130721064665972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773E-4A95-B0A9-3B14E3CD330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>
                <a:softEdge rad="12700"/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'[Balanços PETROPÁTRIA  RMA.Xlsx]Atualizado com QGC em 15.12.20'!$G$34:$G$38</c:f>
              <c:strCache>
                <c:ptCount val="5"/>
                <c:pt idx="0">
                  <c:v>SANTANDER</c:v>
                </c:pt>
                <c:pt idx="1">
                  <c:v>MÁRIO BORDIGNON</c:v>
                </c:pt>
                <c:pt idx="2">
                  <c:v>BANCO DO BRASIL</c:v>
                </c:pt>
                <c:pt idx="3">
                  <c:v>BANRISUL</c:v>
                </c:pt>
                <c:pt idx="4">
                  <c:v>DEMAIS CREDORES</c:v>
                </c:pt>
              </c:strCache>
            </c:strRef>
          </c:cat>
          <c:val>
            <c:numRef>
              <c:f>'[Balanços PETROPÁTRIA  RMA.Xlsx]Atualizado com QGC em 15.12.20'!$H$34:$H$38</c:f>
              <c:numCache>
                <c:formatCode>_("R$"* #,##0.00_);_("R$"* \(#,##0.00\);_("R$"* "-"??_);_(@_)</c:formatCode>
                <c:ptCount val="5"/>
                <c:pt idx="0">
                  <c:v>672011.74</c:v>
                </c:pt>
                <c:pt idx="1">
                  <c:v>578641.59</c:v>
                </c:pt>
                <c:pt idx="2">
                  <c:v>511006.75</c:v>
                </c:pt>
                <c:pt idx="3">
                  <c:v>303158.52</c:v>
                </c:pt>
                <c:pt idx="4">
                  <c:v>486043.72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3E-4A95-B0A9-3B14E3CD330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73E-4A95-B0A9-3B14E3CD330C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773E-4A95-B0A9-3B14E3CD330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773E-4A95-B0A9-3B14E3CD330C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773E-4A95-B0A9-3B14E3CD330C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773E-4A95-B0A9-3B14E3CD330C}"/>
              </c:ext>
            </c:extLst>
          </c:dPt>
          <c:dLbls>
            <c:delete val="1"/>
          </c:dLbls>
          <c:cat>
            <c:strRef>
              <c:f>'[Balanços PETROPÁTRIA  RMA.Xlsx]Atualizado com QGC em 15.12.20'!$G$34:$G$38</c:f>
              <c:strCache>
                <c:ptCount val="5"/>
                <c:pt idx="0">
                  <c:v>SANTANDER</c:v>
                </c:pt>
                <c:pt idx="1">
                  <c:v>MÁRIO BORDIGNON</c:v>
                </c:pt>
                <c:pt idx="2">
                  <c:v>BANCO DO BRASIL</c:v>
                </c:pt>
                <c:pt idx="3">
                  <c:v>BANRISUL</c:v>
                </c:pt>
                <c:pt idx="4">
                  <c:v>DEMAIS CREDORES</c:v>
                </c:pt>
              </c:strCache>
            </c:strRef>
          </c:cat>
          <c:val>
            <c:numRef>
              <c:f>'[Balanços PETROPÁTRIA  RMA.Xlsx]Atualizado com QGC em 15.12.20'!$I$34:$I$38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73E-4A95-B0A9-3B14E3CD3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57-4474-B9D9-DAC881215B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7-4474-B9D9-DAC881215B9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57-4474-B9D9-DAC881215B9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57-4474-B9D9-DAC881215B9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57-4474-B9D9-DAC881215B97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57-4474-B9D9-DAC881215B97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7-4474-B9D9-DAC881215B97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7-4474-B9D9-DAC881215B97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7-4474-B9D9-DAC881215B97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57-4474-B9D9-DAC881215B97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57-4474-B9D9-DAC881215B97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57-4474-B9D9-DAC881215B97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57-4474-B9D9-DAC881215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PETROPÁTRIA  RMA.Xlsx]Ativo 1'!$B$28:$B$33</c:f>
              <c:strCache>
                <c:ptCount val="6"/>
                <c:pt idx="0">
                  <c:v>Imbolizado/intangível</c:v>
                </c:pt>
                <c:pt idx="1">
                  <c:v>Clientes</c:v>
                </c:pt>
                <c:pt idx="2">
                  <c:v>Disponível</c:v>
                </c:pt>
                <c:pt idx="3">
                  <c:v>Estoques </c:v>
                </c:pt>
                <c:pt idx="4">
                  <c:v>Investimentos</c:v>
                </c:pt>
                <c:pt idx="5">
                  <c:v>Outras contas a receber</c:v>
                </c:pt>
              </c:strCache>
            </c:strRef>
          </c:cat>
          <c:val>
            <c:numRef>
              <c:f>'[Balanços PETROPÁTRIA  RMA.Xlsx]Ativo 1'!$C$28:$C$33</c:f>
              <c:numCache>
                <c:formatCode>_("R$"* #,##0.00_);_("R$"* \(#,##0.00\);_("R$"* "-"??_);_(@_)</c:formatCode>
                <c:ptCount val="6"/>
                <c:pt idx="0">
                  <c:v>642794.5</c:v>
                </c:pt>
                <c:pt idx="1">
                  <c:v>236920.25</c:v>
                </c:pt>
                <c:pt idx="2">
                  <c:v>158420.73000000001</c:v>
                </c:pt>
                <c:pt idx="3">
                  <c:v>102395.82</c:v>
                </c:pt>
                <c:pt idx="4">
                  <c:v>41342.86</c:v>
                </c:pt>
                <c:pt idx="5">
                  <c:v>15783.84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857-4474-B9D9-DAC881215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277760"/>
        <c:axId val="92279552"/>
      </c:barChart>
      <c:catAx>
        <c:axId val="9227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279552"/>
        <c:crosses val="autoZero"/>
        <c:auto val="1"/>
        <c:lblAlgn val="ctr"/>
        <c:lblOffset val="100"/>
        <c:noMultiLvlLbl val="0"/>
      </c:catAx>
      <c:valAx>
        <c:axId val="92279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227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656D78">
              <a:lumMod val="5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7124167554419E-4"/>
          <c:y val="6.0185185185185182E-2"/>
          <c:w val="0.99951852875832448"/>
          <c:h val="0.72106372120151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'[Balanços PETROPÁTRIA  RMA.Xlsx]Passivo 2'!$A$30</c:f>
              <c:strCache>
                <c:ptCount val="1"/>
                <c:pt idx="0">
                  <c:v>Empréstimos e Financiamentos LP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RMA.Xlsx]Passivo 2'!$B$30</c:f>
              <c:numCache>
                <c:formatCode>"R$"\ #,##0.00</c:formatCode>
                <c:ptCount val="1"/>
                <c:pt idx="0">
                  <c:v>790157.54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B-4381-9DA0-66FA2F36D5C7}"/>
            </c:ext>
          </c:extLst>
        </c:ser>
        <c:ser>
          <c:idx val="1"/>
          <c:order val="1"/>
          <c:tx>
            <c:strRef>
              <c:f>'[Balanços PETROPÁTRIA  RMA.Xlsx]Passivo 2'!$A$31</c:f>
              <c:strCache>
                <c:ptCount val="1"/>
                <c:pt idx="0">
                  <c:v>Empréstimos e Financiamentos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RMA.Xlsx]Passivo 2'!$B$31</c:f>
              <c:numCache>
                <c:formatCode>_("R$"* #,##0.00_);_("R$"* \(#,##0.00\);_("R$"* "-"??_);_(@_)</c:formatCode>
                <c:ptCount val="1"/>
                <c:pt idx="0">
                  <c:v>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B-4381-9DA0-66FA2F36D5C7}"/>
            </c:ext>
          </c:extLst>
        </c:ser>
        <c:ser>
          <c:idx val="2"/>
          <c:order val="2"/>
          <c:tx>
            <c:strRef>
              <c:f>'[Balanços PETROPÁTRIA  RMA.Xlsx]Passivo 2'!$A$32</c:f>
              <c:strCache>
                <c:ptCount val="1"/>
                <c:pt idx="0">
                  <c:v>Obrigações tributárias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RMA.Xlsx]Passivo 2'!$B$32</c:f>
              <c:numCache>
                <c:formatCode>_("R$"* #,##0.00_);_("R$"* \(#,##0.00\);_("R$"* "-"??_);_(@_)</c:formatCode>
                <c:ptCount val="1"/>
                <c:pt idx="0">
                  <c:v>159834.51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B-4381-9DA0-66FA2F36D5C7}"/>
            </c:ext>
          </c:extLst>
        </c:ser>
        <c:ser>
          <c:idx val="3"/>
          <c:order val="3"/>
          <c:tx>
            <c:strRef>
              <c:f>'[Balanços PETROPÁTRIA  RMA.Xlsx]Passivo 2'!$A$33</c:f>
              <c:strCache>
                <c:ptCount val="1"/>
                <c:pt idx="0">
                  <c:v>Obrigações sociais e trabalhistas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RMA.Xlsx]Passivo 2'!$B$33</c:f>
              <c:numCache>
                <c:formatCode>_("R$"* #,##0.00_);_("R$"* \(#,##0.00\);_("R$"* "-"??_);_(@_)</c:formatCode>
                <c:ptCount val="1"/>
                <c:pt idx="0">
                  <c:v>141270.39999999999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B-4381-9DA0-66FA2F36D5C7}"/>
            </c:ext>
          </c:extLst>
        </c:ser>
        <c:ser>
          <c:idx val="4"/>
          <c:order val="4"/>
          <c:tx>
            <c:strRef>
              <c:f>'[Balanços PETROPÁTRIA  RMA.Xlsx]Passivo 2'!$A$35</c:f>
              <c:strCache>
                <c:ptCount val="1"/>
                <c:pt idx="0">
                  <c:v>Outras obrigações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PETROPÁTRIA  RMA.Xlsx]Passivo 2'!$B$35</c:f>
              <c:numCache>
                <c:formatCode>_("R$"* #,##0.00_);_("R$"* \(#,##0.00\);_("R$"* "-"??_);_(@_)</c:formatCode>
                <c:ptCount val="1"/>
                <c:pt idx="0">
                  <c:v>33380.400000000001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BB-4381-9DA0-66FA2F36D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53216"/>
        <c:axId val="92979584"/>
      </c:barChart>
      <c:catAx>
        <c:axId val="929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92979584"/>
        <c:crosses val="autoZero"/>
        <c:auto val="1"/>
        <c:lblAlgn val="ctr"/>
        <c:lblOffset val="100"/>
        <c:noMultiLvlLbl val="0"/>
      </c:catAx>
      <c:valAx>
        <c:axId val="92979584"/>
        <c:scaling>
          <c:orientation val="minMax"/>
        </c:scaling>
        <c:delete val="1"/>
        <c:axPos val="l"/>
        <c:numFmt formatCode="&quot;R$&quot;\ #,##0.00" sourceLinked="1"/>
        <c:majorTickMark val="out"/>
        <c:minorTickMark val="none"/>
        <c:tickLblPos val="nextTo"/>
        <c:crossAx val="9295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94490540871E-2"/>
          <c:y val="0.78391065461677056"/>
          <c:w val="0.89999990082973569"/>
          <c:h val="9.6167891677385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A36AFF22-FEAA-4285-9252-8B35F2C77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49" y="3429000"/>
            <a:ext cx="9476208" cy="1758142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Judicial n</a:t>
            </a:r>
            <a:r>
              <a:rPr lang="pt-BR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5000033-86.2018.8.21.0009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(antigo 009/1.18.0004208-8)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PETROPÁTRIA COMÉRCIO DE COMBUSTÍVEIS LTDA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Vara Cível da Comarca de Carazinho – RS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pt-BR" sz="1400" b="1" dirty="0">
                <a:solidFill>
                  <a:srgbClr val="FCFDF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Administração Judicial: Brizola e Japur Administração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381826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623920" y="1034882"/>
            <a:ext cx="8602765" cy="489005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dia 26 de novembro de 2020, a Administração Judicial realizou videoconferência com o sócio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Petropátria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Comércio de Combustíveis Ltda, 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Rudi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Sturmer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 a participação da contadora Mirna Muraro e da advogada Fernanda Fior, ambas da equipe da Administração Judicial.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Cumpre destacar que este relatório diz respeito às informações gerais da Recuperanda repassadas à equipe da Administração Judicial no momento da visitação. No que se refere às informações econômico-financeiras, foi realizado o exame dos períodos de junho a setembro de 2020.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à atividade econômica, novamente foi informado que houve queda nas vendas, notadamente para as empresas de transportes de estudantes e para aquelas que realizam obras de saneamento em Carazinho. Ainda assim, 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conseguiu manter uma margem de lucro, o que permite pagar as despesas correntes em dia e, inclusive, os tributos do mês.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Quanto aos tributos antigos, 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está estudando a possibilidade de parcelamento junto à equipe contábil.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período, não houve desembolsos em reformas, empréstimos,  antecipações e descontos de títulos.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ao quadro de funcionários, não houve alteração (são dois colaboradores).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às despesas correntes, a Recuperanda tem pago em dia os salários dos empregados, energia elétrica, fornecedores e tributos correntes.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Os honorários da Administração Judicial estão em dia e finalizaram no mês de outubro de 2020.</a:t>
            </a:r>
          </a:p>
        </p:txBody>
      </p:sp>
    </p:spTree>
    <p:extLst>
      <p:ext uri="{BB962C8B-B14F-4D97-AF65-F5344CB8AC3E}">
        <p14:creationId xmlns:p14="http://schemas.microsoft.com/office/powerpoint/2010/main" val="6609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88169" y="2772977"/>
            <a:ext cx="3750014" cy="1843069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R$ 2.550.862,32</a:t>
            </a:r>
            <a:r>
              <a:rPr lang="pt-BR" sz="1100" b="1" dirty="0">
                <a:solidFill>
                  <a:schemeClr val="accent6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 (2,3%)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 (22,7%); pela Classe III – Quirografários (74,7%) e Classe IV – (0,3%).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CB3FCF-7DDF-4539-9A01-988EA2695094}"/>
              </a:ext>
            </a:extLst>
          </p:cNvPr>
          <p:cNvGraphicFramePr>
            <a:graphicFrameLocks/>
          </p:cNvGraphicFramePr>
          <p:nvPr/>
        </p:nvGraphicFramePr>
        <p:xfrm>
          <a:off x="831273" y="1923341"/>
          <a:ext cx="4562763" cy="378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81092" y="2712610"/>
            <a:ext cx="3750014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está concentrado  em dívidas contraídas junto às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financeiras e pessoas físicas.</a:t>
            </a:r>
            <a:endParaRPr lang="pt-BR" sz="1100" b="1" dirty="0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lado, é possível visualizar a representatividade dos 4 principais credores da Recuperanda que, somados, representam 80,9% do Passivo concursal.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4E373B-27F7-4C6C-B87A-94DF7EFAB636}"/>
              </a:ext>
            </a:extLst>
          </p:cNvPr>
          <p:cNvGraphicFramePr>
            <a:graphicFrameLocks/>
          </p:cNvGraphicFramePr>
          <p:nvPr/>
        </p:nvGraphicFramePr>
        <p:xfrm>
          <a:off x="710079" y="1376399"/>
          <a:ext cx="4819944" cy="502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dezembro/2019 e outubro/2020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48189"/>
              </p:ext>
            </p:extLst>
          </p:nvPr>
        </p:nvGraphicFramePr>
        <p:xfrm>
          <a:off x="710079" y="2124714"/>
          <a:ext cx="8186737" cy="3313461"/>
        </p:xfrm>
        <a:graphic>
          <a:graphicData uri="http://schemas.openxmlformats.org/drawingml/2006/table">
            <a:tbl>
              <a:tblPr/>
              <a:tblGrid>
                <a:gridCol w="1591865">
                  <a:extLst>
                    <a:ext uri="{9D8B030D-6E8A-4147-A177-3AD203B41FA5}">
                      <a16:colId xmlns:a16="http://schemas.microsoft.com/office/drawing/2014/main" val="305547588"/>
                    </a:ext>
                  </a:extLst>
                </a:gridCol>
                <a:gridCol w="1293390">
                  <a:extLst>
                    <a:ext uri="{9D8B030D-6E8A-4147-A177-3AD203B41FA5}">
                      <a16:colId xmlns:a16="http://schemas.microsoft.com/office/drawing/2014/main" val="3638161666"/>
                    </a:ext>
                  </a:extLst>
                </a:gridCol>
                <a:gridCol w="511671">
                  <a:extLst>
                    <a:ext uri="{9D8B030D-6E8A-4147-A177-3AD203B41FA5}">
                      <a16:colId xmlns:a16="http://schemas.microsoft.com/office/drawing/2014/main" val="479384700"/>
                    </a:ext>
                  </a:extLst>
                </a:gridCol>
                <a:gridCol w="530622">
                  <a:extLst>
                    <a:ext uri="{9D8B030D-6E8A-4147-A177-3AD203B41FA5}">
                      <a16:colId xmlns:a16="http://schemas.microsoft.com/office/drawing/2014/main" val="2111860627"/>
                    </a:ext>
                  </a:extLst>
                </a:gridCol>
                <a:gridCol w="1004391">
                  <a:extLst>
                    <a:ext uri="{9D8B030D-6E8A-4147-A177-3AD203B41FA5}">
                      <a16:colId xmlns:a16="http://schemas.microsoft.com/office/drawing/2014/main" val="1603294266"/>
                    </a:ext>
                  </a:extLst>
                </a:gridCol>
                <a:gridCol w="1122834">
                  <a:extLst>
                    <a:ext uri="{9D8B030D-6E8A-4147-A177-3AD203B41FA5}">
                      <a16:colId xmlns:a16="http://schemas.microsoft.com/office/drawing/2014/main" val="2402087761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10460333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1415379134"/>
                    </a:ext>
                  </a:extLst>
                </a:gridCol>
              </a:tblGrid>
              <a:tr h="22889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376" marR="8376" marT="8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486268"/>
                  </a:ext>
                </a:extLst>
              </a:tr>
              <a:tr h="2288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513.520,64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504.081,84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489.140,55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471.548,50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456.468,79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76575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158.420,73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59%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141.696,25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136.326,68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97.961,41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99.553,95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087214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236.920,25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224.984,50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255.686,44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261.992,54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245.396,60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56543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4.889,93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4.883,43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8.614,50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5.280,13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3.778,95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59639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2.431,00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2.431,00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2.431,00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184,50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91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18.893,43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6.356,15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513782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102.395,82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121.873,56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85.798,43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86.447,18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100.093,57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17558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Antecipadas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8.462,91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556%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8.213,10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283,50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789,31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1.289,57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56542"/>
                  </a:ext>
                </a:extLst>
              </a:tr>
              <a:tr h="2288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684.137,56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684.574,88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685.486,67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686.382,37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687.307,93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437957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Direitos a receber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14.967,66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14.967,66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14.626,32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14.121,18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13.629,78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322008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26.375,20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26.375,20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26.295,20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26.295,20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26.295,20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19550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642.794,50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643.231,82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644.564,95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645.965,79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647.382,75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977"/>
                  </a:ext>
                </a:extLst>
              </a:tr>
              <a:tr h="217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Intangível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630374"/>
                  </a:ext>
                </a:extLst>
              </a:tr>
              <a:tr h="2288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1.197.658,20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1.188.656,72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1.174.627,22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1.157.930,87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1.143.776,72</a:t>
                      </a:r>
                    </a:p>
                  </a:txBody>
                  <a:tcPr marL="8376" marR="8376" marT="8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45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609600" y="4163565"/>
            <a:ext cx="8179454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a primeira constatação diz respeito à relevância dos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54% do Ativo Total.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em valor relevante, as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Contas a  Receber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 20% do total de Ativos , sendo que parte deste valor tem pouca liquidez, já que se tratam de créditos antigos . Em seguida,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Disponibilidades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representam 13%;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Circulantes, em setembro de 2020, aumentaram 4% quando comparados ao mês de dezembro de 2019,. Isso se deve, principalmente, pelo aumento das Disponibilidades (59%), que denota geração de caixa para pagamento do plano.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992878"/>
              </p:ext>
            </p:extLst>
          </p:nvPr>
        </p:nvGraphicFramePr>
        <p:xfrm>
          <a:off x="770467" y="1510146"/>
          <a:ext cx="7944908" cy="235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a evolução do saldo das contas de </a:t>
            </a:r>
            <a:r>
              <a:rPr lang="pt-BR" sz="1100" b="1" dirty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dezembro/2019 e outubro/2020 de cada rubrica.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93387"/>
              </p:ext>
            </p:extLst>
          </p:nvPr>
        </p:nvGraphicFramePr>
        <p:xfrm>
          <a:off x="866710" y="1998072"/>
          <a:ext cx="8172580" cy="3780000"/>
        </p:xfrm>
        <a:graphic>
          <a:graphicData uri="http://schemas.openxmlformats.org/drawingml/2006/table">
            <a:tbl>
              <a:tblPr/>
              <a:tblGrid>
                <a:gridCol w="1904529">
                  <a:extLst>
                    <a:ext uri="{9D8B030D-6E8A-4147-A177-3AD203B41FA5}">
                      <a16:colId xmlns:a16="http://schemas.microsoft.com/office/drawing/2014/main" val="3831966393"/>
                    </a:ext>
                  </a:extLst>
                </a:gridCol>
                <a:gridCol w="1223887">
                  <a:extLst>
                    <a:ext uri="{9D8B030D-6E8A-4147-A177-3AD203B41FA5}">
                      <a16:colId xmlns:a16="http://schemas.microsoft.com/office/drawing/2014/main" val="3231065562"/>
                    </a:ext>
                  </a:extLst>
                </a:gridCol>
                <a:gridCol w="489555">
                  <a:extLst>
                    <a:ext uri="{9D8B030D-6E8A-4147-A177-3AD203B41FA5}">
                      <a16:colId xmlns:a16="http://schemas.microsoft.com/office/drawing/2014/main" val="4165082046"/>
                    </a:ext>
                  </a:extLst>
                </a:gridCol>
                <a:gridCol w="511409">
                  <a:extLst>
                    <a:ext uri="{9D8B030D-6E8A-4147-A177-3AD203B41FA5}">
                      <a16:colId xmlns:a16="http://schemas.microsoft.com/office/drawing/2014/main" val="2136344230"/>
                    </a:ext>
                  </a:extLst>
                </a:gridCol>
                <a:gridCol w="979110">
                  <a:extLst>
                    <a:ext uri="{9D8B030D-6E8A-4147-A177-3AD203B41FA5}">
                      <a16:colId xmlns:a16="http://schemas.microsoft.com/office/drawing/2014/main" val="2683662879"/>
                    </a:ext>
                  </a:extLst>
                </a:gridCol>
                <a:gridCol w="1066530">
                  <a:extLst>
                    <a:ext uri="{9D8B030D-6E8A-4147-A177-3AD203B41FA5}">
                      <a16:colId xmlns:a16="http://schemas.microsoft.com/office/drawing/2014/main" val="2592962698"/>
                    </a:ext>
                  </a:extLst>
                </a:gridCol>
                <a:gridCol w="1014079">
                  <a:extLst>
                    <a:ext uri="{9D8B030D-6E8A-4147-A177-3AD203B41FA5}">
                      <a16:colId xmlns:a16="http://schemas.microsoft.com/office/drawing/2014/main" val="3943591363"/>
                    </a:ext>
                  </a:extLst>
                </a:gridCol>
                <a:gridCol w="983481">
                  <a:extLst>
                    <a:ext uri="{9D8B030D-6E8A-4147-A177-3AD203B41FA5}">
                      <a16:colId xmlns:a16="http://schemas.microsoft.com/office/drawing/2014/main" val="45264593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6689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867.351,99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864.619,74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856.531,68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858.093,79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853.802,34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3827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82.866,68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81.768,61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79.946,48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80.463,45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78.907,24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288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141.270,40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140.537,65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136.855,76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141.590,10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139.625,71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18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25.666,25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24.400,36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23.200,64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19.511,44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18.449,37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2299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4826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134.168,26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072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33.380,40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33.744,86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32.360,54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32.360,54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32.651,76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936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9874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790.157,54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9962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-459.851,33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-38%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-466.120,56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-472.062,00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-490.320,46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-500.183,16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491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50.000,00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7231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-550.183,16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130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40.331,83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34.062,60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28.121,16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9.862,70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436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1.197.658,20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1.188.656,72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1.174.627,22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1.157.930,87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1.143.776,72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221676" y="3911314"/>
            <a:ext cx="9071230" cy="158915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</a:rPr>
              <a:t>Passivo Total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de R$ 1.657.509,53,  está concentrado, majoritariamente, em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empréstimos e financiamento bancários, que  representam 48% da rubrica.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Pela análise dos balancetes mensais recebidos, verificou-se as Obrigações Tributárias aumentaram 18%.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  a Recuperanda encerrasse suas atividades, não haveria recursos disponíveis para quitar suas obrigações, já que o Passivo a descoberto soma R$ 459.851,33.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598861"/>
              </p:ext>
            </p:extLst>
          </p:nvPr>
        </p:nvGraphicFramePr>
        <p:xfrm>
          <a:off x="221676" y="1277257"/>
          <a:ext cx="9075301" cy="243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431041"/>
            <a:ext cx="812291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acumulada até outubro de 2020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71363-1553-4D2E-B567-2351246C5E92}"/>
              </a:ext>
            </a:extLst>
          </p:cNvPr>
          <p:cNvSpPr/>
          <p:nvPr/>
        </p:nvSpPr>
        <p:spPr>
          <a:xfrm>
            <a:off x="1056072" y="6455657"/>
            <a:ext cx="5935277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- Análise vertical: Demonstra a representatividade de cada rubrica perante a Receita Líquida.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03862"/>
              </p:ext>
            </p:extLst>
          </p:nvPr>
        </p:nvGraphicFramePr>
        <p:xfrm>
          <a:off x="833437" y="2309091"/>
          <a:ext cx="7769455" cy="3493555"/>
        </p:xfrm>
        <a:graphic>
          <a:graphicData uri="http://schemas.openxmlformats.org/drawingml/2006/table">
            <a:tbl>
              <a:tblPr/>
              <a:tblGrid>
                <a:gridCol w="2295520">
                  <a:extLst>
                    <a:ext uri="{9D8B030D-6E8A-4147-A177-3AD203B41FA5}">
                      <a16:colId xmlns:a16="http://schemas.microsoft.com/office/drawing/2014/main" val="1901644287"/>
                    </a:ext>
                  </a:extLst>
                </a:gridCol>
                <a:gridCol w="1133046">
                  <a:extLst>
                    <a:ext uri="{9D8B030D-6E8A-4147-A177-3AD203B41FA5}">
                      <a16:colId xmlns:a16="http://schemas.microsoft.com/office/drawing/2014/main" val="3361036343"/>
                    </a:ext>
                  </a:extLst>
                </a:gridCol>
                <a:gridCol w="456161">
                  <a:extLst>
                    <a:ext uri="{9D8B030D-6E8A-4147-A177-3AD203B41FA5}">
                      <a16:colId xmlns:a16="http://schemas.microsoft.com/office/drawing/2014/main" val="3747439405"/>
                    </a:ext>
                  </a:extLst>
                </a:gridCol>
                <a:gridCol w="809318">
                  <a:extLst>
                    <a:ext uri="{9D8B030D-6E8A-4147-A177-3AD203B41FA5}">
                      <a16:colId xmlns:a16="http://schemas.microsoft.com/office/drawing/2014/main" val="761513745"/>
                    </a:ext>
                  </a:extLst>
                </a:gridCol>
                <a:gridCol w="441447">
                  <a:extLst>
                    <a:ext uri="{9D8B030D-6E8A-4147-A177-3AD203B41FA5}">
                      <a16:colId xmlns:a16="http://schemas.microsoft.com/office/drawing/2014/main" val="112750894"/>
                    </a:ext>
                  </a:extLst>
                </a:gridCol>
                <a:gridCol w="809318">
                  <a:extLst>
                    <a:ext uri="{9D8B030D-6E8A-4147-A177-3AD203B41FA5}">
                      <a16:colId xmlns:a16="http://schemas.microsoft.com/office/drawing/2014/main" val="2193450597"/>
                    </a:ext>
                  </a:extLst>
                </a:gridCol>
                <a:gridCol w="426732">
                  <a:extLst>
                    <a:ext uri="{9D8B030D-6E8A-4147-A177-3AD203B41FA5}">
                      <a16:colId xmlns:a16="http://schemas.microsoft.com/office/drawing/2014/main" val="2678654256"/>
                    </a:ext>
                  </a:extLst>
                </a:gridCol>
                <a:gridCol w="927037">
                  <a:extLst>
                    <a:ext uri="{9D8B030D-6E8A-4147-A177-3AD203B41FA5}">
                      <a16:colId xmlns:a16="http://schemas.microsoft.com/office/drawing/2014/main" val="3223654421"/>
                    </a:ext>
                  </a:extLst>
                </a:gridCol>
                <a:gridCol w="470876">
                  <a:extLst>
                    <a:ext uri="{9D8B030D-6E8A-4147-A177-3AD203B41FA5}">
                      <a16:colId xmlns:a16="http://schemas.microsoft.com/office/drawing/2014/main" val="3014694974"/>
                    </a:ext>
                  </a:extLst>
                </a:gridCol>
              </a:tblGrid>
              <a:tr h="25355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31/10/2010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877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240.308,57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217.795,69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212.088,67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235.795,74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85698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-183,50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-216,77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-189,84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-220,17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7828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240.125,07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217.578,92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211.898,83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235.575,57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097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-217.982,01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-91%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-198.535,80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-91%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-189.824,03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-79%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-216.310,29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-92%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4418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22.143,06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19.043,12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22.074,80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19.265,28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7279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-15.873,83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-14.949,76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-14.340,76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-14.938,84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587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-14.934,47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-14.222,79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-13.210,45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-14.067,77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49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-1.090,17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-1.060,25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-1.281,82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-1.002,70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107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150,81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333,28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151,51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131,63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108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6.269,23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4.093,36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7.734,04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4.326,44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6239" marR="6239" marT="6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1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............................................................ 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 Reunião com a Administração......................................... 10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....................................................................................... 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.................................................................................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18</a:t>
            </a:r>
            <a:endParaRPr lang="pt-BR" sz="11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1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 20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 22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1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24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54589" y="1916453"/>
            <a:ext cx="3817411" cy="362047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 Bruta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até  outubro de 2020, foi de R$ 2.240.413,96. Em relação ao mesmo período de 2019, houve queda de 7%.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Margem Bruta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permaneceu na média de 9%, sendo que  a Recuperanda  obteve um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 Líquido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 R$ 40.331,93,  fator positivo e que contribui para o aumento das disponibilidades e das aplicações financeiras;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melhor evidência de recuperação é a redução das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Administrativas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12% para 7% da Receita Líquida, o que proporcionou a melhora no Lucro Líquido: em todo o ano de 2019 foi de, aproximadamente, R$ 10.000,00; em outubro de 2020 foi de R$ 40.000,00.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EFFFC32-0F35-4113-945E-0891D3FB7693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5192242" y="2559968"/>
            <a:ext cx="3507875" cy="2587364"/>
            <a:chOff x="1630" y="1324"/>
            <a:chExt cx="3737" cy="25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D37B68B-E8CD-467D-BF09-3666F06FB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ECEF2EF-133B-48EC-9C6C-745C9752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D1DA87B-66A5-4375-97FE-7FB229F2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853AA8E-840E-4A84-8FD8-EBAD3468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31C834-EBAF-41E8-AF8A-5160A65A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E4D2552-2E09-492A-A65A-156E96C3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560B991-517A-416D-8705-9EB80D28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CCFFA4B-BCFD-4F63-AD61-FFF90211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D43EACE-FD39-4448-B990-32ED8D2A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9DA0AE9-0C16-4BC3-A6BE-D0A35C41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81B2F0A-CF3E-4D5D-930C-DF79127A3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B07DF35-022B-4B06-9BBF-8AEDC0963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3E9CE84-7153-481E-9BFB-37859E509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58945CB-00C8-45E3-9254-D8E62350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0B2B6-1236-412A-A931-11065B4CB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F8ACE34-88DB-49C3-8B5C-EDF84A26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2AB7191-D069-4BF4-AACE-C4AE0366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6DA003A-1A29-42C5-90B7-A663A2B4C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71CBDD-0289-409C-95C3-9333AA98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4E73EA-3119-410D-A69C-8034EF99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A0E5D0D-5777-4686-B0AC-F2D40FA5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CB203F1-0D1D-4BAA-A0D5-51E120C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620650" y="1727200"/>
            <a:ext cx="4224784" cy="41283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da empresa em Recuperação Judicial,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de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pendemia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esta Equipe Técnica não realizou inspeção 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às dependências da Recuperanda. Por outro lado, realizou videoconferência no dia 26/11/2020, momento em que o representante legal da Recuperanda informou que as atividades operacionais estavam sendo realizadas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Adicionalmente, cumpre a esta Equipe destacar que existem atrasos no pagamentos de tributos, cujos créditos não são sujeitos à Recuperação Judicial.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781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ATENDIMENTO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9774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132214" y="1120994"/>
            <a:ext cx="7339886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207920" y="2908628"/>
            <a:ext cx="291200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056138" y="3004555"/>
            <a:ext cx="2260122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Joana Biasi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Jurídica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653465" y="4816399"/>
            <a:ext cx="1648242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02" y="3856171"/>
            <a:ext cx="968632" cy="968632"/>
          </a:xfrm>
          <a:prstGeom prst="ellipse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01883" y="2035923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09" y="1981842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291175" y="4861406"/>
            <a:ext cx="1381683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4898394"/>
            <a:ext cx="194291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515" y="3840204"/>
            <a:ext cx="1000569" cy="1000569"/>
          </a:xfrm>
          <a:prstGeom prst="ellipse">
            <a:avLst/>
          </a:prstGeom>
        </p:spPr>
      </p:pic>
      <p:pic>
        <p:nvPicPr>
          <p:cNvPr id="14" name="Imagem 32">
            <a:extLst>
              <a:ext uri="{FF2B5EF4-FFF2-40B4-BE49-F238E27FC236}">
                <a16:creationId xmlns:a16="http://schemas.microsoft.com/office/drawing/2014/main" id="{EAFF13FE-ED10-47D9-9AD5-402D245EE0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00906" y="3890483"/>
            <a:ext cx="999473" cy="10005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154984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PETROPÁTRIA COMÉRCIO DE COMBUSTÍVEIS LTDA., as quais foram fornecidas por seus administradores;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conduzimos discussões com membros integrantes da administração da PETROPÁTRIA COMÉRCIO DE COMBUSTÍVEIS LTDA. sobre os negócios e as operações da referida sociedade empresária.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da PETROPÁTRIA COMÉRCIO DE COMBUSTÍVEIS LTDA. e seus sócios não impuseram qualquer restrição a: (i) obter todas as informações solicitadas para produzir este relatório;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chegar de forma independente às conclusões aqui contidas.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Este relatório e as opiniões aqui contidas têm a finalidade de informar  todos os interessados no processo, observando o fato de que qualquer leitor deste relatório deve estar ciente das condições que nortearam este trabalho.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Exceto quando expressamente mencionado, os valores indicados neste relatório estão expressos em reais (R$).</a:t>
            </a:r>
            <a:endParaRPr 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8FC824D-1364-4FE0-8A8D-062B0915A460}"/>
              </a:ext>
            </a:extLst>
          </p:cNvPr>
          <p:cNvSpPr/>
          <p:nvPr/>
        </p:nvSpPr>
        <p:spPr>
          <a:xfrm>
            <a:off x="601534" y="1298369"/>
            <a:ext cx="8594387" cy="50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numCol="2" spcCol="180000">
            <a:noAutofit/>
          </a:bodyPr>
          <a:lstStyle/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Trata-se de Recuperação Judicial requerida em 02 de outubro de 2018 por sociedade empresária de responsabilidade limitada, dedicada à exploração de posto de gasolina.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Examinados os requisitos objetivos e subjetivos, foi deferido o processamento da Recuperação Judicial em decisão datada de 07/11/2018, veiculada no DJE de 29/11/2018.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Remetidas as correspondências previstas no art. 22, I, “a”, da LRF, logo após a investidura no encargo, o Edital de que trata o art. 52, § 1º, da LRF, foi veiculado no DJE de 15/03/2019, considerando-se publicado em 18/03/2019.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a publicação do Edital, teve início a fase extrajudicial de verificação de créditos, a ser conduzida pela Administração Judicial, culminando com a entrega da relação de credores do art. 7º, § 2º, da LRF, no prazo legal. 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Apresentado o plano de Recuperação Judicial, foi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publicado Edital conjunto contendo o aviso de recebimento do plano (art. 53, parágrafo único, da LRF) e a relação de credores elaborada pela Administração Judicial (art. 7º, § 2º, da LRF) em 24/07/2019.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razão das objeções apresentadas, foi sugerida a realização da assembleia-geral de credores nos dias 20/11/2019, em primeira convocação, e 11/12/2019, em segunda convocação. 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primeira convocação restou inexitosa, eis que não houve quórum suficiente para a instalação; na segunda, em 11/12/2019,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 trabalhos foram suspensos por deliberação majoritária dos credores.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Dado prosseguimento em 22/01/2020,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houve empate no critério “por cabeça”, ou seja, quantidade de credores individualmente considerados, relativamente à classe III. 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indent="360000" algn="just" defTabSz="360000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De qualquer forma, a Administração Judicial opinou pela concessão da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R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ecuperação Judicial, pedido ainda não apreciado pelo Juízo.</a:t>
            </a: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000" algn="just" defTabSz="360000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9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5040619"/>
            <a:ext cx="125622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BC944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5040619"/>
            <a:ext cx="1276021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236305"/>
            <a:ext cx="160666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02/10/2018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661701" y="3558712"/>
            <a:ext cx="116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07/11/20018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79118"/>
            <a:ext cx="100456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9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9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035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Assembleia - Geral de Credores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79118"/>
            <a:ext cx="12137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01795"/>
            <a:ext cx="0" cy="1441940"/>
          </a:xfrm>
          <a:prstGeom prst="line">
            <a:avLst/>
          </a:prstGeom>
          <a:ln w="25400">
            <a:solidFill>
              <a:srgbClr val="8BC9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o cronograma do processo de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232375"/>
            <a:ext cx="10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Encerrada em 22/01/2020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9" y="3810538"/>
              <a:ext cx="216024" cy="216023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rgbClr val="88C641"/>
            </a:solidFill>
            <a:ln>
              <a:solidFill>
                <a:srgbClr val="8BC94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88C641"/>
          </a:solidFill>
          <a:ln>
            <a:solidFill>
              <a:srgbClr val="8BC94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chemeClr val="accent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1E3EFEE1-1BF5-4DD2-9717-B78F982D24DB}"/>
              </a:ext>
            </a:extLst>
          </p:cNvPr>
          <p:cNvSpPr txBox="1"/>
          <p:nvPr/>
        </p:nvSpPr>
        <p:spPr>
          <a:xfrm>
            <a:off x="6135017" y="3420212"/>
            <a:ext cx="114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Aguarda deliberação do Juízo</a:t>
            </a:r>
          </a:p>
        </p:txBody>
      </p:sp>
      <p:sp>
        <p:nvSpPr>
          <p:cNvPr id="74" name="TextBox 19">
            <a:extLst>
              <a:ext uri="{FF2B5EF4-FFF2-40B4-BE49-F238E27FC236}">
                <a16:creationId xmlns:a16="http://schemas.microsoft.com/office/drawing/2014/main" id="{F969A94F-D0B5-4BB9-B57D-FECA193FB808}"/>
              </a:ext>
            </a:extLst>
          </p:cNvPr>
          <p:cNvSpPr txBox="1"/>
          <p:nvPr/>
        </p:nvSpPr>
        <p:spPr>
          <a:xfrm>
            <a:off x="3157300" y="3558712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28/03/2019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1B5E3E48-2F4A-4F44-9E4A-4B5E998A7BB0}"/>
              </a:ext>
            </a:extLst>
          </p:cNvPr>
          <p:cNvSpPr txBox="1"/>
          <p:nvPr/>
        </p:nvSpPr>
        <p:spPr>
          <a:xfrm>
            <a:off x="4749298" y="3558712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30/07/2019</a:t>
            </a: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7816DBD1-6397-4DD5-9ECD-FB081A207DA5}"/>
              </a:ext>
            </a:extLst>
          </p:cNvPr>
          <p:cNvSpPr txBox="1"/>
          <p:nvPr/>
        </p:nvSpPr>
        <p:spPr>
          <a:xfrm>
            <a:off x="3924657" y="4232375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24/07/2019</a:t>
            </a: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A2F26B5A-45E0-4954-BDAE-9BD65F852D75}"/>
              </a:ext>
            </a:extLst>
          </p:cNvPr>
          <p:cNvSpPr txBox="1"/>
          <p:nvPr/>
        </p:nvSpPr>
        <p:spPr>
          <a:xfrm>
            <a:off x="2398083" y="4240053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18/03/2019</a:t>
            </a:r>
          </a:p>
        </p:txBody>
      </p:sp>
      <p:sp>
        <p:nvSpPr>
          <p:cNvPr id="76" name="TextBox 19">
            <a:extLst>
              <a:ext uri="{FF2B5EF4-FFF2-40B4-BE49-F238E27FC236}">
                <a16:creationId xmlns:a16="http://schemas.microsoft.com/office/drawing/2014/main" id="{5314E81F-8788-44DF-99C2-37B0698A4D88}"/>
              </a:ext>
            </a:extLst>
          </p:cNvPr>
          <p:cNvSpPr txBox="1"/>
          <p:nvPr/>
        </p:nvSpPr>
        <p:spPr>
          <a:xfrm>
            <a:off x="6946692" y="4245732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Apresentamos, abaixo, o cronograma 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39323"/>
            <a:ext cx="1630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5100823"/>
            <a:ext cx="130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9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9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 para impugnações (art. 8º LFR)</a:t>
            </a: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272801"/>
            <a:ext cx="10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</a:t>
            </a:r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</a:t>
            </a:r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consolidado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334">
            <a:extLst>
              <a:ext uri="{FF2B5EF4-FFF2-40B4-BE49-F238E27FC236}">
                <a16:creationId xmlns:a16="http://schemas.microsoft.com/office/drawing/2014/main" id="{EEADA5BC-E775-40B2-84C6-083F7FE28091}"/>
              </a:ext>
            </a:extLst>
          </p:cNvPr>
          <p:cNvSpPr txBox="1"/>
          <p:nvPr/>
        </p:nvSpPr>
        <p:spPr>
          <a:xfrm>
            <a:off x="598336" y="4272801"/>
            <a:ext cx="160666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02/10/2018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4F961FD2-A387-465E-8FCD-4D834F5A1729}"/>
              </a:ext>
            </a:extLst>
          </p:cNvPr>
          <p:cNvSpPr txBox="1"/>
          <p:nvPr/>
        </p:nvSpPr>
        <p:spPr>
          <a:xfrm>
            <a:off x="1961545" y="3556366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18/03/2019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F1D497B1-F483-4F4F-AC73-7E304FDB95B0}"/>
              </a:ext>
            </a:extLst>
          </p:cNvPr>
          <p:cNvSpPr txBox="1"/>
          <p:nvPr/>
        </p:nvSpPr>
        <p:spPr>
          <a:xfrm>
            <a:off x="2941879" y="4272801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05/04/2019</a:t>
            </a: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86F684A6-7520-4B9C-8EEA-0555270481C4}"/>
              </a:ext>
            </a:extLst>
          </p:cNvPr>
          <p:cNvSpPr txBox="1"/>
          <p:nvPr/>
        </p:nvSpPr>
        <p:spPr>
          <a:xfrm>
            <a:off x="3959158" y="3556366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06/06/2019</a:t>
            </a: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DEF66CCD-C0E4-415F-840F-237BB9B3392B}"/>
              </a:ext>
            </a:extLst>
          </p:cNvPr>
          <p:cNvSpPr txBox="1"/>
          <p:nvPr/>
        </p:nvSpPr>
        <p:spPr>
          <a:xfrm>
            <a:off x="6111517" y="3556366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07/08/2019</a:t>
            </a: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0D837CF6-E335-447F-8CAC-E735315381A6}"/>
              </a:ext>
            </a:extLst>
          </p:cNvPr>
          <p:cNvSpPr txBox="1"/>
          <p:nvPr/>
        </p:nvSpPr>
        <p:spPr>
          <a:xfrm>
            <a:off x="5009830" y="4272801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24/07/2019</a:t>
            </a: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1590472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Reunião com a Administração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2167439" y="1805814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Petropátria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Comércio de Combustíveis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07.467.544/0001-07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8" y="3199975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 Comércio Varejista de combustíveis para veículos automotores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Diretor-administrador: 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Rudi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Oscar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Sturmer</a:t>
            </a: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Pátria – Carazinho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R$ 50.000,00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: 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Rudi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Oscar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Sturmer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(90%)  Marilia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Sturmer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Girelli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(10%)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42D7FD-78E9-4B17-8136-E262F3DD1CF8}"/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428182ff-5b7c-42a0-853e-d54b6befd95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0f10aa4-5702-47bb-b7f6-1e31cf998bd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6077</TotalTime>
  <Words>2769</Words>
  <Application>Microsoft Office PowerPoint</Application>
  <PresentationFormat>Papel A4 (210 x 297 mm)</PresentationFormat>
  <Paragraphs>593</Paragraphs>
  <Slides>27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Joana Biasi</cp:lastModifiedBy>
  <cp:revision>129</cp:revision>
  <cp:lastPrinted>2020-01-13T20:08:25Z</cp:lastPrinted>
  <dcterms:created xsi:type="dcterms:W3CDTF">2019-11-30T16:43:25Z</dcterms:created>
  <dcterms:modified xsi:type="dcterms:W3CDTF">2021-02-19T13:39:22Z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