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2.xml" ContentType="application/vnd.openxmlformats-officedocument.theme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theme/theme3.xml" ContentType="application/vnd.openxmlformats-officedocument.theme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6.xml" ContentType="application/vnd.openxmlformats-officedocument.presentationml.notesSl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theme/themeOverride1.xml" ContentType="application/vnd.openxmlformats-officedocument.themeOverrid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3" r:id="rId4"/>
    <p:sldMasterId id="2147483648" r:id="rId5"/>
    <p:sldMasterId id="2147483696" r:id="rId6"/>
    <p:sldMasterId id="2147483711" r:id="rId7"/>
  </p:sldMasterIdLst>
  <p:notesMasterIdLst>
    <p:notesMasterId r:id="rId34"/>
  </p:notesMasterIdLst>
  <p:handoutMasterIdLst>
    <p:handoutMasterId r:id="rId35"/>
  </p:handoutMasterIdLst>
  <p:sldIdLst>
    <p:sldId id="1343" r:id="rId8"/>
    <p:sldId id="749" r:id="rId9"/>
    <p:sldId id="1344" r:id="rId10"/>
    <p:sldId id="1404" r:id="rId11"/>
    <p:sldId id="1405" r:id="rId12"/>
    <p:sldId id="1406" r:id="rId13"/>
    <p:sldId id="1407" r:id="rId14"/>
    <p:sldId id="1347" r:id="rId15"/>
    <p:sldId id="1338" r:id="rId16"/>
    <p:sldId id="1315" r:id="rId17"/>
    <p:sldId id="1346" r:id="rId18"/>
    <p:sldId id="1317" r:id="rId19"/>
    <p:sldId id="1374" r:id="rId20"/>
    <p:sldId id="1397" r:id="rId21"/>
    <p:sldId id="1333" r:id="rId22"/>
    <p:sldId id="1350" r:id="rId23"/>
    <p:sldId id="1390" r:id="rId24"/>
    <p:sldId id="1395" r:id="rId25"/>
    <p:sldId id="1396" r:id="rId26"/>
    <p:sldId id="1365" r:id="rId27"/>
    <p:sldId id="1349" r:id="rId28"/>
    <p:sldId id="1334" r:id="rId29"/>
    <p:sldId id="1360" r:id="rId30"/>
    <p:sldId id="1402" r:id="rId31"/>
    <p:sldId id="1403" r:id="rId32"/>
    <p:sldId id="275" r:id="rId33"/>
  </p:sldIdLst>
  <p:sldSz cx="9906000" cy="6858000" type="A4"/>
  <p:notesSz cx="6858000" cy="994568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Logotipo" id="{91D89390-D174-415C-ACB1-9BCBCDAC7AD5}">
          <p14:sldIdLst>
            <p14:sldId id="1343"/>
            <p14:sldId id="749"/>
            <p14:sldId id="1344"/>
            <p14:sldId id="1404"/>
            <p14:sldId id="1405"/>
            <p14:sldId id="1406"/>
            <p14:sldId id="1407"/>
            <p14:sldId id="1347"/>
            <p14:sldId id="1338"/>
            <p14:sldId id="1315"/>
            <p14:sldId id="1346"/>
            <p14:sldId id="1317"/>
            <p14:sldId id="1374"/>
            <p14:sldId id="1397"/>
            <p14:sldId id="1333"/>
            <p14:sldId id="1350"/>
            <p14:sldId id="1390"/>
            <p14:sldId id="1395"/>
            <p14:sldId id="1396"/>
            <p14:sldId id="1365"/>
            <p14:sldId id="1349"/>
            <p14:sldId id="1334"/>
            <p14:sldId id="1360"/>
            <p14:sldId id="1402"/>
            <p14:sldId id="1403"/>
            <p14:sldId id="275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12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Felipe Camardelli" initials="FC" lastIdx="1" clrIdx="0">
    <p:extLst>
      <p:ext uri="{19B8F6BF-5375-455C-9EA6-DF929625EA0E}">
        <p15:presenceInfo xmlns:p15="http://schemas.microsoft.com/office/powerpoint/2012/main" userId="Felipe Camardelli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2A5EE"/>
    <a:srgbClr val="377023"/>
    <a:srgbClr val="F4C85A"/>
    <a:srgbClr val="A7A7A7"/>
    <a:srgbClr val="7CB342"/>
    <a:srgbClr val="88C641"/>
    <a:srgbClr val="8BC944"/>
    <a:srgbClr val="F9EBB9"/>
    <a:srgbClr val="C2C2C2"/>
    <a:srgbClr val="CC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55CA7FA-22AB-427A-96DE-EE1CC9932156}" v="175" dt="2020-12-15T18:42:52.28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632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822" y="108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6.xml"/><Relationship Id="rId18" Type="http://schemas.openxmlformats.org/officeDocument/2006/relationships/slide" Target="slides/slide11.xml"/><Relationship Id="rId26" Type="http://schemas.openxmlformats.org/officeDocument/2006/relationships/slide" Target="slides/slide19.xml"/><Relationship Id="rId39" Type="http://schemas.openxmlformats.org/officeDocument/2006/relationships/theme" Target="theme/theme1.xml"/><Relationship Id="rId21" Type="http://schemas.openxmlformats.org/officeDocument/2006/relationships/slide" Target="slides/slide14.xml"/><Relationship Id="rId34" Type="http://schemas.openxmlformats.org/officeDocument/2006/relationships/notesMaster" Target="notesMasters/notesMaster1.xml"/><Relationship Id="rId42" Type="http://schemas.microsoft.com/office/2015/10/relationships/revisionInfo" Target="revisionInfo.xml"/><Relationship Id="rId7" Type="http://schemas.openxmlformats.org/officeDocument/2006/relationships/slideMaster" Target="slideMasters/slideMaster4.xml"/><Relationship Id="rId2" Type="http://schemas.openxmlformats.org/officeDocument/2006/relationships/customXml" Target="../customXml/item2.xml"/><Relationship Id="rId16" Type="http://schemas.openxmlformats.org/officeDocument/2006/relationships/slide" Target="slides/slide9.xml"/><Relationship Id="rId20" Type="http://schemas.openxmlformats.org/officeDocument/2006/relationships/slide" Target="slides/slide13.xml"/><Relationship Id="rId29" Type="http://schemas.openxmlformats.org/officeDocument/2006/relationships/slide" Target="slides/slide22.xml"/><Relationship Id="rId41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4.xml"/><Relationship Id="rId24" Type="http://schemas.openxmlformats.org/officeDocument/2006/relationships/slide" Target="slides/slide17.xml"/><Relationship Id="rId32" Type="http://schemas.openxmlformats.org/officeDocument/2006/relationships/slide" Target="slides/slide25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8.xml"/><Relationship Id="rId23" Type="http://schemas.openxmlformats.org/officeDocument/2006/relationships/slide" Target="slides/slide16.xml"/><Relationship Id="rId28" Type="http://schemas.openxmlformats.org/officeDocument/2006/relationships/slide" Target="slides/slide21.xml"/><Relationship Id="rId36" Type="http://schemas.openxmlformats.org/officeDocument/2006/relationships/commentAuthors" Target="commentAuthors.xml"/><Relationship Id="rId10" Type="http://schemas.openxmlformats.org/officeDocument/2006/relationships/slide" Target="slides/slide3.xml"/><Relationship Id="rId19" Type="http://schemas.openxmlformats.org/officeDocument/2006/relationships/slide" Target="slides/slide12.xml"/><Relationship Id="rId31" Type="http://schemas.openxmlformats.org/officeDocument/2006/relationships/slide" Target="slides/slide24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2.xml"/><Relationship Id="rId14" Type="http://schemas.openxmlformats.org/officeDocument/2006/relationships/slide" Target="slides/slide7.xml"/><Relationship Id="rId22" Type="http://schemas.openxmlformats.org/officeDocument/2006/relationships/slide" Target="slides/slide15.xml"/><Relationship Id="rId27" Type="http://schemas.openxmlformats.org/officeDocument/2006/relationships/slide" Target="slides/slide20.xml"/><Relationship Id="rId30" Type="http://schemas.openxmlformats.org/officeDocument/2006/relationships/slide" Target="slides/slide23.xml"/><Relationship Id="rId35" Type="http://schemas.openxmlformats.org/officeDocument/2006/relationships/handoutMaster" Target="handoutMasters/handoutMaster1.xml"/><Relationship Id="rId8" Type="http://schemas.openxmlformats.org/officeDocument/2006/relationships/slide" Target="slides/slide1.xml"/><Relationship Id="rId3" Type="http://schemas.openxmlformats.org/officeDocument/2006/relationships/customXml" Target="../customXml/item3.xml"/><Relationship Id="rId12" Type="http://schemas.openxmlformats.org/officeDocument/2006/relationships/slide" Target="slides/slide5.xml"/><Relationship Id="rId17" Type="http://schemas.openxmlformats.org/officeDocument/2006/relationships/slide" Target="slides/slide10.xml"/><Relationship Id="rId25" Type="http://schemas.openxmlformats.org/officeDocument/2006/relationships/slide" Target="slides/slide18.xml"/><Relationship Id="rId33" Type="http://schemas.openxmlformats.org/officeDocument/2006/relationships/slide" Target="slides/slide26.xml"/><Relationship Id="rId38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niel Kops" userId="89bb4887-0d96-4749-a719-a73ae3625c92" providerId="ADAL" clId="{755CA7FA-22AB-427A-96DE-EE1CC9932156}"/>
    <pc:docChg chg="undo custSel addSld delSld modSld modSection">
      <pc:chgData name="Daniel Kops" userId="89bb4887-0d96-4749-a719-a73ae3625c92" providerId="ADAL" clId="{755CA7FA-22AB-427A-96DE-EE1CC9932156}" dt="2020-12-15T18:56:59.914" v="442" actId="20577"/>
      <pc:docMkLst>
        <pc:docMk/>
      </pc:docMkLst>
      <pc:sldChg chg="modSp mod">
        <pc:chgData name="Daniel Kops" userId="89bb4887-0d96-4749-a719-a73ae3625c92" providerId="ADAL" clId="{755CA7FA-22AB-427A-96DE-EE1CC9932156}" dt="2020-12-15T15:35:25.987" v="119" actId="20577"/>
        <pc:sldMkLst>
          <pc:docMk/>
          <pc:sldMk cId="0" sldId="749"/>
        </pc:sldMkLst>
        <pc:spChg chg="mod">
          <ac:chgData name="Daniel Kops" userId="89bb4887-0d96-4749-a719-a73ae3625c92" providerId="ADAL" clId="{755CA7FA-22AB-427A-96DE-EE1CC9932156}" dt="2020-12-15T15:35:25.987" v="119" actId="20577"/>
          <ac:spMkLst>
            <pc:docMk/>
            <pc:sldMk cId="0" sldId="749"/>
            <ac:spMk id="16" creationId="{5786B810-17FA-463F-8C1F-06C454E07794}"/>
          </ac:spMkLst>
        </pc:spChg>
      </pc:sldChg>
      <pc:sldChg chg="addSp delSp modSp mod">
        <pc:chgData name="Daniel Kops" userId="89bb4887-0d96-4749-a719-a73ae3625c92" providerId="ADAL" clId="{755CA7FA-22AB-427A-96DE-EE1CC9932156}" dt="2020-12-15T15:35:06.355" v="108" actId="1076"/>
        <pc:sldMkLst>
          <pc:docMk/>
          <pc:sldMk cId="660923624" sldId="1315"/>
        </pc:sldMkLst>
        <pc:spChg chg="mod">
          <ac:chgData name="Daniel Kops" userId="89bb4887-0d96-4749-a719-a73ae3625c92" providerId="ADAL" clId="{755CA7FA-22AB-427A-96DE-EE1CC9932156}" dt="2020-12-15T15:33:26.261" v="49"/>
          <ac:spMkLst>
            <pc:docMk/>
            <pc:sldMk cId="660923624" sldId="1315"/>
            <ac:spMk id="2" creationId="{CBFADFC0-A002-834D-BDDC-65D7E0A7F082}"/>
          </ac:spMkLst>
        </pc:spChg>
        <pc:spChg chg="mod">
          <ac:chgData name="Daniel Kops" userId="89bb4887-0d96-4749-a719-a73ae3625c92" providerId="ADAL" clId="{755CA7FA-22AB-427A-96DE-EE1CC9932156}" dt="2020-12-15T15:35:06.355" v="108" actId="1076"/>
          <ac:spMkLst>
            <pc:docMk/>
            <pc:sldMk cId="660923624" sldId="1315"/>
            <ac:spMk id="12" creationId="{2293F30A-5892-48C1-A05C-52D0992F7889}"/>
          </ac:spMkLst>
        </pc:spChg>
        <pc:spChg chg="mod">
          <ac:chgData name="Daniel Kops" userId="89bb4887-0d96-4749-a719-a73ae3625c92" providerId="ADAL" clId="{755CA7FA-22AB-427A-96DE-EE1CC9932156}" dt="2020-12-15T15:35:06.355" v="108" actId="1076"/>
          <ac:spMkLst>
            <pc:docMk/>
            <pc:sldMk cId="660923624" sldId="1315"/>
            <ac:spMk id="13" creationId="{22C31982-FEAF-425F-8999-48C9464930E3}"/>
          </ac:spMkLst>
        </pc:spChg>
        <pc:spChg chg="mod">
          <ac:chgData name="Daniel Kops" userId="89bb4887-0d96-4749-a719-a73ae3625c92" providerId="ADAL" clId="{755CA7FA-22AB-427A-96DE-EE1CC9932156}" dt="2020-12-15T15:35:06.355" v="108" actId="1076"/>
          <ac:spMkLst>
            <pc:docMk/>
            <pc:sldMk cId="660923624" sldId="1315"/>
            <ac:spMk id="14" creationId="{02CEEFDD-5813-4A4C-A4ED-E9D97C3E9A71}"/>
          </ac:spMkLst>
        </pc:spChg>
        <pc:spChg chg="mod">
          <ac:chgData name="Daniel Kops" userId="89bb4887-0d96-4749-a719-a73ae3625c92" providerId="ADAL" clId="{755CA7FA-22AB-427A-96DE-EE1CC9932156}" dt="2020-12-15T15:35:06.355" v="108" actId="1076"/>
          <ac:spMkLst>
            <pc:docMk/>
            <pc:sldMk cId="660923624" sldId="1315"/>
            <ac:spMk id="15" creationId="{021B323B-7C59-48A8-A0B3-A1D62593FFD7}"/>
          </ac:spMkLst>
        </pc:spChg>
        <pc:spChg chg="mod">
          <ac:chgData name="Daniel Kops" userId="89bb4887-0d96-4749-a719-a73ae3625c92" providerId="ADAL" clId="{755CA7FA-22AB-427A-96DE-EE1CC9932156}" dt="2020-12-15T15:34:54.402" v="105" actId="20577"/>
          <ac:spMkLst>
            <pc:docMk/>
            <pc:sldMk cId="660923624" sldId="1315"/>
            <ac:spMk id="505" creationId="{297C8EBD-2AEE-450B-99BC-1D7B409A44B7}"/>
          </ac:spMkLst>
        </pc:spChg>
        <pc:grpChg chg="add mod">
          <ac:chgData name="Daniel Kops" userId="89bb4887-0d96-4749-a719-a73ae3625c92" providerId="ADAL" clId="{755CA7FA-22AB-427A-96DE-EE1CC9932156}" dt="2020-12-15T15:35:06.355" v="108" actId="1076"/>
          <ac:grpSpMkLst>
            <pc:docMk/>
            <pc:sldMk cId="660923624" sldId="1315"/>
            <ac:grpSpMk id="11" creationId="{1BC0A86D-B52C-46B7-B53C-A67BAEC214D9}"/>
          </ac:grpSpMkLst>
        </pc:grpChg>
        <pc:grpChg chg="del">
          <ac:chgData name="Daniel Kops" userId="89bb4887-0d96-4749-a719-a73ae3625c92" providerId="ADAL" clId="{755CA7FA-22AB-427A-96DE-EE1CC9932156}" dt="2020-12-15T15:30:18.289" v="5" actId="478"/>
          <ac:grpSpMkLst>
            <pc:docMk/>
            <pc:sldMk cId="660923624" sldId="1315"/>
            <ac:grpSpMk id="500" creationId="{88B6C602-628B-4E49-B6E5-5593ABF42F41}"/>
          </ac:grpSpMkLst>
        </pc:grpChg>
        <pc:picChg chg="del">
          <ac:chgData name="Daniel Kops" userId="89bb4887-0d96-4749-a719-a73ae3625c92" providerId="ADAL" clId="{755CA7FA-22AB-427A-96DE-EE1CC9932156}" dt="2020-12-15T15:30:18.687" v="6" actId="478"/>
          <ac:picMkLst>
            <pc:docMk/>
            <pc:sldMk cId="660923624" sldId="1315"/>
            <ac:picMk id="4" creationId="{96840701-F4BE-42FE-BD9F-EF3E58F6B122}"/>
          </ac:picMkLst>
        </pc:picChg>
        <pc:picChg chg="add mod">
          <ac:chgData name="Daniel Kops" userId="89bb4887-0d96-4749-a719-a73ae3625c92" providerId="ADAL" clId="{755CA7FA-22AB-427A-96DE-EE1CC9932156}" dt="2020-12-15T15:35:06.355" v="108" actId="1076"/>
          <ac:picMkLst>
            <pc:docMk/>
            <pc:sldMk cId="660923624" sldId="1315"/>
            <ac:picMk id="10" creationId="{629BE26A-AB72-4937-9280-A0532650BD37}"/>
          </ac:picMkLst>
        </pc:picChg>
      </pc:sldChg>
      <pc:sldChg chg="addSp delSp modSp mod">
        <pc:chgData name="Daniel Kops" userId="89bb4887-0d96-4749-a719-a73ae3625c92" providerId="ADAL" clId="{755CA7FA-22AB-427A-96DE-EE1CC9932156}" dt="2020-12-15T17:40:46.546" v="147" actId="207"/>
        <pc:sldMkLst>
          <pc:docMk/>
          <pc:sldMk cId="3275463655" sldId="1317"/>
        </pc:sldMkLst>
        <pc:spChg chg="mod">
          <ac:chgData name="Daniel Kops" userId="89bb4887-0d96-4749-a719-a73ae3625c92" providerId="ADAL" clId="{755CA7FA-22AB-427A-96DE-EE1CC9932156}" dt="2020-12-15T17:40:46.546" v="147" actId="207"/>
          <ac:spMkLst>
            <pc:docMk/>
            <pc:sldMk cId="3275463655" sldId="1317"/>
            <ac:spMk id="138" creationId="{EE42AE11-4358-4CEA-8D6E-C776C92A2779}"/>
          </ac:spMkLst>
        </pc:spChg>
        <pc:graphicFrameChg chg="add del mod">
          <ac:chgData name="Daniel Kops" userId="89bb4887-0d96-4749-a719-a73ae3625c92" providerId="ADAL" clId="{755CA7FA-22AB-427A-96DE-EE1CC9932156}" dt="2020-12-15T17:37:19.792" v="123" actId="478"/>
          <ac:graphicFrameMkLst>
            <pc:docMk/>
            <pc:sldMk cId="3275463655" sldId="1317"/>
            <ac:graphicFrameMk id="5" creationId="{C4CB3FCF-7DDF-4539-9A01-988EA2695094}"/>
          </ac:graphicFrameMkLst>
        </pc:graphicFrameChg>
        <pc:graphicFrameChg chg="add mod">
          <ac:chgData name="Daniel Kops" userId="89bb4887-0d96-4749-a719-a73ae3625c92" providerId="ADAL" clId="{755CA7FA-22AB-427A-96DE-EE1CC9932156}" dt="2020-12-15T17:40:15.423" v="145"/>
          <ac:graphicFrameMkLst>
            <pc:docMk/>
            <pc:sldMk cId="3275463655" sldId="1317"/>
            <ac:graphicFrameMk id="6" creationId="{C4CB3FCF-7DDF-4539-9A01-988EA2695094}"/>
          </ac:graphicFrameMkLst>
        </pc:graphicFrameChg>
        <pc:graphicFrameChg chg="del">
          <ac:chgData name="Daniel Kops" userId="89bb4887-0d96-4749-a719-a73ae3625c92" providerId="ADAL" clId="{755CA7FA-22AB-427A-96DE-EE1CC9932156}" dt="2020-12-15T17:37:03.375" v="120" actId="478"/>
          <ac:graphicFrameMkLst>
            <pc:docMk/>
            <pc:sldMk cId="3275463655" sldId="1317"/>
            <ac:graphicFrameMk id="7" creationId="{F31AAFF4-0C70-452A-A458-C5D592C17021}"/>
          </ac:graphicFrameMkLst>
        </pc:graphicFrameChg>
      </pc:sldChg>
      <pc:sldChg chg="del">
        <pc:chgData name="Daniel Kops" userId="89bb4887-0d96-4749-a719-a73ae3625c92" providerId="ADAL" clId="{755CA7FA-22AB-427A-96DE-EE1CC9932156}" dt="2020-12-15T15:28:39.992" v="4" actId="47"/>
        <pc:sldMkLst>
          <pc:docMk/>
          <pc:sldMk cId="2213664845" sldId="1321"/>
        </pc:sldMkLst>
      </pc:sldChg>
      <pc:sldChg chg="del">
        <pc:chgData name="Daniel Kops" userId="89bb4887-0d96-4749-a719-a73ae3625c92" providerId="ADAL" clId="{755CA7FA-22AB-427A-96DE-EE1CC9932156}" dt="2020-12-15T15:28:38.131" v="2" actId="47"/>
        <pc:sldMkLst>
          <pc:docMk/>
          <pc:sldMk cId="1630834399" sldId="1325"/>
        </pc:sldMkLst>
      </pc:sldChg>
      <pc:sldChg chg="modSp mod">
        <pc:chgData name="Daniel Kops" userId="89bb4887-0d96-4749-a719-a73ae3625c92" providerId="ADAL" clId="{755CA7FA-22AB-427A-96DE-EE1CC9932156}" dt="2020-12-15T18:17:41.306" v="315" actId="14734"/>
        <pc:sldMkLst>
          <pc:docMk/>
          <pc:sldMk cId="3064054227" sldId="1333"/>
        </pc:sldMkLst>
        <pc:graphicFrameChg chg="mod modGraphic">
          <ac:chgData name="Daniel Kops" userId="89bb4887-0d96-4749-a719-a73ae3625c92" providerId="ADAL" clId="{755CA7FA-22AB-427A-96DE-EE1CC9932156}" dt="2020-12-15T18:17:41.306" v="315" actId="14734"/>
          <ac:graphicFrameMkLst>
            <pc:docMk/>
            <pc:sldMk cId="3064054227" sldId="1333"/>
            <ac:graphicFrameMk id="6" creationId="{00000000-0000-0000-0000-000000000000}"/>
          </ac:graphicFrameMkLst>
        </pc:graphicFrameChg>
      </pc:sldChg>
      <pc:sldChg chg="modSp mod">
        <pc:chgData name="Daniel Kops" userId="89bb4887-0d96-4749-a719-a73ae3625c92" providerId="ADAL" clId="{755CA7FA-22AB-427A-96DE-EE1CC9932156}" dt="2020-12-15T18:56:59.914" v="442" actId="20577"/>
        <pc:sldMkLst>
          <pc:docMk/>
          <pc:sldMk cId="3285528555" sldId="1334"/>
        </pc:sldMkLst>
        <pc:spChg chg="mod">
          <ac:chgData name="Daniel Kops" userId="89bb4887-0d96-4749-a719-a73ae3625c92" providerId="ADAL" clId="{755CA7FA-22AB-427A-96DE-EE1CC9932156}" dt="2020-12-15T18:56:59.914" v="442" actId="20577"/>
          <ac:spMkLst>
            <pc:docMk/>
            <pc:sldMk cId="3285528555" sldId="1334"/>
            <ac:spMk id="7" creationId="{B5F23FB8-A076-4C30-838D-1E703B5A22E6}"/>
          </ac:spMkLst>
        </pc:spChg>
      </pc:sldChg>
      <pc:sldChg chg="del">
        <pc:chgData name="Daniel Kops" userId="89bb4887-0d96-4749-a719-a73ae3625c92" providerId="ADAL" clId="{755CA7FA-22AB-427A-96DE-EE1CC9932156}" dt="2020-12-15T15:28:39.377" v="3" actId="47"/>
        <pc:sldMkLst>
          <pc:docMk/>
          <pc:sldMk cId="1487227126" sldId="1339"/>
        </pc:sldMkLst>
      </pc:sldChg>
      <pc:sldChg chg="del">
        <pc:chgData name="Daniel Kops" userId="89bb4887-0d96-4749-a719-a73ae3625c92" providerId="ADAL" clId="{755CA7FA-22AB-427A-96DE-EE1CC9932156}" dt="2020-12-15T15:28:29.491" v="1" actId="47"/>
        <pc:sldMkLst>
          <pc:docMk/>
          <pc:sldMk cId="1652522170" sldId="1342"/>
        </pc:sldMkLst>
      </pc:sldChg>
      <pc:sldChg chg="modSp mod">
        <pc:chgData name="Daniel Kops" userId="89bb4887-0d96-4749-a719-a73ae3625c92" providerId="ADAL" clId="{755CA7FA-22AB-427A-96DE-EE1CC9932156}" dt="2020-12-15T15:34:15.508" v="78" actId="20577"/>
        <pc:sldMkLst>
          <pc:docMk/>
          <pc:sldMk cId="409174816" sldId="1347"/>
        </pc:sldMkLst>
        <pc:spChg chg="mod">
          <ac:chgData name="Daniel Kops" userId="89bb4887-0d96-4749-a719-a73ae3625c92" providerId="ADAL" clId="{755CA7FA-22AB-427A-96DE-EE1CC9932156}" dt="2020-12-15T15:34:15.508" v="78" actId="20577"/>
          <ac:spMkLst>
            <pc:docMk/>
            <pc:sldMk cId="409174816" sldId="1347"/>
            <ac:spMk id="8" creationId="{550DBF0B-AD19-4A05-A2BF-D385D53CA5C7}"/>
          </ac:spMkLst>
        </pc:spChg>
      </pc:sldChg>
      <pc:sldChg chg="modSp mod">
        <pc:chgData name="Daniel Kops" userId="89bb4887-0d96-4749-a719-a73ae3625c92" providerId="ADAL" clId="{755CA7FA-22AB-427A-96DE-EE1CC9932156}" dt="2020-12-15T18:42:47.317" v="428" actId="113"/>
        <pc:sldMkLst>
          <pc:docMk/>
          <pc:sldMk cId="2303788196" sldId="1350"/>
        </pc:sldMkLst>
        <pc:spChg chg="mod">
          <ac:chgData name="Daniel Kops" userId="89bb4887-0d96-4749-a719-a73ae3625c92" providerId="ADAL" clId="{755CA7FA-22AB-427A-96DE-EE1CC9932156}" dt="2020-12-15T17:51:25.189" v="249" actId="20577"/>
          <ac:spMkLst>
            <pc:docMk/>
            <pc:sldMk cId="2303788196" sldId="1350"/>
            <ac:spMk id="6" creationId="{BD32CA9D-0C66-4FF6-BCA4-0A7A14CAF6CE}"/>
          </ac:spMkLst>
        </pc:spChg>
        <pc:graphicFrameChg chg="mod">
          <ac:chgData name="Daniel Kops" userId="89bb4887-0d96-4749-a719-a73ae3625c92" providerId="ADAL" clId="{755CA7FA-22AB-427A-96DE-EE1CC9932156}" dt="2020-12-15T18:42:47.317" v="428" actId="113"/>
          <ac:graphicFrameMkLst>
            <pc:docMk/>
            <pc:sldMk cId="2303788196" sldId="1350"/>
            <ac:graphicFrameMk id="5" creationId="{00000000-0008-0000-0000-000002000000}"/>
          </ac:graphicFrameMkLst>
        </pc:graphicFrameChg>
      </pc:sldChg>
      <pc:sldChg chg="modSp mod">
        <pc:chgData name="Daniel Kops" userId="89bb4887-0d96-4749-a719-a73ae3625c92" providerId="ADAL" clId="{755CA7FA-22AB-427A-96DE-EE1CC9932156}" dt="2020-12-15T18:38:01.692" v="391"/>
        <pc:sldMkLst>
          <pc:docMk/>
          <pc:sldMk cId="3104445173" sldId="1365"/>
        </pc:sldMkLst>
        <pc:spChg chg="mod">
          <ac:chgData name="Daniel Kops" userId="89bb4887-0d96-4749-a719-a73ae3625c92" providerId="ADAL" clId="{755CA7FA-22AB-427A-96DE-EE1CC9932156}" dt="2020-12-15T18:28:09.588" v="383" actId="2711"/>
          <ac:spMkLst>
            <pc:docMk/>
            <pc:sldMk cId="3104445173" sldId="1365"/>
            <ac:spMk id="8" creationId="{22613F70-1F95-463F-BFDB-8B15297559E4}"/>
          </ac:spMkLst>
        </pc:spChg>
        <pc:graphicFrameChg chg="mod">
          <ac:chgData name="Daniel Kops" userId="89bb4887-0d96-4749-a719-a73ae3625c92" providerId="ADAL" clId="{755CA7FA-22AB-427A-96DE-EE1CC9932156}" dt="2020-12-15T18:38:01.692" v="391"/>
          <ac:graphicFrameMkLst>
            <pc:docMk/>
            <pc:sldMk cId="3104445173" sldId="1365"/>
            <ac:graphicFrameMk id="6" creationId="{00000000-0000-0000-0000-000000000000}"/>
          </ac:graphicFrameMkLst>
        </pc:graphicFrameChg>
      </pc:sldChg>
      <pc:sldChg chg="addSp delSp modSp mod">
        <pc:chgData name="Daniel Kops" userId="89bb4887-0d96-4749-a719-a73ae3625c92" providerId="ADAL" clId="{755CA7FA-22AB-427A-96DE-EE1CC9932156}" dt="2020-12-15T17:46:20.897" v="242"/>
        <pc:sldMkLst>
          <pc:docMk/>
          <pc:sldMk cId="666382258" sldId="1374"/>
        </pc:sldMkLst>
        <pc:spChg chg="mod">
          <ac:chgData name="Daniel Kops" userId="89bb4887-0d96-4749-a719-a73ae3625c92" providerId="ADAL" clId="{755CA7FA-22AB-427A-96DE-EE1CC9932156}" dt="2020-12-15T17:44:19.023" v="235" actId="20577"/>
          <ac:spMkLst>
            <pc:docMk/>
            <pc:sldMk cId="666382258" sldId="1374"/>
            <ac:spMk id="138" creationId="{EE42AE11-4358-4CEA-8D6E-C776C92A2779}"/>
          </ac:spMkLst>
        </pc:spChg>
        <pc:graphicFrameChg chg="del">
          <ac:chgData name="Daniel Kops" userId="89bb4887-0d96-4749-a719-a73ae3625c92" providerId="ADAL" clId="{755CA7FA-22AB-427A-96DE-EE1CC9932156}" dt="2020-12-15T17:42:44.826" v="148" actId="478"/>
          <ac:graphicFrameMkLst>
            <pc:docMk/>
            <pc:sldMk cId="666382258" sldId="1374"/>
            <ac:graphicFrameMk id="5" creationId="{1428198A-6A6A-4758-81F7-CAAFF34E36E3}"/>
          </ac:graphicFrameMkLst>
        </pc:graphicFrameChg>
        <pc:graphicFrameChg chg="add del mod">
          <ac:chgData name="Daniel Kops" userId="89bb4887-0d96-4749-a719-a73ae3625c92" providerId="ADAL" clId="{755CA7FA-22AB-427A-96DE-EE1CC9932156}" dt="2020-12-15T17:45:10.292" v="236" actId="478"/>
          <ac:graphicFrameMkLst>
            <pc:docMk/>
            <pc:sldMk cId="666382258" sldId="1374"/>
            <ac:graphicFrameMk id="6" creationId="{934CE5F7-A030-4081-A8B3-F9160F051E94}"/>
          </ac:graphicFrameMkLst>
        </pc:graphicFrameChg>
        <pc:graphicFrameChg chg="add mod">
          <ac:chgData name="Daniel Kops" userId="89bb4887-0d96-4749-a719-a73ae3625c92" providerId="ADAL" clId="{755CA7FA-22AB-427A-96DE-EE1CC9932156}" dt="2020-12-15T17:46:20.897" v="242"/>
          <ac:graphicFrameMkLst>
            <pc:docMk/>
            <pc:sldMk cId="666382258" sldId="1374"/>
            <ac:graphicFrameMk id="7" creationId="{4A4E373B-27F7-4C6C-B87A-94DF7EFAB636}"/>
          </ac:graphicFrameMkLst>
        </pc:graphicFrameChg>
      </pc:sldChg>
      <pc:sldChg chg="addSp delSp modSp del mod">
        <pc:chgData name="Daniel Kops" userId="89bb4887-0d96-4749-a719-a73ae3625c92" providerId="ADAL" clId="{755CA7FA-22AB-427A-96DE-EE1CC9932156}" dt="2020-12-15T15:35:11.454" v="109" actId="47"/>
        <pc:sldMkLst>
          <pc:docMk/>
          <pc:sldMk cId="613253531" sldId="1377"/>
        </pc:sldMkLst>
        <pc:spChg chg="del">
          <ac:chgData name="Daniel Kops" userId="89bb4887-0d96-4749-a719-a73ae3625c92" providerId="ADAL" clId="{755CA7FA-22AB-427A-96DE-EE1CC9932156}" dt="2020-12-15T15:34:22.489" v="79" actId="478"/>
          <ac:spMkLst>
            <pc:docMk/>
            <pc:sldMk cId="613253531" sldId="1377"/>
            <ac:spMk id="2" creationId="{CBFADFC0-A002-834D-BDDC-65D7E0A7F082}"/>
          </ac:spMkLst>
        </pc:spChg>
        <pc:spChg chg="add del mod">
          <ac:chgData name="Daniel Kops" userId="89bb4887-0d96-4749-a719-a73ae3625c92" providerId="ADAL" clId="{755CA7FA-22AB-427A-96DE-EE1CC9932156}" dt="2020-12-15T15:34:23.525" v="80" actId="478"/>
          <ac:spMkLst>
            <pc:docMk/>
            <pc:sldMk cId="613253531" sldId="1377"/>
            <ac:spMk id="4" creationId="{F69F12F8-69FE-46CB-B9F5-528EF4CDC36D}"/>
          </ac:spMkLst>
        </pc:spChg>
        <pc:spChg chg="add mod">
          <ac:chgData name="Daniel Kops" userId="89bb4887-0d96-4749-a719-a73ae3625c92" providerId="ADAL" clId="{755CA7FA-22AB-427A-96DE-EE1CC9932156}" dt="2020-12-15T15:34:26.503" v="81"/>
          <ac:spMkLst>
            <pc:docMk/>
            <pc:sldMk cId="613253531" sldId="1377"/>
            <ac:spMk id="6" creationId="{20F15750-9728-40EE-97A4-4CD50B69E087}"/>
          </ac:spMkLst>
        </pc:spChg>
        <pc:spChg chg="del mod">
          <ac:chgData name="Daniel Kops" userId="89bb4887-0d96-4749-a719-a73ae3625c92" providerId="ADAL" clId="{755CA7FA-22AB-427A-96DE-EE1CC9932156}" dt="2020-12-15T15:34:35.647" v="85"/>
          <ac:spMkLst>
            <pc:docMk/>
            <pc:sldMk cId="613253531" sldId="1377"/>
            <ac:spMk id="9" creationId="{59C83733-E8CF-4DFE-9BA5-8D6FDF5EC538}"/>
          </ac:spMkLst>
        </pc:spChg>
      </pc:sldChg>
      <pc:sldChg chg="modSp mod">
        <pc:chgData name="Daniel Kops" userId="89bb4887-0d96-4749-a719-a73ae3625c92" providerId="ADAL" clId="{755CA7FA-22AB-427A-96DE-EE1CC9932156}" dt="2020-12-15T18:17:45.755" v="317" actId="14734"/>
        <pc:sldMkLst>
          <pc:docMk/>
          <pc:sldMk cId="1747746632" sldId="1390"/>
        </pc:sldMkLst>
        <pc:graphicFrameChg chg="mod modGraphic">
          <ac:chgData name="Daniel Kops" userId="89bb4887-0d96-4749-a719-a73ae3625c92" providerId="ADAL" clId="{755CA7FA-22AB-427A-96DE-EE1CC9932156}" dt="2020-12-15T18:17:45.755" v="317" actId="14734"/>
          <ac:graphicFrameMkLst>
            <pc:docMk/>
            <pc:sldMk cId="1747746632" sldId="1390"/>
            <ac:graphicFrameMk id="3" creationId="{00000000-0000-0000-0000-000000000000}"/>
          </ac:graphicFrameMkLst>
        </pc:graphicFrameChg>
      </pc:sldChg>
      <pc:sldChg chg="modSp mod">
        <pc:chgData name="Daniel Kops" userId="89bb4887-0d96-4749-a719-a73ae3625c92" providerId="ADAL" clId="{755CA7FA-22AB-427A-96DE-EE1CC9932156}" dt="2020-12-15T18:42:20.885" v="425" actId="208"/>
        <pc:sldMkLst>
          <pc:docMk/>
          <pc:sldMk cId="2218299428" sldId="1395"/>
        </pc:sldMkLst>
        <pc:spChg chg="mod">
          <ac:chgData name="Daniel Kops" userId="89bb4887-0d96-4749-a719-a73ae3625c92" providerId="ADAL" clId="{755CA7FA-22AB-427A-96DE-EE1CC9932156}" dt="2020-12-15T17:51:39.995" v="258" actId="20577"/>
          <ac:spMkLst>
            <pc:docMk/>
            <pc:sldMk cId="2218299428" sldId="1395"/>
            <ac:spMk id="6" creationId="{F8992120-D949-4EB5-9671-F6D7A05C1B43}"/>
          </ac:spMkLst>
        </pc:spChg>
        <pc:graphicFrameChg chg="mod">
          <ac:chgData name="Daniel Kops" userId="89bb4887-0d96-4749-a719-a73ae3625c92" providerId="ADAL" clId="{755CA7FA-22AB-427A-96DE-EE1CC9932156}" dt="2020-12-15T18:42:20.885" v="425" actId="208"/>
          <ac:graphicFrameMkLst>
            <pc:docMk/>
            <pc:sldMk cId="2218299428" sldId="1395"/>
            <ac:graphicFrameMk id="7" creationId="{00000000-0000-0000-0000-000000000000}"/>
          </ac:graphicFrameMkLst>
        </pc:graphicFrameChg>
      </pc:sldChg>
      <pc:sldChg chg="modSp mod">
        <pc:chgData name="Daniel Kops" userId="89bb4887-0d96-4749-a719-a73ae3625c92" providerId="ADAL" clId="{755CA7FA-22AB-427A-96DE-EE1CC9932156}" dt="2020-12-15T18:22:12.513" v="380" actId="14100"/>
        <pc:sldMkLst>
          <pc:docMk/>
          <pc:sldMk cId="1844770847" sldId="1396"/>
        </pc:sldMkLst>
        <pc:spChg chg="mod">
          <ac:chgData name="Daniel Kops" userId="89bb4887-0d96-4749-a719-a73ae3625c92" providerId="ADAL" clId="{755CA7FA-22AB-427A-96DE-EE1CC9932156}" dt="2020-12-15T18:22:12.513" v="380" actId="14100"/>
          <ac:spMkLst>
            <pc:docMk/>
            <pc:sldMk cId="1844770847" sldId="1396"/>
            <ac:spMk id="2" creationId="{FCA71363-1553-4D2E-B567-2351246C5E92}"/>
          </ac:spMkLst>
        </pc:spChg>
        <pc:graphicFrameChg chg="mod modGraphic">
          <ac:chgData name="Daniel Kops" userId="89bb4887-0d96-4749-a719-a73ae3625c92" providerId="ADAL" clId="{755CA7FA-22AB-427A-96DE-EE1CC9932156}" dt="2020-12-15T18:18:40.070" v="378" actId="1076"/>
          <ac:graphicFrameMkLst>
            <pc:docMk/>
            <pc:sldMk cId="1844770847" sldId="1396"/>
            <ac:graphicFrameMk id="3" creationId="{00000000-0000-0000-0000-000000000000}"/>
          </ac:graphicFrameMkLst>
        </pc:graphicFrameChg>
      </pc:sldChg>
      <pc:sldChg chg="add">
        <pc:chgData name="Daniel Kops" userId="89bb4887-0d96-4749-a719-a73ae3625c92" providerId="ADAL" clId="{755CA7FA-22AB-427A-96DE-EE1CC9932156}" dt="2020-12-15T15:28:25.623" v="0"/>
        <pc:sldMkLst>
          <pc:docMk/>
          <pc:sldMk cId="1629652732" sldId="1404"/>
        </pc:sldMkLst>
      </pc:sldChg>
      <pc:sldChg chg="add">
        <pc:chgData name="Daniel Kops" userId="89bb4887-0d96-4749-a719-a73ae3625c92" providerId="ADAL" clId="{755CA7FA-22AB-427A-96DE-EE1CC9932156}" dt="2020-12-15T15:28:25.623" v="0"/>
        <pc:sldMkLst>
          <pc:docMk/>
          <pc:sldMk cId="592783736" sldId="1405"/>
        </pc:sldMkLst>
      </pc:sldChg>
      <pc:sldChg chg="add">
        <pc:chgData name="Daniel Kops" userId="89bb4887-0d96-4749-a719-a73ae3625c92" providerId="ADAL" clId="{755CA7FA-22AB-427A-96DE-EE1CC9932156}" dt="2020-12-15T15:28:25.623" v="0"/>
        <pc:sldMkLst>
          <pc:docMk/>
          <pc:sldMk cId="1508520126" sldId="1406"/>
        </pc:sldMkLst>
      </pc:sldChg>
      <pc:sldChg chg="add">
        <pc:chgData name="Daniel Kops" userId="89bb4887-0d96-4749-a719-a73ae3625c92" providerId="ADAL" clId="{755CA7FA-22AB-427A-96DE-EE1CC9932156}" dt="2020-12-15T15:28:25.623" v="0"/>
        <pc:sldMkLst>
          <pc:docMk/>
          <pc:sldMk cId="2311726765" sldId="1407"/>
        </pc:sldMkLst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https://preservacaodeempresas.sharepoint.com/Shared%20Documents/BRIZOLA%20E%20JAPUR%20ADMINISTRA&#199;&#195;O%20JUDICIAL/PETROP&#193;TRIA%20COM&#201;RCIO%20DE%20COMBUST&#205;VEIS/Petrop&#225;tria%20(...208-8)%20-%20RMA'S/DOCUMENTOS%20RMAS%202020/RMA%20junho%20a%20outubro%202020/Balan&#231;os%252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https://preservacaodeempresas.sharepoint.com/Shared%20Documents/BRIZOLA%20E%20JAPUR%20ADMINISTRA&#199;&#195;O%20JUDICIAL/PETROP&#193;TRIA%20COM&#201;RCIO%20DE%20COMBUST&#205;VEIS/Petrop&#225;tria%20(...208-8)%20-%20RMA'S/DOCUMENTOS%20RMAS%202020/RMA%20junho%20a%20outubro%202020/Balan&#231;os%252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3.xml"/><Relationship Id="rId1" Type="http://schemas.microsoft.com/office/2011/relationships/chartStyle" Target="style3.xml"/><Relationship Id="rId4" Type="http://schemas.openxmlformats.org/officeDocument/2006/relationships/oleObject" Target="file:///C:\Users\Dell\Documents\Mirna%20Drive%202020\Documentos\RECUPERA&#199;&#195;O%20JUDICIAL%202020\PETROP&#193;TRIA\RMA%202\Balan&#231;os%20Mirna%20%20RMA.Xlsx" TargetMode="Externa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Dell\Documents\Mirna%20Drive%202020\Documentos\RECUPERA&#199;&#195;O%20JUDICIAL%202020\PETROP&#193;TRIA\RMA%202\Balan&#231;os%20Mirna%20%20RMA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Dell\Documents\Mirna%20Drive%202020\Documentos\RECUPERA&#199;&#195;O%20JUDICIAL%202020\PETROP&#193;TRIA\RMA%202\Balan&#231;os%20Mirna%20%20RMA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696189139148303E-2"/>
          <c:y val="2.3148148148148147E-2"/>
          <c:w val="0.94041079167429653"/>
          <c:h val="0.8858201547216961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'[Balanços PETROPÁTRIA  RMA.Xlsx]Atualizado com QGC em 15.12.20'!$F$4</c:f>
              <c:strCache>
                <c:ptCount val="1"/>
                <c:pt idx="0">
                  <c:v>Classe I</c:v>
                </c:pt>
              </c:strCache>
            </c:strRef>
          </c:tx>
          <c:spPr>
            <a:solidFill>
              <a:schemeClr val="accent1">
                <a:lumMod val="40000"/>
                <a:lumOff val="60000"/>
              </a:schemeClr>
            </a:solidFill>
            <a:ln w="19050">
              <a:solidFill>
                <a:schemeClr val="lt1"/>
              </a:solidFill>
            </a:ln>
            <a:effectLst/>
          </c:spPr>
          <c:invertIfNegative val="0"/>
          <c:dLbls>
            <c:dLbl>
              <c:idx val="0"/>
              <c:layout>
                <c:manualLayout>
                  <c:x val="-2.5839793281653748E-3"/>
                  <c:y val="2.9184198250326886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4352703005147613"/>
                      <c:h val="0.11496006576274871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0-88B9-4C38-9A23-FFA15A994062}"/>
                </c:ext>
              </c:extLst>
            </c:dLbl>
            <c:numFmt formatCode="&quot;R$&quot;\ #,##0.0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00" b="1" i="0" u="none" strike="noStrike" kern="1200" baseline="0">
                    <a:solidFill>
                      <a:schemeClr val="tx1">
                        <a:lumMod val="50000"/>
                      </a:schemeClr>
                    </a:solidFill>
                    <a:latin typeface="Source Sans Pro Light" panose="020B0403030403020204" pitchFamily="34" charset="0"/>
                    <a:ea typeface="Source Sans Pro Light" panose="020B0403030403020204" pitchFamily="34" charset="0"/>
                    <a:cs typeface="Arial" panose="020B0604020202020204" pitchFamily="34" charset="0"/>
                  </a:defRPr>
                </a:pPr>
                <a:endParaRPr lang="pt-BR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'[Balanços PETROPÁTRIA  RMA.Xlsx]Atualizado com QGC em 15.12.20'!$G$4</c:f>
              <c:numCache>
                <c:formatCode>_("R$"* #,##0.00_);_("R$"* \(#,##0.00\);_("R$"* "-"??_);_(@_)</c:formatCode>
                <c:ptCount val="1"/>
                <c:pt idx="0">
                  <c:v>58627.979999999996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8B9-4C38-9A23-FFA15A994062}"/>
            </c:ext>
          </c:extLst>
        </c:ser>
        <c:ser>
          <c:idx val="1"/>
          <c:order val="1"/>
          <c:tx>
            <c:strRef>
              <c:f>'[Balanços PETROPÁTRIA  RMA.Xlsx]Atualizado com QGC em 15.12.20'!$F$5</c:f>
              <c:strCache>
                <c:ptCount val="1"/>
                <c:pt idx="0">
                  <c:v>Classe II</c:v>
                </c:pt>
              </c:strCache>
            </c:strRef>
          </c:tx>
          <c:spPr>
            <a:solidFill>
              <a:schemeClr val="accent6">
                <a:lumMod val="60000"/>
                <a:lumOff val="40000"/>
              </a:schemeClr>
            </a:solidFill>
            <a:ln w="19050">
              <a:solidFill>
                <a:schemeClr val="lt1"/>
              </a:solidFill>
            </a:ln>
            <a:effectLst/>
          </c:spPr>
          <c:invertIfNegative val="0"/>
          <c:dLbls>
            <c:dLbl>
              <c:idx val="0"/>
              <c:layout>
                <c:manualLayout>
                  <c:x val="0"/>
                  <c:y val="3.5669575639288416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5675700421168285"/>
                      <c:h val="0.11496006576274871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2-88B9-4C38-9A23-FFA15A994062}"/>
                </c:ext>
              </c:extLst>
            </c:dLbl>
            <c:numFmt formatCode="&quot;R$&quot;\ #,##0.0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00" b="1" i="0" u="none" strike="noStrike" kern="1200" baseline="0">
                    <a:solidFill>
                      <a:schemeClr val="tx1">
                        <a:lumMod val="50000"/>
                      </a:schemeClr>
                    </a:solidFill>
                    <a:latin typeface="Source Sans Pro Light" panose="020B0403030403020204" pitchFamily="34" charset="0"/>
                    <a:ea typeface="Source Sans Pro Light" panose="020B0403030403020204" pitchFamily="34" charset="0"/>
                    <a:cs typeface="Arial" panose="020B0604020202020204" pitchFamily="34" charset="0"/>
                  </a:defRPr>
                </a:pPr>
                <a:endParaRPr lang="pt-BR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'[Balanços PETROPÁTRIA  RMA.Xlsx]Atualizado com QGC em 15.12.20'!$G$5</c:f>
              <c:numCache>
                <c:formatCode>_("R$"* #,##0.00_);_("R$"* \(#,##0.00\);_("R$"* "-"??_);_(@_)</c:formatCode>
                <c:ptCount val="1"/>
                <c:pt idx="0">
                  <c:v>578641.59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88B9-4C38-9A23-FFA15A994062}"/>
            </c:ext>
          </c:extLst>
        </c:ser>
        <c:ser>
          <c:idx val="2"/>
          <c:order val="2"/>
          <c:tx>
            <c:strRef>
              <c:f>'[Balanços PETROPÁTRIA  RMA.Xlsx]Atualizado com QGC em 15.12.20'!$F$6</c:f>
              <c:strCache>
                <c:ptCount val="1"/>
                <c:pt idx="0">
                  <c:v>Classe III</c:v>
                </c:pt>
              </c:strCache>
            </c:strRef>
          </c:tx>
          <c:spPr>
            <a:solidFill>
              <a:schemeClr val="accent6"/>
            </a:solidFill>
            <a:ln w="19050">
              <a:solidFill>
                <a:schemeClr val="lt1"/>
              </a:solidFill>
            </a:ln>
            <a:effectLst/>
          </c:spPr>
          <c:invertIfNegative val="0"/>
          <c:dLbls>
            <c:dLbl>
              <c:idx val="0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6709292152434433"/>
                      <c:h val="0.11496006576274871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4-88B9-4C38-9A23-FFA15A994062}"/>
                </c:ext>
              </c:extLst>
            </c:dLbl>
            <c:numFmt formatCode="&quot;R$&quot;\ #,##0.0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00" b="1" i="0" u="none" strike="noStrike" kern="1200" baseline="0">
                    <a:solidFill>
                      <a:schemeClr val="tx1">
                        <a:lumMod val="50000"/>
                      </a:schemeClr>
                    </a:solidFill>
                    <a:latin typeface="Source Sans Pro Light" panose="020B0403030403020204" pitchFamily="34" charset="0"/>
                    <a:ea typeface="Source Sans Pro Light" panose="020B0403030403020204" pitchFamily="34" charset="0"/>
                    <a:cs typeface="Arial" panose="020B0604020202020204" pitchFamily="34" charset="0"/>
                  </a:defRPr>
                </a:pPr>
                <a:endParaRPr lang="pt-BR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'[Balanços PETROPÁTRIA  RMA.Xlsx]Atualizado com QGC em 15.12.20'!$G$6</c:f>
              <c:numCache>
                <c:formatCode>_("R$"* #,##0.00_);_("R$"* \(#,##0.00\);_("R$"* "-"??_);_(@_)</c:formatCode>
                <c:ptCount val="1"/>
                <c:pt idx="0">
                  <c:v>1904895.4800000002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88B9-4C38-9A23-FFA15A994062}"/>
            </c:ext>
          </c:extLst>
        </c:ser>
        <c:ser>
          <c:idx val="3"/>
          <c:order val="3"/>
          <c:tx>
            <c:strRef>
              <c:f>'[Balanços PETROPÁTRIA  RMA.Xlsx]Atualizado com QGC em 15.12.20'!$F$7</c:f>
              <c:strCache>
                <c:ptCount val="1"/>
                <c:pt idx="0">
                  <c:v>Classe IV</c:v>
                </c:pt>
              </c:strCache>
            </c:strRef>
          </c:tx>
          <c:spPr>
            <a:solidFill>
              <a:srgbClr val="FF0000"/>
            </a:solidFill>
            <a:ln w="19050">
              <a:solidFill>
                <a:schemeClr val="lt1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1" i="0" u="none" strike="noStrike" kern="1200" baseline="0">
                    <a:solidFill>
                      <a:schemeClr val="tx1">
                        <a:lumMod val="50000"/>
                      </a:schemeClr>
                    </a:solidFill>
                    <a:latin typeface="Source Sans Pro Light" panose="020B0403030403020204" pitchFamily="34" charset="0"/>
                    <a:ea typeface="Source Sans Pro Light" panose="020B0403030403020204" pitchFamily="34" charset="0"/>
                    <a:cs typeface="Arial" panose="020B0604020202020204" pitchFamily="34" charset="0"/>
                  </a:defRPr>
                </a:pPr>
                <a:endParaRPr lang="pt-BR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'[Balanços PETROPÁTRIA  RMA.Xlsx]Atualizado com QGC em 15.12.20'!$G$7</c:f>
              <c:numCache>
                <c:formatCode>_("R$"* #,##0.00_);_("R$"* \(#,##0.00\);_("R$"* "-"??_);_(@_)</c:formatCode>
                <c:ptCount val="1"/>
                <c:pt idx="0">
                  <c:v>8697.27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88B9-4C38-9A23-FFA15A994062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00"/>
        <c:overlap val="-71"/>
        <c:axId val="152778143"/>
        <c:axId val="290124255"/>
      </c:barChart>
      <c:catAx>
        <c:axId val="152778143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290124255"/>
        <c:crosses val="autoZero"/>
        <c:auto val="1"/>
        <c:lblAlgn val="ctr"/>
        <c:lblOffset val="100"/>
        <c:noMultiLvlLbl val="0"/>
      </c:catAx>
      <c:valAx>
        <c:axId val="290124255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rgbClr val="C8C8D0"/>
              </a:solidFill>
              <a:prstDash val="sysDot"/>
              <a:round/>
            </a:ln>
            <a:effectLst/>
          </c:spPr>
        </c:majorGridlines>
        <c:numFmt formatCode="_(&quot;R$&quot;* #,##0.00_);_(&quot;R$&quot;* \(#,##0.00\);_(&quot;R$&quot;* &quot;-&quot;??_);_(@_)" sourceLinked="1"/>
        <c:majorTickMark val="out"/>
        <c:minorTickMark val="none"/>
        <c:tickLblPos val="nextTo"/>
        <c:crossAx val="152778143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1" i="0" u="none" strike="noStrike" kern="1200" baseline="0">
              <a:solidFill>
                <a:schemeClr val="tx1">
                  <a:lumMod val="50000"/>
                </a:schemeClr>
              </a:solidFill>
              <a:latin typeface="Source Sans Pro Light" panose="020B0403030403020204" pitchFamily="34" charset="0"/>
              <a:ea typeface="Source Sans Pro Light" panose="020B0403030403020204" pitchFamily="34" charset="0"/>
              <a:cs typeface="Arial" panose="020B0604020202020204" pitchFamily="34" charset="0"/>
            </a:defRPr>
          </a:pPr>
          <a:endParaRPr lang="pt-BR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100" b="1">
          <a:solidFill>
            <a:schemeClr val="tx1">
              <a:lumMod val="50000"/>
            </a:schemeClr>
          </a:solidFill>
          <a:latin typeface="Source Sans Pro Light" panose="020B0403030403020204" pitchFamily="34" charset="0"/>
          <a:ea typeface="Source Sans Pro Light" panose="020B0403030403020204" pitchFamily="34" charset="0"/>
          <a:cs typeface="Arial" panose="020B0604020202020204" pitchFamily="34" charset="0"/>
        </a:defRPr>
      </a:pPr>
      <a:endParaRPr lang="pt-BR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hart>
    <c:autoTitleDeleted val="1"/>
    <c:plotArea>
      <c:layout>
        <c:manualLayout>
          <c:layoutTarget val="inner"/>
          <c:xMode val="edge"/>
          <c:yMode val="edge"/>
          <c:x val="0"/>
          <c:y val="4.3528167216833807E-2"/>
          <c:w val="0.99681241109855223"/>
          <c:h val="0.95645471263836956"/>
        </c:manualLayout>
      </c:layout>
      <c:doughnut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6">
                  <a:lumMod val="5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773E-4A95-B0A9-3B14E3CD330C}"/>
              </c:ext>
            </c:extLst>
          </c:dPt>
          <c:dPt>
            <c:idx val="1"/>
            <c:bubble3D val="0"/>
            <c:spPr>
              <a:solidFill>
                <a:schemeClr val="accent4">
                  <a:lumMod val="75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773E-4A95-B0A9-3B14E3CD330C}"/>
              </c:ext>
            </c:extLst>
          </c:dPt>
          <c:dPt>
            <c:idx val="2"/>
            <c:bubble3D val="0"/>
            <c:spPr>
              <a:solidFill>
                <a:schemeClr val="accent2">
                  <a:lumMod val="75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773E-4A95-B0A9-3B14E3CD330C}"/>
              </c:ext>
            </c:extLst>
          </c:dPt>
          <c:dPt>
            <c:idx val="3"/>
            <c:bubble3D val="0"/>
            <c:spPr>
              <a:solidFill>
                <a:schemeClr val="accent6">
                  <a:lumMod val="60000"/>
                  <a:lumOff val="4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7-773E-4A95-B0A9-3B14E3CD330C}"/>
              </c:ext>
            </c:extLst>
          </c:dPt>
          <c:dPt>
            <c:idx val="4"/>
            <c:bubble3D val="0"/>
            <c:spPr>
              <a:solidFill>
                <a:schemeClr val="accent5">
                  <a:tint val="83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9-773E-4A95-B0A9-3B14E3CD330C}"/>
              </c:ext>
            </c:extLst>
          </c:dPt>
          <c:dPt>
            <c:idx val="5"/>
            <c:bubble3D val="0"/>
            <c:spPr>
              <a:solidFill>
                <a:schemeClr val="accent5">
                  <a:tint val="65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B-773E-4A95-B0A9-3B14E3CD330C}"/>
              </c:ext>
            </c:extLst>
          </c:dPt>
          <c:dPt>
            <c:idx val="6"/>
            <c:bubble3D val="0"/>
            <c:spPr>
              <a:solidFill>
                <a:schemeClr val="accent5">
                  <a:tint val="48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D-773E-4A95-B0A9-3B14E3CD330C}"/>
              </c:ext>
            </c:extLst>
          </c:dPt>
          <c:dLbls>
            <c:dLbl>
              <c:idx val="0"/>
              <c:layout>
                <c:manualLayout>
                  <c:x val="-1.0539541538241938E-2"/>
                  <c:y val="9.9535725538515087E-8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2519438398146038"/>
                      <c:h val="0.24498846476841024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773E-4A95-B0A9-3B14E3CD330C}"/>
                </c:ext>
              </c:extLst>
            </c:dLbl>
            <c:dLbl>
              <c:idx val="5"/>
              <c:layout>
                <c:manualLayout>
                  <c:x val="-0.13306171192030447"/>
                  <c:y val="-0.11629754174627865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0 0,00%</a:t>
                    </a:r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7090563707794113"/>
                      <c:h val="0.13131509387612419"/>
                    </c:manualLayout>
                  </c15:layout>
                  <c15:showDataLabelsRange val="0"/>
                </c:ext>
                <c:ext xmlns:c16="http://schemas.microsoft.com/office/drawing/2014/chart" uri="{C3380CC4-5D6E-409C-BE32-E72D297353CC}">
                  <c16:uniqueId val="{0000000B-773E-4A95-B0A9-3B14E3CD330C}"/>
                </c:ext>
              </c:extLst>
            </c:dLbl>
            <c:dLbl>
              <c:idx val="6"/>
              <c:layout>
                <c:manualLayout>
                  <c:x val="-1.0539645273887047E-2"/>
                  <c:y val="-0.14112623080901443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00,00%</a:t>
                    </a:r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3453114807972869"/>
                      <c:h val="0.13072106466597203"/>
                    </c:manualLayout>
                  </c15:layout>
                  <c15:showDataLabelsRange val="0"/>
                </c:ext>
                <c:ext xmlns:c16="http://schemas.microsoft.com/office/drawing/2014/chart" uri="{C3380CC4-5D6E-409C-BE32-E72D297353CC}">
                  <c16:uniqueId val="{0000000D-773E-4A95-B0A9-3B14E3CD330C}"/>
                </c:ext>
              </c:extLst>
            </c:dLbl>
            <c:numFmt formatCode="0.00%" sourceLinked="0"/>
            <c:spPr>
              <a:noFill/>
              <a:ln>
                <a:noFill/>
              </a:ln>
              <a:effectLst>
                <a:softEdge rad="12700"/>
              </a:effectLst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00" b="1" i="0" u="none" strike="noStrike" kern="1200" baseline="0">
                    <a:solidFill>
                      <a:schemeClr val="lt1"/>
                    </a:solidFill>
                    <a:latin typeface="Source Sans Pro Light" panose="020B0403030403020204" pitchFamily="34" charset="0"/>
                    <a:ea typeface="+mn-ea"/>
                    <a:cs typeface="+mn-cs"/>
                  </a:defRPr>
                </a:pPr>
                <a:endParaRPr lang="pt-BR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'[Balanços PETROPÁTRIA  RMA.Xlsx]Atualizado com QGC em 15.12.20'!$G$34:$G$38</c:f>
              <c:strCache>
                <c:ptCount val="5"/>
                <c:pt idx="0">
                  <c:v>SANTANDER</c:v>
                </c:pt>
                <c:pt idx="1">
                  <c:v>MÁRIO BORDIGNON</c:v>
                </c:pt>
                <c:pt idx="2">
                  <c:v>BANCO DO BRASIL</c:v>
                </c:pt>
                <c:pt idx="3">
                  <c:v>BANRISUL</c:v>
                </c:pt>
                <c:pt idx="4">
                  <c:v>DEMAIS CREDORES</c:v>
                </c:pt>
              </c:strCache>
            </c:strRef>
          </c:cat>
          <c:val>
            <c:numRef>
              <c:f>'[Balanços PETROPÁTRIA  RMA.Xlsx]Atualizado com QGC em 15.12.20'!$H$34:$H$38</c:f>
              <c:numCache>
                <c:formatCode>_("R$"* #,##0.00_);_("R$"* \(#,##0.00\);_("R$"* "-"??_);_(@_)</c:formatCode>
                <c:ptCount val="5"/>
                <c:pt idx="0">
                  <c:v>672011.74</c:v>
                </c:pt>
                <c:pt idx="1">
                  <c:v>578641.59</c:v>
                </c:pt>
                <c:pt idx="2">
                  <c:v>511006.75</c:v>
                </c:pt>
                <c:pt idx="3">
                  <c:v>303158.52</c:v>
                </c:pt>
                <c:pt idx="4">
                  <c:v>486043.72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773E-4A95-B0A9-3B14E3CD330C}"/>
            </c:ext>
          </c:extLst>
        </c:ser>
        <c:ser>
          <c:idx val="1"/>
          <c:order val="1"/>
          <c:dPt>
            <c:idx val="0"/>
            <c:bubble3D val="0"/>
            <c:spPr>
              <a:solidFill>
                <a:schemeClr val="accent5">
                  <a:shade val="53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0-773E-4A95-B0A9-3B14E3CD330C}"/>
              </c:ext>
            </c:extLst>
          </c:dPt>
          <c:dPt>
            <c:idx val="1"/>
            <c:bubble3D val="0"/>
            <c:spPr>
              <a:solidFill>
                <a:schemeClr val="accent5">
                  <a:shade val="76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2-773E-4A95-B0A9-3B14E3CD330C}"/>
              </c:ext>
            </c:extLst>
          </c:dPt>
          <c:dPt>
            <c:idx val="2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4-773E-4A95-B0A9-3B14E3CD330C}"/>
              </c:ext>
            </c:extLst>
          </c:dPt>
          <c:dPt>
            <c:idx val="3"/>
            <c:bubble3D val="0"/>
            <c:spPr>
              <a:solidFill>
                <a:schemeClr val="accent5">
                  <a:tint val="77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6-773E-4A95-B0A9-3B14E3CD330C}"/>
              </c:ext>
            </c:extLst>
          </c:dPt>
          <c:dPt>
            <c:idx val="4"/>
            <c:bubble3D val="0"/>
            <c:spPr>
              <a:solidFill>
                <a:schemeClr val="accent5">
                  <a:tint val="54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8-773E-4A95-B0A9-3B14E3CD330C}"/>
              </c:ext>
            </c:extLst>
          </c:dPt>
          <c:dLbls>
            <c:delete val="1"/>
          </c:dLbls>
          <c:cat>
            <c:strRef>
              <c:f>'[Balanços PETROPÁTRIA  RMA.Xlsx]Atualizado com QGC em 15.12.20'!$G$34:$G$38</c:f>
              <c:strCache>
                <c:ptCount val="5"/>
                <c:pt idx="0">
                  <c:v>SANTANDER</c:v>
                </c:pt>
                <c:pt idx="1">
                  <c:v>MÁRIO BORDIGNON</c:v>
                </c:pt>
                <c:pt idx="2">
                  <c:v>BANCO DO BRASIL</c:v>
                </c:pt>
                <c:pt idx="3">
                  <c:v>BANRISUL</c:v>
                </c:pt>
                <c:pt idx="4">
                  <c:v>DEMAIS CREDORES</c:v>
                </c:pt>
              </c:strCache>
            </c:strRef>
          </c:cat>
          <c:val>
            <c:numRef>
              <c:f>'[Balanços PETROPÁTRIA  RMA.Xlsx]Atualizado com QGC em 15.12.20'!$I$34:$I$38</c:f>
              <c:numCache>
                <c:formatCode>General</c:formatCode>
                <c:ptCount val="5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9-773E-4A95-B0A9-3B14E3CD330C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  <c:showLeaderLines val="0"/>
        </c:dLbls>
        <c:firstSliceAng val="0"/>
        <c:holeSize val="50"/>
      </c:doughnut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 sz="1100">
          <a:latin typeface="Source Sans Pro Light" panose="020B0403030403020204" pitchFamily="34" charset="0"/>
        </a:defRPr>
      </a:pPr>
      <a:endParaRPr lang="pt-BR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 w="19050">
              <a:solidFill>
                <a:schemeClr val="lt1"/>
              </a:solidFill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7030A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0979-4586-BD17-C777F1B520D0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0979-4586-BD17-C777F1B520D0}"/>
              </c:ext>
            </c:extLst>
          </c:dPt>
          <c:dPt>
            <c:idx val="2"/>
            <c:invertIfNegative val="0"/>
            <c:bubble3D val="0"/>
            <c:spPr>
              <a:solidFill>
                <a:srgbClr val="FFC00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0979-4586-BD17-C777F1B520D0}"/>
              </c:ext>
            </c:extLst>
          </c:dPt>
          <c:dPt>
            <c:idx val="3"/>
            <c:invertIfNegative val="0"/>
            <c:bubble3D val="0"/>
            <c:spPr>
              <a:solidFill>
                <a:srgbClr val="C0000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0979-4586-BD17-C777F1B520D0}"/>
              </c:ext>
            </c:extLst>
          </c:dPt>
          <c:dPt>
            <c:idx val="4"/>
            <c:invertIfNegative val="0"/>
            <c:bubble3D val="0"/>
            <c:spPr>
              <a:solidFill>
                <a:srgbClr val="12A5EE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0979-4586-BD17-C777F1B520D0}"/>
              </c:ext>
            </c:extLst>
          </c:dPt>
          <c:dPt>
            <c:idx val="5"/>
            <c:invertIfNegative val="0"/>
            <c:bubble3D val="0"/>
            <c:spPr>
              <a:solidFill>
                <a:srgbClr val="558B2F">
                  <a:lumMod val="75000"/>
                </a:srgb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0979-4586-BD17-C777F1B520D0}"/>
              </c:ext>
            </c:extLst>
          </c:dPt>
          <c:dPt>
            <c:idx val="6"/>
            <c:invertIfNegative val="0"/>
            <c:bubble3D val="0"/>
            <c:spPr>
              <a:solidFill>
                <a:srgbClr val="FF000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D-0979-4586-BD17-C777F1B520D0}"/>
              </c:ext>
            </c:extLst>
          </c:dPt>
          <c:dPt>
            <c:idx val="7"/>
            <c:invertIfNegative val="0"/>
            <c:bubble3D val="0"/>
            <c:spPr>
              <a:solidFill>
                <a:srgbClr val="EEECE1">
                  <a:lumMod val="75000"/>
                </a:srgb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F-0979-4586-BD17-C777F1B520D0}"/>
              </c:ext>
            </c:extLst>
          </c:dPt>
          <c:dPt>
            <c:idx val="8"/>
            <c:invertIfNegative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1-0979-4586-BD17-C777F1B520D0}"/>
              </c:ext>
            </c:extLst>
          </c:dPt>
          <c:dPt>
            <c:idx val="9"/>
            <c:invertIfNegative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3-0979-4586-BD17-C777F1B520D0}"/>
              </c:ext>
            </c:extLst>
          </c:dPt>
          <c:dPt>
            <c:idx val="10"/>
            <c:invertIfNegative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5-0979-4586-BD17-C777F1B520D0}"/>
              </c:ext>
            </c:extLst>
          </c:dPt>
          <c:dLbls>
            <c:dLbl>
              <c:idx val="0"/>
              <c:layout>
                <c:manualLayout>
                  <c:x val="1.9652957005511919E-3"/>
                  <c:y val="7.5720101203412369E-4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0979-4586-BD17-C777F1B520D0}"/>
                </c:ext>
              </c:extLst>
            </c:dLbl>
            <c:dLbl>
              <c:idx val="1"/>
              <c:layout>
                <c:manualLayout>
                  <c:x val="9.4479842064526683E-4"/>
                  <c:y val="1.016561787061965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0979-4586-BD17-C777F1B520D0}"/>
                </c:ext>
              </c:extLst>
            </c:dLbl>
            <c:dLbl>
              <c:idx val="2"/>
              <c:layout>
                <c:manualLayout>
                  <c:x val="4.7996909624870082E-3"/>
                  <c:y val="1.264400672526957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0979-4586-BD17-C777F1B520D0}"/>
                </c:ext>
              </c:extLst>
            </c:dLbl>
            <c:dLbl>
              <c:idx val="3"/>
              <c:layout>
                <c:manualLayout>
                  <c:x val="1.4927596025987842E-3"/>
                  <c:y val="3.046374085006462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0979-4586-BD17-C777F1B520D0}"/>
                </c:ext>
              </c:extLst>
            </c:dLbl>
            <c:dLbl>
              <c:idx val="4"/>
              <c:layout>
                <c:manualLayout>
                  <c:x val="4.5350871741486263E-4"/>
                  <c:y val="2.348674678603479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0979-4586-BD17-C777F1B520D0}"/>
                </c:ext>
              </c:extLst>
            </c:dLbl>
            <c:dLbl>
              <c:idx val="5"/>
              <c:layout>
                <c:manualLayout>
                  <c:x val="1.7384728980288455E-3"/>
                  <c:y val="1.716457448073775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0979-4586-BD17-C777F1B520D0}"/>
                </c:ext>
              </c:extLst>
            </c:dLbl>
            <c:dLbl>
              <c:idx val="6"/>
              <c:layout>
                <c:manualLayout>
                  <c:x val="0"/>
                  <c:y val="1.287343086055337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0979-4586-BD17-C777F1B520D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Source Sans Pro Light" panose="020B0403030403020204" pitchFamily="34" charset="0"/>
                    <a:ea typeface="Source Sans Pro Light" panose="020B0403030403020204" pitchFamily="34" charset="0"/>
                    <a:cs typeface="+mn-cs"/>
                  </a:defRPr>
                </a:pPr>
                <a:endParaRPr lang="pt-B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'Ativo 1'!$B$28:$B$33</c:f>
              <c:strCache>
                <c:ptCount val="6"/>
                <c:pt idx="0">
                  <c:v>Disponível</c:v>
                </c:pt>
                <c:pt idx="1">
                  <c:v>Clientes</c:v>
                </c:pt>
                <c:pt idx="2">
                  <c:v>Outras contas a receber</c:v>
                </c:pt>
                <c:pt idx="3">
                  <c:v>Estoques </c:v>
                </c:pt>
                <c:pt idx="4">
                  <c:v>Investimentos</c:v>
                </c:pt>
                <c:pt idx="5">
                  <c:v>Imbolizado/intangível</c:v>
                </c:pt>
              </c:strCache>
            </c:strRef>
          </c:cat>
          <c:val>
            <c:numRef>
              <c:f>'Ativo 1'!$C$28:$C$33</c:f>
              <c:numCache>
                <c:formatCode>_("R$"* #,##0.00_);_("R$"* \(#,##0.00\);_("R$"* "-"??_);_(@_)</c:formatCode>
                <c:ptCount val="6"/>
                <c:pt idx="0">
                  <c:v>123116.53</c:v>
                </c:pt>
                <c:pt idx="1">
                  <c:v>259194.56</c:v>
                </c:pt>
                <c:pt idx="2">
                  <c:v>25101.47</c:v>
                </c:pt>
                <c:pt idx="3">
                  <c:v>74276.14</c:v>
                </c:pt>
                <c:pt idx="4">
                  <c:v>40750.85</c:v>
                </c:pt>
                <c:pt idx="5">
                  <c:v>645027.27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6-0979-4586-BD17-C777F1B520D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97627983"/>
        <c:axId val="1842469903"/>
      </c:barChart>
      <c:catAx>
        <c:axId val="97627983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rgbClr val="E7E6E6">
                <a:lumMod val="10000"/>
              </a:srgb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1" i="0" u="none" strike="noStrike" kern="1200" baseline="0">
                <a:solidFill>
                  <a:schemeClr val="tx1">
                    <a:lumMod val="95000"/>
                    <a:lumOff val="5000"/>
                  </a:schemeClr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  <a:cs typeface="+mn-cs"/>
              </a:defRPr>
            </a:pPr>
            <a:endParaRPr lang="pt-BR"/>
          </a:p>
        </c:txPr>
        <c:crossAx val="1842469903"/>
        <c:crosses val="autoZero"/>
        <c:auto val="1"/>
        <c:lblAlgn val="ctr"/>
        <c:lblOffset val="100"/>
        <c:noMultiLvlLbl val="0"/>
      </c:catAx>
      <c:valAx>
        <c:axId val="1842469903"/>
        <c:scaling>
          <c:orientation val="minMax"/>
        </c:scaling>
        <c:delete val="1"/>
        <c:axPos val="l"/>
        <c:numFmt formatCode="_(&quot;R$&quot;* #,##0.00_);_(&quot;R$&quot;* \(#,##0.00\);_(&quot;R$&quot;* &quot;-&quot;??_);_(@_)" sourceLinked="1"/>
        <c:majorTickMark val="out"/>
        <c:minorTickMark val="none"/>
        <c:tickLblPos val="nextTo"/>
        <c:crossAx val="97627983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/>
  </c:chart>
  <c:spPr>
    <a:noFill/>
    <a:ln>
      <a:noFill/>
    </a:ln>
    <a:effectLst/>
  </c:spPr>
  <c:txPr>
    <a:bodyPr/>
    <a:lstStyle/>
    <a:p>
      <a:pPr>
        <a:defRPr sz="1000">
          <a:solidFill>
            <a:schemeClr val="tx1">
              <a:lumMod val="95000"/>
              <a:lumOff val="5000"/>
            </a:schemeClr>
          </a:solidFill>
          <a:latin typeface="Source Sans Pro Light" panose="020B0403030403020204" pitchFamily="34" charset="0"/>
          <a:ea typeface="Source Sans Pro Light" panose="020B0403030403020204" pitchFamily="34" charset="0"/>
        </a:defRPr>
      </a:pPr>
      <a:endParaRPr lang="pt-BR"/>
    </a:p>
  </c:txPr>
  <c:externalData r:id="rId4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1411758567965383E-2"/>
          <c:y val="6.0185185185185182E-2"/>
          <c:w val="0.95858824143203458"/>
          <c:h val="0.903089371174677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'Passivo 2'!$A$30</c:f>
              <c:strCache>
                <c:ptCount val="1"/>
                <c:pt idx="0">
                  <c:v>Empréstimos e Financiamentos CP</c:v>
                </c:pt>
              </c:strCache>
            </c:strRef>
          </c:tx>
          <c:spPr>
            <a:solidFill>
              <a:schemeClr val="accent3">
                <a:lumMod val="75000"/>
              </a:schemeClr>
            </a:solidFill>
            <a:ln>
              <a:noFill/>
            </a:ln>
            <a:effectLst/>
          </c:spPr>
          <c:invertIfNegative val="0"/>
          <c:dLbls>
            <c:dLbl>
              <c:idx val="0"/>
              <c:dLblPos val="outEnd"/>
              <c:showLegendKey val="0"/>
              <c:showVal val="1"/>
              <c:showCatName val="0"/>
              <c:showSerName val="1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3578361047897836"/>
                      <c:h val="0.16006861785631904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FEEA-4571-A05A-48D12DD57AA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bg2">
                        <a:lumMod val="10000"/>
                      </a:schemeClr>
                    </a:solidFill>
                    <a:latin typeface="Source Sans Pro Light" panose="020B0403030403020204" pitchFamily="34" charset="0"/>
                    <a:ea typeface="Source Sans Pro Light" panose="020B0403030403020204" pitchFamily="34" charset="0"/>
                    <a:cs typeface="+mn-cs"/>
                  </a:defRPr>
                </a:pPr>
                <a:endParaRPr lang="pt-BR"/>
              </a:p>
            </c:txPr>
            <c:dLblPos val="outEnd"/>
            <c:showLegendKey val="0"/>
            <c:showVal val="1"/>
            <c:showCatName val="0"/>
            <c:showSerName val="1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'Passivo 2'!$B$30</c:f>
              <c:numCache>
                <c:formatCode>_("R$"* #,##0.00_);_("R$"* \(#,##0.00\);_("R$"* "-"??_);_(@_)</c:formatCode>
                <c:ptCount val="1"/>
                <c:pt idx="0">
                  <c:v>450000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D77-4AFB-88C9-859A84A26E3C}"/>
            </c:ext>
          </c:extLst>
        </c:ser>
        <c:ser>
          <c:idx val="1"/>
          <c:order val="1"/>
          <c:tx>
            <c:strRef>
              <c:f>'Passivo 2'!$A$31</c:f>
              <c:strCache>
                <c:ptCount val="1"/>
                <c:pt idx="0">
                  <c:v>Obrigações tributárias </c:v>
                </c:pt>
              </c:strCache>
            </c:strRef>
          </c:tx>
          <c:spPr>
            <a:solidFill>
              <a:schemeClr val="accent5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0"/>
                  <c:y val="1.1376589755246556E-2"/>
                </c:manualLayout>
              </c:layout>
              <c:dLblPos val="outEnd"/>
              <c:showLegendKey val="0"/>
              <c:showVal val="1"/>
              <c:showCatName val="0"/>
              <c:showSerName val="1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FEEA-4571-A05A-48D12DD57AA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bg2">
                        <a:lumMod val="10000"/>
                      </a:schemeClr>
                    </a:solidFill>
                    <a:latin typeface="Source Sans Pro Light" panose="020B0403030403020204" pitchFamily="34" charset="0"/>
                    <a:ea typeface="Source Sans Pro Light" panose="020B0403030403020204" pitchFamily="34" charset="0"/>
                    <a:cs typeface="+mn-cs"/>
                  </a:defRPr>
                </a:pPr>
                <a:endParaRPr lang="pt-BR"/>
              </a:p>
            </c:txPr>
            <c:dLblPos val="outEnd"/>
            <c:showLegendKey val="0"/>
            <c:showVal val="1"/>
            <c:showCatName val="0"/>
            <c:showSerName val="1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'Passivo 2'!$B$31</c:f>
              <c:numCache>
                <c:formatCode>_("R$"* #,##0.00_);_("R$"* \(#,##0.00\);_("R$"* "-"??_);_(@_)</c:formatCode>
                <c:ptCount val="1"/>
                <c:pt idx="0">
                  <c:v>152191.95000000001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D77-4AFB-88C9-859A84A26E3C}"/>
            </c:ext>
          </c:extLst>
        </c:ser>
        <c:ser>
          <c:idx val="2"/>
          <c:order val="2"/>
          <c:tx>
            <c:strRef>
              <c:f>'Passivo 2'!$A$32</c:f>
              <c:strCache>
                <c:ptCount val="1"/>
                <c:pt idx="0">
                  <c:v>Obrigações sociais e trabalhistas</c:v>
                </c:pt>
              </c:strCache>
            </c:strRef>
          </c:tx>
          <c:spPr>
            <a:solidFill>
              <a:schemeClr val="accent5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0"/>
                  <c:y val="-7.9636128286725893E-2"/>
                </c:manualLayout>
              </c:layout>
              <c:tx>
                <c:rich>
                  <a:bodyPr/>
                  <a:lstStyle/>
                  <a:p>
                    <a:fld id="{8FC44208-B060-46AB-B28F-D5150BB7148A}" type="SERIESNAME">
                      <a:rPr lang="pt-BR"/>
                      <a:pPr/>
                      <a:t>[SERIES NAME]</a:t>
                    </a:fld>
                    <a:r>
                      <a:rPr lang="pt-BR" baseline="0"/>
                      <a:t>;</a:t>
                    </a:r>
                  </a:p>
                  <a:p>
                    <a:r>
                      <a:rPr lang="pt-BR" baseline="0"/>
                      <a:t> </a:t>
                    </a:r>
                    <a:fld id="{38776A2D-1F0D-40F5-B4CA-D7CE2EFAEA56}" type="VALUE">
                      <a:rPr lang="pt-BR" baseline="0"/>
                      <a:pPr/>
                      <a:t>[VALUE]</a:t>
                    </a:fld>
                    <a:endParaRPr lang="pt-BR" baseline="0"/>
                  </a:p>
                </c:rich>
              </c:tx>
              <c:dLblPos val="outEnd"/>
              <c:showLegendKey val="0"/>
              <c:showVal val="1"/>
              <c:showCatName val="0"/>
              <c:showSerName val="1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2613444933698607"/>
                      <c:h val="0.23157048446804365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2-FEEA-4571-A05A-48D12DD57AA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bg2">
                        <a:lumMod val="10000"/>
                      </a:schemeClr>
                    </a:solidFill>
                    <a:latin typeface="Source Sans Pro Light" panose="020B0403030403020204" pitchFamily="34" charset="0"/>
                    <a:ea typeface="Source Sans Pro Light" panose="020B0403030403020204" pitchFamily="34" charset="0"/>
                    <a:cs typeface="+mn-cs"/>
                  </a:defRPr>
                </a:pPr>
                <a:endParaRPr lang="pt-BR"/>
              </a:p>
            </c:txPr>
            <c:dLblPos val="outEnd"/>
            <c:showLegendKey val="0"/>
            <c:showVal val="1"/>
            <c:showCatName val="0"/>
            <c:showSerName val="1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'Passivo 2'!$B$32</c:f>
              <c:numCache>
                <c:formatCode>_("R$"* #,##0.00_);_("R$"* \(#,##0.00\);_("R$"* "-"??_);_(@_)</c:formatCode>
                <c:ptCount val="1"/>
                <c:pt idx="0">
                  <c:v>140210.43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1D77-4AFB-88C9-859A84A26E3C}"/>
            </c:ext>
          </c:extLst>
        </c:ser>
        <c:ser>
          <c:idx val="3"/>
          <c:order val="3"/>
          <c:tx>
            <c:strRef>
              <c:f>'Passivo 2'!$A$33</c:f>
              <c:strCache>
                <c:ptCount val="1"/>
                <c:pt idx="0">
                  <c:v>Fornecedores</c:v>
                </c:pt>
              </c:strCache>
            </c:strRef>
          </c:tx>
          <c:spPr>
            <a:solidFill>
              <a:schemeClr val="accent6">
                <a:lumMod val="20000"/>
                <a:lumOff val="80000"/>
              </a:schemeClr>
            </a:solidFill>
            <a:ln>
              <a:noFill/>
            </a:ln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fld id="{5E337479-6A7C-4E91-AE13-65F54EB60724}" type="SERIESNAME">
                      <a:rPr lang="en-US"/>
                      <a:pPr/>
                      <a:t>[SERIES NAME]</a:t>
                    </a:fld>
                    <a:r>
                      <a:rPr lang="en-US" baseline="0"/>
                      <a:t>; </a:t>
                    </a:r>
                  </a:p>
                  <a:p>
                    <a:fld id="{C6409512-30D4-498C-8607-F2B172B80D52}" type="VALUE">
                      <a:rPr lang="en-US" baseline="0" smtClean="0"/>
                      <a:pPr/>
                      <a:t>[VALUE]</a:t>
                    </a:fld>
                    <a:endParaRPr lang="pt-BR"/>
                  </a:p>
                </c:rich>
              </c:tx>
              <c:dLblPos val="outEnd"/>
              <c:showLegendKey val="0"/>
              <c:showVal val="1"/>
              <c:showCatName val="0"/>
              <c:showSerName val="1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FEEA-4571-A05A-48D12DD57AA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bg2">
                        <a:lumMod val="10000"/>
                      </a:schemeClr>
                    </a:solidFill>
                    <a:latin typeface="Source Sans Pro Light" panose="020B0403030403020204" pitchFamily="34" charset="0"/>
                    <a:ea typeface="Source Sans Pro Light" panose="020B0403030403020204" pitchFamily="34" charset="0"/>
                    <a:cs typeface="+mn-cs"/>
                  </a:defRPr>
                </a:pPr>
                <a:endParaRPr lang="pt-BR"/>
              </a:p>
            </c:txPr>
            <c:dLblPos val="outEnd"/>
            <c:showLegendKey val="0"/>
            <c:showVal val="1"/>
            <c:showCatName val="0"/>
            <c:showSerName val="1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'Passivo 2'!$B$33</c:f>
              <c:numCache>
                <c:formatCode>_("R$"* #,##0.00_);_("R$"* \(#,##0.00\);_("R$"* "-"??_);_(@_)</c:formatCode>
                <c:ptCount val="1"/>
                <c:pt idx="0">
                  <c:v>78154.899999999994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1D77-4AFB-88C9-859A84A26E3C}"/>
            </c:ext>
          </c:extLst>
        </c:ser>
        <c:ser>
          <c:idx val="4"/>
          <c:order val="4"/>
          <c:tx>
            <c:strRef>
              <c:f>'Passivo 2'!$A$34</c:f>
              <c:strCache>
                <c:ptCount val="1"/>
                <c:pt idx="0">
                  <c:v>Empréstimos e Financiamentos LP</c:v>
                </c:pt>
              </c:strCache>
            </c:strRef>
          </c:tx>
          <c:spPr>
            <a:solidFill>
              <a:schemeClr val="accent6">
                <a:lumMod val="75000"/>
              </a:schemeClr>
            </a:solidFill>
            <a:ln>
              <a:noFill/>
            </a:ln>
            <a:effectLst/>
          </c:spPr>
          <c:invertIfNegative val="0"/>
          <c:dLbls>
            <c:dLbl>
              <c:idx val="0"/>
              <c:dLblPos val="outEnd"/>
              <c:showLegendKey val="0"/>
              <c:showVal val="1"/>
              <c:showCatName val="0"/>
              <c:showSerName val="1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3428761650347568"/>
                      <c:h val="0.16006861785631904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0-FEEA-4571-A05A-48D12DD57AA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bg2">
                        <a:lumMod val="10000"/>
                      </a:schemeClr>
                    </a:solidFill>
                    <a:latin typeface="Source Sans Pro Light" panose="020B0403030403020204" pitchFamily="34" charset="0"/>
                    <a:ea typeface="Source Sans Pro Light" panose="020B0403030403020204" pitchFamily="34" charset="0"/>
                    <a:cs typeface="+mn-cs"/>
                  </a:defRPr>
                </a:pPr>
                <a:endParaRPr lang="pt-BR"/>
              </a:p>
            </c:txPr>
            <c:dLblPos val="outEnd"/>
            <c:showLegendKey val="0"/>
            <c:showVal val="1"/>
            <c:showCatName val="0"/>
            <c:showSerName val="1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'Passivo 2'!$B$34</c:f>
              <c:numCache>
                <c:formatCode>"R$"\ #,##0.00</c:formatCode>
                <c:ptCount val="1"/>
                <c:pt idx="0">
                  <c:v>790157.54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1D77-4AFB-88C9-859A84A26E3C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445936592"/>
        <c:axId val="445941168"/>
      </c:barChart>
      <c:catAx>
        <c:axId val="44593659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bg2">
                <a:lumMod val="10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1" i="0" u="none" strike="noStrike" kern="1200" baseline="0">
                <a:solidFill>
                  <a:schemeClr val="bg1"/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  <a:cs typeface="+mn-cs"/>
              </a:defRPr>
            </a:pPr>
            <a:endParaRPr lang="pt-BR"/>
          </a:p>
        </c:txPr>
        <c:crossAx val="445941168"/>
        <c:crosses val="autoZero"/>
        <c:auto val="1"/>
        <c:lblAlgn val="ctr"/>
        <c:lblOffset val="100"/>
        <c:noMultiLvlLbl val="0"/>
      </c:catAx>
      <c:valAx>
        <c:axId val="445941168"/>
        <c:scaling>
          <c:orientation val="minMax"/>
        </c:scaling>
        <c:delete val="1"/>
        <c:axPos val="l"/>
        <c:numFmt formatCode="_(&quot;R$&quot;* #,##0.00_);_(&quot;R$&quot;* \(#,##0.00\);_(&quot;R$&quot;* &quot;-&quot;??_);_(@_)" sourceLinked="1"/>
        <c:majorTickMark val="none"/>
        <c:minorTickMark val="none"/>
        <c:tickLblPos val="nextTo"/>
        <c:crossAx val="44593659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000">
          <a:solidFill>
            <a:schemeClr val="bg2">
              <a:lumMod val="10000"/>
            </a:schemeClr>
          </a:solidFill>
          <a:latin typeface="Source Sans Pro Light" panose="020B0403030403020204" pitchFamily="34" charset="0"/>
          <a:ea typeface="Source Sans Pro Light" panose="020B0403030403020204" pitchFamily="34" charset="0"/>
        </a:defRPr>
      </a:pPr>
      <a:endParaRPr lang="pt-BR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9CCF-46D5-BC5F-29B499131BCF}"/>
              </c:ext>
            </c:extLst>
          </c:dPt>
          <c:dPt>
            <c:idx val="1"/>
            <c:bubble3D val="0"/>
            <c:spPr>
              <a:solidFill>
                <a:srgbClr val="C0000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9CCF-46D5-BC5F-29B499131BCF}"/>
              </c:ext>
            </c:extLst>
          </c:dPt>
          <c:dLbls>
            <c:dLbl>
              <c:idx val="0"/>
              <c:layout>
                <c:manualLayout>
                  <c:x val="0.14302357547433728"/>
                  <c:y val="-0.15531973939448449"/>
                </c:manualLayout>
              </c:layout>
              <c:tx>
                <c:rich>
                  <a:bodyPr/>
                  <a:lstStyle/>
                  <a:p>
                    <a:fld id="{BBE52149-24EE-40EF-A9CE-4EB98F683C28}" type="VALUE">
                      <a:rPr lang="en-US"/>
                      <a:pPr/>
                      <a:t>[VALUE]</a:t>
                    </a:fld>
                    <a:r>
                      <a:rPr lang="en-US"/>
                      <a:t> </a:t>
                    </a:r>
                  </a:p>
                  <a:p>
                    <a:r>
                      <a:rPr lang="en-US"/>
                      <a:t>90%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9CCF-46D5-BC5F-29B499131BCF}"/>
                </c:ext>
              </c:extLst>
            </c:dLbl>
            <c:dLbl>
              <c:idx val="1"/>
              <c:layout>
                <c:manualLayout>
                  <c:x val="-1.0580927687103912E-3"/>
                  <c:y val="1.000000349956378E-2"/>
                </c:manualLayout>
              </c:layout>
              <c:tx>
                <c:rich>
                  <a:bodyPr/>
                  <a:lstStyle/>
                  <a:p>
                    <a:fld id="{212F97B0-3CC2-44F5-9251-84B53615D6D3}" type="VALUE">
                      <a:rPr lang="en-US"/>
                      <a:pPr/>
                      <a:t>[VALUE]</a:t>
                    </a:fld>
                    <a:endParaRPr lang="en-US"/>
                  </a:p>
                  <a:p>
                    <a:r>
                      <a:rPr lang="en-US"/>
                      <a:t>10%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9CCF-46D5-BC5F-29B499131BC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00" b="1" i="0" u="none" strike="noStrike" kern="1200" baseline="0">
                    <a:solidFill>
                      <a:schemeClr val="bg2">
                        <a:lumMod val="10000"/>
                      </a:schemeClr>
                    </a:solidFill>
                    <a:latin typeface="Source Sans Pro Light" panose="020B0403030403020204" pitchFamily="34" charset="0"/>
                    <a:ea typeface="Source Sans Pro Light" panose="020B0403030403020204" pitchFamily="34" charset="0"/>
                    <a:cs typeface="+mn-cs"/>
                  </a:defRPr>
                </a:pPr>
                <a:endParaRPr lang="pt-B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DRE!$B$16:$B$17</c:f>
              <c:strCache>
                <c:ptCount val="2"/>
                <c:pt idx="0">
                  <c:v>Gerais e administrativas</c:v>
                </c:pt>
                <c:pt idx="1">
                  <c:v>Despesas financeiras</c:v>
                </c:pt>
              </c:strCache>
            </c:strRef>
          </c:cat>
          <c:val>
            <c:numRef>
              <c:f>DRE!$C$16:$C$17</c:f>
              <c:numCache>
                <c:formatCode>_("R$"* #,##0.00_);_("R$"* \(#,##0.00\);_("R$"* "-"??_);_(@_)</c:formatCode>
                <c:ptCount val="2"/>
                <c:pt idx="0">
                  <c:v>78993</c:v>
                </c:pt>
                <c:pt idx="1">
                  <c:v>4504.79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9CCF-46D5-BC5F-29B499131BC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1" i="0" u="none" strike="noStrike" kern="1200" baseline="0">
              <a:solidFill>
                <a:schemeClr val="bg2">
                  <a:lumMod val="10000"/>
                </a:schemeClr>
              </a:solidFill>
              <a:latin typeface="Source Sans Pro Light" panose="020B0403030403020204" pitchFamily="34" charset="0"/>
              <a:ea typeface="Source Sans Pro Light" panose="020B0403030403020204" pitchFamily="34" charset="0"/>
              <a:cs typeface="+mn-cs"/>
            </a:defRPr>
          </a:pPr>
          <a:endParaRPr lang="pt-BR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000" b="1">
          <a:solidFill>
            <a:schemeClr val="bg2">
              <a:lumMod val="10000"/>
            </a:schemeClr>
          </a:solidFill>
          <a:latin typeface="Source Sans Pro Light" panose="020B0403030403020204" pitchFamily="34" charset="0"/>
          <a:ea typeface="Source Sans Pro Light" panose="020B0403030403020204" pitchFamily="34" charset="0"/>
        </a:defRPr>
      </a:pPr>
      <a:endParaRPr lang="pt-BR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withinLinear" id="18">
  <a:schemeClr val="accent5"/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3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5632A880-980C-43E2-A170-C9E787DDE7FF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1" y="1"/>
            <a:ext cx="2971800" cy="499012"/>
          </a:xfrm>
          <a:prstGeom prst="rect">
            <a:avLst/>
          </a:prstGeom>
        </p:spPr>
        <p:txBody>
          <a:bodyPr vert="horz" lIns="95627" tIns="47814" rIns="95627" bIns="47814" rtlCol="0"/>
          <a:lstStyle>
            <a:lvl1pPr algn="l">
              <a:defRPr sz="1300"/>
            </a:lvl1pPr>
          </a:lstStyle>
          <a:p>
            <a:endParaRPr lang="pt-BR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16DBDD0-65BB-4F9B-9D8F-30D5D5EF057A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5" y="1"/>
            <a:ext cx="2971800" cy="499012"/>
          </a:xfrm>
          <a:prstGeom prst="rect">
            <a:avLst/>
          </a:prstGeom>
        </p:spPr>
        <p:txBody>
          <a:bodyPr vert="horz" lIns="95627" tIns="47814" rIns="95627" bIns="47814" rtlCol="0"/>
          <a:lstStyle>
            <a:lvl1pPr algn="r">
              <a:defRPr sz="1300"/>
            </a:lvl1pPr>
          </a:lstStyle>
          <a:p>
            <a:fld id="{C1870C76-089F-48E0-85B8-6B46E8CDB542}" type="datetimeFigureOut">
              <a:rPr lang="pt-BR" smtClean="0"/>
              <a:t>15/12/2020</a:t>
            </a:fld>
            <a:endParaRPr lang="pt-BR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007409A-87B1-4C30-9BF8-DFC9098030B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1" y="9446679"/>
            <a:ext cx="2971800" cy="499011"/>
          </a:xfrm>
          <a:prstGeom prst="rect">
            <a:avLst/>
          </a:prstGeom>
        </p:spPr>
        <p:txBody>
          <a:bodyPr vert="horz" lIns="95627" tIns="47814" rIns="95627" bIns="47814" rtlCol="0" anchor="b"/>
          <a:lstStyle>
            <a:lvl1pPr algn="l">
              <a:defRPr sz="1300"/>
            </a:lvl1pPr>
          </a:lstStyle>
          <a:p>
            <a:endParaRPr lang="pt-BR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7CA78F5-8A44-434A-943F-4D281556A388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5" y="9446679"/>
            <a:ext cx="2971800" cy="499011"/>
          </a:xfrm>
          <a:prstGeom prst="rect">
            <a:avLst/>
          </a:prstGeom>
        </p:spPr>
        <p:txBody>
          <a:bodyPr vert="horz" lIns="95627" tIns="47814" rIns="95627" bIns="47814" rtlCol="0" anchor="b"/>
          <a:lstStyle>
            <a:lvl1pPr algn="r">
              <a:defRPr sz="1300"/>
            </a:lvl1pPr>
          </a:lstStyle>
          <a:p>
            <a:fld id="{B68C25E8-9DF8-42C0-B83D-5C01C2C72636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8053659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2"/>
            <a:ext cx="2971800" cy="499012"/>
          </a:xfrm>
          <a:prstGeom prst="rect">
            <a:avLst/>
          </a:prstGeom>
        </p:spPr>
        <p:txBody>
          <a:bodyPr vert="horz" lIns="95619" tIns="47809" rIns="95619" bIns="47809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5" y="2"/>
            <a:ext cx="2971800" cy="499012"/>
          </a:xfrm>
          <a:prstGeom prst="rect">
            <a:avLst/>
          </a:prstGeom>
        </p:spPr>
        <p:txBody>
          <a:bodyPr vert="horz" lIns="95619" tIns="47809" rIns="95619" bIns="47809" rtlCol="0"/>
          <a:lstStyle>
            <a:lvl1pPr algn="r">
              <a:defRPr sz="1300"/>
            </a:lvl1pPr>
          </a:lstStyle>
          <a:p>
            <a:fld id="{15ECCBA7-CF81-984E-ADF6-71210A185331}" type="datetimeFigureOut">
              <a:rPr lang="en-US" smtClean="0"/>
              <a:t>12/15/2020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006475" y="1244600"/>
            <a:ext cx="4845050" cy="33543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619" tIns="47809" rIns="95619" bIns="4780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1" y="4786363"/>
            <a:ext cx="5486400" cy="3916114"/>
          </a:xfrm>
          <a:prstGeom prst="rect">
            <a:avLst/>
          </a:prstGeom>
        </p:spPr>
        <p:txBody>
          <a:bodyPr vert="horz" lIns="95619" tIns="47809" rIns="95619" bIns="47809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9446679"/>
            <a:ext cx="2971800" cy="499011"/>
          </a:xfrm>
          <a:prstGeom prst="rect">
            <a:avLst/>
          </a:prstGeom>
        </p:spPr>
        <p:txBody>
          <a:bodyPr vert="horz" lIns="95619" tIns="47809" rIns="95619" bIns="47809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5" y="9446679"/>
            <a:ext cx="2971800" cy="499011"/>
          </a:xfrm>
          <a:prstGeom prst="rect">
            <a:avLst/>
          </a:prstGeom>
        </p:spPr>
        <p:txBody>
          <a:bodyPr vert="horz" lIns="95619" tIns="47809" rIns="95619" bIns="47809" rtlCol="0" anchor="b"/>
          <a:lstStyle>
            <a:lvl1pPr algn="r">
              <a:defRPr sz="1300"/>
            </a:lvl1pPr>
          </a:lstStyle>
          <a:p>
            <a:fld id="{60A1FCA4-2D25-6140-83D1-B86434166C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79594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475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475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76969" indent="-29883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95339" indent="-239068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73474" indent="-239068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151609" indent="-239068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629744" indent="-23906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3107880" indent="-23906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586016" indent="-23906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4064151" indent="-23906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D9298E29-E44F-4E8F-90C7-F7502227944C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884727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475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475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76969" indent="-29883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95339" indent="-239068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73474" indent="-239068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151609" indent="-239068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629744" indent="-23906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3107880" indent="-23906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586016" indent="-23906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4064151" indent="-23906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D9298E29-E44F-4E8F-90C7-F7502227944C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762415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475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475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76969" indent="-29883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95339" indent="-239068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73474" indent="-239068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151609" indent="-239068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629744" indent="-23906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3107880" indent="-23906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586016" indent="-23906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4064151" indent="-23906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D9298E29-E44F-4E8F-90C7-F7502227944C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340638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0A1FCA4-2D25-6140-83D1-B86434166CDA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115456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475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475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76969" indent="-29883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95339" indent="-239068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73474" indent="-239068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151609" indent="-239068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629744" indent="-23906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3107880" indent="-23906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586016" indent="-23906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4064151" indent="-23906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D9298E29-E44F-4E8F-90C7-F7502227944C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562151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475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475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76969" indent="-29883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95339" indent="-239068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73474" indent="-239068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151609" indent="-239068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629744" indent="-23906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3107880" indent="-23906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586016" indent="-23906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4064151" indent="-23906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D9298E29-E44F-4E8F-90C7-F7502227944C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601729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475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475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76969" indent="-29883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95339" indent="-239068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73474" indent="-239068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151609" indent="-239068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629744" indent="-23906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3107880" indent="-23906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586016" indent="-23906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4064151" indent="-23906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D9298E29-E44F-4E8F-90C7-F7502227944C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534594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475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475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76969" indent="-29883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95339" indent="-239068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73474" indent="-239068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151609" indent="-239068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629744" indent="-23906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3107880" indent="-23906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586016" indent="-23906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4064151" indent="-23906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D9298E29-E44F-4E8F-90C7-F7502227944C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300904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A1FCA4-2D25-6140-83D1-B86434166CDA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18569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4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A2D1FC-1DF0-4B28-A5AC-950336DB26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38250" y="1122363"/>
            <a:ext cx="74295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18F2C98-3061-4807-AD04-0D7356C3A0A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pt-B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9BC402-AE2A-4685-976C-5561FB6E1B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8A59C1-022B-4265-BA0A-AF99C9DB45B2}" type="datetimeFigureOut">
              <a:rPr lang="pt-BR" smtClean="0"/>
              <a:t>15/12/2020</a:t>
            </a:fld>
            <a:endParaRPr lang="pt-B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E2B6AE-F2AA-4821-9976-6BA59311E5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F09317D-5D8B-4AA6-BECA-D2327B2846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F16CC9-3F5A-41BA-9605-FC16017721CC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969730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962B97-76F2-4DC8-A948-DC74C6A75F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F750A0E-5CE4-48C4-B546-EA165F3CE42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59FBF6-7480-4243-849C-954BFB8161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8A59C1-022B-4265-BA0A-AF99C9DB45B2}" type="datetimeFigureOut">
              <a:rPr lang="pt-BR" smtClean="0"/>
              <a:t>15/12/2020</a:t>
            </a:fld>
            <a:endParaRPr lang="pt-B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AA8E62D-629D-4543-8DF9-4A0EAF6729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84E5723-48D7-466F-9F91-40A1DD61AE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F16CC9-3F5A-41BA-9605-FC16017721CC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29056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29A134C-AA2E-4288-9DA1-9719CF29286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7089775" y="365125"/>
            <a:ext cx="2135188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82DE072-2A6F-49CF-91C3-4089A8DB684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56337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8A4B1B-6022-4079-A6BD-1BBB0428EE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8A59C1-022B-4265-BA0A-AF99C9DB45B2}" type="datetimeFigureOut">
              <a:rPr lang="pt-BR" smtClean="0"/>
              <a:t>15/12/2020</a:t>
            </a:fld>
            <a:endParaRPr lang="pt-B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B1EF46C-18D8-4151-811C-3B0B7CBC62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A721BC-15B1-40B6-96CC-B572143E7D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F16CC9-3F5A-41BA-9605-FC16017721CC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527016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F6899C-95EE-5F40-8CFD-E814FE3B027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38250" y="1122363"/>
            <a:ext cx="7429500" cy="2387600"/>
          </a:xfrm>
        </p:spPr>
        <p:txBody>
          <a:bodyPr anchor="b"/>
          <a:lstStyle>
            <a:lvl1pPr algn="ctr">
              <a:defRPr sz="4875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784C142-9574-3744-8853-2E887FA000E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1950"/>
            </a:lvl1pPr>
            <a:lvl2pPr marL="371494" indent="0" algn="ctr">
              <a:buNone/>
              <a:defRPr sz="1625"/>
            </a:lvl2pPr>
            <a:lvl3pPr marL="742987" indent="0" algn="ctr">
              <a:buNone/>
              <a:defRPr sz="1463"/>
            </a:lvl3pPr>
            <a:lvl4pPr marL="1114481" indent="0" algn="ctr">
              <a:buNone/>
              <a:defRPr sz="1300"/>
            </a:lvl4pPr>
            <a:lvl5pPr marL="1485974" indent="0" algn="ctr">
              <a:buNone/>
              <a:defRPr sz="1300"/>
            </a:lvl5pPr>
            <a:lvl6pPr marL="1857468" indent="0" algn="ctr">
              <a:buNone/>
              <a:defRPr sz="1300"/>
            </a:lvl6pPr>
            <a:lvl7pPr marL="2228962" indent="0" algn="ctr">
              <a:buNone/>
              <a:defRPr sz="1300"/>
            </a:lvl7pPr>
            <a:lvl8pPr marL="2600455" indent="0" algn="ctr">
              <a:buNone/>
              <a:defRPr sz="1300"/>
            </a:lvl8pPr>
            <a:lvl9pPr marL="2971949" indent="0" algn="ctr">
              <a:buNone/>
              <a:defRPr sz="13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2FCC0F8-AC94-764D-B3A5-4C6335FE69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E7F509-E4C9-D04C-8965-3A5F67247EE3}" type="datetimeFigureOut">
              <a:rPr lang="en-US" smtClean="0"/>
              <a:t>12/15/2020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6A7541-50BB-E84B-A332-A2E620F878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8683D8-6CD4-4843-9E49-FFEE410073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9E4C9-307B-3642-8BAD-1F1D87D328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13436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Tm="1000">
        <p:blinds dir="vert"/>
      </p:transition>
    </mc:Choice>
    <mc:Fallback xmlns="">
      <p:transition spd="slow" advTm="1000">
        <p:blinds dir="vert"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7FC6F9-06BA-7048-923C-D4CF7A8A4B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3383DD-4E5E-3848-86E9-5705661B5E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01E107B-D336-B14C-8CA6-96F178DE37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E7F509-E4C9-D04C-8965-3A5F67247EE3}" type="datetimeFigureOut">
              <a:rPr lang="en-US" smtClean="0"/>
              <a:t>12/15/2020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590A0B2-74A8-1C46-B7D9-8459645B35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F9D74B1-C9E8-0245-9C72-9D885F60C7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9E4C9-307B-3642-8BAD-1F1D87D328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93738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Tm="1000">
        <p:blinds dir="vert"/>
      </p:transition>
    </mc:Choice>
    <mc:Fallback xmlns="">
      <p:transition spd="slow" advTm="1000">
        <p:blinds dir="vert"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86BFC2-8074-0643-B298-9350EEADBE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5880" y="1709747"/>
            <a:ext cx="8543925" cy="2852737"/>
          </a:xfrm>
        </p:spPr>
        <p:txBody>
          <a:bodyPr anchor="b"/>
          <a:lstStyle>
            <a:lvl1pPr>
              <a:defRPr sz="4875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F7E36C2-67A5-8A41-954A-BDDBA0BB1F8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75880" y="4589472"/>
            <a:ext cx="8543925" cy="1500187"/>
          </a:xfrm>
        </p:spPr>
        <p:txBody>
          <a:bodyPr/>
          <a:lstStyle>
            <a:lvl1pPr marL="0" indent="0">
              <a:buNone/>
              <a:defRPr sz="1950">
                <a:solidFill>
                  <a:schemeClr val="tx1">
                    <a:tint val="75000"/>
                  </a:schemeClr>
                </a:solidFill>
              </a:defRPr>
            </a:lvl1pPr>
            <a:lvl2pPr marL="371494" indent="0">
              <a:buNone/>
              <a:defRPr sz="1625">
                <a:solidFill>
                  <a:schemeClr val="tx1">
                    <a:tint val="75000"/>
                  </a:schemeClr>
                </a:solidFill>
              </a:defRPr>
            </a:lvl2pPr>
            <a:lvl3pPr marL="742987" indent="0">
              <a:buNone/>
              <a:defRPr sz="1463">
                <a:solidFill>
                  <a:schemeClr val="tx1">
                    <a:tint val="75000"/>
                  </a:schemeClr>
                </a:solidFill>
              </a:defRPr>
            </a:lvl3pPr>
            <a:lvl4pPr marL="1114481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4pPr>
            <a:lvl5pPr marL="1485974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5pPr>
            <a:lvl6pPr marL="1857468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6pPr>
            <a:lvl7pPr marL="2228962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7pPr>
            <a:lvl8pPr marL="2600455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8pPr>
            <a:lvl9pPr marL="2971949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29B7537-4AB7-7A4D-BD97-862734CEE4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E7F509-E4C9-D04C-8965-3A5F67247EE3}" type="datetimeFigureOut">
              <a:rPr lang="en-US" smtClean="0"/>
              <a:t>12/15/2020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84DE47D-6928-B342-A1E0-F851B80751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0AC9E39-903C-044A-A1AA-C777AAEF6F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9E4C9-307B-3642-8BAD-1F1D87D328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33998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Tm="1000">
        <p:blinds dir="vert"/>
      </p:transition>
    </mc:Choice>
    <mc:Fallback xmlns="">
      <p:transition spd="slow" advTm="1000">
        <p:blinds dir="vert"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CFD032-A041-8547-91B1-30D758B21B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F9AC8A-053F-3442-909C-625AC86B405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C4E7467-67DC-D94E-8485-77FA21E5646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F40F296-E09D-9E40-BD47-9C43C7E0AC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E7F509-E4C9-D04C-8965-3A5F67247EE3}" type="datetimeFigureOut">
              <a:rPr lang="en-US" smtClean="0"/>
              <a:t>12/15/2020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0EEC652-5E2E-8148-9CF1-B34E2BA53B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3EF1E43-8F29-FD4C-A960-0859EFE683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9E4C9-307B-3642-8BAD-1F1D87D328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17893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Tm="1000">
        <p:blinds dir="vert"/>
      </p:transition>
    </mc:Choice>
    <mc:Fallback xmlns="">
      <p:transition spd="slow" advTm="1000">
        <p:blinds dir="vert"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0136F3-B1B7-CB48-809C-D3B5A0448E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2330" y="365129"/>
            <a:ext cx="8543925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984A320-B15F-8A4C-AA59-5C5DE7CF513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2330" y="1681163"/>
            <a:ext cx="4190702" cy="823912"/>
          </a:xfrm>
        </p:spPr>
        <p:txBody>
          <a:bodyPr anchor="b"/>
          <a:lstStyle>
            <a:lvl1pPr marL="0" indent="0">
              <a:buNone/>
              <a:defRPr sz="1950" b="1"/>
            </a:lvl1pPr>
            <a:lvl2pPr marL="371494" indent="0">
              <a:buNone/>
              <a:defRPr sz="1625" b="1"/>
            </a:lvl2pPr>
            <a:lvl3pPr marL="742987" indent="0">
              <a:buNone/>
              <a:defRPr sz="1463" b="1"/>
            </a:lvl3pPr>
            <a:lvl4pPr marL="1114481" indent="0">
              <a:buNone/>
              <a:defRPr sz="1300" b="1"/>
            </a:lvl4pPr>
            <a:lvl5pPr marL="1485974" indent="0">
              <a:buNone/>
              <a:defRPr sz="1300" b="1"/>
            </a:lvl5pPr>
            <a:lvl6pPr marL="1857468" indent="0">
              <a:buNone/>
              <a:defRPr sz="1300" b="1"/>
            </a:lvl6pPr>
            <a:lvl7pPr marL="2228962" indent="0">
              <a:buNone/>
              <a:defRPr sz="1300" b="1"/>
            </a:lvl7pPr>
            <a:lvl8pPr marL="2600455" indent="0">
              <a:buNone/>
              <a:defRPr sz="1300" b="1"/>
            </a:lvl8pPr>
            <a:lvl9pPr marL="2971949" indent="0">
              <a:buNone/>
              <a:defRPr sz="13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79EDCFA-9341-B147-97BA-BFA7A4506C9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82330" y="2505075"/>
            <a:ext cx="4190702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153147D-6772-5143-AE40-251ED1642C5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1950" b="1"/>
            </a:lvl1pPr>
            <a:lvl2pPr marL="371494" indent="0">
              <a:buNone/>
              <a:defRPr sz="1625" b="1"/>
            </a:lvl2pPr>
            <a:lvl3pPr marL="742987" indent="0">
              <a:buNone/>
              <a:defRPr sz="1463" b="1"/>
            </a:lvl3pPr>
            <a:lvl4pPr marL="1114481" indent="0">
              <a:buNone/>
              <a:defRPr sz="1300" b="1"/>
            </a:lvl4pPr>
            <a:lvl5pPr marL="1485974" indent="0">
              <a:buNone/>
              <a:defRPr sz="1300" b="1"/>
            </a:lvl5pPr>
            <a:lvl6pPr marL="1857468" indent="0">
              <a:buNone/>
              <a:defRPr sz="1300" b="1"/>
            </a:lvl6pPr>
            <a:lvl7pPr marL="2228962" indent="0">
              <a:buNone/>
              <a:defRPr sz="1300" b="1"/>
            </a:lvl7pPr>
            <a:lvl8pPr marL="2600455" indent="0">
              <a:buNone/>
              <a:defRPr sz="1300" b="1"/>
            </a:lvl8pPr>
            <a:lvl9pPr marL="2971949" indent="0">
              <a:buNone/>
              <a:defRPr sz="13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D6A3679-F486-DC45-AC5A-A0866A93FBC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D1489F2-A286-C045-84FB-777DE46404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E7F509-E4C9-D04C-8965-3A5F67247EE3}" type="datetimeFigureOut">
              <a:rPr lang="en-US" smtClean="0"/>
              <a:t>12/15/2020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97F91E9-D8D5-0D4A-BDD0-3E4DB66213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9D3F280-4F36-1642-8663-C52B625084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9E4C9-307B-3642-8BAD-1F1D87D328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42434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Tm="1000">
        <p:blinds dir="vert"/>
      </p:transition>
    </mc:Choice>
    <mc:Fallback xmlns="">
      <p:transition spd="slow" advTm="1000">
        <p:blinds dir="vert"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117AE948-09C6-3F41-ABCE-91B835C1E229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710079" y="790902"/>
            <a:ext cx="7483153" cy="486355"/>
          </a:xfrm>
        </p:spPr>
        <p:txBody>
          <a:bodyPr>
            <a:noAutofit/>
          </a:bodyPr>
          <a:lstStyle>
            <a:lvl1pPr marL="0" indent="0">
              <a:buNone/>
              <a:defRPr sz="2600" baseline="0">
                <a:solidFill>
                  <a:schemeClr val="tx1"/>
                </a:solidFill>
                <a:latin typeface="Roboto Black" panose="02000000000000000000" pitchFamily="2" charset="0"/>
                <a:ea typeface="Roboto Black" panose="02000000000000000000" pitchFamily="2" charset="0"/>
                <a:cs typeface="Roboto Black" panose="02000000000000000000" pitchFamily="2" charset="0"/>
              </a:defRPr>
            </a:lvl1pPr>
            <a:lvl2pPr>
              <a:defRPr sz="2600">
                <a:latin typeface="Roboto Black" panose="02000000000000000000" pitchFamily="2" charset="0"/>
                <a:ea typeface="Roboto Black" panose="02000000000000000000" pitchFamily="2" charset="0"/>
                <a:cs typeface="Roboto Black" panose="02000000000000000000" pitchFamily="2" charset="0"/>
              </a:defRPr>
            </a:lvl2pPr>
            <a:lvl3pPr>
              <a:defRPr sz="2600">
                <a:latin typeface="Roboto Black" panose="02000000000000000000" pitchFamily="2" charset="0"/>
                <a:ea typeface="Roboto Black" panose="02000000000000000000" pitchFamily="2" charset="0"/>
                <a:cs typeface="Roboto Black" panose="02000000000000000000" pitchFamily="2" charset="0"/>
              </a:defRPr>
            </a:lvl3pPr>
            <a:lvl4pPr>
              <a:defRPr sz="2600">
                <a:latin typeface="Roboto Black" panose="02000000000000000000" pitchFamily="2" charset="0"/>
                <a:ea typeface="Roboto Black" panose="02000000000000000000" pitchFamily="2" charset="0"/>
                <a:cs typeface="Roboto Black" panose="02000000000000000000" pitchFamily="2" charset="0"/>
              </a:defRPr>
            </a:lvl4pPr>
            <a:lvl5pPr>
              <a:defRPr sz="2600">
                <a:latin typeface="Roboto Black" panose="02000000000000000000" pitchFamily="2" charset="0"/>
                <a:ea typeface="Roboto Black" panose="02000000000000000000" pitchFamily="2" charset="0"/>
                <a:cs typeface="Roboto Black" panose="02000000000000000000" pitchFamily="2" charset="0"/>
              </a:defRPr>
            </a:lvl5pPr>
          </a:lstStyle>
          <a:p>
            <a:pPr lvl="0"/>
            <a:r>
              <a:rPr lang="en-US"/>
              <a:t>Put your main text here</a:t>
            </a:r>
          </a:p>
        </p:txBody>
      </p:sp>
      <p:sp>
        <p:nvSpPr>
          <p:cNvPr id="7" name="Text Placeholder 4">
            <a:extLst>
              <a:ext uri="{FF2B5EF4-FFF2-40B4-BE49-F238E27FC236}">
                <a16:creationId xmlns:a16="http://schemas.microsoft.com/office/drawing/2014/main" id="{4FDB5410-B626-504B-B145-224A39B29722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710079" y="506152"/>
            <a:ext cx="7468369" cy="269360"/>
          </a:xfrm>
        </p:spPr>
        <p:txBody>
          <a:bodyPr>
            <a:normAutofit/>
          </a:bodyPr>
          <a:lstStyle>
            <a:lvl1pPr marL="0" indent="0">
              <a:buNone/>
              <a:defRPr sz="975" baseline="0">
                <a:latin typeface="Source Sans Pro Light" panose="020B0403030403020204" pitchFamily="34" charset="0"/>
              </a:defRPr>
            </a:lvl1pPr>
            <a:lvl2pPr>
              <a:defRPr>
                <a:latin typeface="Source Sans Pro Light" panose="020B0403030403020204" pitchFamily="34" charset="0"/>
              </a:defRPr>
            </a:lvl2pPr>
            <a:lvl3pPr>
              <a:defRPr>
                <a:latin typeface="Source Sans Pro Light" panose="020B0403030403020204" pitchFamily="34" charset="0"/>
              </a:defRPr>
            </a:lvl3pPr>
            <a:lvl4pPr>
              <a:defRPr>
                <a:latin typeface="Source Sans Pro Light" panose="020B0403030403020204" pitchFamily="34" charset="0"/>
              </a:defRPr>
            </a:lvl4pPr>
            <a:lvl5pPr>
              <a:defRPr>
                <a:latin typeface="Source Sans Pro Light" panose="020B0403030403020204" pitchFamily="34" charset="0"/>
              </a:defRPr>
            </a:lvl5pPr>
          </a:lstStyle>
          <a:p>
            <a:pPr lvl="0"/>
            <a:r>
              <a:rPr lang="en-US"/>
              <a:t>Put your text here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365B6944-E3EC-8149-9E7D-BB5E97BC5302}"/>
              </a:ext>
            </a:extLst>
          </p:cNvPr>
          <p:cNvCxnSpPr/>
          <p:nvPr userDrawn="1"/>
        </p:nvCxnSpPr>
        <p:spPr>
          <a:xfrm>
            <a:off x="9354328" y="5205332"/>
            <a:ext cx="0" cy="645143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>
            <a:extLst>
              <a:ext uri="{FF2B5EF4-FFF2-40B4-BE49-F238E27FC236}">
                <a16:creationId xmlns:a16="http://schemas.microsoft.com/office/drawing/2014/main" id="{95C4EC09-BBAF-0C4C-A677-CCAC414DB75C}"/>
              </a:ext>
            </a:extLst>
          </p:cNvPr>
          <p:cNvSpPr txBox="1"/>
          <p:nvPr userDrawn="1"/>
        </p:nvSpPr>
        <p:spPr>
          <a:xfrm>
            <a:off x="9198675" y="6291392"/>
            <a:ext cx="311304" cy="2174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fld id="{9F976047-6D8B-40E5-9820-BFA42EA4E19A}" type="slidenum">
              <a:rPr lang="en-US" sz="813" b="1" i="0" smtClean="0">
                <a:gradFill>
                  <a:gsLst>
                    <a:gs pos="0">
                      <a:schemeClr val="accent5">
                        <a:lumMod val="67000"/>
                      </a:schemeClr>
                    </a:gs>
                    <a:gs pos="48000">
                      <a:schemeClr val="accent3"/>
                    </a:gs>
                    <a:gs pos="100000">
                      <a:schemeClr val="accent6"/>
                    </a:gs>
                  </a:gsLst>
                  <a:path path="circle">
                    <a:fillToRect l="100000" t="100000"/>
                  </a:path>
                </a:gradFill>
                <a:latin typeface="Roboto Black" panose="02000000000000000000" pitchFamily="2" charset="0"/>
                <a:ea typeface="Roboto Black" panose="02000000000000000000" pitchFamily="2" charset="0"/>
              </a:rPr>
              <a:pPr algn="ctr"/>
              <a:t>‹#›</a:t>
            </a:fld>
            <a:endParaRPr lang="en-US" sz="1463" b="1" i="0">
              <a:gradFill>
                <a:gsLst>
                  <a:gs pos="0">
                    <a:schemeClr val="accent5">
                      <a:lumMod val="67000"/>
                    </a:schemeClr>
                  </a:gs>
                  <a:gs pos="48000">
                    <a:schemeClr val="accent3"/>
                  </a:gs>
                  <a:gs pos="100000">
                    <a:schemeClr val="accent6"/>
                  </a:gs>
                </a:gsLst>
                <a:path path="circle">
                  <a:fillToRect l="100000" t="100000"/>
                </a:path>
              </a:gradFill>
              <a:latin typeface="Roboto Black" panose="02000000000000000000" pitchFamily="2" charset="0"/>
              <a:ea typeface="Roboto Black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675198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Tm="1000">
        <p:blinds dir="vert"/>
      </p:transition>
    </mc:Choice>
    <mc:Fallback xmlns="">
      <p:transition spd="slow" advTm="1000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8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13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>
        <p:tmplLst>
          <p:tmpl lvl="1">
            <p:tnLst>
              <p:par>
                <p:cTn presetID="1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/>
                        <p:tgtEl>
                          <p:spTgt spid="6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-#ppt_w*1.125000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Effect transition="in" filter="wipe(right)">
                      <p:cBhvr>
                        <p:cTn dur="500"/>
                        <p:tgtEl>
                          <p:spTgt spid="6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7" grpId="0" build="p">
        <p:tmplLst>
          <p:tmpl lvl="1">
            <p:tnLst>
              <p:par>
                <p:cTn presetID="1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/>
                        <p:tgtEl>
                          <p:spTgt spid="7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-#ppt_w*1.125000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Effect transition="in" filter="wipe(right)">
                      <p:cBhvr>
                        <p:cTn dur="500"/>
                        <p:tgtEl>
                          <p:spTgt spid="7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9" grpId="0"/>
    </p:bldLst>
  </p:timing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120" userDrawn="1">
          <p15:clr>
            <a:srgbClr val="FBAE40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C0CF5BD6-7884-0043-928E-FD943EC3A48C}"/>
              </a:ext>
            </a:extLst>
          </p:cNvPr>
          <p:cNvCxnSpPr/>
          <p:nvPr userDrawn="1"/>
        </p:nvCxnSpPr>
        <p:spPr>
          <a:xfrm>
            <a:off x="9354328" y="5205332"/>
            <a:ext cx="0" cy="645143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>
            <a:extLst>
              <a:ext uri="{FF2B5EF4-FFF2-40B4-BE49-F238E27FC236}">
                <a16:creationId xmlns:a16="http://schemas.microsoft.com/office/drawing/2014/main" id="{64E70A1F-6A73-6445-8676-81AD9B9C6F65}"/>
              </a:ext>
            </a:extLst>
          </p:cNvPr>
          <p:cNvSpPr txBox="1"/>
          <p:nvPr userDrawn="1"/>
        </p:nvSpPr>
        <p:spPr>
          <a:xfrm>
            <a:off x="9198675" y="6291392"/>
            <a:ext cx="311304" cy="2174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fld id="{9F976047-6D8B-40E5-9820-BFA42EA4E19A}" type="slidenum">
              <a:rPr lang="en-US" sz="813" b="1" i="0" smtClean="0">
                <a:gradFill>
                  <a:gsLst>
                    <a:gs pos="0">
                      <a:schemeClr val="accent5">
                        <a:lumMod val="67000"/>
                      </a:schemeClr>
                    </a:gs>
                    <a:gs pos="48000">
                      <a:schemeClr val="accent3"/>
                    </a:gs>
                    <a:gs pos="100000">
                      <a:schemeClr val="accent6"/>
                    </a:gs>
                  </a:gsLst>
                  <a:path path="circle">
                    <a:fillToRect l="100000" t="100000"/>
                  </a:path>
                </a:gradFill>
                <a:latin typeface="Roboto Black" panose="02000000000000000000" pitchFamily="2" charset="0"/>
                <a:ea typeface="Roboto Black" panose="02000000000000000000" pitchFamily="2" charset="0"/>
              </a:rPr>
              <a:pPr algn="ctr"/>
              <a:t>‹#›</a:t>
            </a:fld>
            <a:endParaRPr lang="en-US" sz="1463" b="1" i="0">
              <a:gradFill>
                <a:gsLst>
                  <a:gs pos="0">
                    <a:schemeClr val="accent5">
                      <a:lumMod val="67000"/>
                    </a:schemeClr>
                  </a:gs>
                  <a:gs pos="48000">
                    <a:schemeClr val="accent3"/>
                  </a:gs>
                  <a:gs pos="100000">
                    <a:schemeClr val="accent6"/>
                  </a:gs>
                </a:gsLst>
                <a:path path="circle">
                  <a:fillToRect l="100000" t="100000"/>
                </a:path>
              </a:gradFill>
              <a:latin typeface="Roboto Black" panose="02000000000000000000" pitchFamily="2" charset="0"/>
              <a:ea typeface="Roboto Black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627544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Tm="1000">
        <p:blinds dir="vert"/>
      </p:transition>
    </mc:Choice>
    <mc:Fallback xmlns="">
      <p:transition spd="slow" advTm="1000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F935E3-6C98-FB45-BF66-D0F8511E4C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2331" y="457200"/>
            <a:ext cx="3194944" cy="1600200"/>
          </a:xfrm>
        </p:spPr>
        <p:txBody>
          <a:bodyPr anchor="b"/>
          <a:lstStyle>
            <a:lvl1pPr>
              <a:defRPr sz="26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387408-9B9F-AA42-A85D-9AF393B357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11343" y="987434"/>
            <a:ext cx="5014913" cy="4873625"/>
          </a:xfrm>
        </p:spPr>
        <p:txBody>
          <a:bodyPr/>
          <a:lstStyle>
            <a:lvl1pPr>
              <a:defRPr sz="2600"/>
            </a:lvl1pPr>
            <a:lvl2pPr>
              <a:defRPr sz="2275"/>
            </a:lvl2pPr>
            <a:lvl3pPr>
              <a:defRPr sz="1950"/>
            </a:lvl3pPr>
            <a:lvl4pPr>
              <a:defRPr sz="1625"/>
            </a:lvl4pPr>
            <a:lvl5pPr>
              <a:defRPr sz="1625"/>
            </a:lvl5pPr>
            <a:lvl6pPr>
              <a:defRPr sz="1625"/>
            </a:lvl6pPr>
            <a:lvl7pPr>
              <a:defRPr sz="1625"/>
            </a:lvl7pPr>
            <a:lvl8pPr>
              <a:defRPr sz="1625"/>
            </a:lvl8pPr>
            <a:lvl9pPr>
              <a:defRPr sz="1625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8E7C923-EECA-1346-92E6-BC325A65ACA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82331" y="2057400"/>
            <a:ext cx="3194944" cy="3811588"/>
          </a:xfrm>
        </p:spPr>
        <p:txBody>
          <a:bodyPr/>
          <a:lstStyle>
            <a:lvl1pPr marL="0" indent="0">
              <a:buNone/>
              <a:defRPr sz="1300"/>
            </a:lvl1pPr>
            <a:lvl2pPr marL="371494" indent="0">
              <a:buNone/>
              <a:defRPr sz="1138"/>
            </a:lvl2pPr>
            <a:lvl3pPr marL="742987" indent="0">
              <a:buNone/>
              <a:defRPr sz="975"/>
            </a:lvl3pPr>
            <a:lvl4pPr marL="1114481" indent="0">
              <a:buNone/>
              <a:defRPr sz="813"/>
            </a:lvl4pPr>
            <a:lvl5pPr marL="1485974" indent="0">
              <a:buNone/>
              <a:defRPr sz="813"/>
            </a:lvl5pPr>
            <a:lvl6pPr marL="1857468" indent="0">
              <a:buNone/>
              <a:defRPr sz="813"/>
            </a:lvl6pPr>
            <a:lvl7pPr marL="2228962" indent="0">
              <a:buNone/>
              <a:defRPr sz="813"/>
            </a:lvl7pPr>
            <a:lvl8pPr marL="2600455" indent="0">
              <a:buNone/>
              <a:defRPr sz="813"/>
            </a:lvl8pPr>
            <a:lvl9pPr marL="2971949" indent="0">
              <a:buNone/>
              <a:defRPr sz="813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2EBBAFE-1794-F543-824F-7C617F484E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E7F509-E4C9-D04C-8965-3A5F67247EE3}" type="datetimeFigureOut">
              <a:rPr lang="en-US" smtClean="0"/>
              <a:t>12/15/2020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9E86BF5-3486-3A44-BCCF-2C30F6DA81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B223EDE-7B27-BA4D-9373-AC502C2F36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9E4C9-307B-3642-8BAD-1F1D87D328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65808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Tm="1000">
        <p:blinds dir="vert"/>
      </p:transition>
    </mc:Choice>
    <mc:Fallback xmlns="">
      <p:transition spd="slow" advTm="1000">
        <p:blinds dir="vert"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81A089-D4B0-473E-9E88-B229C92A8D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80F2E7-3DB3-4E02-9CE3-EE02BA7BC4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A36B7F5-73C2-4097-BD7E-218376CF75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8A59C1-022B-4265-BA0A-AF99C9DB45B2}" type="datetimeFigureOut">
              <a:rPr lang="pt-BR" smtClean="0"/>
              <a:t>15/12/2020</a:t>
            </a:fld>
            <a:endParaRPr lang="pt-B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7560B4-6BCE-447F-8FEC-93FF571CAA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D984B1A-E2C2-4EEE-9551-AFE96EF29E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F16CC9-3F5A-41BA-9605-FC16017721CC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1035711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33973E-1F76-B143-9731-A638DFF2F8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2331" y="457200"/>
            <a:ext cx="3194944" cy="1600200"/>
          </a:xfrm>
        </p:spPr>
        <p:txBody>
          <a:bodyPr anchor="b"/>
          <a:lstStyle>
            <a:lvl1pPr>
              <a:defRPr sz="26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67985D2-5FA0-6244-9C09-23BAA15F524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211343" y="987434"/>
            <a:ext cx="5014913" cy="4873625"/>
          </a:xfrm>
        </p:spPr>
        <p:txBody>
          <a:bodyPr/>
          <a:lstStyle>
            <a:lvl1pPr marL="0" indent="0">
              <a:buNone/>
              <a:defRPr sz="2600"/>
            </a:lvl1pPr>
            <a:lvl2pPr marL="371494" indent="0">
              <a:buNone/>
              <a:defRPr sz="2275"/>
            </a:lvl2pPr>
            <a:lvl3pPr marL="742987" indent="0">
              <a:buNone/>
              <a:defRPr sz="1950"/>
            </a:lvl3pPr>
            <a:lvl4pPr marL="1114481" indent="0">
              <a:buNone/>
              <a:defRPr sz="1625"/>
            </a:lvl4pPr>
            <a:lvl5pPr marL="1485974" indent="0">
              <a:buNone/>
              <a:defRPr sz="1625"/>
            </a:lvl5pPr>
            <a:lvl6pPr marL="1857468" indent="0">
              <a:buNone/>
              <a:defRPr sz="1625"/>
            </a:lvl6pPr>
            <a:lvl7pPr marL="2228962" indent="0">
              <a:buNone/>
              <a:defRPr sz="1625"/>
            </a:lvl7pPr>
            <a:lvl8pPr marL="2600455" indent="0">
              <a:buNone/>
              <a:defRPr sz="1625"/>
            </a:lvl8pPr>
            <a:lvl9pPr marL="2971949" indent="0">
              <a:buNone/>
              <a:defRPr sz="1625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8B0C267-FA2A-414A-BB7D-8C3B00A1F16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82331" y="2057400"/>
            <a:ext cx="3194944" cy="3811588"/>
          </a:xfrm>
        </p:spPr>
        <p:txBody>
          <a:bodyPr/>
          <a:lstStyle>
            <a:lvl1pPr marL="0" indent="0">
              <a:buNone/>
              <a:defRPr sz="1300"/>
            </a:lvl1pPr>
            <a:lvl2pPr marL="371494" indent="0">
              <a:buNone/>
              <a:defRPr sz="1138"/>
            </a:lvl2pPr>
            <a:lvl3pPr marL="742987" indent="0">
              <a:buNone/>
              <a:defRPr sz="975"/>
            </a:lvl3pPr>
            <a:lvl4pPr marL="1114481" indent="0">
              <a:buNone/>
              <a:defRPr sz="813"/>
            </a:lvl4pPr>
            <a:lvl5pPr marL="1485974" indent="0">
              <a:buNone/>
              <a:defRPr sz="813"/>
            </a:lvl5pPr>
            <a:lvl6pPr marL="1857468" indent="0">
              <a:buNone/>
              <a:defRPr sz="813"/>
            </a:lvl6pPr>
            <a:lvl7pPr marL="2228962" indent="0">
              <a:buNone/>
              <a:defRPr sz="813"/>
            </a:lvl7pPr>
            <a:lvl8pPr marL="2600455" indent="0">
              <a:buNone/>
              <a:defRPr sz="813"/>
            </a:lvl8pPr>
            <a:lvl9pPr marL="2971949" indent="0">
              <a:buNone/>
              <a:defRPr sz="813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649BA22-3092-7643-85BD-65AA5F3D2B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E7F509-E4C9-D04C-8965-3A5F67247EE3}" type="datetimeFigureOut">
              <a:rPr lang="en-US" smtClean="0"/>
              <a:t>12/15/2020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0D9DC93-B052-C146-9F1B-8B1C937091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23DE8F6-2051-7F41-B74B-AD5589F83A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9E4C9-307B-3642-8BAD-1F1D87D328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5176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Tm="1000">
        <p:blinds dir="vert"/>
      </p:transition>
    </mc:Choice>
    <mc:Fallback xmlns="">
      <p:transition spd="slow" advTm="1000">
        <p:blinds dir="vert"/>
      </p:transition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8B93B0-5C04-5845-A945-09CEA54778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9E9DABF-C353-9E41-AD11-50B1744D00B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DBD584B-2CF8-174A-8FF1-2191F87D72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E7F509-E4C9-D04C-8965-3A5F67247EE3}" type="datetimeFigureOut">
              <a:rPr lang="en-US" smtClean="0"/>
              <a:t>12/15/2020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AA4E71E-C317-3E48-BA95-56AC836197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F42CE82-6926-3F4A-B4BD-B05AB6BF84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9E4C9-307B-3642-8BAD-1F1D87D328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27685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Tm="1000">
        <p:blinds dir="vert"/>
      </p:transition>
    </mc:Choice>
    <mc:Fallback xmlns="">
      <p:transition spd="slow" advTm="1000">
        <p:blinds dir="vert"/>
      </p:transition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519172B-D403-C543-B4B3-168DDDFFB20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DBF52E2-0906-4749-8D0E-C1FE246F668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D541308-ACEF-954C-B96A-91DC3BE7F3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E7F509-E4C9-D04C-8965-3A5F67247EE3}" type="datetimeFigureOut">
              <a:rPr lang="en-US" smtClean="0"/>
              <a:t>12/15/2020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B5D925C-C57C-9546-9E80-9196DC61C2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FDF2829-7AB4-6248-9E09-EF66D0CC8B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9E4C9-307B-3642-8BAD-1F1D87D328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39488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Tm="1000">
        <p:blinds dir="vert"/>
      </p:transition>
    </mc:Choice>
    <mc:Fallback xmlns="">
      <p:transition spd="slow" advTm="1000">
        <p:blinds dir="vert"/>
      </p:transition>
    </mc:Fallback>
  </mc:AlternateConten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elcome Mess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Text Placeholder 2">
            <a:extLst>
              <a:ext uri="{FF2B5EF4-FFF2-40B4-BE49-F238E27FC236}">
                <a16:creationId xmlns:a16="http://schemas.microsoft.com/office/drawing/2014/main" id="{A349BAE6-28CF-4A49-B251-8B802BB4AE0B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710079" y="790902"/>
            <a:ext cx="7483153" cy="486355"/>
          </a:xfrm>
        </p:spPr>
        <p:txBody>
          <a:bodyPr>
            <a:noAutofit/>
          </a:bodyPr>
          <a:lstStyle>
            <a:lvl1pPr marL="0" indent="0">
              <a:buNone/>
              <a:defRPr sz="2600" baseline="0">
                <a:solidFill>
                  <a:schemeClr val="tx1"/>
                </a:solidFill>
                <a:latin typeface="Roboto Black" panose="02000000000000000000" pitchFamily="2" charset="0"/>
                <a:ea typeface="Roboto Black" panose="02000000000000000000" pitchFamily="2" charset="0"/>
                <a:cs typeface="Roboto Black" panose="02000000000000000000" pitchFamily="2" charset="0"/>
              </a:defRPr>
            </a:lvl1pPr>
            <a:lvl2pPr>
              <a:defRPr sz="2600">
                <a:latin typeface="Roboto Black" panose="02000000000000000000" pitchFamily="2" charset="0"/>
                <a:ea typeface="Roboto Black" panose="02000000000000000000" pitchFamily="2" charset="0"/>
                <a:cs typeface="Roboto Black" panose="02000000000000000000" pitchFamily="2" charset="0"/>
              </a:defRPr>
            </a:lvl2pPr>
            <a:lvl3pPr>
              <a:defRPr sz="2600">
                <a:latin typeface="Roboto Black" panose="02000000000000000000" pitchFamily="2" charset="0"/>
                <a:ea typeface="Roboto Black" panose="02000000000000000000" pitchFamily="2" charset="0"/>
                <a:cs typeface="Roboto Black" panose="02000000000000000000" pitchFamily="2" charset="0"/>
              </a:defRPr>
            </a:lvl3pPr>
            <a:lvl4pPr>
              <a:defRPr sz="2600">
                <a:latin typeface="Roboto Black" panose="02000000000000000000" pitchFamily="2" charset="0"/>
                <a:ea typeface="Roboto Black" panose="02000000000000000000" pitchFamily="2" charset="0"/>
                <a:cs typeface="Roboto Black" panose="02000000000000000000" pitchFamily="2" charset="0"/>
              </a:defRPr>
            </a:lvl4pPr>
            <a:lvl5pPr>
              <a:defRPr sz="2600">
                <a:latin typeface="Roboto Black" panose="02000000000000000000" pitchFamily="2" charset="0"/>
                <a:ea typeface="Roboto Black" panose="02000000000000000000" pitchFamily="2" charset="0"/>
                <a:cs typeface="Roboto Black" panose="02000000000000000000" pitchFamily="2" charset="0"/>
              </a:defRPr>
            </a:lvl5pPr>
          </a:lstStyle>
          <a:p>
            <a:pPr lvl="0"/>
            <a:r>
              <a:rPr lang="en-US"/>
              <a:t>Put your main text here</a:t>
            </a:r>
          </a:p>
        </p:txBody>
      </p:sp>
      <p:sp>
        <p:nvSpPr>
          <p:cNvPr id="29" name="Text Placeholder 4">
            <a:extLst>
              <a:ext uri="{FF2B5EF4-FFF2-40B4-BE49-F238E27FC236}">
                <a16:creationId xmlns:a16="http://schemas.microsoft.com/office/drawing/2014/main" id="{DF88B13C-989D-F84D-A967-019EAC25619B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710079" y="506152"/>
            <a:ext cx="7468369" cy="269360"/>
          </a:xfrm>
        </p:spPr>
        <p:txBody>
          <a:bodyPr>
            <a:normAutofit/>
          </a:bodyPr>
          <a:lstStyle>
            <a:lvl1pPr marL="0" indent="0">
              <a:buNone/>
              <a:defRPr sz="975" baseline="0">
                <a:latin typeface="Source Sans Pro Light" panose="020B0403030403020204" pitchFamily="34" charset="0"/>
              </a:defRPr>
            </a:lvl1pPr>
            <a:lvl2pPr>
              <a:defRPr>
                <a:latin typeface="Source Sans Pro Light" panose="020B0403030403020204" pitchFamily="34" charset="0"/>
              </a:defRPr>
            </a:lvl2pPr>
            <a:lvl3pPr>
              <a:defRPr>
                <a:latin typeface="Source Sans Pro Light" panose="020B0403030403020204" pitchFamily="34" charset="0"/>
              </a:defRPr>
            </a:lvl3pPr>
            <a:lvl4pPr>
              <a:defRPr>
                <a:latin typeface="Source Sans Pro Light" panose="020B0403030403020204" pitchFamily="34" charset="0"/>
              </a:defRPr>
            </a:lvl4pPr>
            <a:lvl5pPr>
              <a:defRPr>
                <a:latin typeface="Source Sans Pro Light" panose="020B0403030403020204" pitchFamily="34" charset="0"/>
              </a:defRPr>
            </a:lvl5pPr>
          </a:lstStyle>
          <a:p>
            <a:pPr lvl="0"/>
            <a:r>
              <a:rPr lang="en-US"/>
              <a:t>Put your text here</a:t>
            </a:r>
          </a:p>
        </p:txBody>
      </p:sp>
      <p:grpSp>
        <p:nvGrpSpPr>
          <p:cNvPr id="30" name="Group 29">
            <a:extLst>
              <a:ext uri="{FF2B5EF4-FFF2-40B4-BE49-F238E27FC236}">
                <a16:creationId xmlns:a16="http://schemas.microsoft.com/office/drawing/2014/main" id="{B2324A86-5AF1-EF49-BFE4-F43C4FC731F4}"/>
              </a:ext>
            </a:extLst>
          </p:cNvPr>
          <p:cNvGrpSpPr/>
          <p:nvPr userDrawn="1"/>
        </p:nvGrpSpPr>
        <p:grpSpPr>
          <a:xfrm>
            <a:off x="5264053" y="1447803"/>
            <a:ext cx="3627536" cy="4679911"/>
            <a:chOff x="5828202" y="967154"/>
            <a:chExt cx="4464660" cy="4679911"/>
          </a:xfrm>
        </p:grpSpPr>
        <p:sp>
          <p:nvSpPr>
            <p:cNvPr id="31" name="Freeform 15">
              <a:extLst>
                <a:ext uri="{FF2B5EF4-FFF2-40B4-BE49-F238E27FC236}">
                  <a16:creationId xmlns:a16="http://schemas.microsoft.com/office/drawing/2014/main" id="{B4CA3FC7-03D6-E546-A4EC-7D2EA87F3898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5990246" y="967154"/>
              <a:ext cx="4302616" cy="2283119"/>
            </a:xfrm>
            <a:custGeom>
              <a:avLst/>
              <a:gdLst>
                <a:gd name="T0" fmla="*/ 247 w 533"/>
                <a:gd name="T1" fmla="*/ 0 h 283"/>
                <a:gd name="T2" fmla="*/ 247 w 533"/>
                <a:gd name="T3" fmla="*/ 31 h 283"/>
                <a:gd name="T4" fmla="*/ 214 w 533"/>
                <a:gd name="T5" fmla="*/ 34 h 283"/>
                <a:gd name="T6" fmla="*/ 178 w 533"/>
                <a:gd name="T7" fmla="*/ 43 h 283"/>
                <a:gd name="T8" fmla="*/ 113 w 533"/>
                <a:gd name="T9" fmla="*/ 74 h 283"/>
                <a:gd name="T10" fmla="*/ 105 w 533"/>
                <a:gd name="T11" fmla="*/ 79 h 283"/>
                <a:gd name="T12" fmla="*/ 98 w 533"/>
                <a:gd name="T13" fmla="*/ 84 h 283"/>
                <a:gd name="T14" fmla="*/ 85 w 533"/>
                <a:gd name="T15" fmla="*/ 94 h 283"/>
                <a:gd name="T16" fmla="*/ 62 w 533"/>
                <a:gd name="T17" fmla="*/ 117 h 283"/>
                <a:gd name="T18" fmla="*/ 28 w 533"/>
                <a:gd name="T19" fmla="*/ 166 h 283"/>
                <a:gd name="T20" fmla="*/ 10 w 533"/>
                <a:gd name="T21" fmla="*/ 212 h 283"/>
                <a:gd name="T22" fmla="*/ 2 w 533"/>
                <a:gd name="T23" fmla="*/ 249 h 283"/>
                <a:gd name="T24" fmla="*/ 1 w 533"/>
                <a:gd name="T25" fmla="*/ 256 h 283"/>
                <a:gd name="T26" fmla="*/ 1 w 533"/>
                <a:gd name="T27" fmla="*/ 263 h 283"/>
                <a:gd name="T28" fmla="*/ 0 w 533"/>
                <a:gd name="T29" fmla="*/ 273 h 283"/>
                <a:gd name="T30" fmla="*/ 0 w 533"/>
                <a:gd name="T31" fmla="*/ 282 h 283"/>
                <a:gd name="T32" fmla="*/ 1 w 533"/>
                <a:gd name="T33" fmla="*/ 273 h 283"/>
                <a:gd name="T34" fmla="*/ 2 w 533"/>
                <a:gd name="T35" fmla="*/ 263 h 283"/>
                <a:gd name="T36" fmla="*/ 2 w 533"/>
                <a:gd name="T37" fmla="*/ 257 h 283"/>
                <a:gd name="T38" fmla="*/ 3 w 533"/>
                <a:gd name="T39" fmla="*/ 249 h 283"/>
                <a:gd name="T40" fmla="*/ 12 w 533"/>
                <a:gd name="T41" fmla="*/ 213 h 283"/>
                <a:gd name="T42" fmla="*/ 32 w 533"/>
                <a:gd name="T43" fmla="*/ 168 h 283"/>
                <a:gd name="T44" fmla="*/ 67 w 533"/>
                <a:gd name="T45" fmla="*/ 121 h 283"/>
                <a:gd name="T46" fmla="*/ 90 w 533"/>
                <a:gd name="T47" fmla="*/ 100 h 283"/>
                <a:gd name="T48" fmla="*/ 103 w 533"/>
                <a:gd name="T49" fmla="*/ 90 h 283"/>
                <a:gd name="T50" fmla="*/ 110 w 533"/>
                <a:gd name="T51" fmla="*/ 85 h 283"/>
                <a:gd name="T52" fmla="*/ 117 w 533"/>
                <a:gd name="T53" fmla="*/ 81 h 283"/>
                <a:gd name="T54" fmla="*/ 181 w 533"/>
                <a:gd name="T55" fmla="*/ 53 h 283"/>
                <a:gd name="T56" fmla="*/ 216 w 533"/>
                <a:gd name="T57" fmla="*/ 46 h 283"/>
                <a:gd name="T58" fmla="*/ 252 w 533"/>
                <a:gd name="T59" fmla="*/ 45 h 283"/>
                <a:gd name="T60" fmla="*/ 288 w 533"/>
                <a:gd name="T61" fmla="*/ 48 h 283"/>
                <a:gd name="T62" fmla="*/ 323 w 533"/>
                <a:gd name="T63" fmla="*/ 56 h 283"/>
                <a:gd name="T64" fmla="*/ 384 w 533"/>
                <a:gd name="T65" fmla="*/ 85 h 283"/>
                <a:gd name="T66" fmla="*/ 410 w 533"/>
                <a:gd name="T67" fmla="*/ 105 h 283"/>
                <a:gd name="T68" fmla="*/ 421 w 533"/>
                <a:gd name="T69" fmla="*/ 116 h 283"/>
                <a:gd name="T70" fmla="*/ 429 w 533"/>
                <a:gd name="T71" fmla="*/ 124 h 283"/>
                <a:gd name="T72" fmla="*/ 430 w 533"/>
                <a:gd name="T73" fmla="*/ 124 h 283"/>
                <a:gd name="T74" fmla="*/ 431 w 533"/>
                <a:gd name="T75" fmla="*/ 126 h 283"/>
                <a:gd name="T76" fmla="*/ 434 w 533"/>
                <a:gd name="T77" fmla="*/ 129 h 283"/>
                <a:gd name="T78" fmla="*/ 435 w 533"/>
                <a:gd name="T79" fmla="*/ 130 h 283"/>
                <a:gd name="T80" fmla="*/ 488 w 533"/>
                <a:gd name="T81" fmla="*/ 250 h 283"/>
                <a:gd name="T82" fmla="*/ 488 w 533"/>
                <a:gd name="T83" fmla="*/ 252 h 283"/>
                <a:gd name="T84" fmla="*/ 489 w 533"/>
                <a:gd name="T85" fmla="*/ 259 h 283"/>
                <a:gd name="T86" fmla="*/ 489 w 533"/>
                <a:gd name="T87" fmla="*/ 265 h 283"/>
                <a:gd name="T88" fmla="*/ 489 w 533"/>
                <a:gd name="T89" fmla="*/ 270 h 283"/>
                <a:gd name="T90" fmla="*/ 489 w 533"/>
                <a:gd name="T91" fmla="*/ 275 h 283"/>
                <a:gd name="T92" fmla="*/ 489 w 533"/>
                <a:gd name="T93" fmla="*/ 281 h 283"/>
                <a:gd name="T94" fmla="*/ 489 w 533"/>
                <a:gd name="T95" fmla="*/ 283 h 283"/>
                <a:gd name="T96" fmla="*/ 490 w 533"/>
                <a:gd name="T97" fmla="*/ 283 h 283"/>
                <a:gd name="T98" fmla="*/ 517 w 533"/>
                <a:gd name="T99" fmla="*/ 283 h 283"/>
                <a:gd name="T100" fmla="*/ 533 w 533"/>
                <a:gd name="T101" fmla="*/ 283 h 283"/>
                <a:gd name="T102" fmla="*/ 533 w 533"/>
                <a:gd name="T103" fmla="*/ 282 h 283"/>
                <a:gd name="T104" fmla="*/ 247 w 533"/>
                <a:gd name="T105" fmla="*/ 0 h 2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533" h="283">
                  <a:moveTo>
                    <a:pt x="247" y="0"/>
                  </a:moveTo>
                  <a:cubicBezTo>
                    <a:pt x="247" y="31"/>
                    <a:pt x="247" y="31"/>
                    <a:pt x="247" y="31"/>
                  </a:cubicBezTo>
                  <a:cubicBezTo>
                    <a:pt x="236" y="32"/>
                    <a:pt x="225" y="33"/>
                    <a:pt x="214" y="34"/>
                  </a:cubicBezTo>
                  <a:cubicBezTo>
                    <a:pt x="202" y="37"/>
                    <a:pt x="190" y="39"/>
                    <a:pt x="178" y="43"/>
                  </a:cubicBezTo>
                  <a:cubicBezTo>
                    <a:pt x="154" y="50"/>
                    <a:pt x="132" y="61"/>
                    <a:pt x="113" y="74"/>
                  </a:cubicBezTo>
                  <a:cubicBezTo>
                    <a:pt x="110" y="75"/>
                    <a:pt x="108" y="77"/>
                    <a:pt x="105" y="79"/>
                  </a:cubicBezTo>
                  <a:cubicBezTo>
                    <a:pt x="103" y="80"/>
                    <a:pt x="101" y="82"/>
                    <a:pt x="98" y="84"/>
                  </a:cubicBezTo>
                  <a:cubicBezTo>
                    <a:pt x="94" y="87"/>
                    <a:pt x="89" y="91"/>
                    <a:pt x="85" y="94"/>
                  </a:cubicBezTo>
                  <a:cubicBezTo>
                    <a:pt x="77" y="102"/>
                    <a:pt x="69" y="109"/>
                    <a:pt x="62" y="117"/>
                  </a:cubicBezTo>
                  <a:cubicBezTo>
                    <a:pt x="48" y="133"/>
                    <a:pt x="37" y="150"/>
                    <a:pt x="28" y="166"/>
                  </a:cubicBezTo>
                  <a:cubicBezTo>
                    <a:pt x="20" y="182"/>
                    <a:pt x="14" y="198"/>
                    <a:pt x="10" y="212"/>
                  </a:cubicBezTo>
                  <a:cubicBezTo>
                    <a:pt x="6" y="226"/>
                    <a:pt x="3" y="239"/>
                    <a:pt x="2" y="249"/>
                  </a:cubicBezTo>
                  <a:cubicBezTo>
                    <a:pt x="2" y="252"/>
                    <a:pt x="2" y="254"/>
                    <a:pt x="1" y="256"/>
                  </a:cubicBezTo>
                  <a:cubicBezTo>
                    <a:pt x="1" y="259"/>
                    <a:pt x="1" y="261"/>
                    <a:pt x="1" y="263"/>
                  </a:cubicBezTo>
                  <a:cubicBezTo>
                    <a:pt x="1" y="267"/>
                    <a:pt x="0" y="271"/>
                    <a:pt x="0" y="273"/>
                  </a:cubicBezTo>
                  <a:cubicBezTo>
                    <a:pt x="0" y="279"/>
                    <a:pt x="0" y="282"/>
                    <a:pt x="0" y="282"/>
                  </a:cubicBezTo>
                  <a:cubicBezTo>
                    <a:pt x="0" y="282"/>
                    <a:pt x="0" y="279"/>
                    <a:pt x="1" y="273"/>
                  </a:cubicBezTo>
                  <a:cubicBezTo>
                    <a:pt x="1" y="271"/>
                    <a:pt x="1" y="267"/>
                    <a:pt x="2" y="263"/>
                  </a:cubicBezTo>
                  <a:cubicBezTo>
                    <a:pt x="2" y="261"/>
                    <a:pt x="2" y="259"/>
                    <a:pt x="2" y="257"/>
                  </a:cubicBezTo>
                  <a:cubicBezTo>
                    <a:pt x="3" y="254"/>
                    <a:pt x="3" y="252"/>
                    <a:pt x="3" y="249"/>
                  </a:cubicBezTo>
                  <a:cubicBezTo>
                    <a:pt x="5" y="239"/>
                    <a:pt x="7" y="226"/>
                    <a:pt x="12" y="213"/>
                  </a:cubicBezTo>
                  <a:cubicBezTo>
                    <a:pt x="17" y="199"/>
                    <a:pt x="23" y="183"/>
                    <a:pt x="32" y="168"/>
                  </a:cubicBezTo>
                  <a:cubicBezTo>
                    <a:pt x="41" y="152"/>
                    <a:pt x="53" y="136"/>
                    <a:pt x="67" y="121"/>
                  </a:cubicBezTo>
                  <a:cubicBezTo>
                    <a:pt x="74" y="114"/>
                    <a:pt x="82" y="107"/>
                    <a:pt x="90" y="100"/>
                  </a:cubicBezTo>
                  <a:cubicBezTo>
                    <a:pt x="94" y="96"/>
                    <a:pt x="99" y="93"/>
                    <a:pt x="103" y="90"/>
                  </a:cubicBezTo>
                  <a:cubicBezTo>
                    <a:pt x="106" y="88"/>
                    <a:pt x="108" y="87"/>
                    <a:pt x="110" y="85"/>
                  </a:cubicBezTo>
                  <a:cubicBezTo>
                    <a:pt x="113" y="84"/>
                    <a:pt x="115" y="82"/>
                    <a:pt x="117" y="81"/>
                  </a:cubicBezTo>
                  <a:cubicBezTo>
                    <a:pt x="137" y="69"/>
                    <a:pt x="158" y="60"/>
                    <a:pt x="181" y="53"/>
                  </a:cubicBezTo>
                  <a:cubicBezTo>
                    <a:pt x="193" y="50"/>
                    <a:pt x="204" y="48"/>
                    <a:pt x="216" y="46"/>
                  </a:cubicBezTo>
                  <a:cubicBezTo>
                    <a:pt x="228" y="45"/>
                    <a:pt x="240" y="44"/>
                    <a:pt x="252" y="45"/>
                  </a:cubicBezTo>
                  <a:cubicBezTo>
                    <a:pt x="265" y="45"/>
                    <a:pt x="276" y="46"/>
                    <a:pt x="288" y="48"/>
                  </a:cubicBezTo>
                  <a:cubicBezTo>
                    <a:pt x="300" y="50"/>
                    <a:pt x="311" y="52"/>
                    <a:pt x="323" y="56"/>
                  </a:cubicBezTo>
                  <a:cubicBezTo>
                    <a:pt x="345" y="63"/>
                    <a:pt x="366" y="73"/>
                    <a:pt x="384" y="85"/>
                  </a:cubicBezTo>
                  <a:cubicBezTo>
                    <a:pt x="393" y="92"/>
                    <a:pt x="402" y="98"/>
                    <a:pt x="410" y="105"/>
                  </a:cubicBezTo>
                  <a:cubicBezTo>
                    <a:pt x="414" y="108"/>
                    <a:pt x="418" y="112"/>
                    <a:pt x="421" y="116"/>
                  </a:cubicBezTo>
                  <a:cubicBezTo>
                    <a:pt x="424" y="119"/>
                    <a:pt x="427" y="121"/>
                    <a:pt x="429" y="124"/>
                  </a:cubicBezTo>
                  <a:cubicBezTo>
                    <a:pt x="429" y="124"/>
                    <a:pt x="429" y="124"/>
                    <a:pt x="430" y="124"/>
                  </a:cubicBezTo>
                  <a:cubicBezTo>
                    <a:pt x="430" y="125"/>
                    <a:pt x="431" y="126"/>
                    <a:pt x="431" y="126"/>
                  </a:cubicBezTo>
                  <a:cubicBezTo>
                    <a:pt x="432" y="127"/>
                    <a:pt x="433" y="128"/>
                    <a:pt x="434" y="129"/>
                  </a:cubicBezTo>
                  <a:cubicBezTo>
                    <a:pt x="434" y="130"/>
                    <a:pt x="434" y="130"/>
                    <a:pt x="435" y="130"/>
                  </a:cubicBezTo>
                  <a:cubicBezTo>
                    <a:pt x="463" y="164"/>
                    <a:pt x="481" y="205"/>
                    <a:pt x="488" y="250"/>
                  </a:cubicBezTo>
                  <a:cubicBezTo>
                    <a:pt x="488" y="250"/>
                    <a:pt x="488" y="251"/>
                    <a:pt x="488" y="252"/>
                  </a:cubicBezTo>
                  <a:cubicBezTo>
                    <a:pt x="488" y="254"/>
                    <a:pt x="488" y="256"/>
                    <a:pt x="489" y="259"/>
                  </a:cubicBezTo>
                  <a:cubicBezTo>
                    <a:pt x="489" y="261"/>
                    <a:pt x="489" y="263"/>
                    <a:pt x="489" y="265"/>
                  </a:cubicBezTo>
                  <a:cubicBezTo>
                    <a:pt x="489" y="267"/>
                    <a:pt x="489" y="269"/>
                    <a:pt x="489" y="270"/>
                  </a:cubicBezTo>
                  <a:cubicBezTo>
                    <a:pt x="489" y="272"/>
                    <a:pt x="489" y="273"/>
                    <a:pt x="489" y="275"/>
                  </a:cubicBezTo>
                  <a:cubicBezTo>
                    <a:pt x="489" y="277"/>
                    <a:pt x="489" y="279"/>
                    <a:pt x="489" y="281"/>
                  </a:cubicBezTo>
                  <a:cubicBezTo>
                    <a:pt x="489" y="282"/>
                    <a:pt x="489" y="283"/>
                    <a:pt x="489" y="283"/>
                  </a:cubicBezTo>
                  <a:cubicBezTo>
                    <a:pt x="490" y="283"/>
                    <a:pt x="490" y="283"/>
                    <a:pt x="490" y="283"/>
                  </a:cubicBezTo>
                  <a:cubicBezTo>
                    <a:pt x="517" y="283"/>
                    <a:pt x="517" y="283"/>
                    <a:pt x="517" y="283"/>
                  </a:cubicBezTo>
                  <a:cubicBezTo>
                    <a:pt x="533" y="283"/>
                    <a:pt x="533" y="283"/>
                    <a:pt x="533" y="283"/>
                  </a:cubicBezTo>
                  <a:cubicBezTo>
                    <a:pt x="533" y="283"/>
                    <a:pt x="533" y="282"/>
                    <a:pt x="533" y="282"/>
                  </a:cubicBezTo>
                  <a:cubicBezTo>
                    <a:pt x="533" y="126"/>
                    <a:pt x="405" y="0"/>
                    <a:pt x="247" y="0"/>
                  </a:cubicBezTo>
                  <a:close/>
                </a:path>
              </a:pathLst>
            </a:custGeom>
            <a:gradFill>
              <a:gsLst>
                <a:gs pos="0">
                  <a:schemeClr val="accent5">
                    <a:lumMod val="67000"/>
                  </a:schemeClr>
                </a:gs>
                <a:gs pos="48000">
                  <a:schemeClr val="accent3"/>
                </a:gs>
                <a:gs pos="100000">
                  <a:schemeClr val="accent6"/>
                </a:gs>
              </a:gsLst>
              <a:path path="circle">
                <a:fillToRect l="100000" t="100000"/>
              </a:path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463"/>
            </a:p>
          </p:txBody>
        </p:sp>
        <p:sp>
          <p:nvSpPr>
            <p:cNvPr id="32" name="Freeform 16">
              <a:extLst>
                <a:ext uri="{FF2B5EF4-FFF2-40B4-BE49-F238E27FC236}">
                  <a16:creationId xmlns:a16="http://schemas.microsoft.com/office/drawing/2014/main" id="{7EDB44E5-C1F8-AA45-9C10-9D8041ED7FB8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5828202" y="3371201"/>
              <a:ext cx="4292942" cy="2275864"/>
            </a:xfrm>
            <a:custGeom>
              <a:avLst/>
              <a:gdLst>
                <a:gd name="T0" fmla="*/ 532 w 532"/>
                <a:gd name="T1" fmla="*/ 9 h 282"/>
                <a:gd name="T2" fmla="*/ 531 w 532"/>
                <a:gd name="T3" fmla="*/ 20 h 282"/>
                <a:gd name="T4" fmla="*/ 530 w 532"/>
                <a:gd name="T5" fmla="*/ 26 h 282"/>
                <a:gd name="T6" fmla="*/ 529 w 532"/>
                <a:gd name="T7" fmla="*/ 33 h 282"/>
                <a:gd name="T8" fmla="*/ 521 w 532"/>
                <a:gd name="T9" fmla="*/ 70 h 282"/>
                <a:gd name="T10" fmla="*/ 501 w 532"/>
                <a:gd name="T11" fmla="*/ 115 h 282"/>
                <a:gd name="T12" fmla="*/ 466 w 532"/>
                <a:gd name="T13" fmla="*/ 161 h 282"/>
                <a:gd name="T14" fmla="*/ 442 w 532"/>
                <a:gd name="T15" fmla="*/ 183 h 282"/>
                <a:gd name="T16" fmla="*/ 429 w 532"/>
                <a:gd name="T17" fmla="*/ 193 h 282"/>
                <a:gd name="T18" fmla="*/ 422 w 532"/>
                <a:gd name="T19" fmla="*/ 197 h 282"/>
                <a:gd name="T20" fmla="*/ 415 w 532"/>
                <a:gd name="T21" fmla="*/ 202 h 282"/>
                <a:gd name="T22" fmla="*/ 351 w 532"/>
                <a:gd name="T23" fmla="*/ 229 h 282"/>
                <a:gd name="T24" fmla="*/ 316 w 532"/>
                <a:gd name="T25" fmla="*/ 236 h 282"/>
                <a:gd name="T26" fmla="*/ 281 w 532"/>
                <a:gd name="T27" fmla="*/ 238 h 282"/>
                <a:gd name="T28" fmla="*/ 245 w 532"/>
                <a:gd name="T29" fmla="*/ 235 h 282"/>
                <a:gd name="T30" fmla="*/ 210 w 532"/>
                <a:gd name="T31" fmla="*/ 227 h 282"/>
                <a:gd name="T32" fmla="*/ 148 w 532"/>
                <a:gd name="T33" fmla="*/ 197 h 282"/>
                <a:gd name="T34" fmla="*/ 123 w 532"/>
                <a:gd name="T35" fmla="*/ 178 h 282"/>
                <a:gd name="T36" fmla="*/ 111 w 532"/>
                <a:gd name="T37" fmla="*/ 167 h 282"/>
                <a:gd name="T38" fmla="*/ 103 w 532"/>
                <a:gd name="T39" fmla="*/ 159 h 282"/>
                <a:gd name="T40" fmla="*/ 103 w 532"/>
                <a:gd name="T41" fmla="*/ 158 h 282"/>
                <a:gd name="T42" fmla="*/ 101 w 532"/>
                <a:gd name="T43" fmla="*/ 157 h 282"/>
                <a:gd name="T44" fmla="*/ 99 w 532"/>
                <a:gd name="T45" fmla="*/ 153 h 282"/>
                <a:gd name="T46" fmla="*/ 98 w 532"/>
                <a:gd name="T47" fmla="*/ 153 h 282"/>
                <a:gd name="T48" fmla="*/ 45 w 532"/>
                <a:gd name="T49" fmla="*/ 33 h 282"/>
                <a:gd name="T50" fmla="*/ 45 w 532"/>
                <a:gd name="T51" fmla="*/ 31 h 282"/>
                <a:gd name="T52" fmla="*/ 44 w 532"/>
                <a:gd name="T53" fmla="*/ 24 h 282"/>
                <a:gd name="T54" fmla="*/ 44 w 532"/>
                <a:gd name="T55" fmla="*/ 18 h 282"/>
                <a:gd name="T56" fmla="*/ 43 w 532"/>
                <a:gd name="T57" fmla="*/ 12 h 282"/>
                <a:gd name="T58" fmla="*/ 43 w 532"/>
                <a:gd name="T59" fmla="*/ 8 h 282"/>
                <a:gd name="T60" fmla="*/ 43 w 532"/>
                <a:gd name="T61" fmla="*/ 2 h 282"/>
                <a:gd name="T62" fmla="*/ 43 w 532"/>
                <a:gd name="T63" fmla="*/ 0 h 282"/>
                <a:gd name="T64" fmla="*/ 43 w 532"/>
                <a:gd name="T65" fmla="*/ 0 h 282"/>
                <a:gd name="T66" fmla="*/ 16 w 532"/>
                <a:gd name="T67" fmla="*/ 0 h 282"/>
                <a:gd name="T68" fmla="*/ 0 w 532"/>
                <a:gd name="T69" fmla="*/ 0 h 282"/>
                <a:gd name="T70" fmla="*/ 0 w 532"/>
                <a:gd name="T71" fmla="*/ 1 h 282"/>
                <a:gd name="T72" fmla="*/ 285 w 532"/>
                <a:gd name="T73" fmla="*/ 282 h 282"/>
                <a:gd name="T74" fmla="*/ 285 w 532"/>
                <a:gd name="T75" fmla="*/ 251 h 282"/>
                <a:gd name="T76" fmla="*/ 318 w 532"/>
                <a:gd name="T77" fmla="*/ 248 h 282"/>
                <a:gd name="T78" fmla="*/ 355 w 532"/>
                <a:gd name="T79" fmla="*/ 240 h 282"/>
                <a:gd name="T80" fmla="*/ 420 w 532"/>
                <a:gd name="T81" fmla="*/ 209 h 282"/>
                <a:gd name="T82" fmla="*/ 427 w 532"/>
                <a:gd name="T83" fmla="*/ 204 h 282"/>
                <a:gd name="T84" fmla="*/ 434 w 532"/>
                <a:gd name="T85" fmla="*/ 199 h 282"/>
                <a:gd name="T86" fmla="*/ 447 w 532"/>
                <a:gd name="T87" fmla="*/ 188 h 282"/>
                <a:gd name="T88" fmla="*/ 471 w 532"/>
                <a:gd name="T89" fmla="*/ 165 h 282"/>
                <a:gd name="T90" fmla="*/ 504 w 532"/>
                <a:gd name="T91" fmla="*/ 117 h 282"/>
                <a:gd name="T92" fmla="*/ 523 w 532"/>
                <a:gd name="T93" fmla="*/ 71 h 282"/>
                <a:gd name="T94" fmla="*/ 531 w 532"/>
                <a:gd name="T95" fmla="*/ 34 h 282"/>
                <a:gd name="T96" fmla="*/ 531 w 532"/>
                <a:gd name="T97" fmla="*/ 26 h 282"/>
                <a:gd name="T98" fmla="*/ 532 w 532"/>
                <a:gd name="T99" fmla="*/ 20 h 282"/>
                <a:gd name="T100" fmla="*/ 532 w 532"/>
                <a:gd name="T101" fmla="*/ 9 h 282"/>
                <a:gd name="T102" fmla="*/ 532 w 532"/>
                <a:gd name="T103" fmla="*/ 1 h 282"/>
                <a:gd name="T104" fmla="*/ 532 w 532"/>
                <a:gd name="T105" fmla="*/ 9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532" h="282">
                  <a:moveTo>
                    <a:pt x="532" y="9"/>
                  </a:moveTo>
                  <a:cubicBezTo>
                    <a:pt x="532" y="12"/>
                    <a:pt x="532" y="16"/>
                    <a:pt x="531" y="20"/>
                  </a:cubicBezTo>
                  <a:cubicBezTo>
                    <a:pt x="531" y="22"/>
                    <a:pt x="531" y="24"/>
                    <a:pt x="530" y="26"/>
                  </a:cubicBezTo>
                  <a:cubicBezTo>
                    <a:pt x="530" y="28"/>
                    <a:pt x="530" y="31"/>
                    <a:pt x="529" y="33"/>
                  </a:cubicBezTo>
                  <a:cubicBezTo>
                    <a:pt x="528" y="44"/>
                    <a:pt x="525" y="56"/>
                    <a:pt x="521" y="70"/>
                  </a:cubicBezTo>
                  <a:cubicBezTo>
                    <a:pt x="516" y="84"/>
                    <a:pt x="510" y="99"/>
                    <a:pt x="501" y="115"/>
                  </a:cubicBezTo>
                  <a:cubicBezTo>
                    <a:pt x="492" y="130"/>
                    <a:pt x="480" y="146"/>
                    <a:pt x="466" y="161"/>
                  </a:cubicBezTo>
                  <a:cubicBezTo>
                    <a:pt x="459" y="169"/>
                    <a:pt x="451" y="176"/>
                    <a:pt x="442" y="183"/>
                  </a:cubicBezTo>
                  <a:cubicBezTo>
                    <a:pt x="438" y="186"/>
                    <a:pt x="434" y="189"/>
                    <a:pt x="429" y="193"/>
                  </a:cubicBezTo>
                  <a:cubicBezTo>
                    <a:pt x="427" y="194"/>
                    <a:pt x="425" y="196"/>
                    <a:pt x="422" y="197"/>
                  </a:cubicBezTo>
                  <a:cubicBezTo>
                    <a:pt x="420" y="199"/>
                    <a:pt x="418" y="200"/>
                    <a:pt x="415" y="202"/>
                  </a:cubicBezTo>
                  <a:cubicBezTo>
                    <a:pt x="396" y="214"/>
                    <a:pt x="374" y="223"/>
                    <a:pt x="351" y="229"/>
                  </a:cubicBezTo>
                  <a:cubicBezTo>
                    <a:pt x="340" y="233"/>
                    <a:pt x="328" y="235"/>
                    <a:pt x="316" y="236"/>
                  </a:cubicBezTo>
                  <a:cubicBezTo>
                    <a:pt x="305" y="238"/>
                    <a:pt x="292" y="238"/>
                    <a:pt x="281" y="238"/>
                  </a:cubicBezTo>
                  <a:cubicBezTo>
                    <a:pt x="268" y="238"/>
                    <a:pt x="257" y="237"/>
                    <a:pt x="245" y="235"/>
                  </a:cubicBezTo>
                  <a:cubicBezTo>
                    <a:pt x="233" y="233"/>
                    <a:pt x="221" y="230"/>
                    <a:pt x="210" y="227"/>
                  </a:cubicBezTo>
                  <a:cubicBezTo>
                    <a:pt x="188" y="220"/>
                    <a:pt x="167" y="210"/>
                    <a:pt x="148" y="197"/>
                  </a:cubicBezTo>
                  <a:cubicBezTo>
                    <a:pt x="139" y="191"/>
                    <a:pt x="131" y="185"/>
                    <a:pt x="123" y="178"/>
                  </a:cubicBezTo>
                  <a:cubicBezTo>
                    <a:pt x="119" y="174"/>
                    <a:pt x="115" y="170"/>
                    <a:pt x="111" y="167"/>
                  </a:cubicBezTo>
                  <a:cubicBezTo>
                    <a:pt x="109" y="164"/>
                    <a:pt x="106" y="161"/>
                    <a:pt x="103" y="159"/>
                  </a:cubicBezTo>
                  <a:cubicBezTo>
                    <a:pt x="103" y="159"/>
                    <a:pt x="103" y="159"/>
                    <a:pt x="103" y="158"/>
                  </a:cubicBezTo>
                  <a:cubicBezTo>
                    <a:pt x="103" y="158"/>
                    <a:pt x="102" y="157"/>
                    <a:pt x="101" y="157"/>
                  </a:cubicBezTo>
                  <a:cubicBezTo>
                    <a:pt x="100" y="155"/>
                    <a:pt x="99" y="154"/>
                    <a:pt x="99" y="153"/>
                  </a:cubicBezTo>
                  <a:cubicBezTo>
                    <a:pt x="98" y="153"/>
                    <a:pt x="98" y="153"/>
                    <a:pt x="98" y="153"/>
                  </a:cubicBezTo>
                  <a:cubicBezTo>
                    <a:pt x="70" y="119"/>
                    <a:pt x="51" y="78"/>
                    <a:pt x="45" y="33"/>
                  </a:cubicBezTo>
                  <a:cubicBezTo>
                    <a:pt x="45" y="32"/>
                    <a:pt x="45" y="32"/>
                    <a:pt x="45" y="31"/>
                  </a:cubicBezTo>
                  <a:cubicBezTo>
                    <a:pt x="44" y="29"/>
                    <a:pt x="44" y="26"/>
                    <a:pt x="44" y="24"/>
                  </a:cubicBezTo>
                  <a:cubicBezTo>
                    <a:pt x="44" y="22"/>
                    <a:pt x="44" y="20"/>
                    <a:pt x="44" y="18"/>
                  </a:cubicBezTo>
                  <a:cubicBezTo>
                    <a:pt x="43" y="16"/>
                    <a:pt x="43" y="14"/>
                    <a:pt x="43" y="12"/>
                  </a:cubicBezTo>
                  <a:cubicBezTo>
                    <a:pt x="43" y="11"/>
                    <a:pt x="43" y="9"/>
                    <a:pt x="43" y="8"/>
                  </a:cubicBezTo>
                  <a:cubicBezTo>
                    <a:pt x="43" y="5"/>
                    <a:pt x="43" y="3"/>
                    <a:pt x="43" y="2"/>
                  </a:cubicBezTo>
                  <a:cubicBezTo>
                    <a:pt x="43" y="1"/>
                    <a:pt x="43" y="0"/>
                    <a:pt x="43" y="0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16" y="0"/>
                    <a:pt x="16" y="0"/>
                    <a:pt x="16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1"/>
                  </a:cubicBezTo>
                  <a:cubicBezTo>
                    <a:pt x="0" y="156"/>
                    <a:pt x="127" y="282"/>
                    <a:pt x="285" y="282"/>
                  </a:cubicBezTo>
                  <a:cubicBezTo>
                    <a:pt x="285" y="251"/>
                    <a:pt x="285" y="251"/>
                    <a:pt x="285" y="251"/>
                  </a:cubicBezTo>
                  <a:cubicBezTo>
                    <a:pt x="296" y="251"/>
                    <a:pt x="307" y="250"/>
                    <a:pt x="318" y="248"/>
                  </a:cubicBezTo>
                  <a:cubicBezTo>
                    <a:pt x="331" y="246"/>
                    <a:pt x="343" y="244"/>
                    <a:pt x="355" y="240"/>
                  </a:cubicBezTo>
                  <a:cubicBezTo>
                    <a:pt x="378" y="232"/>
                    <a:pt x="400" y="222"/>
                    <a:pt x="420" y="209"/>
                  </a:cubicBezTo>
                  <a:cubicBezTo>
                    <a:pt x="422" y="207"/>
                    <a:pt x="425" y="206"/>
                    <a:pt x="427" y="204"/>
                  </a:cubicBezTo>
                  <a:cubicBezTo>
                    <a:pt x="430" y="202"/>
                    <a:pt x="432" y="201"/>
                    <a:pt x="434" y="199"/>
                  </a:cubicBezTo>
                  <a:cubicBezTo>
                    <a:pt x="439" y="195"/>
                    <a:pt x="443" y="192"/>
                    <a:pt x="447" y="188"/>
                  </a:cubicBezTo>
                  <a:cubicBezTo>
                    <a:pt x="456" y="181"/>
                    <a:pt x="463" y="173"/>
                    <a:pt x="471" y="165"/>
                  </a:cubicBezTo>
                  <a:cubicBezTo>
                    <a:pt x="485" y="150"/>
                    <a:pt x="496" y="133"/>
                    <a:pt x="504" y="117"/>
                  </a:cubicBezTo>
                  <a:cubicBezTo>
                    <a:pt x="513" y="101"/>
                    <a:pt x="519" y="85"/>
                    <a:pt x="523" y="71"/>
                  </a:cubicBezTo>
                  <a:cubicBezTo>
                    <a:pt x="527" y="57"/>
                    <a:pt x="529" y="44"/>
                    <a:pt x="531" y="34"/>
                  </a:cubicBezTo>
                  <a:cubicBezTo>
                    <a:pt x="531" y="31"/>
                    <a:pt x="531" y="29"/>
                    <a:pt x="531" y="26"/>
                  </a:cubicBezTo>
                  <a:cubicBezTo>
                    <a:pt x="532" y="24"/>
                    <a:pt x="532" y="22"/>
                    <a:pt x="532" y="20"/>
                  </a:cubicBezTo>
                  <a:cubicBezTo>
                    <a:pt x="532" y="16"/>
                    <a:pt x="532" y="12"/>
                    <a:pt x="532" y="9"/>
                  </a:cubicBezTo>
                  <a:cubicBezTo>
                    <a:pt x="532" y="4"/>
                    <a:pt x="532" y="1"/>
                    <a:pt x="532" y="1"/>
                  </a:cubicBezTo>
                  <a:cubicBezTo>
                    <a:pt x="532" y="1"/>
                    <a:pt x="532" y="4"/>
                    <a:pt x="532" y="9"/>
                  </a:cubicBezTo>
                  <a:close/>
                </a:path>
              </a:pathLst>
            </a:custGeom>
            <a:gradFill>
              <a:gsLst>
                <a:gs pos="0">
                  <a:schemeClr val="accent5">
                    <a:lumMod val="67000"/>
                  </a:schemeClr>
                </a:gs>
                <a:gs pos="48000">
                  <a:schemeClr val="accent3"/>
                </a:gs>
                <a:gs pos="100000">
                  <a:schemeClr val="accent6"/>
                </a:gs>
              </a:gsLst>
              <a:path path="circle">
                <a:fillToRect l="100000" t="100000"/>
              </a:path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463"/>
            </a:p>
          </p:txBody>
        </p:sp>
      </p:grpSp>
      <p:sp>
        <p:nvSpPr>
          <p:cNvPr id="33" name="Picture Placeholder 32">
            <a:extLst>
              <a:ext uri="{FF2B5EF4-FFF2-40B4-BE49-F238E27FC236}">
                <a16:creationId xmlns:a16="http://schemas.microsoft.com/office/drawing/2014/main" id="{77AF6039-636C-5E49-A209-5B3E0EE08C6F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5743533" y="2141927"/>
            <a:ext cx="2615521" cy="3226358"/>
          </a:xfrm>
          <a:custGeom>
            <a:avLst/>
            <a:gdLst>
              <a:gd name="connsiteX0" fmla="*/ 1609551 w 3219102"/>
              <a:gd name="connsiteY0" fmla="*/ 0 h 3226358"/>
              <a:gd name="connsiteX1" fmla="*/ 3219102 w 3219102"/>
              <a:gd name="connsiteY1" fmla="*/ 1613179 h 3226358"/>
              <a:gd name="connsiteX2" fmla="*/ 1609551 w 3219102"/>
              <a:gd name="connsiteY2" fmla="*/ 3226358 h 3226358"/>
              <a:gd name="connsiteX3" fmla="*/ 0 w 3219102"/>
              <a:gd name="connsiteY3" fmla="*/ 1613179 h 3226358"/>
              <a:gd name="connsiteX4" fmla="*/ 1609551 w 3219102"/>
              <a:gd name="connsiteY4" fmla="*/ 0 h 32263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219102" h="3226358">
                <a:moveTo>
                  <a:pt x="1609551" y="0"/>
                </a:moveTo>
                <a:cubicBezTo>
                  <a:pt x="2498481" y="0"/>
                  <a:pt x="3219102" y="722245"/>
                  <a:pt x="3219102" y="1613179"/>
                </a:cubicBezTo>
                <a:cubicBezTo>
                  <a:pt x="3219102" y="2504113"/>
                  <a:pt x="2498481" y="3226358"/>
                  <a:pt x="1609551" y="3226358"/>
                </a:cubicBezTo>
                <a:cubicBezTo>
                  <a:pt x="720621" y="3226358"/>
                  <a:pt x="0" y="2504113"/>
                  <a:pt x="0" y="1613179"/>
                </a:cubicBezTo>
                <a:cubicBezTo>
                  <a:pt x="0" y="722245"/>
                  <a:pt x="720621" y="0"/>
                  <a:pt x="1609551" y="0"/>
                </a:cubicBezTo>
                <a:close/>
              </a:path>
            </a:pathLst>
          </a:custGeom>
          <a:pattFill prst="pct5">
            <a:fgClr>
              <a:schemeClr val="tx1">
                <a:lumMod val="75000"/>
                <a:lumOff val="25000"/>
              </a:schemeClr>
            </a:fgClr>
            <a:bgClr>
              <a:schemeClr val="bg1"/>
            </a:bgClr>
          </a:pattFill>
        </p:spPr>
        <p:txBody>
          <a:bodyPr wrap="square">
            <a:noAutofit/>
          </a:bodyPr>
          <a:lstStyle/>
          <a:p>
            <a:endParaRPr lang="en-US"/>
          </a:p>
        </p:txBody>
      </p:sp>
      <p:sp>
        <p:nvSpPr>
          <p:cNvPr id="9" name="Shape 2711">
            <a:extLst>
              <a:ext uri="{FF2B5EF4-FFF2-40B4-BE49-F238E27FC236}">
                <a16:creationId xmlns:a16="http://schemas.microsoft.com/office/drawing/2014/main" id="{5A2EC066-1891-B549-B6BC-41526643E41F}"/>
              </a:ext>
            </a:extLst>
          </p:cNvPr>
          <p:cNvSpPr/>
          <p:nvPr userDrawn="1"/>
        </p:nvSpPr>
        <p:spPr>
          <a:xfrm>
            <a:off x="493773" y="560847"/>
            <a:ext cx="226954" cy="27932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20618"/>
                </a:moveTo>
                <a:cubicBezTo>
                  <a:pt x="5378" y="20618"/>
                  <a:pt x="982" y="16222"/>
                  <a:pt x="982" y="10800"/>
                </a:cubicBezTo>
                <a:cubicBezTo>
                  <a:pt x="982" y="5377"/>
                  <a:pt x="5378" y="982"/>
                  <a:pt x="10800" y="982"/>
                </a:cubicBezTo>
                <a:cubicBezTo>
                  <a:pt x="16223" y="982"/>
                  <a:pt x="20618" y="5377"/>
                  <a:pt x="20618" y="10800"/>
                </a:cubicBezTo>
                <a:cubicBezTo>
                  <a:pt x="20618" y="16222"/>
                  <a:pt x="16223" y="20618"/>
                  <a:pt x="10800" y="20618"/>
                </a:cubicBezTo>
                <a:moveTo>
                  <a:pt x="10800" y="0"/>
                </a:moveTo>
                <a:cubicBezTo>
                  <a:pt x="4836" y="0"/>
                  <a:pt x="0" y="4835"/>
                  <a:pt x="0" y="10800"/>
                </a:cubicBezTo>
                <a:cubicBezTo>
                  <a:pt x="0" y="16765"/>
                  <a:pt x="4836" y="21600"/>
                  <a:pt x="10800" y="21600"/>
                </a:cubicBezTo>
                <a:cubicBezTo>
                  <a:pt x="16764" y="21600"/>
                  <a:pt x="21600" y="16765"/>
                  <a:pt x="21600" y="10800"/>
                </a:cubicBezTo>
                <a:cubicBezTo>
                  <a:pt x="21600" y="4835"/>
                  <a:pt x="16764" y="0"/>
                  <a:pt x="10800" y="0"/>
                </a:cubicBezTo>
                <a:moveTo>
                  <a:pt x="10800" y="13745"/>
                </a:moveTo>
                <a:cubicBezTo>
                  <a:pt x="9173" y="13745"/>
                  <a:pt x="7855" y="12427"/>
                  <a:pt x="7855" y="10800"/>
                </a:cubicBezTo>
                <a:cubicBezTo>
                  <a:pt x="7855" y="9173"/>
                  <a:pt x="9173" y="7855"/>
                  <a:pt x="10800" y="7855"/>
                </a:cubicBezTo>
                <a:cubicBezTo>
                  <a:pt x="12427" y="7855"/>
                  <a:pt x="13745" y="9173"/>
                  <a:pt x="13745" y="10800"/>
                </a:cubicBezTo>
                <a:cubicBezTo>
                  <a:pt x="13745" y="12427"/>
                  <a:pt x="12427" y="13745"/>
                  <a:pt x="10800" y="13745"/>
                </a:cubicBezTo>
                <a:moveTo>
                  <a:pt x="10800" y="6873"/>
                </a:moveTo>
                <a:cubicBezTo>
                  <a:pt x="8631" y="6873"/>
                  <a:pt x="6873" y="8631"/>
                  <a:pt x="6873" y="10800"/>
                </a:cubicBezTo>
                <a:cubicBezTo>
                  <a:pt x="6873" y="12969"/>
                  <a:pt x="8631" y="14727"/>
                  <a:pt x="10800" y="14727"/>
                </a:cubicBezTo>
                <a:cubicBezTo>
                  <a:pt x="12969" y="14727"/>
                  <a:pt x="14727" y="12969"/>
                  <a:pt x="14727" y="10800"/>
                </a:cubicBezTo>
                <a:cubicBezTo>
                  <a:pt x="14727" y="8631"/>
                  <a:pt x="12969" y="6873"/>
                  <a:pt x="10800" y="6873"/>
                </a:cubicBezTo>
              </a:path>
            </a:pathLst>
          </a:custGeom>
          <a:gradFill>
            <a:gsLst>
              <a:gs pos="0">
                <a:schemeClr val="accent5">
                  <a:lumMod val="67000"/>
                </a:schemeClr>
              </a:gs>
              <a:gs pos="48000">
                <a:schemeClr val="accent3"/>
              </a:gs>
              <a:gs pos="100000">
                <a:schemeClr val="accent6"/>
              </a:gs>
            </a:gsLst>
            <a:path path="circle">
              <a:fillToRect l="100000" t="100000"/>
            </a:path>
          </a:gradFill>
          <a:ln w="12700">
            <a:miter lim="400000"/>
          </a:ln>
        </p:spPr>
        <p:txBody>
          <a:bodyPr lIns="15474" tIns="15474" rIns="15474" bIns="15474" anchor="ctr"/>
          <a:lstStyle/>
          <a:p>
            <a:pPr defTabSz="18569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219">
              <a:latin typeface="Source Sans Pro Light" charset="0"/>
              <a:ea typeface="Source Sans Pro Light" charset="0"/>
              <a:cs typeface="Source Sans Pro Light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849700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Tm="1000">
        <p:blinds dir="vert"/>
      </p:transition>
    </mc:Choice>
    <mc:Fallback xmlns="">
      <p:transition spd="slow" advTm="1000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8" dur="500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13" dur="500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49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49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 build="p">
        <p:tmplLst>
          <p:tmpl lvl="1">
            <p:tnLst>
              <p:par>
                <p:cTn presetID="1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/>
                        <p:tgtEl>
                          <p:spTgt spid="27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-#ppt_w*1.125000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Effect transition="in" filter="wipe(right)">
                      <p:cBhvr>
                        <p:cTn dur="500"/>
                        <p:tgtEl>
                          <p:spTgt spid="27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29" grpId="0" build="p">
        <p:tmplLst>
          <p:tmpl lvl="1">
            <p:tnLst>
              <p:par>
                <p:cTn presetID="1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/>
                        <p:tgtEl>
                          <p:spTgt spid="29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-#ppt_w*1.125000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Effect transition="in" filter="wipe(right)">
                      <p:cBhvr>
                        <p:cTn dur="500"/>
                        <p:tgtEl>
                          <p:spTgt spid="29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33" grpId="0" animBg="1"/>
    </p:bldLst>
  </p:timing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adient_backgrou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1A7DD642-0C9F-0943-B156-0FEA4BA99083}"/>
              </a:ext>
            </a:extLst>
          </p:cNvPr>
          <p:cNvSpPr/>
          <p:nvPr userDrawn="1"/>
        </p:nvSpPr>
        <p:spPr>
          <a:xfrm>
            <a:off x="0" y="0"/>
            <a:ext cx="9906000" cy="6858000"/>
          </a:xfrm>
          <a:prstGeom prst="rect">
            <a:avLst/>
          </a:prstGeom>
          <a:gradFill>
            <a:gsLst>
              <a:gs pos="0">
                <a:schemeClr val="accent5">
                  <a:lumMod val="67000"/>
                </a:schemeClr>
              </a:gs>
              <a:gs pos="48000">
                <a:schemeClr val="accent3"/>
              </a:gs>
              <a:gs pos="100000">
                <a:schemeClr val="accent6"/>
              </a:gs>
            </a:gsLst>
            <a:path path="circle">
              <a:fillToRect l="100000" t="10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63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73F651F3-B565-4849-BC65-8CF67A93D3C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9906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076121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Tm="1000">
        <p:blinds dir="vert"/>
      </p:transition>
    </mc:Choice>
    <mc:Fallback xmlns="">
      <p:transition spd="slow" advTm="1000">
        <p:blinds dir="vert"/>
      </p:transition>
    </mc:Fallback>
  </mc:AlternateConten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+ 2 Subtitle + 2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59500" y="1539557"/>
            <a:ext cx="4465281" cy="320664"/>
          </a:xfrm>
        </p:spPr>
        <p:txBody>
          <a:bodyPr anchor="ctr">
            <a:normAutofit/>
          </a:bodyPr>
          <a:lstStyle>
            <a:lvl1pPr marL="0" indent="0">
              <a:buNone/>
              <a:defRPr sz="1788" b="0" cap="all" baseline="0">
                <a:solidFill>
                  <a:schemeClr val="accent1"/>
                </a:solidFill>
                <a:latin typeface="+mj-lt"/>
              </a:defRPr>
            </a:lvl1pPr>
            <a:lvl2pPr marL="371475" indent="0">
              <a:buNone/>
              <a:defRPr sz="1625" b="1"/>
            </a:lvl2pPr>
            <a:lvl3pPr marL="742950" indent="0">
              <a:buNone/>
              <a:defRPr sz="1463" b="1"/>
            </a:lvl3pPr>
            <a:lvl4pPr marL="1114425" indent="0">
              <a:buNone/>
              <a:defRPr sz="1300" b="1"/>
            </a:lvl4pPr>
            <a:lvl5pPr marL="1485900" indent="0">
              <a:buNone/>
              <a:defRPr sz="1300" b="1"/>
            </a:lvl5pPr>
            <a:lvl6pPr marL="1857375" indent="0">
              <a:buNone/>
              <a:defRPr sz="1300" b="1"/>
            </a:lvl6pPr>
            <a:lvl7pPr marL="2228850" indent="0">
              <a:buNone/>
              <a:defRPr sz="1300" b="1"/>
            </a:lvl7pPr>
            <a:lvl8pPr marL="2600325" indent="0">
              <a:buNone/>
              <a:defRPr sz="1300" b="1"/>
            </a:lvl8pPr>
            <a:lvl9pPr marL="2971800" indent="0">
              <a:buNone/>
              <a:defRPr sz="13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386166" y="1530227"/>
            <a:ext cx="4466225" cy="320664"/>
          </a:xfrm>
        </p:spPr>
        <p:txBody>
          <a:bodyPr anchor="ctr">
            <a:normAutofit/>
          </a:bodyPr>
          <a:lstStyle>
            <a:lvl1pPr marL="0" indent="0">
              <a:buNone/>
              <a:defRPr sz="1788" b="0" cap="all" baseline="0">
                <a:solidFill>
                  <a:schemeClr val="accent1"/>
                </a:solidFill>
                <a:latin typeface="+mj-lt"/>
              </a:defRPr>
            </a:lvl1pPr>
            <a:lvl2pPr marL="371475" indent="0">
              <a:buNone/>
              <a:defRPr sz="1625" b="1"/>
            </a:lvl2pPr>
            <a:lvl3pPr marL="742950" indent="0">
              <a:buNone/>
              <a:defRPr sz="1463" b="1"/>
            </a:lvl3pPr>
            <a:lvl4pPr marL="1114425" indent="0">
              <a:buNone/>
              <a:defRPr sz="1300" b="1"/>
            </a:lvl4pPr>
            <a:lvl5pPr marL="1485900" indent="0">
              <a:buNone/>
              <a:defRPr sz="1300" b="1"/>
            </a:lvl5pPr>
            <a:lvl6pPr marL="1857375" indent="0">
              <a:buNone/>
              <a:defRPr sz="1300" b="1"/>
            </a:lvl6pPr>
            <a:lvl7pPr marL="2228850" indent="0">
              <a:buNone/>
              <a:defRPr sz="1300" b="1"/>
            </a:lvl7pPr>
            <a:lvl8pPr marL="2600325" indent="0">
              <a:buNone/>
              <a:defRPr sz="1300" b="1"/>
            </a:lvl8pPr>
            <a:lvl9pPr marL="2971800" indent="0">
              <a:buNone/>
              <a:defRPr sz="13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15"/>
          </p:nvPr>
        </p:nvSpPr>
        <p:spPr>
          <a:xfrm>
            <a:off x="9029115" y="6324701"/>
            <a:ext cx="725261" cy="457471"/>
          </a:xfrm>
          <a:prstGeom prst="rect">
            <a:avLst/>
          </a:prstGeom>
        </p:spPr>
        <p:txBody>
          <a:bodyPr anchor="ctr"/>
          <a:lstStyle>
            <a:lvl1pPr algn="r">
              <a:defRPr sz="1463">
                <a:solidFill>
                  <a:schemeClr val="accent1"/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sz="quarter" idx="16"/>
          </p:nvPr>
        </p:nvSpPr>
        <p:spPr>
          <a:xfrm>
            <a:off x="455315" y="1870146"/>
            <a:ext cx="4313238" cy="4167188"/>
          </a:xfrm>
        </p:spPr>
        <p:txBody>
          <a:bodyPr/>
          <a:lstStyle/>
          <a:p>
            <a:r>
              <a:rPr lang="en-US"/>
              <a:t>Click icon to add picture</a:t>
            </a:r>
            <a:endParaRPr lang="hu-HU"/>
          </a:p>
        </p:txBody>
      </p:sp>
      <p:sp>
        <p:nvSpPr>
          <p:cNvPr id="11" name="Picture Placeholder 2"/>
          <p:cNvSpPr>
            <a:spLocks noGrp="1"/>
          </p:cNvSpPr>
          <p:nvPr>
            <p:ph type="pic" sz="quarter" idx="17"/>
          </p:nvPr>
        </p:nvSpPr>
        <p:spPr>
          <a:xfrm>
            <a:off x="4969425" y="1879477"/>
            <a:ext cx="4313238" cy="4167188"/>
          </a:xfrm>
        </p:spPr>
        <p:txBody>
          <a:bodyPr/>
          <a:lstStyle/>
          <a:p>
            <a:r>
              <a:rPr lang="en-US"/>
              <a:t>Click icon to add picture</a:t>
            </a:r>
            <a:endParaRPr lang="hu-HU"/>
          </a:p>
        </p:txBody>
      </p:sp>
      <p:sp>
        <p:nvSpPr>
          <p:cNvPr id="8" name="Picture Placeholder 4"/>
          <p:cNvSpPr>
            <a:spLocks noGrp="1"/>
          </p:cNvSpPr>
          <p:nvPr>
            <p:ph type="pic" sz="quarter" idx="29" hasCustomPrompt="1"/>
          </p:nvPr>
        </p:nvSpPr>
        <p:spPr>
          <a:xfrm>
            <a:off x="325989" y="6140562"/>
            <a:ext cx="1303954" cy="353545"/>
          </a:xfrm>
          <a:prstGeom prst="flowChartProcess">
            <a:avLst/>
          </a:prstGeom>
          <a:noFill/>
          <a:ln w="101600" cmpd="dbl">
            <a:noFill/>
            <a:prstDash val="solid"/>
          </a:ln>
        </p:spPr>
        <p:txBody>
          <a:bodyPr vert="horz" wrap="none" numCol="1" spcCol="3600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853" i="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ICON TO ADD SMALL LOGO (Logo size: 200X40px and preferably be transparent background PNG)</a:t>
            </a:r>
          </a:p>
        </p:txBody>
      </p:sp>
    </p:spTree>
    <p:extLst>
      <p:ext uri="{BB962C8B-B14F-4D97-AF65-F5344CB8AC3E}">
        <p14:creationId xmlns:p14="http://schemas.microsoft.com/office/powerpoint/2010/main" val="1067245100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F6899C-95EE-5F40-8CFD-E814FE3B027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38250" y="1122363"/>
            <a:ext cx="7429500" cy="2387600"/>
          </a:xfrm>
        </p:spPr>
        <p:txBody>
          <a:bodyPr anchor="b"/>
          <a:lstStyle>
            <a:lvl1pPr algn="ctr">
              <a:defRPr sz="4875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784C142-9574-3744-8853-2E887FA000E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1950"/>
            </a:lvl1pPr>
            <a:lvl2pPr marL="371494" indent="0" algn="ctr">
              <a:buNone/>
              <a:defRPr sz="1625"/>
            </a:lvl2pPr>
            <a:lvl3pPr marL="742987" indent="0" algn="ctr">
              <a:buNone/>
              <a:defRPr sz="1463"/>
            </a:lvl3pPr>
            <a:lvl4pPr marL="1114481" indent="0" algn="ctr">
              <a:buNone/>
              <a:defRPr sz="1300"/>
            </a:lvl4pPr>
            <a:lvl5pPr marL="1485974" indent="0" algn="ctr">
              <a:buNone/>
              <a:defRPr sz="1300"/>
            </a:lvl5pPr>
            <a:lvl6pPr marL="1857468" indent="0" algn="ctr">
              <a:buNone/>
              <a:defRPr sz="1300"/>
            </a:lvl6pPr>
            <a:lvl7pPr marL="2228962" indent="0" algn="ctr">
              <a:buNone/>
              <a:defRPr sz="1300"/>
            </a:lvl7pPr>
            <a:lvl8pPr marL="2600455" indent="0" algn="ctr">
              <a:buNone/>
              <a:defRPr sz="1300"/>
            </a:lvl8pPr>
            <a:lvl9pPr marL="2971949" indent="0" algn="ctr">
              <a:buNone/>
              <a:defRPr sz="13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2FCC0F8-AC94-764D-B3A5-4C6335FE69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E7F509-E4C9-D04C-8965-3A5F67247EE3}" type="datetimeFigureOut">
              <a:rPr lang="en-US" smtClean="0"/>
              <a:t>12/15/2020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6A7541-50BB-E84B-A332-A2E620F878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8683D8-6CD4-4843-9E49-FFEE410073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9E4C9-307B-3642-8BAD-1F1D87D328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60790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Tm="1000">
        <p:blinds dir="vert"/>
      </p:transition>
    </mc:Choice>
    <mc:Fallback xmlns="">
      <p:transition spd="slow" advTm="1000">
        <p:blinds dir="vert"/>
      </p:transition>
    </mc:Fallback>
  </mc:AlternateConten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7FC6F9-06BA-7048-923C-D4CF7A8A4B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3383DD-4E5E-3848-86E9-5705661B5E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01E107B-D336-B14C-8CA6-96F178DE37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E7F509-E4C9-D04C-8965-3A5F67247EE3}" type="datetimeFigureOut">
              <a:rPr lang="en-US" smtClean="0"/>
              <a:t>12/15/2020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590A0B2-74A8-1C46-B7D9-8459645B35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F9D74B1-C9E8-0245-9C72-9D885F60C7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9E4C9-307B-3642-8BAD-1F1D87D328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99561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Tm="1000">
        <p:blinds dir="vert"/>
      </p:transition>
    </mc:Choice>
    <mc:Fallback xmlns="">
      <p:transition spd="slow" advTm="1000">
        <p:blinds dir="vert"/>
      </p:transition>
    </mc:Fallback>
  </mc:AlternateConten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86BFC2-8074-0643-B298-9350EEADBE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5880" y="1709747"/>
            <a:ext cx="8543925" cy="2852737"/>
          </a:xfrm>
        </p:spPr>
        <p:txBody>
          <a:bodyPr anchor="b"/>
          <a:lstStyle>
            <a:lvl1pPr>
              <a:defRPr sz="4875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F7E36C2-67A5-8A41-954A-BDDBA0BB1F8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75880" y="4589472"/>
            <a:ext cx="8543925" cy="1500187"/>
          </a:xfrm>
        </p:spPr>
        <p:txBody>
          <a:bodyPr/>
          <a:lstStyle>
            <a:lvl1pPr marL="0" indent="0">
              <a:buNone/>
              <a:defRPr sz="1950">
                <a:solidFill>
                  <a:schemeClr val="tx1">
                    <a:tint val="75000"/>
                  </a:schemeClr>
                </a:solidFill>
              </a:defRPr>
            </a:lvl1pPr>
            <a:lvl2pPr marL="371494" indent="0">
              <a:buNone/>
              <a:defRPr sz="1625">
                <a:solidFill>
                  <a:schemeClr val="tx1">
                    <a:tint val="75000"/>
                  </a:schemeClr>
                </a:solidFill>
              </a:defRPr>
            </a:lvl2pPr>
            <a:lvl3pPr marL="742987" indent="0">
              <a:buNone/>
              <a:defRPr sz="1463">
                <a:solidFill>
                  <a:schemeClr val="tx1">
                    <a:tint val="75000"/>
                  </a:schemeClr>
                </a:solidFill>
              </a:defRPr>
            </a:lvl3pPr>
            <a:lvl4pPr marL="1114481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4pPr>
            <a:lvl5pPr marL="1485974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5pPr>
            <a:lvl6pPr marL="1857468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6pPr>
            <a:lvl7pPr marL="2228962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7pPr>
            <a:lvl8pPr marL="2600455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8pPr>
            <a:lvl9pPr marL="2971949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29B7537-4AB7-7A4D-BD97-862734CEE4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E7F509-E4C9-D04C-8965-3A5F67247EE3}" type="datetimeFigureOut">
              <a:rPr lang="en-US" smtClean="0"/>
              <a:t>12/15/2020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84DE47D-6928-B342-A1E0-F851B80751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0AC9E39-903C-044A-A1AA-C777AAEF6F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9E4C9-307B-3642-8BAD-1F1D87D328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34548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Tm="1000">
        <p:blinds dir="vert"/>
      </p:transition>
    </mc:Choice>
    <mc:Fallback xmlns="">
      <p:transition spd="slow" advTm="1000">
        <p:blinds dir="vert"/>
      </p:transition>
    </mc:Fallback>
  </mc:AlternateConten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CFD032-A041-8547-91B1-30D758B21B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F9AC8A-053F-3442-909C-625AC86B405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C4E7467-67DC-D94E-8485-77FA21E5646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F40F296-E09D-9E40-BD47-9C43C7E0AC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E7F509-E4C9-D04C-8965-3A5F67247EE3}" type="datetimeFigureOut">
              <a:rPr lang="en-US" smtClean="0"/>
              <a:t>12/15/2020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0EEC652-5E2E-8148-9CF1-B34E2BA53B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3EF1E43-8F29-FD4C-A960-0859EFE683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9E4C9-307B-3642-8BAD-1F1D87D328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47007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Tm="1000">
        <p:blinds dir="vert"/>
      </p:transition>
    </mc:Choice>
    <mc:Fallback xmlns="">
      <p:transition spd="slow" advTm="1000">
        <p:blinds dir="vert"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8F80FF-EF75-4FD1-B68E-60B26B8152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6275" y="1709738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DE9F113-9FDB-43B4-97A2-0820EA430A8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76275" y="4589463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A4EF93D-5495-4408-9CD2-3DDD2F5BA4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8A59C1-022B-4265-BA0A-AF99C9DB45B2}" type="datetimeFigureOut">
              <a:rPr lang="pt-BR" smtClean="0"/>
              <a:t>15/12/2020</a:t>
            </a:fld>
            <a:endParaRPr lang="pt-B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C34173-0648-455F-BD23-91C16CDA63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7284E7B-0575-470C-A36B-19E91E19CC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F16CC9-3F5A-41BA-9605-FC16017721CC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57010627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0136F3-B1B7-CB48-809C-D3B5A0448E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2330" y="365129"/>
            <a:ext cx="8543925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984A320-B15F-8A4C-AA59-5C5DE7CF513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2330" y="1681163"/>
            <a:ext cx="4190702" cy="823912"/>
          </a:xfrm>
        </p:spPr>
        <p:txBody>
          <a:bodyPr anchor="b"/>
          <a:lstStyle>
            <a:lvl1pPr marL="0" indent="0">
              <a:buNone/>
              <a:defRPr sz="1950" b="1"/>
            </a:lvl1pPr>
            <a:lvl2pPr marL="371494" indent="0">
              <a:buNone/>
              <a:defRPr sz="1625" b="1"/>
            </a:lvl2pPr>
            <a:lvl3pPr marL="742987" indent="0">
              <a:buNone/>
              <a:defRPr sz="1463" b="1"/>
            </a:lvl3pPr>
            <a:lvl4pPr marL="1114481" indent="0">
              <a:buNone/>
              <a:defRPr sz="1300" b="1"/>
            </a:lvl4pPr>
            <a:lvl5pPr marL="1485974" indent="0">
              <a:buNone/>
              <a:defRPr sz="1300" b="1"/>
            </a:lvl5pPr>
            <a:lvl6pPr marL="1857468" indent="0">
              <a:buNone/>
              <a:defRPr sz="1300" b="1"/>
            </a:lvl6pPr>
            <a:lvl7pPr marL="2228962" indent="0">
              <a:buNone/>
              <a:defRPr sz="1300" b="1"/>
            </a:lvl7pPr>
            <a:lvl8pPr marL="2600455" indent="0">
              <a:buNone/>
              <a:defRPr sz="1300" b="1"/>
            </a:lvl8pPr>
            <a:lvl9pPr marL="2971949" indent="0">
              <a:buNone/>
              <a:defRPr sz="13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79EDCFA-9341-B147-97BA-BFA7A4506C9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82330" y="2505075"/>
            <a:ext cx="4190702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153147D-6772-5143-AE40-251ED1642C5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1950" b="1"/>
            </a:lvl1pPr>
            <a:lvl2pPr marL="371494" indent="0">
              <a:buNone/>
              <a:defRPr sz="1625" b="1"/>
            </a:lvl2pPr>
            <a:lvl3pPr marL="742987" indent="0">
              <a:buNone/>
              <a:defRPr sz="1463" b="1"/>
            </a:lvl3pPr>
            <a:lvl4pPr marL="1114481" indent="0">
              <a:buNone/>
              <a:defRPr sz="1300" b="1"/>
            </a:lvl4pPr>
            <a:lvl5pPr marL="1485974" indent="0">
              <a:buNone/>
              <a:defRPr sz="1300" b="1"/>
            </a:lvl5pPr>
            <a:lvl6pPr marL="1857468" indent="0">
              <a:buNone/>
              <a:defRPr sz="1300" b="1"/>
            </a:lvl6pPr>
            <a:lvl7pPr marL="2228962" indent="0">
              <a:buNone/>
              <a:defRPr sz="1300" b="1"/>
            </a:lvl7pPr>
            <a:lvl8pPr marL="2600455" indent="0">
              <a:buNone/>
              <a:defRPr sz="1300" b="1"/>
            </a:lvl8pPr>
            <a:lvl9pPr marL="2971949" indent="0">
              <a:buNone/>
              <a:defRPr sz="13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D6A3679-F486-DC45-AC5A-A0866A93FBC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D1489F2-A286-C045-84FB-777DE46404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E7F509-E4C9-D04C-8965-3A5F67247EE3}" type="datetimeFigureOut">
              <a:rPr lang="en-US" smtClean="0"/>
              <a:t>12/15/2020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97F91E9-D8D5-0D4A-BDD0-3E4DB66213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9D3F280-4F36-1642-8663-C52B625084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9E4C9-307B-3642-8BAD-1F1D87D328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72838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Tm="1000">
        <p:blinds dir="vert"/>
      </p:transition>
    </mc:Choice>
    <mc:Fallback xmlns="">
      <p:transition spd="slow" advTm="1000">
        <p:blinds dir="vert"/>
      </p:transition>
    </mc:Fallback>
  </mc:AlternateConten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117AE948-09C6-3F41-ABCE-91B835C1E229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710079" y="790902"/>
            <a:ext cx="7483153" cy="486355"/>
          </a:xfrm>
        </p:spPr>
        <p:txBody>
          <a:bodyPr>
            <a:noAutofit/>
          </a:bodyPr>
          <a:lstStyle>
            <a:lvl1pPr marL="0" indent="0">
              <a:buNone/>
              <a:defRPr sz="2600" baseline="0">
                <a:solidFill>
                  <a:schemeClr val="tx1"/>
                </a:solidFill>
                <a:latin typeface="Roboto Black" panose="02000000000000000000" pitchFamily="2" charset="0"/>
                <a:ea typeface="Roboto Black" panose="02000000000000000000" pitchFamily="2" charset="0"/>
                <a:cs typeface="Roboto Black" panose="02000000000000000000" pitchFamily="2" charset="0"/>
              </a:defRPr>
            </a:lvl1pPr>
            <a:lvl2pPr>
              <a:defRPr sz="2600">
                <a:latin typeface="Roboto Black" panose="02000000000000000000" pitchFamily="2" charset="0"/>
                <a:ea typeface="Roboto Black" panose="02000000000000000000" pitchFamily="2" charset="0"/>
                <a:cs typeface="Roboto Black" panose="02000000000000000000" pitchFamily="2" charset="0"/>
              </a:defRPr>
            </a:lvl2pPr>
            <a:lvl3pPr>
              <a:defRPr sz="2600">
                <a:latin typeface="Roboto Black" panose="02000000000000000000" pitchFamily="2" charset="0"/>
                <a:ea typeface="Roboto Black" panose="02000000000000000000" pitchFamily="2" charset="0"/>
                <a:cs typeface="Roboto Black" panose="02000000000000000000" pitchFamily="2" charset="0"/>
              </a:defRPr>
            </a:lvl3pPr>
            <a:lvl4pPr>
              <a:defRPr sz="2600">
                <a:latin typeface="Roboto Black" panose="02000000000000000000" pitchFamily="2" charset="0"/>
                <a:ea typeface="Roboto Black" panose="02000000000000000000" pitchFamily="2" charset="0"/>
                <a:cs typeface="Roboto Black" panose="02000000000000000000" pitchFamily="2" charset="0"/>
              </a:defRPr>
            </a:lvl4pPr>
            <a:lvl5pPr>
              <a:defRPr sz="2600">
                <a:latin typeface="Roboto Black" panose="02000000000000000000" pitchFamily="2" charset="0"/>
                <a:ea typeface="Roboto Black" panose="02000000000000000000" pitchFamily="2" charset="0"/>
                <a:cs typeface="Roboto Black" panose="02000000000000000000" pitchFamily="2" charset="0"/>
              </a:defRPr>
            </a:lvl5pPr>
          </a:lstStyle>
          <a:p>
            <a:pPr lvl="0"/>
            <a:r>
              <a:rPr lang="en-US"/>
              <a:t>Put your main text here</a:t>
            </a:r>
          </a:p>
        </p:txBody>
      </p:sp>
      <p:sp>
        <p:nvSpPr>
          <p:cNvPr id="7" name="Text Placeholder 4">
            <a:extLst>
              <a:ext uri="{FF2B5EF4-FFF2-40B4-BE49-F238E27FC236}">
                <a16:creationId xmlns:a16="http://schemas.microsoft.com/office/drawing/2014/main" id="{4FDB5410-B626-504B-B145-224A39B29722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710079" y="506152"/>
            <a:ext cx="7468369" cy="269360"/>
          </a:xfrm>
        </p:spPr>
        <p:txBody>
          <a:bodyPr>
            <a:normAutofit/>
          </a:bodyPr>
          <a:lstStyle>
            <a:lvl1pPr marL="0" indent="0">
              <a:buNone/>
              <a:defRPr sz="975" baseline="0">
                <a:latin typeface="Source Sans Pro Light" panose="020B0403030403020204" pitchFamily="34" charset="0"/>
              </a:defRPr>
            </a:lvl1pPr>
            <a:lvl2pPr>
              <a:defRPr>
                <a:latin typeface="Source Sans Pro Light" panose="020B0403030403020204" pitchFamily="34" charset="0"/>
              </a:defRPr>
            </a:lvl2pPr>
            <a:lvl3pPr>
              <a:defRPr>
                <a:latin typeface="Source Sans Pro Light" panose="020B0403030403020204" pitchFamily="34" charset="0"/>
              </a:defRPr>
            </a:lvl3pPr>
            <a:lvl4pPr>
              <a:defRPr>
                <a:latin typeface="Source Sans Pro Light" panose="020B0403030403020204" pitchFamily="34" charset="0"/>
              </a:defRPr>
            </a:lvl4pPr>
            <a:lvl5pPr>
              <a:defRPr>
                <a:latin typeface="Source Sans Pro Light" panose="020B0403030403020204" pitchFamily="34" charset="0"/>
              </a:defRPr>
            </a:lvl5pPr>
          </a:lstStyle>
          <a:p>
            <a:pPr lvl="0"/>
            <a:r>
              <a:rPr lang="en-US"/>
              <a:t>Put your text here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365B6944-E3EC-8149-9E7D-BB5E97BC5302}"/>
              </a:ext>
            </a:extLst>
          </p:cNvPr>
          <p:cNvCxnSpPr/>
          <p:nvPr userDrawn="1"/>
        </p:nvCxnSpPr>
        <p:spPr>
          <a:xfrm>
            <a:off x="9354328" y="5205332"/>
            <a:ext cx="0" cy="645143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>
            <a:extLst>
              <a:ext uri="{FF2B5EF4-FFF2-40B4-BE49-F238E27FC236}">
                <a16:creationId xmlns:a16="http://schemas.microsoft.com/office/drawing/2014/main" id="{95C4EC09-BBAF-0C4C-A677-CCAC414DB75C}"/>
              </a:ext>
            </a:extLst>
          </p:cNvPr>
          <p:cNvSpPr txBox="1"/>
          <p:nvPr userDrawn="1"/>
        </p:nvSpPr>
        <p:spPr>
          <a:xfrm>
            <a:off x="9198675" y="6291392"/>
            <a:ext cx="311304" cy="2174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fld id="{9F976047-6D8B-40E5-9820-BFA42EA4E19A}" type="slidenum">
              <a:rPr lang="en-US" sz="813" b="1" i="0" smtClean="0">
                <a:gradFill>
                  <a:gsLst>
                    <a:gs pos="0">
                      <a:schemeClr val="accent5">
                        <a:lumMod val="67000"/>
                      </a:schemeClr>
                    </a:gs>
                    <a:gs pos="48000">
                      <a:schemeClr val="accent3"/>
                    </a:gs>
                    <a:gs pos="100000">
                      <a:schemeClr val="accent6"/>
                    </a:gs>
                  </a:gsLst>
                  <a:path path="circle">
                    <a:fillToRect l="100000" t="100000"/>
                  </a:path>
                </a:gradFill>
                <a:latin typeface="Roboto Black" panose="02000000000000000000" pitchFamily="2" charset="0"/>
                <a:ea typeface="Roboto Black" panose="02000000000000000000" pitchFamily="2" charset="0"/>
              </a:rPr>
              <a:pPr algn="ctr"/>
              <a:t>‹#›</a:t>
            </a:fld>
            <a:endParaRPr lang="en-US" sz="1463" b="1" i="0">
              <a:gradFill>
                <a:gsLst>
                  <a:gs pos="0">
                    <a:schemeClr val="accent5">
                      <a:lumMod val="67000"/>
                    </a:schemeClr>
                  </a:gs>
                  <a:gs pos="48000">
                    <a:schemeClr val="accent3"/>
                  </a:gs>
                  <a:gs pos="100000">
                    <a:schemeClr val="accent6"/>
                  </a:gs>
                </a:gsLst>
                <a:path path="circle">
                  <a:fillToRect l="100000" t="100000"/>
                </a:path>
              </a:gradFill>
              <a:latin typeface="Roboto Black" panose="02000000000000000000" pitchFamily="2" charset="0"/>
              <a:ea typeface="Roboto Black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428426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Tm="1000">
        <p:blinds dir="vert"/>
      </p:transition>
    </mc:Choice>
    <mc:Fallback xmlns="">
      <p:transition spd="slow" advTm="1000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8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13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>
        <p:tmplLst>
          <p:tmpl lvl="1">
            <p:tnLst>
              <p:par>
                <p:cTn presetID="1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/>
                        <p:tgtEl>
                          <p:spTgt spid="6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-#ppt_w*1.125000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Effect transition="in" filter="wipe(right)">
                      <p:cBhvr>
                        <p:cTn dur="500"/>
                        <p:tgtEl>
                          <p:spTgt spid="6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7" grpId="0" build="p">
        <p:tmplLst>
          <p:tmpl lvl="1">
            <p:tnLst>
              <p:par>
                <p:cTn presetID="1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/>
                        <p:tgtEl>
                          <p:spTgt spid="7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-#ppt_w*1.125000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Effect transition="in" filter="wipe(right)">
                      <p:cBhvr>
                        <p:cTn dur="500"/>
                        <p:tgtEl>
                          <p:spTgt spid="7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9" grpId="0"/>
    </p:bldLst>
  </p:timing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120">
          <p15:clr>
            <a:srgbClr val="FBAE40"/>
          </p15:clr>
        </p15:guide>
      </p15:sldGuideLst>
    </p:ext>
  </p:extLs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C0CF5BD6-7884-0043-928E-FD943EC3A48C}"/>
              </a:ext>
            </a:extLst>
          </p:cNvPr>
          <p:cNvCxnSpPr/>
          <p:nvPr userDrawn="1"/>
        </p:nvCxnSpPr>
        <p:spPr>
          <a:xfrm>
            <a:off x="9354328" y="5205332"/>
            <a:ext cx="0" cy="645143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>
            <a:extLst>
              <a:ext uri="{FF2B5EF4-FFF2-40B4-BE49-F238E27FC236}">
                <a16:creationId xmlns:a16="http://schemas.microsoft.com/office/drawing/2014/main" id="{64E70A1F-6A73-6445-8676-81AD9B9C6F65}"/>
              </a:ext>
            </a:extLst>
          </p:cNvPr>
          <p:cNvSpPr txBox="1"/>
          <p:nvPr userDrawn="1"/>
        </p:nvSpPr>
        <p:spPr>
          <a:xfrm>
            <a:off x="9198675" y="6291392"/>
            <a:ext cx="311304" cy="2174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fld id="{9F976047-6D8B-40E5-9820-BFA42EA4E19A}" type="slidenum">
              <a:rPr lang="en-US" sz="813" b="1" i="0" smtClean="0">
                <a:gradFill>
                  <a:gsLst>
                    <a:gs pos="0">
                      <a:schemeClr val="accent5">
                        <a:lumMod val="67000"/>
                      </a:schemeClr>
                    </a:gs>
                    <a:gs pos="48000">
                      <a:schemeClr val="accent3"/>
                    </a:gs>
                    <a:gs pos="100000">
                      <a:schemeClr val="accent6"/>
                    </a:gs>
                  </a:gsLst>
                  <a:path path="circle">
                    <a:fillToRect l="100000" t="100000"/>
                  </a:path>
                </a:gradFill>
                <a:latin typeface="Roboto Black" panose="02000000000000000000" pitchFamily="2" charset="0"/>
                <a:ea typeface="Roboto Black" panose="02000000000000000000" pitchFamily="2" charset="0"/>
              </a:rPr>
              <a:pPr algn="ctr"/>
              <a:t>‹#›</a:t>
            </a:fld>
            <a:endParaRPr lang="en-US" sz="1463" b="1" i="0">
              <a:gradFill>
                <a:gsLst>
                  <a:gs pos="0">
                    <a:schemeClr val="accent5">
                      <a:lumMod val="67000"/>
                    </a:schemeClr>
                  </a:gs>
                  <a:gs pos="48000">
                    <a:schemeClr val="accent3"/>
                  </a:gs>
                  <a:gs pos="100000">
                    <a:schemeClr val="accent6"/>
                  </a:gs>
                </a:gsLst>
                <a:path path="circle">
                  <a:fillToRect l="100000" t="100000"/>
                </a:path>
              </a:gradFill>
              <a:latin typeface="Roboto Black" panose="02000000000000000000" pitchFamily="2" charset="0"/>
              <a:ea typeface="Roboto Black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985021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Tm="1000">
        <p:blinds dir="vert"/>
      </p:transition>
    </mc:Choice>
    <mc:Fallback xmlns="">
      <p:transition spd="slow" advTm="1000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F935E3-6C98-FB45-BF66-D0F8511E4C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2331" y="457200"/>
            <a:ext cx="3194944" cy="1600200"/>
          </a:xfrm>
        </p:spPr>
        <p:txBody>
          <a:bodyPr anchor="b"/>
          <a:lstStyle>
            <a:lvl1pPr>
              <a:defRPr sz="26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387408-9B9F-AA42-A85D-9AF393B357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11343" y="987434"/>
            <a:ext cx="5014913" cy="4873625"/>
          </a:xfrm>
        </p:spPr>
        <p:txBody>
          <a:bodyPr/>
          <a:lstStyle>
            <a:lvl1pPr>
              <a:defRPr sz="2600"/>
            </a:lvl1pPr>
            <a:lvl2pPr>
              <a:defRPr sz="2275"/>
            </a:lvl2pPr>
            <a:lvl3pPr>
              <a:defRPr sz="1950"/>
            </a:lvl3pPr>
            <a:lvl4pPr>
              <a:defRPr sz="1625"/>
            </a:lvl4pPr>
            <a:lvl5pPr>
              <a:defRPr sz="1625"/>
            </a:lvl5pPr>
            <a:lvl6pPr>
              <a:defRPr sz="1625"/>
            </a:lvl6pPr>
            <a:lvl7pPr>
              <a:defRPr sz="1625"/>
            </a:lvl7pPr>
            <a:lvl8pPr>
              <a:defRPr sz="1625"/>
            </a:lvl8pPr>
            <a:lvl9pPr>
              <a:defRPr sz="1625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8E7C923-EECA-1346-92E6-BC325A65ACA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82331" y="2057400"/>
            <a:ext cx="3194944" cy="3811588"/>
          </a:xfrm>
        </p:spPr>
        <p:txBody>
          <a:bodyPr/>
          <a:lstStyle>
            <a:lvl1pPr marL="0" indent="0">
              <a:buNone/>
              <a:defRPr sz="1300"/>
            </a:lvl1pPr>
            <a:lvl2pPr marL="371494" indent="0">
              <a:buNone/>
              <a:defRPr sz="1138"/>
            </a:lvl2pPr>
            <a:lvl3pPr marL="742987" indent="0">
              <a:buNone/>
              <a:defRPr sz="975"/>
            </a:lvl3pPr>
            <a:lvl4pPr marL="1114481" indent="0">
              <a:buNone/>
              <a:defRPr sz="813"/>
            </a:lvl4pPr>
            <a:lvl5pPr marL="1485974" indent="0">
              <a:buNone/>
              <a:defRPr sz="813"/>
            </a:lvl5pPr>
            <a:lvl6pPr marL="1857468" indent="0">
              <a:buNone/>
              <a:defRPr sz="813"/>
            </a:lvl6pPr>
            <a:lvl7pPr marL="2228962" indent="0">
              <a:buNone/>
              <a:defRPr sz="813"/>
            </a:lvl7pPr>
            <a:lvl8pPr marL="2600455" indent="0">
              <a:buNone/>
              <a:defRPr sz="813"/>
            </a:lvl8pPr>
            <a:lvl9pPr marL="2971949" indent="0">
              <a:buNone/>
              <a:defRPr sz="813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2EBBAFE-1794-F543-824F-7C617F484E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E7F509-E4C9-D04C-8965-3A5F67247EE3}" type="datetimeFigureOut">
              <a:rPr lang="en-US" smtClean="0"/>
              <a:t>12/15/2020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9E86BF5-3486-3A44-BCCF-2C30F6DA81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B223EDE-7B27-BA4D-9373-AC502C2F36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9E4C9-307B-3642-8BAD-1F1D87D328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15890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Tm="1000">
        <p:blinds dir="vert"/>
      </p:transition>
    </mc:Choice>
    <mc:Fallback xmlns="">
      <p:transition spd="slow" advTm="1000">
        <p:blinds dir="vert"/>
      </p:transition>
    </mc:Fallback>
  </mc:AlternateContent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33973E-1F76-B143-9731-A638DFF2F8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2331" y="457200"/>
            <a:ext cx="3194944" cy="1600200"/>
          </a:xfrm>
        </p:spPr>
        <p:txBody>
          <a:bodyPr anchor="b"/>
          <a:lstStyle>
            <a:lvl1pPr>
              <a:defRPr sz="26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67985D2-5FA0-6244-9C09-23BAA15F524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211343" y="987434"/>
            <a:ext cx="5014913" cy="4873625"/>
          </a:xfrm>
        </p:spPr>
        <p:txBody>
          <a:bodyPr/>
          <a:lstStyle>
            <a:lvl1pPr marL="0" indent="0">
              <a:buNone/>
              <a:defRPr sz="2600"/>
            </a:lvl1pPr>
            <a:lvl2pPr marL="371494" indent="0">
              <a:buNone/>
              <a:defRPr sz="2275"/>
            </a:lvl2pPr>
            <a:lvl3pPr marL="742987" indent="0">
              <a:buNone/>
              <a:defRPr sz="1950"/>
            </a:lvl3pPr>
            <a:lvl4pPr marL="1114481" indent="0">
              <a:buNone/>
              <a:defRPr sz="1625"/>
            </a:lvl4pPr>
            <a:lvl5pPr marL="1485974" indent="0">
              <a:buNone/>
              <a:defRPr sz="1625"/>
            </a:lvl5pPr>
            <a:lvl6pPr marL="1857468" indent="0">
              <a:buNone/>
              <a:defRPr sz="1625"/>
            </a:lvl6pPr>
            <a:lvl7pPr marL="2228962" indent="0">
              <a:buNone/>
              <a:defRPr sz="1625"/>
            </a:lvl7pPr>
            <a:lvl8pPr marL="2600455" indent="0">
              <a:buNone/>
              <a:defRPr sz="1625"/>
            </a:lvl8pPr>
            <a:lvl9pPr marL="2971949" indent="0">
              <a:buNone/>
              <a:defRPr sz="1625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8B0C267-FA2A-414A-BB7D-8C3B00A1F16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82331" y="2057400"/>
            <a:ext cx="3194944" cy="3811588"/>
          </a:xfrm>
        </p:spPr>
        <p:txBody>
          <a:bodyPr/>
          <a:lstStyle>
            <a:lvl1pPr marL="0" indent="0">
              <a:buNone/>
              <a:defRPr sz="1300"/>
            </a:lvl1pPr>
            <a:lvl2pPr marL="371494" indent="0">
              <a:buNone/>
              <a:defRPr sz="1138"/>
            </a:lvl2pPr>
            <a:lvl3pPr marL="742987" indent="0">
              <a:buNone/>
              <a:defRPr sz="975"/>
            </a:lvl3pPr>
            <a:lvl4pPr marL="1114481" indent="0">
              <a:buNone/>
              <a:defRPr sz="813"/>
            </a:lvl4pPr>
            <a:lvl5pPr marL="1485974" indent="0">
              <a:buNone/>
              <a:defRPr sz="813"/>
            </a:lvl5pPr>
            <a:lvl6pPr marL="1857468" indent="0">
              <a:buNone/>
              <a:defRPr sz="813"/>
            </a:lvl6pPr>
            <a:lvl7pPr marL="2228962" indent="0">
              <a:buNone/>
              <a:defRPr sz="813"/>
            </a:lvl7pPr>
            <a:lvl8pPr marL="2600455" indent="0">
              <a:buNone/>
              <a:defRPr sz="813"/>
            </a:lvl8pPr>
            <a:lvl9pPr marL="2971949" indent="0">
              <a:buNone/>
              <a:defRPr sz="813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649BA22-3092-7643-85BD-65AA5F3D2B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E7F509-E4C9-D04C-8965-3A5F67247EE3}" type="datetimeFigureOut">
              <a:rPr lang="en-US" smtClean="0"/>
              <a:t>12/15/2020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0D9DC93-B052-C146-9F1B-8B1C937091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23DE8F6-2051-7F41-B74B-AD5589F83A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9E4C9-307B-3642-8BAD-1F1D87D328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07031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Tm="1000">
        <p:blinds dir="vert"/>
      </p:transition>
    </mc:Choice>
    <mc:Fallback xmlns="">
      <p:transition spd="slow" advTm="1000">
        <p:blinds dir="vert"/>
      </p:transition>
    </mc:Fallback>
  </mc:AlternateContent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8B93B0-5C04-5845-A945-09CEA54778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9E9DABF-C353-9E41-AD11-50B1744D00B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DBD584B-2CF8-174A-8FF1-2191F87D72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E7F509-E4C9-D04C-8965-3A5F67247EE3}" type="datetimeFigureOut">
              <a:rPr lang="en-US" smtClean="0"/>
              <a:t>12/15/2020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AA4E71E-C317-3E48-BA95-56AC836197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F42CE82-6926-3F4A-B4BD-B05AB6BF84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9E4C9-307B-3642-8BAD-1F1D87D328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5075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Tm="1000">
        <p:blinds dir="vert"/>
      </p:transition>
    </mc:Choice>
    <mc:Fallback xmlns="">
      <p:transition spd="slow" advTm="1000">
        <p:blinds dir="vert"/>
      </p:transition>
    </mc:Fallback>
  </mc:AlternateContent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519172B-D403-C543-B4B3-168DDDFFB20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DBF52E2-0906-4749-8D0E-C1FE246F668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D541308-ACEF-954C-B96A-91DC3BE7F3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E7F509-E4C9-D04C-8965-3A5F67247EE3}" type="datetimeFigureOut">
              <a:rPr lang="en-US" smtClean="0"/>
              <a:t>12/15/2020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B5D925C-C57C-9546-9E80-9196DC61C2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FDF2829-7AB4-6248-9E09-EF66D0CC8B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9E4C9-307B-3642-8BAD-1F1D87D328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93716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Tm="1000">
        <p:blinds dir="vert"/>
      </p:transition>
    </mc:Choice>
    <mc:Fallback xmlns="">
      <p:transition spd="slow" advTm="1000">
        <p:blinds dir="vert"/>
      </p:transition>
    </mc:Fallback>
  </mc:AlternateContent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elcome Mess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Text Placeholder 2">
            <a:extLst>
              <a:ext uri="{FF2B5EF4-FFF2-40B4-BE49-F238E27FC236}">
                <a16:creationId xmlns:a16="http://schemas.microsoft.com/office/drawing/2014/main" id="{A349BAE6-28CF-4A49-B251-8B802BB4AE0B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710079" y="790902"/>
            <a:ext cx="7483153" cy="486355"/>
          </a:xfrm>
        </p:spPr>
        <p:txBody>
          <a:bodyPr>
            <a:noAutofit/>
          </a:bodyPr>
          <a:lstStyle>
            <a:lvl1pPr marL="0" indent="0">
              <a:buNone/>
              <a:defRPr sz="2600" baseline="0">
                <a:solidFill>
                  <a:schemeClr val="tx1"/>
                </a:solidFill>
                <a:latin typeface="Roboto Black" panose="02000000000000000000" pitchFamily="2" charset="0"/>
                <a:ea typeface="Roboto Black" panose="02000000000000000000" pitchFamily="2" charset="0"/>
                <a:cs typeface="Roboto Black" panose="02000000000000000000" pitchFamily="2" charset="0"/>
              </a:defRPr>
            </a:lvl1pPr>
            <a:lvl2pPr>
              <a:defRPr sz="2600">
                <a:latin typeface="Roboto Black" panose="02000000000000000000" pitchFamily="2" charset="0"/>
                <a:ea typeface="Roboto Black" panose="02000000000000000000" pitchFamily="2" charset="0"/>
                <a:cs typeface="Roboto Black" panose="02000000000000000000" pitchFamily="2" charset="0"/>
              </a:defRPr>
            </a:lvl2pPr>
            <a:lvl3pPr>
              <a:defRPr sz="2600">
                <a:latin typeface="Roboto Black" panose="02000000000000000000" pitchFamily="2" charset="0"/>
                <a:ea typeface="Roboto Black" panose="02000000000000000000" pitchFamily="2" charset="0"/>
                <a:cs typeface="Roboto Black" panose="02000000000000000000" pitchFamily="2" charset="0"/>
              </a:defRPr>
            </a:lvl3pPr>
            <a:lvl4pPr>
              <a:defRPr sz="2600">
                <a:latin typeface="Roboto Black" panose="02000000000000000000" pitchFamily="2" charset="0"/>
                <a:ea typeface="Roboto Black" panose="02000000000000000000" pitchFamily="2" charset="0"/>
                <a:cs typeface="Roboto Black" panose="02000000000000000000" pitchFamily="2" charset="0"/>
              </a:defRPr>
            </a:lvl4pPr>
            <a:lvl5pPr>
              <a:defRPr sz="2600">
                <a:latin typeface="Roboto Black" panose="02000000000000000000" pitchFamily="2" charset="0"/>
                <a:ea typeface="Roboto Black" panose="02000000000000000000" pitchFamily="2" charset="0"/>
                <a:cs typeface="Roboto Black" panose="02000000000000000000" pitchFamily="2" charset="0"/>
              </a:defRPr>
            </a:lvl5pPr>
          </a:lstStyle>
          <a:p>
            <a:pPr lvl="0"/>
            <a:r>
              <a:rPr lang="en-US"/>
              <a:t>Put your main text here</a:t>
            </a:r>
          </a:p>
        </p:txBody>
      </p:sp>
      <p:sp>
        <p:nvSpPr>
          <p:cNvPr id="29" name="Text Placeholder 4">
            <a:extLst>
              <a:ext uri="{FF2B5EF4-FFF2-40B4-BE49-F238E27FC236}">
                <a16:creationId xmlns:a16="http://schemas.microsoft.com/office/drawing/2014/main" id="{DF88B13C-989D-F84D-A967-019EAC25619B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710079" y="506152"/>
            <a:ext cx="7468369" cy="269360"/>
          </a:xfrm>
        </p:spPr>
        <p:txBody>
          <a:bodyPr>
            <a:normAutofit/>
          </a:bodyPr>
          <a:lstStyle>
            <a:lvl1pPr marL="0" indent="0">
              <a:buNone/>
              <a:defRPr sz="975" baseline="0">
                <a:latin typeface="Source Sans Pro Light" panose="020B0403030403020204" pitchFamily="34" charset="0"/>
              </a:defRPr>
            </a:lvl1pPr>
            <a:lvl2pPr>
              <a:defRPr>
                <a:latin typeface="Source Sans Pro Light" panose="020B0403030403020204" pitchFamily="34" charset="0"/>
              </a:defRPr>
            </a:lvl2pPr>
            <a:lvl3pPr>
              <a:defRPr>
                <a:latin typeface="Source Sans Pro Light" panose="020B0403030403020204" pitchFamily="34" charset="0"/>
              </a:defRPr>
            </a:lvl3pPr>
            <a:lvl4pPr>
              <a:defRPr>
                <a:latin typeface="Source Sans Pro Light" panose="020B0403030403020204" pitchFamily="34" charset="0"/>
              </a:defRPr>
            </a:lvl4pPr>
            <a:lvl5pPr>
              <a:defRPr>
                <a:latin typeface="Source Sans Pro Light" panose="020B0403030403020204" pitchFamily="34" charset="0"/>
              </a:defRPr>
            </a:lvl5pPr>
          </a:lstStyle>
          <a:p>
            <a:pPr lvl="0"/>
            <a:r>
              <a:rPr lang="en-US"/>
              <a:t>Put your text here</a:t>
            </a:r>
          </a:p>
        </p:txBody>
      </p:sp>
      <p:grpSp>
        <p:nvGrpSpPr>
          <p:cNvPr id="30" name="Group 29">
            <a:extLst>
              <a:ext uri="{FF2B5EF4-FFF2-40B4-BE49-F238E27FC236}">
                <a16:creationId xmlns:a16="http://schemas.microsoft.com/office/drawing/2014/main" id="{B2324A86-5AF1-EF49-BFE4-F43C4FC731F4}"/>
              </a:ext>
            </a:extLst>
          </p:cNvPr>
          <p:cNvGrpSpPr/>
          <p:nvPr userDrawn="1"/>
        </p:nvGrpSpPr>
        <p:grpSpPr>
          <a:xfrm>
            <a:off x="5264053" y="1447803"/>
            <a:ext cx="3627536" cy="4679911"/>
            <a:chOff x="5828202" y="967154"/>
            <a:chExt cx="4464660" cy="4679911"/>
          </a:xfrm>
        </p:grpSpPr>
        <p:sp>
          <p:nvSpPr>
            <p:cNvPr id="31" name="Freeform 15">
              <a:extLst>
                <a:ext uri="{FF2B5EF4-FFF2-40B4-BE49-F238E27FC236}">
                  <a16:creationId xmlns:a16="http://schemas.microsoft.com/office/drawing/2014/main" id="{B4CA3FC7-03D6-E546-A4EC-7D2EA87F3898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5990246" y="967154"/>
              <a:ext cx="4302616" cy="2283119"/>
            </a:xfrm>
            <a:custGeom>
              <a:avLst/>
              <a:gdLst>
                <a:gd name="T0" fmla="*/ 247 w 533"/>
                <a:gd name="T1" fmla="*/ 0 h 283"/>
                <a:gd name="T2" fmla="*/ 247 w 533"/>
                <a:gd name="T3" fmla="*/ 31 h 283"/>
                <a:gd name="T4" fmla="*/ 214 w 533"/>
                <a:gd name="T5" fmla="*/ 34 h 283"/>
                <a:gd name="T6" fmla="*/ 178 w 533"/>
                <a:gd name="T7" fmla="*/ 43 h 283"/>
                <a:gd name="T8" fmla="*/ 113 w 533"/>
                <a:gd name="T9" fmla="*/ 74 h 283"/>
                <a:gd name="T10" fmla="*/ 105 w 533"/>
                <a:gd name="T11" fmla="*/ 79 h 283"/>
                <a:gd name="T12" fmla="*/ 98 w 533"/>
                <a:gd name="T13" fmla="*/ 84 h 283"/>
                <a:gd name="T14" fmla="*/ 85 w 533"/>
                <a:gd name="T15" fmla="*/ 94 h 283"/>
                <a:gd name="T16" fmla="*/ 62 w 533"/>
                <a:gd name="T17" fmla="*/ 117 h 283"/>
                <a:gd name="T18" fmla="*/ 28 w 533"/>
                <a:gd name="T19" fmla="*/ 166 h 283"/>
                <a:gd name="T20" fmla="*/ 10 w 533"/>
                <a:gd name="T21" fmla="*/ 212 h 283"/>
                <a:gd name="T22" fmla="*/ 2 w 533"/>
                <a:gd name="T23" fmla="*/ 249 h 283"/>
                <a:gd name="T24" fmla="*/ 1 w 533"/>
                <a:gd name="T25" fmla="*/ 256 h 283"/>
                <a:gd name="T26" fmla="*/ 1 w 533"/>
                <a:gd name="T27" fmla="*/ 263 h 283"/>
                <a:gd name="T28" fmla="*/ 0 w 533"/>
                <a:gd name="T29" fmla="*/ 273 h 283"/>
                <a:gd name="T30" fmla="*/ 0 w 533"/>
                <a:gd name="T31" fmla="*/ 282 h 283"/>
                <a:gd name="T32" fmla="*/ 1 w 533"/>
                <a:gd name="T33" fmla="*/ 273 h 283"/>
                <a:gd name="T34" fmla="*/ 2 w 533"/>
                <a:gd name="T35" fmla="*/ 263 h 283"/>
                <a:gd name="T36" fmla="*/ 2 w 533"/>
                <a:gd name="T37" fmla="*/ 257 h 283"/>
                <a:gd name="T38" fmla="*/ 3 w 533"/>
                <a:gd name="T39" fmla="*/ 249 h 283"/>
                <a:gd name="T40" fmla="*/ 12 w 533"/>
                <a:gd name="T41" fmla="*/ 213 h 283"/>
                <a:gd name="T42" fmla="*/ 32 w 533"/>
                <a:gd name="T43" fmla="*/ 168 h 283"/>
                <a:gd name="T44" fmla="*/ 67 w 533"/>
                <a:gd name="T45" fmla="*/ 121 h 283"/>
                <a:gd name="T46" fmla="*/ 90 w 533"/>
                <a:gd name="T47" fmla="*/ 100 h 283"/>
                <a:gd name="T48" fmla="*/ 103 w 533"/>
                <a:gd name="T49" fmla="*/ 90 h 283"/>
                <a:gd name="T50" fmla="*/ 110 w 533"/>
                <a:gd name="T51" fmla="*/ 85 h 283"/>
                <a:gd name="T52" fmla="*/ 117 w 533"/>
                <a:gd name="T53" fmla="*/ 81 h 283"/>
                <a:gd name="T54" fmla="*/ 181 w 533"/>
                <a:gd name="T55" fmla="*/ 53 h 283"/>
                <a:gd name="T56" fmla="*/ 216 w 533"/>
                <a:gd name="T57" fmla="*/ 46 h 283"/>
                <a:gd name="T58" fmla="*/ 252 w 533"/>
                <a:gd name="T59" fmla="*/ 45 h 283"/>
                <a:gd name="T60" fmla="*/ 288 w 533"/>
                <a:gd name="T61" fmla="*/ 48 h 283"/>
                <a:gd name="T62" fmla="*/ 323 w 533"/>
                <a:gd name="T63" fmla="*/ 56 h 283"/>
                <a:gd name="T64" fmla="*/ 384 w 533"/>
                <a:gd name="T65" fmla="*/ 85 h 283"/>
                <a:gd name="T66" fmla="*/ 410 w 533"/>
                <a:gd name="T67" fmla="*/ 105 h 283"/>
                <a:gd name="T68" fmla="*/ 421 w 533"/>
                <a:gd name="T69" fmla="*/ 116 h 283"/>
                <a:gd name="T70" fmla="*/ 429 w 533"/>
                <a:gd name="T71" fmla="*/ 124 h 283"/>
                <a:gd name="T72" fmla="*/ 430 w 533"/>
                <a:gd name="T73" fmla="*/ 124 h 283"/>
                <a:gd name="T74" fmla="*/ 431 w 533"/>
                <a:gd name="T75" fmla="*/ 126 h 283"/>
                <a:gd name="T76" fmla="*/ 434 w 533"/>
                <a:gd name="T77" fmla="*/ 129 h 283"/>
                <a:gd name="T78" fmla="*/ 435 w 533"/>
                <a:gd name="T79" fmla="*/ 130 h 283"/>
                <a:gd name="T80" fmla="*/ 488 w 533"/>
                <a:gd name="T81" fmla="*/ 250 h 283"/>
                <a:gd name="T82" fmla="*/ 488 w 533"/>
                <a:gd name="T83" fmla="*/ 252 h 283"/>
                <a:gd name="T84" fmla="*/ 489 w 533"/>
                <a:gd name="T85" fmla="*/ 259 h 283"/>
                <a:gd name="T86" fmla="*/ 489 w 533"/>
                <a:gd name="T87" fmla="*/ 265 h 283"/>
                <a:gd name="T88" fmla="*/ 489 w 533"/>
                <a:gd name="T89" fmla="*/ 270 h 283"/>
                <a:gd name="T90" fmla="*/ 489 w 533"/>
                <a:gd name="T91" fmla="*/ 275 h 283"/>
                <a:gd name="T92" fmla="*/ 489 w 533"/>
                <a:gd name="T93" fmla="*/ 281 h 283"/>
                <a:gd name="T94" fmla="*/ 489 w 533"/>
                <a:gd name="T95" fmla="*/ 283 h 283"/>
                <a:gd name="T96" fmla="*/ 490 w 533"/>
                <a:gd name="T97" fmla="*/ 283 h 283"/>
                <a:gd name="T98" fmla="*/ 517 w 533"/>
                <a:gd name="T99" fmla="*/ 283 h 283"/>
                <a:gd name="T100" fmla="*/ 533 w 533"/>
                <a:gd name="T101" fmla="*/ 283 h 283"/>
                <a:gd name="T102" fmla="*/ 533 w 533"/>
                <a:gd name="T103" fmla="*/ 282 h 283"/>
                <a:gd name="T104" fmla="*/ 247 w 533"/>
                <a:gd name="T105" fmla="*/ 0 h 2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533" h="283">
                  <a:moveTo>
                    <a:pt x="247" y="0"/>
                  </a:moveTo>
                  <a:cubicBezTo>
                    <a:pt x="247" y="31"/>
                    <a:pt x="247" y="31"/>
                    <a:pt x="247" y="31"/>
                  </a:cubicBezTo>
                  <a:cubicBezTo>
                    <a:pt x="236" y="32"/>
                    <a:pt x="225" y="33"/>
                    <a:pt x="214" y="34"/>
                  </a:cubicBezTo>
                  <a:cubicBezTo>
                    <a:pt x="202" y="37"/>
                    <a:pt x="190" y="39"/>
                    <a:pt x="178" y="43"/>
                  </a:cubicBezTo>
                  <a:cubicBezTo>
                    <a:pt x="154" y="50"/>
                    <a:pt x="132" y="61"/>
                    <a:pt x="113" y="74"/>
                  </a:cubicBezTo>
                  <a:cubicBezTo>
                    <a:pt x="110" y="75"/>
                    <a:pt x="108" y="77"/>
                    <a:pt x="105" y="79"/>
                  </a:cubicBezTo>
                  <a:cubicBezTo>
                    <a:pt x="103" y="80"/>
                    <a:pt x="101" y="82"/>
                    <a:pt x="98" y="84"/>
                  </a:cubicBezTo>
                  <a:cubicBezTo>
                    <a:pt x="94" y="87"/>
                    <a:pt x="89" y="91"/>
                    <a:pt x="85" y="94"/>
                  </a:cubicBezTo>
                  <a:cubicBezTo>
                    <a:pt x="77" y="102"/>
                    <a:pt x="69" y="109"/>
                    <a:pt x="62" y="117"/>
                  </a:cubicBezTo>
                  <a:cubicBezTo>
                    <a:pt x="48" y="133"/>
                    <a:pt x="37" y="150"/>
                    <a:pt x="28" y="166"/>
                  </a:cubicBezTo>
                  <a:cubicBezTo>
                    <a:pt x="20" y="182"/>
                    <a:pt x="14" y="198"/>
                    <a:pt x="10" y="212"/>
                  </a:cubicBezTo>
                  <a:cubicBezTo>
                    <a:pt x="6" y="226"/>
                    <a:pt x="3" y="239"/>
                    <a:pt x="2" y="249"/>
                  </a:cubicBezTo>
                  <a:cubicBezTo>
                    <a:pt x="2" y="252"/>
                    <a:pt x="2" y="254"/>
                    <a:pt x="1" y="256"/>
                  </a:cubicBezTo>
                  <a:cubicBezTo>
                    <a:pt x="1" y="259"/>
                    <a:pt x="1" y="261"/>
                    <a:pt x="1" y="263"/>
                  </a:cubicBezTo>
                  <a:cubicBezTo>
                    <a:pt x="1" y="267"/>
                    <a:pt x="0" y="271"/>
                    <a:pt x="0" y="273"/>
                  </a:cubicBezTo>
                  <a:cubicBezTo>
                    <a:pt x="0" y="279"/>
                    <a:pt x="0" y="282"/>
                    <a:pt x="0" y="282"/>
                  </a:cubicBezTo>
                  <a:cubicBezTo>
                    <a:pt x="0" y="282"/>
                    <a:pt x="0" y="279"/>
                    <a:pt x="1" y="273"/>
                  </a:cubicBezTo>
                  <a:cubicBezTo>
                    <a:pt x="1" y="271"/>
                    <a:pt x="1" y="267"/>
                    <a:pt x="2" y="263"/>
                  </a:cubicBezTo>
                  <a:cubicBezTo>
                    <a:pt x="2" y="261"/>
                    <a:pt x="2" y="259"/>
                    <a:pt x="2" y="257"/>
                  </a:cubicBezTo>
                  <a:cubicBezTo>
                    <a:pt x="3" y="254"/>
                    <a:pt x="3" y="252"/>
                    <a:pt x="3" y="249"/>
                  </a:cubicBezTo>
                  <a:cubicBezTo>
                    <a:pt x="5" y="239"/>
                    <a:pt x="7" y="226"/>
                    <a:pt x="12" y="213"/>
                  </a:cubicBezTo>
                  <a:cubicBezTo>
                    <a:pt x="17" y="199"/>
                    <a:pt x="23" y="183"/>
                    <a:pt x="32" y="168"/>
                  </a:cubicBezTo>
                  <a:cubicBezTo>
                    <a:pt x="41" y="152"/>
                    <a:pt x="53" y="136"/>
                    <a:pt x="67" y="121"/>
                  </a:cubicBezTo>
                  <a:cubicBezTo>
                    <a:pt x="74" y="114"/>
                    <a:pt x="82" y="107"/>
                    <a:pt x="90" y="100"/>
                  </a:cubicBezTo>
                  <a:cubicBezTo>
                    <a:pt x="94" y="96"/>
                    <a:pt x="99" y="93"/>
                    <a:pt x="103" y="90"/>
                  </a:cubicBezTo>
                  <a:cubicBezTo>
                    <a:pt x="106" y="88"/>
                    <a:pt x="108" y="87"/>
                    <a:pt x="110" y="85"/>
                  </a:cubicBezTo>
                  <a:cubicBezTo>
                    <a:pt x="113" y="84"/>
                    <a:pt x="115" y="82"/>
                    <a:pt x="117" y="81"/>
                  </a:cubicBezTo>
                  <a:cubicBezTo>
                    <a:pt x="137" y="69"/>
                    <a:pt x="158" y="60"/>
                    <a:pt x="181" y="53"/>
                  </a:cubicBezTo>
                  <a:cubicBezTo>
                    <a:pt x="193" y="50"/>
                    <a:pt x="204" y="48"/>
                    <a:pt x="216" y="46"/>
                  </a:cubicBezTo>
                  <a:cubicBezTo>
                    <a:pt x="228" y="45"/>
                    <a:pt x="240" y="44"/>
                    <a:pt x="252" y="45"/>
                  </a:cubicBezTo>
                  <a:cubicBezTo>
                    <a:pt x="265" y="45"/>
                    <a:pt x="276" y="46"/>
                    <a:pt x="288" y="48"/>
                  </a:cubicBezTo>
                  <a:cubicBezTo>
                    <a:pt x="300" y="50"/>
                    <a:pt x="311" y="52"/>
                    <a:pt x="323" y="56"/>
                  </a:cubicBezTo>
                  <a:cubicBezTo>
                    <a:pt x="345" y="63"/>
                    <a:pt x="366" y="73"/>
                    <a:pt x="384" y="85"/>
                  </a:cubicBezTo>
                  <a:cubicBezTo>
                    <a:pt x="393" y="92"/>
                    <a:pt x="402" y="98"/>
                    <a:pt x="410" y="105"/>
                  </a:cubicBezTo>
                  <a:cubicBezTo>
                    <a:pt x="414" y="108"/>
                    <a:pt x="418" y="112"/>
                    <a:pt x="421" y="116"/>
                  </a:cubicBezTo>
                  <a:cubicBezTo>
                    <a:pt x="424" y="119"/>
                    <a:pt x="427" y="121"/>
                    <a:pt x="429" y="124"/>
                  </a:cubicBezTo>
                  <a:cubicBezTo>
                    <a:pt x="429" y="124"/>
                    <a:pt x="429" y="124"/>
                    <a:pt x="430" y="124"/>
                  </a:cubicBezTo>
                  <a:cubicBezTo>
                    <a:pt x="430" y="125"/>
                    <a:pt x="431" y="126"/>
                    <a:pt x="431" y="126"/>
                  </a:cubicBezTo>
                  <a:cubicBezTo>
                    <a:pt x="432" y="127"/>
                    <a:pt x="433" y="128"/>
                    <a:pt x="434" y="129"/>
                  </a:cubicBezTo>
                  <a:cubicBezTo>
                    <a:pt x="434" y="130"/>
                    <a:pt x="434" y="130"/>
                    <a:pt x="435" y="130"/>
                  </a:cubicBezTo>
                  <a:cubicBezTo>
                    <a:pt x="463" y="164"/>
                    <a:pt x="481" y="205"/>
                    <a:pt x="488" y="250"/>
                  </a:cubicBezTo>
                  <a:cubicBezTo>
                    <a:pt x="488" y="250"/>
                    <a:pt x="488" y="251"/>
                    <a:pt x="488" y="252"/>
                  </a:cubicBezTo>
                  <a:cubicBezTo>
                    <a:pt x="488" y="254"/>
                    <a:pt x="488" y="256"/>
                    <a:pt x="489" y="259"/>
                  </a:cubicBezTo>
                  <a:cubicBezTo>
                    <a:pt x="489" y="261"/>
                    <a:pt x="489" y="263"/>
                    <a:pt x="489" y="265"/>
                  </a:cubicBezTo>
                  <a:cubicBezTo>
                    <a:pt x="489" y="267"/>
                    <a:pt x="489" y="269"/>
                    <a:pt x="489" y="270"/>
                  </a:cubicBezTo>
                  <a:cubicBezTo>
                    <a:pt x="489" y="272"/>
                    <a:pt x="489" y="273"/>
                    <a:pt x="489" y="275"/>
                  </a:cubicBezTo>
                  <a:cubicBezTo>
                    <a:pt x="489" y="277"/>
                    <a:pt x="489" y="279"/>
                    <a:pt x="489" y="281"/>
                  </a:cubicBezTo>
                  <a:cubicBezTo>
                    <a:pt x="489" y="282"/>
                    <a:pt x="489" y="283"/>
                    <a:pt x="489" y="283"/>
                  </a:cubicBezTo>
                  <a:cubicBezTo>
                    <a:pt x="490" y="283"/>
                    <a:pt x="490" y="283"/>
                    <a:pt x="490" y="283"/>
                  </a:cubicBezTo>
                  <a:cubicBezTo>
                    <a:pt x="517" y="283"/>
                    <a:pt x="517" y="283"/>
                    <a:pt x="517" y="283"/>
                  </a:cubicBezTo>
                  <a:cubicBezTo>
                    <a:pt x="533" y="283"/>
                    <a:pt x="533" y="283"/>
                    <a:pt x="533" y="283"/>
                  </a:cubicBezTo>
                  <a:cubicBezTo>
                    <a:pt x="533" y="283"/>
                    <a:pt x="533" y="282"/>
                    <a:pt x="533" y="282"/>
                  </a:cubicBezTo>
                  <a:cubicBezTo>
                    <a:pt x="533" y="126"/>
                    <a:pt x="405" y="0"/>
                    <a:pt x="247" y="0"/>
                  </a:cubicBezTo>
                  <a:close/>
                </a:path>
              </a:pathLst>
            </a:custGeom>
            <a:gradFill>
              <a:gsLst>
                <a:gs pos="0">
                  <a:schemeClr val="accent5">
                    <a:lumMod val="67000"/>
                  </a:schemeClr>
                </a:gs>
                <a:gs pos="48000">
                  <a:schemeClr val="accent3"/>
                </a:gs>
                <a:gs pos="100000">
                  <a:schemeClr val="accent6"/>
                </a:gs>
              </a:gsLst>
              <a:path path="circle">
                <a:fillToRect l="100000" t="100000"/>
              </a:path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463"/>
            </a:p>
          </p:txBody>
        </p:sp>
        <p:sp>
          <p:nvSpPr>
            <p:cNvPr id="32" name="Freeform 16">
              <a:extLst>
                <a:ext uri="{FF2B5EF4-FFF2-40B4-BE49-F238E27FC236}">
                  <a16:creationId xmlns:a16="http://schemas.microsoft.com/office/drawing/2014/main" id="{7EDB44E5-C1F8-AA45-9C10-9D8041ED7FB8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5828202" y="3371201"/>
              <a:ext cx="4292942" cy="2275864"/>
            </a:xfrm>
            <a:custGeom>
              <a:avLst/>
              <a:gdLst>
                <a:gd name="T0" fmla="*/ 532 w 532"/>
                <a:gd name="T1" fmla="*/ 9 h 282"/>
                <a:gd name="T2" fmla="*/ 531 w 532"/>
                <a:gd name="T3" fmla="*/ 20 h 282"/>
                <a:gd name="T4" fmla="*/ 530 w 532"/>
                <a:gd name="T5" fmla="*/ 26 h 282"/>
                <a:gd name="T6" fmla="*/ 529 w 532"/>
                <a:gd name="T7" fmla="*/ 33 h 282"/>
                <a:gd name="T8" fmla="*/ 521 w 532"/>
                <a:gd name="T9" fmla="*/ 70 h 282"/>
                <a:gd name="T10" fmla="*/ 501 w 532"/>
                <a:gd name="T11" fmla="*/ 115 h 282"/>
                <a:gd name="T12" fmla="*/ 466 w 532"/>
                <a:gd name="T13" fmla="*/ 161 h 282"/>
                <a:gd name="T14" fmla="*/ 442 w 532"/>
                <a:gd name="T15" fmla="*/ 183 h 282"/>
                <a:gd name="T16" fmla="*/ 429 w 532"/>
                <a:gd name="T17" fmla="*/ 193 h 282"/>
                <a:gd name="T18" fmla="*/ 422 w 532"/>
                <a:gd name="T19" fmla="*/ 197 h 282"/>
                <a:gd name="T20" fmla="*/ 415 w 532"/>
                <a:gd name="T21" fmla="*/ 202 h 282"/>
                <a:gd name="T22" fmla="*/ 351 w 532"/>
                <a:gd name="T23" fmla="*/ 229 h 282"/>
                <a:gd name="T24" fmla="*/ 316 w 532"/>
                <a:gd name="T25" fmla="*/ 236 h 282"/>
                <a:gd name="T26" fmla="*/ 281 w 532"/>
                <a:gd name="T27" fmla="*/ 238 h 282"/>
                <a:gd name="T28" fmla="*/ 245 w 532"/>
                <a:gd name="T29" fmla="*/ 235 h 282"/>
                <a:gd name="T30" fmla="*/ 210 w 532"/>
                <a:gd name="T31" fmla="*/ 227 h 282"/>
                <a:gd name="T32" fmla="*/ 148 w 532"/>
                <a:gd name="T33" fmla="*/ 197 h 282"/>
                <a:gd name="T34" fmla="*/ 123 w 532"/>
                <a:gd name="T35" fmla="*/ 178 h 282"/>
                <a:gd name="T36" fmla="*/ 111 w 532"/>
                <a:gd name="T37" fmla="*/ 167 h 282"/>
                <a:gd name="T38" fmla="*/ 103 w 532"/>
                <a:gd name="T39" fmla="*/ 159 h 282"/>
                <a:gd name="T40" fmla="*/ 103 w 532"/>
                <a:gd name="T41" fmla="*/ 158 h 282"/>
                <a:gd name="T42" fmla="*/ 101 w 532"/>
                <a:gd name="T43" fmla="*/ 157 h 282"/>
                <a:gd name="T44" fmla="*/ 99 w 532"/>
                <a:gd name="T45" fmla="*/ 153 h 282"/>
                <a:gd name="T46" fmla="*/ 98 w 532"/>
                <a:gd name="T47" fmla="*/ 153 h 282"/>
                <a:gd name="T48" fmla="*/ 45 w 532"/>
                <a:gd name="T49" fmla="*/ 33 h 282"/>
                <a:gd name="T50" fmla="*/ 45 w 532"/>
                <a:gd name="T51" fmla="*/ 31 h 282"/>
                <a:gd name="T52" fmla="*/ 44 w 532"/>
                <a:gd name="T53" fmla="*/ 24 h 282"/>
                <a:gd name="T54" fmla="*/ 44 w 532"/>
                <a:gd name="T55" fmla="*/ 18 h 282"/>
                <a:gd name="T56" fmla="*/ 43 w 532"/>
                <a:gd name="T57" fmla="*/ 12 h 282"/>
                <a:gd name="T58" fmla="*/ 43 w 532"/>
                <a:gd name="T59" fmla="*/ 8 h 282"/>
                <a:gd name="T60" fmla="*/ 43 w 532"/>
                <a:gd name="T61" fmla="*/ 2 h 282"/>
                <a:gd name="T62" fmla="*/ 43 w 532"/>
                <a:gd name="T63" fmla="*/ 0 h 282"/>
                <a:gd name="T64" fmla="*/ 43 w 532"/>
                <a:gd name="T65" fmla="*/ 0 h 282"/>
                <a:gd name="T66" fmla="*/ 16 w 532"/>
                <a:gd name="T67" fmla="*/ 0 h 282"/>
                <a:gd name="T68" fmla="*/ 0 w 532"/>
                <a:gd name="T69" fmla="*/ 0 h 282"/>
                <a:gd name="T70" fmla="*/ 0 w 532"/>
                <a:gd name="T71" fmla="*/ 1 h 282"/>
                <a:gd name="T72" fmla="*/ 285 w 532"/>
                <a:gd name="T73" fmla="*/ 282 h 282"/>
                <a:gd name="T74" fmla="*/ 285 w 532"/>
                <a:gd name="T75" fmla="*/ 251 h 282"/>
                <a:gd name="T76" fmla="*/ 318 w 532"/>
                <a:gd name="T77" fmla="*/ 248 h 282"/>
                <a:gd name="T78" fmla="*/ 355 w 532"/>
                <a:gd name="T79" fmla="*/ 240 h 282"/>
                <a:gd name="T80" fmla="*/ 420 w 532"/>
                <a:gd name="T81" fmla="*/ 209 h 282"/>
                <a:gd name="T82" fmla="*/ 427 w 532"/>
                <a:gd name="T83" fmla="*/ 204 h 282"/>
                <a:gd name="T84" fmla="*/ 434 w 532"/>
                <a:gd name="T85" fmla="*/ 199 h 282"/>
                <a:gd name="T86" fmla="*/ 447 w 532"/>
                <a:gd name="T87" fmla="*/ 188 h 282"/>
                <a:gd name="T88" fmla="*/ 471 w 532"/>
                <a:gd name="T89" fmla="*/ 165 h 282"/>
                <a:gd name="T90" fmla="*/ 504 w 532"/>
                <a:gd name="T91" fmla="*/ 117 h 282"/>
                <a:gd name="T92" fmla="*/ 523 w 532"/>
                <a:gd name="T93" fmla="*/ 71 h 282"/>
                <a:gd name="T94" fmla="*/ 531 w 532"/>
                <a:gd name="T95" fmla="*/ 34 h 282"/>
                <a:gd name="T96" fmla="*/ 531 w 532"/>
                <a:gd name="T97" fmla="*/ 26 h 282"/>
                <a:gd name="T98" fmla="*/ 532 w 532"/>
                <a:gd name="T99" fmla="*/ 20 h 282"/>
                <a:gd name="T100" fmla="*/ 532 w 532"/>
                <a:gd name="T101" fmla="*/ 9 h 282"/>
                <a:gd name="T102" fmla="*/ 532 w 532"/>
                <a:gd name="T103" fmla="*/ 1 h 282"/>
                <a:gd name="T104" fmla="*/ 532 w 532"/>
                <a:gd name="T105" fmla="*/ 9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532" h="282">
                  <a:moveTo>
                    <a:pt x="532" y="9"/>
                  </a:moveTo>
                  <a:cubicBezTo>
                    <a:pt x="532" y="12"/>
                    <a:pt x="532" y="16"/>
                    <a:pt x="531" y="20"/>
                  </a:cubicBezTo>
                  <a:cubicBezTo>
                    <a:pt x="531" y="22"/>
                    <a:pt x="531" y="24"/>
                    <a:pt x="530" y="26"/>
                  </a:cubicBezTo>
                  <a:cubicBezTo>
                    <a:pt x="530" y="28"/>
                    <a:pt x="530" y="31"/>
                    <a:pt x="529" y="33"/>
                  </a:cubicBezTo>
                  <a:cubicBezTo>
                    <a:pt x="528" y="44"/>
                    <a:pt x="525" y="56"/>
                    <a:pt x="521" y="70"/>
                  </a:cubicBezTo>
                  <a:cubicBezTo>
                    <a:pt x="516" y="84"/>
                    <a:pt x="510" y="99"/>
                    <a:pt x="501" y="115"/>
                  </a:cubicBezTo>
                  <a:cubicBezTo>
                    <a:pt x="492" y="130"/>
                    <a:pt x="480" y="146"/>
                    <a:pt x="466" y="161"/>
                  </a:cubicBezTo>
                  <a:cubicBezTo>
                    <a:pt x="459" y="169"/>
                    <a:pt x="451" y="176"/>
                    <a:pt x="442" y="183"/>
                  </a:cubicBezTo>
                  <a:cubicBezTo>
                    <a:pt x="438" y="186"/>
                    <a:pt x="434" y="189"/>
                    <a:pt x="429" y="193"/>
                  </a:cubicBezTo>
                  <a:cubicBezTo>
                    <a:pt x="427" y="194"/>
                    <a:pt x="425" y="196"/>
                    <a:pt x="422" y="197"/>
                  </a:cubicBezTo>
                  <a:cubicBezTo>
                    <a:pt x="420" y="199"/>
                    <a:pt x="418" y="200"/>
                    <a:pt x="415" y="202"/>
                  </a:cubicBezTo>
                  <a:cubicBezTo>
                    <a:pt x="396" y="214"/>
                    <a:pt x="374" y="223"/>
                    <a:pt x="351" y="229"/>
                  </a:cubicBezTo>
                  <a:cubicBezTo>
                    <a:pt x="340" y="233"/>
                    <a:pt x="328" y="235"/>
                    <a:pt x="316" y="236"/>
                  </a:cubicBezTo>
                  <a:cubicBezTo>
                    <a:pt x="305" y="238"/>
                    <a:pt x="292" y="238"/>
                    <a:pt x="281" y="238"/>
                  </a:cubicBezTo>
                  <a:cubicBezTo>
                    <a:pt x="268" y="238"/>
                    <a:pt x="257" y="237"/>
                    <a:pt x="245" y="235"/>
                  </a:cubicBezTo>
                  <a:cubicBezTo>
                    <a:pt x="233" y="233"/>
                    <a:pt x="221" y="230"/>
                    <a:pt x="210" y="227"/>
                  </a:cubicBezTo>
                  <a:cubicBezTo>
                    <a:pt x="188" y="220"/>
                    <a:pt x="167" y="210"/>
                    <a:pt x="148" y="197"/>
                  </a:cubicBezTo>
                  <a:cubicBezTo>
                    <a:pt x="139" y="191"/>
                    <a:pt x="131" y="185"/>
                    <a:pt x="123" y="178"/>
                  </a:cubicBezTo>
                  <a:cubicBezTo>
                    <a:pt x="119" y="174"/>
                    <a:pt x="115" y="170"/>
                    <a:pt x="111" y="167"/>
                  </a:cubicBezTo>
                  <a:cubicBezTo>
                    <a:pt x="109" y="164"/>
                    <a:pt x="106" y="161"/>
                    <a:pt x="103" y="159"/>
                  </a:cubicBezTo>
                  <a:cubicBezTo>
                    <a:pt x="103" y="159"/>
                    <a:pt x="103" y="159"/>
                    <a:pt x="103" y="158"/>
                  </a:cubicBezTo>
                  <a:cubicBezTo>
                    <a:pt x="103" y="158"/>
                    <a:pt x="102" y="157"/>
                    <a:pt x="101" y="157"/>
                  </a:cubicBezTo>
                  <a:cubicBezTo>
                    <a:pt x="100" y="155"/>
                    <a:pt x="99" y="154"/>
                    <a:pt x="99" y="153"/>
                  </a:cubicBezTo>
                  <a:cubicBezTo>
                    <a:pt x="98" y="153"/>
                    <a:pt x="98" y="153"/>
                    <a:pt x="98" y="153"/>
                  </a:cubicBezTo>
                  <a:cubicBezTo>
                    <a:pt x="70" y="119"/>
                    <a:pt x="51" y="78"/>
                    <a:pt x="45" y="33"/>
                  </a:cubicBezTo>
                  <a:cubicBezTo>
                    <a:pt x="45" y="32"/>
                    <a:pt x="45" y="32"/>
                    <a:pt x="45" y="31"/>
                  </a:cubicBezTo>
                  <a:cubicBezTo>
                    <a:pt x="44" y="29"/>
                    <a:pt x="44" y="26"/>
                    <a:pt x="44" y="24"/>
                  </a:cubicBezTo>
                  <a:cubicBezTo>
                    <a:pt x="44" y="22"/>
                    <a:pt x="44" y="20"/>
                    <a:pt x="44" y="18"/>
                  </a:cubicBezTo>
                  <a:cubicBezTo>
                    <a:pt x="43" y="16"/>
                    <a:pt x="43" y="14"/>
                    <a:pt x="43" y="12"/>
                  </a:cubicBezTo>
                  <a:cubicBezTo>
                    <a:pt x="43" y="11"/>
                    <a:pt x="43" y="9"/>
                    <a:pt x="43" y="8"/>
                  </a:cubicBezTo>
                  <a:cubicBezTo>
                    <a:pt x="43" y="5"/>
                    <a:pt x="43" y="3"/>
                    <a:pt x="43" y="2"/>
                  </a:cubicBezTo>
                  <a:cubicBezTo>
                    <a:pt x="43" y="1"/>
                    <a:pt x="43" y="0"/>
                    <a:pt x="43" y="0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16" y="0"/>
                    <a:pt x="16" y="0"/>
                    <a:pt x="16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1"/>
                  </a:cubicBezTo>
                  <a:cubicBezTo>
                    <a:pt x="0" y="156"/>
                    <a:pt x="127" y="282"/>
                    <a:pt x="285" y="282"/>
                  </a:cubicBezTo>
                  <a:cubicBezTo>
                    <a:pt x="285" y="251"/>
                    <a:pt x="285" y="251"/>
                    <a:pt x="285" y="251"/>
                  </a:cubicBezTo>
                  <a:cubicBezTo>
                    <a:pt x="296" y="251"/>
                    <a:pt x="307" y="250"/>
                    <a:pt x="318" y="248"/>
                  </a:cubicBezTo>
                  <a:cubicBezTo>
                    <a:pt x="331" y="246"/>
                    <a:pt x="343" y="244"/>
                    <a:pt x="355" y="240"/>
                  </a:cubicBezTo>
                  <a:cubicBezTo>
                    <a:pt x="378" y="232"/>
                    <a:pt x="400" y="222"/>
                    <a:pt x="420" y="209"/>
                  </a:cubicBezTo>
                  <a:cubicBezTo>
                    <a:pt x="422" y="207"/>
                    <a:pt x="425" y="206"/>
                    <a:pt x="427" y="204"/>
                  </a:cubicBezTo>
                  <a:cubicBezTo>
                    <a:pt x="430" y="202"/>
                    <a:pt x="432" y="201"/>
                    <a:pt x="434" y="199"/>
                  </a:cubicBezTo>
                  <a:cubicBezTo>
                    <a:pt x="439" y="195"/>
                    <a:pt x="443" y="192"/>
                    <a:pt x="447" y="188"/>
                  </a:cubicBezTo>
                  <a:cubicBezTo>
                    <a:pt x="456" y="181"/>
                    <a:pt x="463" y="173"/>
                    <a:pt x="471" y="165"/>
                  </a:cubicBezTo>
                  <a:cubicBezTo>
                    <a:pt x="485" y="150"/>
                    <a:pt x="496" y="133"/>
                    <a:pt x="504" y="117"/>
                  </a:cubicBezTo>
                  <a:cubicBezTo>
                    <a:pt x="513" y="101"/>
                    <a:pt x="519" y="85"/>
                    <a:pt x="523" y="71"/>
                  </a:cubicBezTo>
                  <a:cubicBezTo>
                    <a:pt x="527" y="57"/>
                    <a:pt x="529" y="44"/>
                    <a:pt x="531" y="34"/>
                  </a:cubicBezTo>
                  <a:cubicBezTo>
                    <a:pt x="531" y="31"/>
                    <a:pt x="531" y="29"/>
                    <a:pt x="531" y="26"/>
                  </a:cubicBezTo>
                  <a:cubicBezTo>
                    <a:pt x="532" y="24"/>
                    <a:pt x="532" y="22"/>
                    <a:pt x="532" y="20"/>
                  </a:cubicBezTo>
                  <a:cubicBezTo>
                    <a:pt x="532" y="16"/>
                    <a:pt x="532" y="12"/>
                    <a:pt x="532" y="9"/>
                  </a:cubicBezTo>
                  <a:cubicBezTo>
                    <a:pt x="532" y="4"/>
                    <a:pt x="532" y="1"/>
                    <a:pt x="532" y="1"/>
                  </a:cubicBezTo>
                  <a:cubicBezTo>
                    <a:pt x="532" y="1"/>
                    <a:pt x="532" y="4"/>
                    <a:pt x="532" y="9"/>
                  </a:cubicBezTo>
                  <a:close/>
                </a:path>
              </a:pathLst>
            </a:custGeom>
            <a:gradFill>
              <a:gsLst>
                <a:gs pos="0">
                  <a:schemeClr val="accent5">
                    <a:lumMod val="67000"/>
                  </a:schemeClr>
                </a:gs>
                <a:gs pos="48000">
                  <a:schemeClr val="accent3"/>
                </a:gs>
                <a:gs pos="100000">
                  <a:schemeClr val="accent6"/>
                </a:gs>
              </a:gsLst>
              <a:path path="circle">
                <a:fillToRect l="100000" t="100000"/>
              </a:path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463"/>
            </a:p>
          </p:txBody>
        </p:sp>
      </p:grpSp>
      <p:sp>
        <p:nvSpPr>
          <p:cNvPr id="33" name="Picture Placeholder 32">
            <a:extLst>
              <a:ext uri="{FF2B5EF4-FFF2-40B4-BE49-F238E27FC236}">
                <a16:creationId xmlns:a16="http://schemas.microsoft.com/office/drawing/2014/main" id="{77AF6039-636C-5E49-A209-5B3E0EE08C6F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5743533" y="2141927"/>
            <a:ext cx="2615521" cy="3226358"/>
          </a:xfrm>
          <a:custGeom>
            <a:avLst/>
            <a:gdLst>
              <a:gd name="connsiteX0" fmla="*/ 1609551 w 3219102"/>
              <a:gd name="connsiteY0" fmla="*/ 0 h 3226358"/>
              <a:gd name="connsiteX1" fmla="*/ 3219102 w 3219102"/>
              <a:gd name="connsiteY1" fmla="*/ 1613179 h 3226358"/>
              <a:gd name="connsiteX2" fmla="*/ 1609551 w 3219102"/>
              <a:gd name="connsiteY2" fmla="*/ 3226358 h 3226358"/>
              <a:gd name="connsiteX3" fmla="*/ 0 w 3219102"/>
              <a:gd name="connsiteY3" fmla="*/ 1613179 h 3226358"/>
              <a:gd name="connsiteX4" fmla="*/ 1609551 w 3219102"/>
              <a:gd name="connsiteY4" fmla="*/ 0 h 32263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219102" h="3226358">
                <a:moveTo>
                  <a:pt x="1609551" y="0"/>
                </a:moveTo>
                <a:cubicBezTo>
                  <a:pt x="2498481" y="0"/>
                  <a:pt x="3219102" y="722245"/>
                  <a:pt x="3219102" y="1613179"/>
                </a:cubicBezTo>
                <a:cubicBezTo>
                  <a:pt x="3219102" y="2504113"/>
                  <a:pt x="2498481" y="3226358"/>
                  <a:pt x="1609551" y="3226358"/>
                </a:cubicBezTo>
                <a:cubicBezTo>
                  <a:pt x="720621" y="3226358"/>
                  <a:pt x="0" y="2504113"/>
                  <a:pt x="0" y="1613179"/>
                </a:cubicBezTo>
                <a:cubicBezTo>
                  <a:pt x="0" y="722245"/>
                  <a:pt x="720621" y="0"/>
                  <a:pt x="1609551" y="0"/>
                </a:cubicBezTo>
                <a:close/>
              </a:path>
            </a:pathLst>
          </a:custGeom>
          <a:pattFill prst="pct5">
            <a:fgClr>
              <a:schemeClr val="tx1">
                <a:lumMod val="75000"/>
                <a:lumOff val="25000"/>
              </a:schemeClr>
            </a:fgClr>
            <a:bgClr>
              <a:schemeClr val="bg1"/>
            </a:bgClr>
          </a:pattFill>
        </p:spPr>
        <p:txBody>
          <a:bodyPr wrap="square">
            <a:noAutofit/>
          </a:bodyPr>
          <a:lstStyle/>
          <a:p>
            <a:endParaRPr lang="en-US"/>
          </a:p>
        </p:txBody>
      </p:sp>
      <p:sp>
        <p:nvSpPr>
          <p:cNvPr id="9" name="Shape 2711">
            <a:extLst>
              <a:ext uri="{FF2B5EF4-FFF2-40B4-BE49-F238E27FC236}">
                <a16:creationId xmlns:a16="http://schemas.microsoft.com/office/drawing/2014/main" id="{5A2EC066-1891-B549-B6BC-41526643E41F}"/>
              </a:ext>
            </a:extLst>
          </p:cNvPr>
          <p:cNvSpPr/>
          <p:nvPr userDrawn="1"/>
        </p:nvSpPr>
        <p:spPr>
          <a:xfrm>
            <a:off x="493773" y="560847"/>
            <a:ext cx="226954" cy="27932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20618"/>
                </a:moveTo>
                <a:cubicBezTo>
                  <a:pt x="5378" y="20618"/>
                  <a:pt x="982" y="16222"/>
                  <a:pt x="982" y="10800"/>
                </a:cubicBezTo>
                <a:cubicBezTo>
                  <a:pt x="982" y="5377"/>
                  <a:pt x="5378" y="982"/>
                  <a:pt x="10800" y="982"/>
                </a:cubicBezTo>
                <a:cubicBezTo>
                  <a:pt x="16223" y="982"/>
                  <a:pt x="20618" y="5377"/>
                  <a:pt x="20618" y="10800"/>
                </a:cubicBezTo>
                <a:cubicBezTo>
                  <a:pt x="20618" y="16222"/>
                  <a:pt x="16223" y="20618"/>
                  <a:pt x="10800" y="20618"/>
                </a:cubicBezTo>
                <a:moveTo>
                  <a:pt x="10800" y="0"/>
                </a:moveTo>
                <a:cubicBezTo>
                  <a:pt x="4836" y="0"/>
                  <a:pt x="0" y="4835"/>
                  <a:pt x="0" y="10800"/>
                </a:cubicBezTo>
                <a:cubicBezTo>
                  <a:pt x="0" y="16765"/>
                  <a:pt x="4836" y="21600"/>
                  <a:pt x="10800" y="21600"/>
                </a:cubicBezTo>
                <a:cubicBezTo>
                  <a:pt x="16764" y="21600"/>
                  <a:pt x="21600" y="16765"/>
                  <a:pt x="21600" y="10800"/>
                </a:cubicBezTo>
                <a:cubicBezTo>
                  <a:pt x="21600" y="4835"/>
                  <a:pt x="16764" y="0"/>
                  <a:pt x="10800" y="0"/>
                </a:cubicBezTo>
                <a:moveTo>
                  <a:pt x="10800" y="13745"/>
                </a:moveTo>
                <a:cubicBezTo>
                  <a:pt x="9173" y="13745"/>
                  <a:pt x="7855" y="12427"/>
                  <a:pt x="7855" y="10800"/>
                </a:cubicBezTo>
                <a:cubicBezTo>
                  <a:pt x="7855" y="9173"/>
                  <a:pt x="9173" y="7855"/>
                  <a:pt x="10800" y="7855"/>
                </a:cubicBezTo>
                <a:cubicBezTo>
                  <a:pt x="12427" y="7855"/>
                  <a:pt x="13745" y="9173"/>
                  <a:pt x="13745" y="10800"/>
                </a:cubicBezTo>
                <a:cubicBezTo>
                  <a:pt x="13745" y="12427"/>
                  <a:pt x="12427" y="13745"/>
                  <a:pt x="10800" y="13745"/>
                </a:cubicBezTo>
                <a:moveTo>
                  <a:pt x="10800" y="6873"/>
                </a:moveTo>
                <a:cubicBezTo>
                  <a:pt x="8631" y="6873"/>
                  <a:pt x="6873" y="8631"/>
                  <a:pt x="6873" y="10800"/>
                </a:cubicBezTo>
                <a:cubicBezTo>
                  <a:pt x="6873" y="12969"/>
                  <a:pt x="8631" y="14727"/>
                  <a:pt x="10800" y="14727"/>
                </a:cubicBezTo>
                <a:cubicBezTo>
                  <a:pt x="12969" y="14727"/>
                  <a:pt x="14727" y="12969"/>
                  <a:pt x="14727" y="10800"/>
                </a:cubicBezTo>
                <a:cubicBezTo>
                  <a:pt x="14727" y="8631"/>
                  <a:pt x="12969" y="6873"/>
                  <a:pt x="10800" y="6873"/>
                </a:cubicBezTo>
              </a:path>
            </a:pathLst>
          </a:custGeom>
          <a:gradFill>
            <a:gsLst>
              <a:gs pos="0">
                <a:schemeClr val="accent5">
                  <a:lumMod val="67000"/>
                </a:schemeClr>
              </a:gs>
              <a:gs pos="48000">
                <a:schemeClr val="accent3"/>
              </a:gs>
              <a:gs pos="100000">
                <a:schemeClr val="accent6"/>
              </a:gs>
            </a:gsLst>
            <a:path path="circle">
              <a:fillToRect l="100000" t="100000"/>
            </a:path>
          </a:gradFill>
          <a:ln w="12700">
            <a:miter lim="400000"/>
          </a:ln>
        </p:spPr>
        <p:txBody>
          <a:bodyPr lIns="15474" tIns="15474" rIns="15474" bIns="15474" anchor="ctr"/>
          <a:lstStyle/>
          <a:p>
            <a:pPr defTabSz="18569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219">
              <a:latin typeface="Source Sans Pro Light" charset="0"/>
              <a:ea typeface="Source Sans Pro Light" charset="0"/>
              <a:cs typeface="Source Sans Pro Light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210348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Tm="1000">
        <p:blinds dir="vert"/>
      </p:transition>
    </mc:Choice>
    <mc:Fallback xmlns="">
      <p:transition spd="slow" advTm="1000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8" dur="500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13" dur="500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49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49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 build="p">
        <p:tmplLst>
          <p:tmpl lvl="1">
            <p:tnLst>
              <p:par>
                <p:cTn presetID="1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/>
                        <p:tgtEl>
                          <p:spTgt spid="27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-#ppt_w*1.125000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Effect transition="in" filter="wipe(right)">
                      <p:cBhvr>
                        <p:cTn dur="500"/>
                        <p:tgtEl>
                          <p:spTgt spid="27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29" grpId="0" build="p">
        <p:tmplLst>
          <p:tmpl lvl="1">
            <p:tnLst>
              <p:par>
                <p:cTn presetID="1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/>
                        <p:tgtEl>
                          <p:spTgt spid="29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-#ppt_w*1.125000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Effect transition="in" filter="wipe(right)">
                      <p:cBhvr>
                        <p:cTn dur="500"/>
                        <p:tgtEl>
                          <p:spTgt spid="29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33" grpId="0" animBg="1"/>
    </p:bldLst>
  </p:timing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adient_backgrou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1A7DD642-0C9F-0943-B156-0FEA4BA99083}"/>
              </a:ext>
            </a:extLst>
          </p:cNvPr>
          <p:cNvSpPr/>
          <p:nvPr userDrawn="1"/>
        </p:nvSpPr>
        <p:spPr>
          <a:xfrm>
            <a:off x="0" y="0"/>
            <a:ext cx="9906000" cy="6858000"/>
          </a:xfrm>
          <a:prstGeom prst="rect">
            <a:avLst/>
          </a:prstGeom>
          <a:gradFill>
            <a:gsLst>
              <a:gs pos="0">
                <a:schemeClr val="accent5">
                  <a:lumMod val="67000"/>
                </a:schemeClr>
              </a:gs>
              <a:gs pos="48000">
                <a:schemeClr val="accent3"/>
              </a:gs>
              <a:gs pos="100000">
                <a:schemeClr val="accent6"/>
              </a:gs>
            </a:gsLst>
            <a:path path="circle">
              <a:fillToRect l="100000" t="10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63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73F651F3-B565-4849-BC65-8CF67A93D3C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9906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42290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Tm="1000">
        <p:blinds dir="vert"/>
      </p:transition>
    </mc:Choice>
    <mc:Fallback xmlns="">
      <p:transition spd="slow" advTm="1000">
        <p:blinds dir="vert"/>
      </p:transition>
    </mc:Fallback>
  </mc:AlternateContent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+ 2 Subtitle + 2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59500" y="1539557"/>
            <a:ext cx="4465281" cy="320664"/>
          </a:xfrm>
        </p:spPr>
        <p:txBody>
          <a:bodyPr anchor="ctr">
            <a:normAutofit/>
          </a:bodyPr>
          <a:lstStyle>
            <a:lvl1pPr marL="0" indent="0">
              <a:buNone/>
              <a:defRPr sz="1788" b="0" cap="all" baseline="0">
                <a:solidFill>
                  <a:schemeClr val="accent1"/>
                </a:solidFill>
                <a:latin typeface="+mj-lt"/>
              </a:defRPr>
            </a:lvl1pPr>
            <a:lvl2pPr marL="371475" indent="0">
              <a:buNone/>
              <a:defRPr sz="1625" b="1"/>
            </a:lvl2pPr>
            <a:lvl3pPr marL="742950" indent="0">
              <a:buNone/>
              <a:defRPr sz="1463" b="1"/>
            </a:lvl3pPr>
            <a:lvl4pPr marL="1114425" indent="0">
              <a:buNone/>
              <a:defRPr sz="1300" b="1"/>
            </a:lvl4pPr>
            <a:lvl5pPr marL="1485900" indent="0">
              <a:buNone/>
              <a:defRPr sz="1300" b="1"/>
            </a:lvl5pPr>
            <a:lvl6pPr marL="1857375" indent="0">
              <a:buNone/>
              <a:defRPr sz="1300" b="1"/>
            </a:lvl6pPr>
            <a:lvl7pPr marL="2228850" indent="0">
              <a:buNone/>
              <a:defRPr sz="1300" b="1"/>
            </a:lvl7pPr>
            <a:lvl8pPr marL="2600325" indent="0">
              <a:buNone/>
              <a:defRPr sz="1300" b="1"/>
            </a:lvl8pPr>
            <a:lvl9pPr marL="2971800" indent="0">
              <a:buNone/>
              <a:defRPr sz="13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386166" y="1530227"/>
            <a:ext cx="4466225" cy="320664"/>
          </a:xfrm>
        </p:spPr>
        <p:txBody>
          <a:bodyPr anchor="ctr">
            <a:normAutofit/>
          </a:bodyPr>
          <a:lstStyle>
            <a:lvl1pPr marL="0" indent="0">
              <a:buNone/>
              <a:defRPr sz="1788" b="0" cap="all" baseline="0">
                <a:solidFill>
                  <a:schemeClr val="accent1"/>
                </a:solidFill>
                <a:latin typeface="+mj-lt"/>
              </a:defRPr>
            </a:lvl1pPr>
            <a:lvl2pPr marL="371475" indent="0">
              <a:buNone/>
              <a:defRPr sz="1625" b="1"/>
            </a:lvl2pPr>
            <a:lvl3pPr marL="742950" indent="0">
              <a:buNone/>
              <a:defRPr sz="1463" b="1"/>
            </a:lvl3pPr>
            <a:lvl4pPr marL="1114425" indent="0">
              <a:buNone/>
              <a:defRPr sz="1300" b="1"/>
            </a:lvl4pPr>
            <a:lvl5pPr marL="1485900" indent="0">
              <a:buNone/>
              <a:defRPr sz="1300" b="1"/>
            </a:lvl5pPr>
            <a:lvl6pPr marL="1857375" indent="0">
              <a:buNone/>
              <a:defRPr sz="1300" b="1"/>
            </a:lvl6pPr>
            <a:lvl7pPr marL="2228850" indent="0">
              <a:buNone/>
              <a:defRPr sz="1300" b="1"/>
            </a:lvl7pPr>
            <a:lvl8pPr marL="2600325" indent="0">
              <a:buNone/>
              <a:defRPr sz="1300" b="1"/>
            </a:lvl8pPr>
            <a:lvl9pPr marL="2971800" indent="0">
              <a:buNone/>
              <a:defRPr sz="13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15"/>
          </p:nvPr>
        </p:nvSpPr>
        <p:spPr>
          <a:xfrm>
            <a:off x="9029115" y="6324701"/>
            <a:ext cx="725261" cy="457471"/>
          </a:xfrm>
          <a:prstGeom prst="rect">
            <a:avLst/>
          </a:prstGeom>
        </p:spPr>
        <p:txBody>
          <a:bodyPr anchor="ctr"/>
          <a:lstStyle>
            <a:lvl1pPr algn="r">
              <a:defRPr sz="1463">
                <a:solidFill>
                  <a:schemeClr val="accent1"/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sz="quarter" idx="16"/>
          </p:nvPr>
        </p:nvSpPr>
        <p:spPr>
          <a:xfrm>
            <a:off x="455315" y="1870146"/>
            <a:ext cx="4313238" cy="4167188"/>
          </a:xfrm>
        </p:spPr>
        <p:txBody>
          <a:bodyPr/>
          <a:lstStyle/>
          <a:p>
            <a:r>
              <a:rPr lang="en-US"/>
              <a:t>Click icon to add picture</a:t>
            </a:r>
            <a:endParaRPr lang="hu-HU"/>
          </a:p>
        </p:txBody>
      </p:sp>
      <p:sp>
        <p:nvSpPr>
          <p:cNvPr id="11" name="Picture Placeholder 2"/>
          <p:cNvSpPr>
            <a:spLocks noGrp="1"/>
          </p:cNvSpPr>
          <p:nvPr>
            <p:ph type="pic" sz="quarter" idx="17"/>
          </p:nvPr>
        </p:nvSpPr>
        <p:spPr>
          <a:xfrm>
            <a:off x="4969425" y="1879477"/>
            <a:ext cx="4313238" cy="4167188"/>
          </a:xfrm>
        </p:spPr>
        <p:txBody>
          <a:bodyPr/>
          <a:lstStyle/>
          <a:p>
            <a:r>
              <a:rPr lang="en-US"/>
              <a:t>Click icon to add picture</a:t>
            </a:r>
            <a:endParaRPr lang="hu-HU"/>
          </a:p>
        </p:txBody>
      </p:sp>
      <p:sp>
        <p:nvSpPr>
          <p:cNvPr id="8" name="Picture Placeholder 4"/>
          <p:cNvSpPr>
            <a:spLocks noGrp="1"/>
          </p:cNvSpPr>
          <p:nvPr>
            <p:ph type="pic" sz="quarter" idx="29" hasCustomPrompt="1"/>
          </p:nvPr>
        </p:nvSpPr>
        <p:spPr>
          <a:xfrm>
            <a:off x="325989" y="6140562"/>
            <a:ext cx="1303954" cy="353545"/>
          </a:xfrm>
          <a:prstGeom prst="flowChartProcess">
            <a:avLst/>
          </a:prstGeom>
          <a:noFill/>
          <a:ln w="101600" cmpd="dbl">
            <a:noFill/>
            <a:prstDash val="solid"/>
          </a:ln>
        </p:spPr>
        <p:txBody>
          <a:bodyPr vert="horz" wrap="none" numCol="1" spcCol="3600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853" i="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ICON TO ADD SMALL LOGO (Logo size: 200X40px and preferably be transparent background PNG)</a:t>
            </a:r>
          </a:p>
        </p:txBody>
      </p:sp>
    </p:spTree>
    <p:extLst>
      <p:ext uri="{BB962C8B-B14F-4D97-AF65-F5344CB8AC3E}">
        <p14:creationId xmlns:p14="http://schemas.microsoft.com/office/powerpoint/2010/main" val="23625597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68E237-0FAD-4182-AA41-3D017B378B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007B48-BD50-4599-9225-A95A93AAA22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195762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3E30F75-FEF4-423F-B4CD-C5A09073290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029200" y="1825625"/>
            <a:ext cx="4195763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838E789-FAEC-4EFC-8C1A-B4D6B0F56F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8A59C1-022B-4265-BA0A-AF99C9DB45B2}" type="datetimeFigureOut">
              <a:rPr lang="pt-BR" smtClean="0"/>
              <a:t>15/12/2020</a:t>
            </a:fld>
            <a:endParaRPr lang="pt-B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A65F370-02EB-4F01-8F95-32F2F8E172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2EAD1B6-90D2-468D-B16B-384C11B099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F16CC9-3F5A-41BA-9605-FC16017721CC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08443647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F6899C-95EE-5F40-8CFD-E814FE3B027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38250" y="1122363"/>
            <a:ext cx="7429500" cy="2387600"/>
          </a:xfrm>
        </p:spPr>
        <p:txBody>
          <a:bodyPr anchor="b"/>
          <a:lstStyle>
            <a:lvl1pPr algn="ctr">
              <a:defRPr sz="4875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784C142-9574-3744-8853-2E887FA000E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1950"/>
            </a:lvl1pPr>
            <a:lvl2pPr marL="371494" indent="0" algn="ctr">
              <a:buNone/>
              <a:defRPr sz="1625"/>
            </a:lvl2pPr>
            <a:lvl3pPr marL="742987" indent="0" algn="ctr">
              <a:buNone/>
              <a:defRPr sz="1463"/>
            </a:lvl3pPr>
            <a:lvl4pPr marL="1114481" indent="0" algn="ctr">
              <a:buNone/>
              <a:defRPr sz="1300"/>
            </a:lvl4pPr>
            <a:lvl5pPr marL="1485974" indent="0" algn="ctr">
              <a:buNone/>
              <a:defRPr sz="1300"/>
            </a:lvl5pPr>
            <a:lvl6pPr marL="1857468" indent="0" algn="ctr">
              <a:buNone/>
              <a:defRPr sz="1300"/>
            </a:lvl6pPr>
            <a:lvl7pPr marL="2228962" indent="0" algn="ctr">
              <a:buNone/>
              <a:defRPr sz="1300"/>
            </a:lvl7pPr>
            <a:lvl8pPr marL="2600455" indent="0" algn="ctr">
              <a:buNone/>
              <a:defRPr sz="1300"/>
            </a:lvl8pPr>
            <a:lvl9pPr marL="2971949" indent="0" algn="ctr">
              <a:buNone/>
              <a:defRPr sz="13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2FCC0F8-AC94-764D-B3A5-4C6335FE69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E7F509-E4C9-D04C-8965-3A5F67247EE3}" type="datetimeFigureOut">
              <a:rPr lang="en-US" smtClean="0"/>
              <a:t>12/15/2020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6A7541-50BB-E84B-A332-A2E620F878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8683D8-6CD4-4843-9E49-FFEE410073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9E4C9-307B-3642-8BAD-1F1D87D328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01243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Tm="1000">
        <p:blinds dir="vert"/>
      </p:transition>
    </mc:Choice>
    <mc:Fallback xmlns="">
      <p:transition spd="slow" advTm="1000">
        <p:blinds dir="vert"/>
      </p:transition>
    </mc:Fallback>
  </mc:AlternateContent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7FC6F9-06BA-7048-923C-D4CF7A8A4B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3383DD-4E5E-3848-86E9-5705661B5E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01E107B-D336-B14C-8CA6-96F178DE37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E7F509-E4C9-D04C-8965-3A5F67247EE3}" type="datetimeFigureOut">
              <a:rPr lang="en-US" smtClean="0"/>
              <a:t>12/15/2020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590A0B2-74A8-1C46-B7D9-8459645B35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F9D74B1-C9E8-0245-9C72-9D885F60C7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9E4C9-307B-3642-8BAD-1F1D87D328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73305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Tm="1000">
        <p:blinds dir="vert"/>
      </p:transition>
    </mc:Choice>
    <mc:Fallback xmlns="">
      <p:transition spd="slow" advTm="1000">
        <p:blinds dir="vert"/>
      </p:transition>
    </mc:Fallback>
  </mc:AlternateContent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86BFC2-8074-0643-B298-9350EEADBE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5880" y="1709747"/>
            <a:ext cx="8543925" cy="2852737"/>
          </a:xfrm>
        </p:spPr>
        <p:txBody>
          <a:bodyPr anchor="b"/>
          <a:lstStyle>
            <a:lvl1pPr>
              <a:defRPr sz="4875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F7E36C2-67A5-8A41-954A-BDDBA0BB1F8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75880" y="4589472"/>
            <a:ext cx="8543925" cy="1500187"/>
          </a:xfrm>
        </p:spPr>
        <p:txBody>
          <a:bodyPr/>
          <a:lstStyle>
            <a:lvl1pPr marL="0" indent="0">
              <a:buNone/>
              <a:defRPr sz="1950">
                <a:solidFill>
                  <a:schemeClr val="tx1">
                    <a:tint val="75000"/>
                  </a:schemeClr>
                </a:solidFill>
              </a:defRPr>
            </a:lvl1pPr>
            <a:lvl2pPr marL="371494" indent="0">
              <a:buNone/>
              <a:defRPr sz="1625">
                <a:solidFill>
                  <a:schemeClr val="tx1">
                    <a:tint val="75000"/>
                  </a:schemeClr>
                </a:solidFill>
              </a:defRPr>
            </a:lvl2pPr>
            <a:lvl3pPr marL="742987" indent="0">
              <a:buNone/>
              <a:defRPr sz="1463">
                <a:solidFill>
                  <a:schemeClr val="tx1">
                    <a:tint val="75000"/>
                  </a:schemeClr>
                </a:solidFill>
              </a:defRPr>
            </a:lvl3pPr>
            <a:lvl4pPr marL="1114481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4pPr>
            <a:lvl5pPr marL="1485974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5pPr>
            <a:lvl6pPr marL="1857468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6pPr>
            <a:lvl7pPr marL="2228962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7pPr>
            <a:lvl8pPr marL="2600455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8pPr>
            <a:lvl9pPr marL="2971949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29B7537-4AB7-7A4D-BD97-862734CEE4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E7F509-E4C9-D04C-8965-3A5F67247EE3}" type="datetimeFigureOut">
              <a:rPr lang="en-US" smtClean="0"/>
              <a:t>12/15/2020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84DE47D-6928-B342-A1E0-F851B80751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0AC9E39-903C-044A-A1AA-C777AAEF6F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9E4C9-307B-3642-8BAD-1F1D87D328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79180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Tm="1000">
        <p:blinds dir="vert"/>
      </p:transition>
    </mc:Choice>
    <mc:Fallback xmlns="">
      <p:transition spd="slow" advTm="1000">
        <p:blinds dir="vert"/>
      </p:transition>
    </mc:Fallback>
  </mc:AlternateContent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CFD032-A041-8547-91B1-30D758B21B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F9AC8A-053F-3442-909C-625AC86B405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C4E7467-67DC-D94E-8485-77FA21E5646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F40F296-E09D-9E40-BD47-9C43C7E0AC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E7F509-E4C9-D04C-8965-3A5F67247EE3}" type="datetimeFigureOut">
              <a:rPr lang="en-US" smtClean="0"/>
              <a:t>12/15/2020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0EEC652-5E2E-8148-9CF1-B34E2BA53B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3EF1E43-8F29-FD4C-A960-0859EFE683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9E4C9-307B-3642-8BAD-1F1D87D328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01666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Tm="1000">
        <p:blinds dir="vert"/>
      </p:transition>
    </mc:Choice>
    <mc:Fallback xmlns="">
      <p:transition spd="slow" advTm="1000">
        <p:blinds dir="vert"/>
      </p:transition>
    </mc:Fallback>
  </mc:AlternateContent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0136F3-B1B7-CB48-809C-D3B5A0448E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2330" y="365129"/>
            <a:ext cx="8543925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984A320-B15F-8A4C-AA59-5C5DE7CF513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2330" y="1681163"/>
            <a:ext cx="4190702" cy="823912"/>
          </a:xfrm>
        </p:spPr>
        <p:txBody>
          <a:bodyPr anchor="b"/>
          <a:lstStyle>
            <a:lvl1pPr marL="0" indent="0">
              <a:buNone/>
              <a:defRPr sz="1950" b="1"/>
            </a:lvl1pPr>
            <a:lvl2pPr marL="371494" indent="0">
              <a:buNone/>
              <a:defRPr sz="1625" b="1"/>
            </a:lvl2pPr>
            <a:lvl3pPr marL="742987" indent="0">
              <a:buNone/>
              <a:defRPr sz="1463" b="1"/>
            </a:lvl3pPr>
            <a:lvl4pPr marL="1114481" indent="0">
              <a:buNone/>
              <a:defRPr sz="1300" b="1"/>
            </a:lvl4pPr>
            <a:lvl5pPr marL="1485974" indent="0">
              <a:buNone/>
              <a:defRPr sz="1300" b="1"/>
            </a:lvl5pPr>
            <a:lvl6pPr marL="1857468" indent="0">
              <a:buNone/>
              <a:defRPr sz="1300" b="1"/>
            </a:lvl6pPr>
            <a:lvl7pPr marL="2228962" indent="0">
              <a:buNone/>
              <a:defRPr sz="1300" b="1"/>
            </a:lvl7pPr>
            <a:lvl8pPr marL="2600455" indent="0">
              <a:buNone/>
              <a:defRPr sz="1300" b="1"/>
            </a:lvl8pPr>
            <a:lvl9pPr marL="2971949" indent="0">
              <a:buNone/>
              <a:defRPr sz="13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79EDCFA-9341-B147-97BA-BFA7A4506C9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82330" y="2505075"/>
            <a:ext cx="4190702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153147D-6772-5143-AE40-251ED1642C5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1950" b="1"/>
            </a:lvl1pPr>
            <a:lvl2pPr marL="371494" indent="0">
              <a:buNone/>
              <a:defRPr sz="1625" b="1"/>
            </a:lvl2pPr>
            <a:lvl3pPr marL="742987" indent="0">
              <a:buNone/>
              <a:defRPr sz="1463" b="1"/>
            </a:lvl3pPr>
            <a:lvl4pPr marL="1114481" indent="0">
              <a:buNone/>
              <a:defRPr sz="1300" b="1"/>
            </a:lvl4pPr>
            <a:lvl5pPr marL="1485974" indent="0">
              <a:buNone/>
              <a:defRPr sz="1300" b="1"/>
            </a:lvl5pPr>
            <a:lvl6pPr marL="1857468" indent="0">
              <a:buNone/>
              <a:defRPr sz="1300" b="1"/>
            </a:lvl6pPr>
            <a:lvl7pPr marL="2228962" indent="0">
              <a:buNone/>
              <a:defRPr sz="1300" b="1"/>
            </a:lvl7pPr>
            <a:lvl8pPr marL="2600455" indent="0">
              <a:buNone/>
              <a:defRPr sz="1300" b="1"/>
            </a:lvl8pPr>
            <a:lvl9pPr marL="2971949" indent="0">
              <a:buNone/>
              <a:defRPr sz="13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D6A3679-F486-DC45-AC5A-A0866A93FBC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D1489F2-A286-C045-84FB-777DE46404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E7F509-E4C9-D04C-8965-3A5F67247EE3}" type="datetimeFigureOut">
              <a:rPr lang="en-US" smtClean="0"/>
              <a:t>12/15/2020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97F91E9-D8D5-0D4A-BDD0-3E4DB66213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9D3F280-4F36-1642-8663-C52B625084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9E4C9-307B-3642-8BAD-1F1D87D328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5579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Tm="1000">
        <p:blinds dir="vert"/>
      </p:transition>
    </mc:Choice>
    <mc:Fallback xmlns="">
      <p:transition spd="slow" advTm="1000">
        <p:blinds dir="vert"/>
      </p:transition>
    </mc:Fallback>
  </mc:AlternateContent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117AE948-09C6-3F41-ABCE-91B835C1E229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710079" y="790902"/>
            <a:ext cx="7483153" cy="486355"/>
          </a:xfrm>
        </p:spPr>
        <p:txBody>
          <a:bodyPr>
            <a:noAutofit/>
          </a:bodyPr>
          <a:lstStyle>
            <a:lvl1pPr marL="0" indent="0">
              <a:buNone/>
              <a:defRPr sz="2600" baseline="0">
                <a:solidFill>
                  <a:schemeClr val="tx1"/>
                </a:solidFill>
                <a:latin typeface="Roboto Black" panose="02000000000000000000" pitchFamily="2" charset="0"/>
                <a:ea typeface="Roboto Black" panose="02000000000000000000" pitchFamily="2" charset="0"/>
                <a:cs typeface="Roboto Black" panose="02000000000000000000" pitchFamily="2" charset="0"/>
              </a:defRPr>
            </a:lvl1pPr>
            <a:lvl2pPr>
              <a:defRPr sz="2600">
                <a:latin typeface="Roboto Black" panose="02000000000000000000" pitchFamily="2" charset="0"/>
                <a:ea typeface="Roboto Black" panose="02000000000000000000" pitchFamily="2" charset="0"/>
                <a:cs typeface="Roboto Black" panose="02000000000000000000" pitchFamily="2" charset="0"/>
              </a:defRPr>
            </a:lvl2pPr>
            <a:lvl3pPr>
              <a:defRPr sz="2600">
                <a:latin typeface="Roboto Black" panose="02000000000000000000" pitchFamily="2" charset="0"/>
                <a:ea typeface="Roboto Black" panose="02000000000000000000" pitchFamily="2" charset="0"/>
                <a:cs typeface="Roboto Black" panose="02000000000000000000" pitchFamily="2" charset="0"/>
              </a:defRPr>
            </a:lvl3pPr>
            <a:lvl4pPr>
              <a:defRPr sz="2600">
                <a:latin typeface="Roboto Black" panose="02000000000000000000" pitchFamily="2" charset="0"/>
                <a:ea typeface="Roboto Black" panose="02000000000000000000" pitchFamily="2" charset="0"/>
                <a:cs typeface="Roboto Black" panose="02000000000000000000" pitchFamily="2" charset="0"/>
              </a:defRPr>
            </a:lvl4pPr>
            <a:lvl5pPr>
              <a:defRPr sz="2600">
                <a:latin typeface="Roboto Black" panose="02000000000000000000" pitchFamily="2" charset="0"/>
                <a:ea typeface="Roboto Black" panose="02000000000000000000" pitchFamily="2" charset="0"/>
                <a:cs typeface="Roboto Black" panose="02000000000000000000" pitchFamily="2" charset="0"/>
              </a:defRPr>
            </a:lvl5pPr>
          </a:lstStyle>
          <a:p>
            <a:pPr lvl="0"/>
            <a:r>
              <a:rPr lang="en-US"/>
              <a:t>Put your main text here</a:t>
            </a:r>
          </a:p>
        </p:txBody>
      </p:sp>
      <p:sp>
        <p:nvSpPr>
          <p:cNvPr id="7" name="Text Placeholder 4">
            <a:extLst>
              <a:ext uri="{FF2B5EF4-FFF2-40B4-BE49-F238E27FC236}">
                <a16:creationId xmlns:a16="http://schemas.microsoft.com/office/drawing/2014/main" id="{4FDB5410-B626-504B-B145-224A39B29722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710079" y="506152"/>
            <a:ext cx="7468369" cy="269360"/>
          </a:xfrm>
        </p:spPr>
        <p:txBody>
          <a:bodyPr>
            <a:normAutofit/>
          </a:bodyPr>
          <a:lstStyle>
            <a:lvl1pPr marL="0" indent="0">
              <a:buNone/>
              <a:defRPr sz="975" baseline="0">
                <a:latin typeface="Source Sans Pro Light" panose="020B0403030403020204" pitchFamily="34" charset="0"/>
              </a:defRPr>
            </a:lvl1pPr>
            <a:lvl2pPr>
              <a:defRPr>
                <a:latin typeface="Source Sans Pro Light" panose="020B0403030403020204" pitchFamily="34" charset="0"/>
              </a:defRPr>
            </a:lvl2pPr>
            <a:lvl3pPr>
              <a:defRPr>
                <a:latin typeface="Source Sans Pro Light" panose="020B0403030403020204" pitchFamily="34" charset="0"/>
              </a:defRPr>
            </a:lvl3pPr>
            <a:lvl4pPr>
              <a:defRPr>
                <a:latin typeface="Source Sans Pro Light" panose="020B0403030403020204" pitchFamily="34" charset="0"/>
              </a:defRPr>
            </a:lvl4pPr>
            <a:lvl5pPr>
              <a:defRPr>
                <a:latin typeface="Source Sans Pro Light" panose="020B0403030403020204" pitchFamily="34" charset="0"/>
              </a:defRPr>
            </a:lvl5pPr>
          </a:lstStyle>
          <a:p>
            <a:pPr lvl="0"/>
            <a:r>
              <a:rPr lang="en-US"/>
              <a:t>Put your text here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365B6944-E3EC-8149-9E7D-BB5E97BC5302}"/>
              </a:ext>
            </a:extLst>
          </p:cNvPr>
          <p:cNvCxnSpPr/>
          <p:nvPr userDrawn="1"/>
        </p:nvCxnSpPr>
        <p:spPr>
          <a:xfrm>
            <a:off x="9354328" y="5205332"/>
            <a:ext cx="0" cy="645143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>
            <a:extLst>
              <a:ext uri="{FF2B5EF4-FFF2-40B4-BE49-F238E27FC236}">
                <a16:creationId xmlns:a16="http://schemas.microsoft.com/office/drawing/2014/main" id="{95C4EC09-BBAF-0C4C-A677-CCAC414DB75C}"/>
              </a:ext>
            </a:extLst>
          </p:cNvPr>
          <p:cNvSpPr txBox="1"/>
          <p:nvPr userDrawn="1"/>
        </p:nvSpPr>
        <p:spPr>
          <a:xfrm>
            <a:off x="9198675" y="6291392"/>
            <a:ext cx="311304" cy="2174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fld id="{9F976047-6D8B-40E5-9820-BFA42EA4E19A}" type="slidenum">
              <a:rPr lang="en-US" sz="813" b="1" i="0" smtClean="0">
                <a:gradFill>
                  <a:gsLst>
                    <a:gs pos="0">
                      <a:schemeClr val="accent5">
                        <a:lumMod val="67000"/>
                      </a:schemeClr>
                    </a:gs>
                    <a:gs pos="48000">
                      <a:schemeClr val="accent3"/>
                    </a:gs>
                    <a:gs pos="100000">
                      <a:schemeClr val="accent6"/>
                    </a:gs>
                  </a:gsLst>
                  <a:path path="circle">
                    <a:fillToRect l="100000" t="100000"/>
                  </a:path>
                </a:gradFill>
                <a:latin typeface="Roboto Black" panose="02000000000000000000" pitchFamily="2" charset="0"/>
                <a:ea typeface="Roboto Black" panose="02000000000000000000" pitchFamily="2" charset="0"/>
              </a:rPr>
              <a:pPr algn="ctr"/>
              <a:t>‹#›</a:t>
            </a:fld>
            <a:endParaRPr lang="en-US" sz="1463" b="1" i="0">
              <a:gradFill>
                <a:gsLst>
                  <a:gs pos="0">
                    <a:schemeClr val="accent5">
                      <a:lumMod val="67000"/>
                    </a:schemeClr>
                  </a:gs>
                  <a:gs pos="48000">
                    <a:schemeClr val="accent3"/>
                  </a:gs>
                  <a:gs pos="100000">
                    <a:schemeClr val="accent6"/>
                  </a:gs>
                </a:gsLst>
                <a:path path="circle">
                  <a:fillToRect l="100000" t="100000"/>
                </a:path>
              </a:gradFill>
              <a:latin typeface="Roboto Black" panose="02000000000000000000" pitchFamily="2" charset="0"/>
              <a:ea typeface="Roboto Black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093982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Tm="1000">
        <p:blinds dir="vert"/>
      </p:transition>
    </mc:Choice>
    <mc:Fallback xmlns="">
      <p:transition spd="slow" advTm="1000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8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13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>
        <p:tmplLst>
          <p:tmpl lvl="1">
            <p:tnLst>
              <p:par>
                <p:cTn presetID="1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/>
                        <p:tgtEl>
                          <p:spTgt spid="6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-#ppt_w*1.125000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Effect transition="in" filter="wipe(right)">
                      <p:cBhvr>
                        <p:cTn dur="500"/>
                        <p:tgtEl>
                          <p:spTgt spid="6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7" grpId="0" build="p">
        <p:tmplLst>
          <p:tmpl lvl="1">
            <p:tnLst>
              <p:par>
                <p:cTn presetID="1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/>
                        <p:tgtEl>
                          <p:spTgt spid="7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-#ppt_w*1.125000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Effect transition="in" filter="wipe(right)">
                      <p:cBhvr>
                        <p:cTn dur="500"/>
                        <p:tgtEl>
                          <p:spTgt spid="7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9" grpId="0"/>
    </p:bldLst>
  </p:timing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120">
          <p15:clr>
            <a:srgbClr val="FBAE40"/>
          </p15:clr>
        </p15:guide>
      </p15:sldGuideLst>
    </p:ext>
  </p:extLst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C0CF5BD6-7884-0043-928E-FD943EC3A48C}"/>
              </a:ext>
            </a:extLst>
          </p:cNvPr>
          <p:cNvCxnSpPr/>
          <p:nvPr userDrawn="1"/>
        </p:nvCxnSpPr>
        <p:spPr>
          <a:xfrm>
            <a:off x="9354328" y="5205332"/>
            <a:ext cx="0" cy="645143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>
            <a:extLst>
              <a:ext uri="{FF2B5EF4-FFF2-40B4-BE49-F238E27FC236}">
                <a16:creationId xmlns:a16="http://schemas.microsoft.com/office/drawing/2014/main" id="{64E70A1F-6A73-6445-8676-81AD9B9C6F65}"/>
              </a:ext>
            </a:extLst>
          </p:cNvPr>
          <p:cNvSpPr txBox="1"/>
          <p:nvPr userDrawn="1"/>
        </p:nvSpPr>
        <p:spPr>
          <a:xfrm>
            <a:off x="9198675" y="6291392"/>
            <a:ext cx="311304" cy="2174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fld id="{9F976047-6D8B-40E5-9820-BFA42EA4E19A}" type="slidenum">
              <a:rPr lang="en-US" sz="813" b="1" i="0" smtClean="0">
                <a:gradFill>
                  <a:gsLst>
                    <a:gs pos="0">
                      <a:schemeClr val="accent5">
                        <a:lumMod val="67000"/>
                      </a:schemeClr>
                    </a:gs>
                    <a:gs pos="48000">
                      <a:schemeClr val="accent3"/>
                    </a:gs>
                    <a:gs pos="100000">
                      <a:schemeClr val="accent6"/>
                    </a:gs>
                  </a:gsLst>
                  <a:path path="circle">
                    <a:fillToRect l="100000" t="100000"/>
                  </a:path>
                </a:gradFill>
                <a:latin typeface="Roboto Black" panose="02000000000000000000" pitchFamily="2" charset="0"/>
                <a:ea typeface="Roboto Black" panose="02000000000000000000" pitchFamily="2" charset="0"/>
              </a:rPr>
              <a:pPr algn="ctr"/>
              <a:t>‹#›</a:t>
            </a:fld>
            <a:endParaRPr lang="en-US" sz="1463" b="1" i="0">
              <a:gradFill>
                <a:gsLst>
                  <a:gs pos="0">
                    <a:schemeClr val="accent5">
                      <a:lumMod val="67000"/>
                    </a:schemeClr>
                  </a:gs>
                  <a:gs pos="48000">
                    <a:schemeClr val="accent3"/>
                  </a:gs>
                  <a:gs pos="100000">
                    <a:schemeClr val="accent6"/>
                  </a:gs>
                </a:gsLst>
                <a:path path="circle">
                  <a:fillToRect l="100000" t="100000"/>
                </a:path>
              </a:gradFill>
              <a:latin typeface="Roboto Black" panose="02000000000000000000" pitchFamily="2" charset="0"/>
              <a:ea typeface="Roboto Black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60671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Tm="1000">
        <p:blinds dir="vert"/>
      </p:transition>
    </mc:Choice>
    <mc:Fallback xmlns="">
      <p:transition spd="slow" advTm="1000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F935E3-6C98-FB45-BF66-D0F8511E4C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2331" y="457200"/>
            <a:ext cx="3194944" cy="1600200"/>
          </a:xfrm>
        </p:spPr>
        <p:txBody>
          <a:bodyPr anchor="b"/>
          <a:lstStyle>
            <a:lvl1pPr>
              <a:defRPr sz="26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387408-9B9F-AA42-A85D-9AF393B357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11343" y="987434"/>
            <a:ext cx="5014913" cy="4873625"/>
          </a:xfrm>
        </p:spPr>
        <p:txBody>
          <a:bodyPr/>
          <a:lstStyle>
            <a:lvl1pPr>
              <a:defRPr sz="2600"/>
            </a:lvl1pPr>
            <a:lvl2pPr>
              <a:defRPr sz="2275"/>
            </a:lvl2pPr>
            <a:lvl3pPr>
              <a:defRPr sz="1950"/>
            </a:lvl3pPr>
            <a:lvl4pPr>
              <a:defRPr sz="1625"/>
            </a:lvl4pPr>
            <a:lvl5pPr>
              <a:defRPr sz="1625"/>
            </a:lvl5pPr>
            <a:lvl6pPr>
              <a:defRPr sz="1625"/>
            </a:lvl6pPr>
            <a:lvl7pPr>
              <a:defRPr sz="1625"/>
            </a:lvl7pPr>
            <a:lvl8pPr>
              <a:defRPr sz="1625"/>
            </a:lvl8pPr>
            <a:lvl9pPr>
              <a:defRPr sz="1625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8E7C923-EECA-1346-92E6-BC325A65ACA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82331" y="2057400"/>
            <a:ext cx="3194944" cy="3811588"/>
          </a:xfrm>
        </p:spPr>
        <p:txBody>
          <a:bodyPr/>
          <a:lstStyle>
            <a:lvl1pPr marL="0" indent="0">
              <a:buNone/>
              <a:defRPr sz="1300"/>
            </a:lvl1pPr>
            <a:lvl2pPr marL="371494" indent="0">
              <a:buNone/>
              <a:defRPr sz="1138"/>
            </a:lvl2pPr>
            <a:lvl3pPr marL="742987" indent="0">
              <a:buNone/>
              <a:defRPr sz="975"/>
            </a:lvl3pPr>
            <a:lvl4pPr marL="1114481" indent="0">
              <a:buNone/>
              <a:defRPr sz="813"/>
            </a:lvl4pPr>
            <a:lvl5pPr marL="1485974" indent="0">
              <a:buNone/>
              <a:defRPr sz="813"/>
            </a:lvl5pPr>
            <a:lvl6pPr marL="1857468" indent="0">
              <a:buNone/>
              <a:defRPr sz="813"/>
            </a:lvl6pPr>
            <a:lvl7pPr marL="2228962" indent="0">
              <a:buNone/>
              <a:defRPr sz="813"/>
            </a:lvl7pPr>
            <a:lvl8pPr marL="2600455" indent="0">
              <a:buNone/>
              <a:defRPr sz="813"/>
            </a:lvl8pPr>
            <a:lvl9pPr marL="2971949" indent="0">
              <a:buNone/>
              <a:defRPr sz="813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2EBBAFE-1794-F543-824F-7C617F484E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E7F509-E4C9-D04C-8965-3A5F67247EE3}" type="datetimeFigureOut">
              <a:rPr lang="en-US" smtClean="0"/>
              <a:t>12/15/2020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9E86BF5-3486-3A44-BCCF-2C30F6DA81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B223EDE-7B27-BA4D-9373-AC502C2F36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9E4C9-307B-3642-8BAD-1F1D87D328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47486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Tm="1000">
        <p:blinds dir="vert"/>
      </p:transition>
    </mc:Choice>
    <mc:Fallback xmlns="">
      <p:transition spd="slow" advTm="1000">
        <p:blinds dir="vert"/>
      </p:transition>
    </mc:Fallback>
  </mc:AlternateContent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33973E-1F76-B143-9731-A638DFF2F8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2331" y="457200"/>
            <a:ext cx="3194944" cy="1600200"/>
          </a:xfrm>
        </p:spPr>
        <p:txBody>
          <a:bodyPr anchor="b"/>
          <a:lstStyle>
            <a:lvl1pPr>
              <a:defRPr sz="26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67985D2-5FA0-6244-9C09-23BAA15F524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211343" y="987434"/>
            <a:ext cx="5014913" cy="4873625"/>
          </a:xfrm>
        </p:spPr>
        <p:txBody>
          <a:bodyPr/>
          <a:lstStyle>
            <a:lvl1pPr marL="0" indent="0">
              <a:buNone/>
              <a:defRPr sz="2600"/>
            </a:lvl1pPr>
            <a:lvl2pPr marL="371494" indent="0">
              <a:buNone/>
              <a:defRPr sz="2275"/>
            </a:lvl2pPr>
            <a:lvl3pPr marL="742987" indent="0">
              <a:buNone/>
              <a:defRPr sz="1950"/>
            </a:lvl3pPr>
            <a:lvl4pPr marL="1114481" indent="0">
              <a:buNone/>
              <a:defRPr sz="1625"/>
            </a:lvl4pPr>
            <a:lvl5pPr marL="1485974" indent="0">
              <a:buNone/>
              <a:defRPr sz="1625"/>
            </a:lvl5pPr>
            <a:lvl6pPr marL="1857468" indent="0">
              <a:buNone/>
              <a:defRPr sz="1625"/>
            </a:lvl6pPr>
            <a:lvl7pPr marL="2228962" indent="0">
              <a:buNone/>
              <a:defRPr sz="1625"/>
            </a:lvl7pPr>
            <a:lvl8pPr marL="2600455" indent="0">
              <a:buNone/>
              <a:defRPr sz="1625"/>
            </a:lvl8pPr>
            <a:lvl9pPr marL="2971949" indent="0">
              <a:buNone/>
              <a:defRPr sz="1625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8B0C267-FA2A-414A-BB7D-8C3B00A1F16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82331" y="2057400"/>
            <a:ext cx="3194944" cy="3811588"/>
          </a:xfrm>
        </p:spPr>
        <p:txBody>
          <a:bodyPr/>
          <a:lstStyle>
            <a:lvl1pPr marL="0" indent="0">
              <a:buNone/>
              <a:defRPr sz="1300"/>
            </a:lvl1pPr>
            <a:lvl2pPr marL="371494" indent="0">
              <a:buNone/>
              <a:defRPr sz="1138"/>
            </a:lvl2pPr>
            <a:lvl3pPr marL="742987" indent="0">
              <a:buNone/>
              <a:defRPr sz="975"/>
            </a:lvl3pPr>
            <a:lvl4pPr marL="1114481" indent="0">
              <a:buNone/>
              <a:defRPr sz="813"/>
            </a:lvl4pPr>
            <a:lvl5pPr marL="1485974" indent="0">
              <a:buNone/>
              <a:defRPr sz="813"/>
            </a:lvl5pPr>
            <a:lvl6pPr marL="1857468" indent="0">
              <a:buNone/>
              <a:defRPr sz="813"/>
            </a:lvl6pPr>
            <a:lvl7pPr marL="2228962" indent="0">
              <a:buNone/>
              <a:defRPr sz="813"/>
            </a:lvl7pPr>
            <a:lvl8pPr marL="2600455" indent="0">
              <a:buNone/>
              <a:defRPr sz="813"/>
            </a:lvl8pPr>
            <a:lvl9pPr marL="2971949" indent="0">
              <a:buNone/>
              <a:defRPr sz="813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649BA22-3092-7643-85BD-65AA5F3D2B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E7F509-E4C9-D04C-8965-3A5F67247EE3}" type="datetimeFigureOut">
              <a:rPr lang="en-US" smtClean="0"/>
              <a:t>12/15/2020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0D9DC93-B052-C146-9F1B-8B1C937091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23DE8F6-2051-7F41-B74B-AD5589F83A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9E4C9-307B-3642-8BAD-1F1D87D328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0302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Tm="1000">
        <p:blinds dir="vert"/>
      </p:transition>
    </mc:Choice>
    <mc:Fallback xmlns="">
      <p:transition spd="slow" advTm="1000">
        <p:blinds dir="vert"/>
      </p:transition>
    </mc:Fallback>
  </mc:AlternateContent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8B93B0-5C04-5845-A945-09CEA54778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9E9DABF-C353-9E41-AD11-50B1744D00B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DBD584B-2CF8-174A-8FF1-2191F87D72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E7F509-E4C9-D04C-8965-3A5F67247EE3}" type="datetimeFigureOut">
              <a:rPr lang="en-US" smtClean="0"/>
              <a:t>12/15/2020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AA4E71E-C317-3E48-BA95-56AC836197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F42CE82-6926-3F4A-B4BD-B05AB6BF84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9E4C9-307B-3642-8BAD-1F1D87D328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3396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Tm="1000">
        <p:blinds dir="vert"/>
      </p:transition>
    </mc:Choice>
    <mc:Fallback xmlns="">
      <p:transition spd="slow" advTm="1000">
        <p:blinds dir="vert"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C8835D-2AC3-4C89-9700-CE570E2610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2625" y="365125"/>
            <a:ext cx="8543925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35DEE3B-2B8D-4FF3-BF67-B5F577DFF30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2625" y="1681163"/>
            <a:ext cx="419100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051F733-BF55-47CA-A0D7-E73C5047CC0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82625" y="2505075"/>
            <a:ext cx="419100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65E4E33-E5B9-4DCF-874B-5633877D9F1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6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C240D8B-C712-4E3A-B9EB-9DFDB722283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6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44310E8-89D7-403F-A3B8-B248F86B82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8A59C1-022B-4265-BA0A-AF99C9DB45B2}" type="datetimeFigureOut">
              <a:rPr lang="pt-BR" smtClean="0"/>
              <a:t>15/12/2020</a:t>
            </a:fld>
            <a:endParaRPr lang="pt-BR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E84A9BB-B773-4F0A-9674-0E6170EB22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26A2670-2BF4-4E6E-B429-457049E99A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F16CC9-3F5A-41BA-9605-FC16017721CC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333923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519172B-D403-C543-B4B3-168DDDFFB20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DBF52E2-0906-4749-8D0E-C1FE246F668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D541308-ACEF-954C-B96A-91DC3BE7F3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E7F509-E4C9-D04C-8965-3A5F67247EE3}" type="datetimeFigureOut">
              <a:rPr lang="en-US" smtClean="0"/>
              <a:t>12/15/2020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B5D925C-C57C-9546-9E80-9196DC61C2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FDF2829-7AB4-6248-9E09-EF66D0CC8B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9E4C9-307B-3642-8BAD-1F1D87D328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10461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Tm="1000">
        <p:blinds dir="vert"/>
      </p:transition>
    </mc:Choice>
    <mc:Fallback xmlns="">
      <p:transition spd="slow" advTm="1000">
        <p:blinds dir="vert"/>
      </p:transition>
    </mc:Fallback>
  </mc:AlternateContent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elcome Mess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Text Placeholder 2">
            <a:extLst>
              <a:ext uri="{FF2B5EF4-FFF2-40B4-BE49-F238E27FC236}">
                <a16:creationId xmlns:a16="http://schemas.microsoft.com/office/drawing/2014/main" id="{A349BAE6-28CF-4A49-B251-8B802BB4AE0B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710079" y="790902"/>
            <a:ext cx="7483153" cy="486355"/>
          </a:xfrm>
        </p:spPr>
        <p:txBody>
          <a:bodyPr>
            <a:noAutofit/>
          </a:bodyPr>
          <a:lstStyle>
            <a:lvl1pPr marL="0" indent="0">
              <a:buNone/>
              <a:defRPr sz="2600" baseline="0">
                <a:solidFill>
                  <a:schemeClr val="tx1"/>
                </a:solidFill>
                <a:latin typeface="Roboto Black" panose="02000000000000000000" pitchFamily="2" charset="0"/>
                <a:ea typeface="Roboto Black" panose="02000000000000000000" pitchFamily="2" charset="0"/>
                <a:cs typeface="Roboto Black" panose="02000000000000000000" pitchFamily="2" charset="0"/>
              </a:defRPr>
            </a:lvl1pPr>
            <a:lvl2pPr>
              <a:defRPr sz="2600">
                <a:latin typeface="Roboto Black" panose="02000000000000000000" pitchFamily="2" charset="0"/>
                <a:ea typeface="Roboto Black" panose="02000000000000000000" pitchFamily="2" charset="0"/>
                <a:cs typeface="Roboto Black" panose="02000000000000000000" pitchFamily="2" charset="0"/>
              </a:defRPr>
            </a:lvl2pPr>
            <a:lvl3pPr>
              <a:defRPr sz="2600">
                <a:latin typeface="Roboto Black" panose="02000000000000000000" pitchFamily="2" charset="0"/>
                <a:ea typeface="Roboto Black" panose="02000000000000000000" pitchFamily="2" charset="0"/>
                <a:cs typeface="Roboto Black" panose="02000000000000000000" pitchFamily="2" charset="0"/>
              </a:defRPr>
            </a:lvl3pPr>
            <a:lvl4pPr>
              <a:defRPr sz="2600">
                <a:latin typeface="Roboto Black" panose="02000000000000000000" pitchFamily="2" charset="0"/>
                <a:ea typeface="Roboto Black" panose="02000000000000000000" pitchFamily="2" charset="0"/>
                <a:cs typeface="Roboto Black" panose="02000000000000000000" pitchFamily="2" charset="0"/>
              </a:defRPr>
            </a:lvl4pPr>
            <a:lvl5pPr>
              <a:defRPr sz="2600">
                <a:latin typeface="Roboto Black" panose="02000000000000000000" pitchFamily="2" charset="0"/>
                <a:ea typeface="Roboto Black" panose="02000000000000000000" pitchFamily="2" charset="0"/>
                <a:cs typeface="Roboto Black" panose="02000000000000000000" pitchFamily="2" charset="0"/>
              </a:defRPr>
            </a:lvl5pPr>
          </a:lstStyle>
          <a:p>
            <a:pPr lvl="0"/>
            <a:r>
              <a:rPr lang="en-US"/>
              <a:t>Put your main text here</a:t>
            </a:r>
          </a:p>
        </p:txBody>
      </p:sp>
      <p:sp>
        <p:nvSpPr>
          <p:cNvPr id="29" name="Text Placeholder 4">
            <a:extLst>
              <a:ext uri="{FF2B5EF4-FFF2-40B4-BE49-F238E27FC236}">
                <a16:creationId xmlns:a16="http://schemas.microsoft.com/office/drawing/2014/main" id="{DF88B13C-989D-F84D-A967-019EAC25619B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710079" y="506152"/>
            <a:ext cx="7468369" cy="269360"/>
          </a:xfrm>
        </p:spPr>
        <p:txBody>
          <a:bodyPr>
            <a:normAutofit/>
          </a:bodyPr>
          <a:lstStyle>
            <a:lvl1pPr marL="0" indent="0">
              <a:buNone/>
              <a:defRPr sz="975" baseline="0">
                <a:latin typeface="Source Sans Pro Light" panose="020B0403030403020204" pitchFamily="34" charset="0"/>
              </a:defRPr>
            </a:lvl1pPr>
            <a:lvl2pPr>
              <a:defRPr>
                <a:latin typeface="Source Sans Pro Light" panose="020B0403030403020204" pitchFamily="34" charset="0"/>
              </a:defRPr>
            </a:lvl2pPr>
            <a:lvl3pPr>
              <a:defRPr>
                <a:latin typeface="Source Sans Pro Light" panose="020B0403030403020204" pitchFamily="34" charset="0"/>
              </a:defRPr>
            </a:lvl3pPr>
            <a:lvl4pPr>
              <a:defRPr>
                <a:latin typeface="Source Sans Pro Light" panose="020B0403030403020204" pitchFamily="34" charset="0"/>
              </a:defRPr>
            </a:lvl4pPr>
            <a:lvl5pPr>
              <a:defRPr>
                <a:latin typeface="Source Sans Pro Light" panose="020B0403030403020204" pitchFamily="34" charset="0"/>
              </a:defRPr>
            </a:lvl5pPr>
          </a:lstStyle>
          <a:p>
            <a:pPr lvl="0"/>
            <a:r>
              <a:rPr lang="en-US"/>
              <a:t>Put your text here</a:t>
            </a:r>
          </a:p>
        </p:txBody>
      </p:sp>
      <p:grpSp>
        <p:nvGrpSpPr>
          <p:cNvPr id="30" name="Group 29">
            <a:extLst>
              <a:ext uri="{FF2B5EF4-FFF2-40B4-BE49-F238E27FC236}">
                <a16:creationId xmlns:a16="http://schemas.microsoft.com/office/drawing/2014/main" id="{B2324A86-5AF1-EF49-BFE4-F43C4FC731F4}"/>
              </a:ext>
            </a:extLst>
          </p:cNvPr>
          <p:cNvGrpSpPr/>
          <p:nvPr userDrawn="1"/>
        </p:nvGrpSpPr>
        <p:grpSpPr>
          <a:xfrm>
            <a:off x="5264053" y="1447803"/>
            <a:ext cx="3627536" cy="4679911"/>
            <a:chOff x="5828202" y="967154"/>
            <a:chExt cx="4464660" cy="4679911"/>
          </a:xfrm>
        </p:grpSpPr>
        <p:sp>
          <p:nvSpPr>
            <p:cNvPr id="31" name="Freeform 15">
              <a:extLst>
                <a:ext uri="{FF2B5EF4-FFF2-40B4-BE49-F238E27FC236}">
                  <a16:creationId xmlns:a16="http://schemas.microsoft.com/office/drawing/2014/main" id="{B4CA3FC7-03D6-E546-A4EC-7D2EA87F3898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5990246" y="967154"/>
              <a:ext cx="4302616" cy="2283119"/>
            </a:xfrm>
            <a:custGeom>
              <a:avLst/>
              <a:gdLst>
                <a:gd name="T0" fmla="*/ 247 w 533"/>
                <a:gd name="T1" fmla="*/ 0 h 283"/>
                <a:gd name="T2" fmla="*/ 247 w 533"/>
                <a:gd name="T3" fmla="*/ 31 h 283"/>
                <a:gd name="T4" fmla="*/ 214 w 533"/>
                <a:gd name="T5" fmla="*/ 34 h 283"/>
                <a:gd name="T6" fmla="*/ 178 w 533"/>
                <a:gd name="T7" fmla="*/ 43 h 283"/>
                <a:gd name="T8" fmla="*/ 113 w 533"/>
                <a:gd name="T9" fmla="*/ 74 h 283"/>
                <a:gd name="T10" fmla="*/ 105 w 533"/>
                <a:gd name="T11" fmla="*/ 79 h 283"/>
                <a:gd name="T12" fmla="*/ 98 w 533"/>
                <a:gd name="T13" fmla="*/ 84 h 283"/>
                <a:gd name="T14" fmla="*/ 85 w 533"/>
                <a:gd name="T15" fmla="*/ 94 h 283"/>
                <a:gd name="T16" fmla="*/ 62 w 533"/>
                <a:gd name="T17" fmla="*/ 117 h 283"/>
                <a:gd name="T18" fmla="*/ 28 w 533"/>
                <a:gd name="T19" fmla="*/ 166 h 283"/>
                <a:gd name="T20" fmla="*/ 10 w 533"/>
                <a:gd name="T21" fmla="*/ 212 h 283"/>
                <a:gd name="T22" fmla="*/ 2 w 533"/>
                <a:gd name="T23" fmla="*/ 249 h 283"/>
                <a:gd name="T24" fmla="*/ 1 w 533"/>
                <a:gd name="T25" fmla="*/ 256 h 283"/>
                <a:gd name="T26" fmla="*/ 1 w 533"/>
                <a:gd name="T27" fmla="*/ 263 h 283"/>
                <a:gd name="T28" fmla="*/ 0 w 533"/>
                <a:gd name="T29" fmla="*/ 273 h 283"/>
                <a:gd name="T30" fmla="*/ 0 w 533"/>
                <a:gd name="T31" fmla="*/ 282 h 283"/>
                <a:gd name="T32" fmla="*/ 1 w 533"/>
                <a:gd name="T33" fmla="*/ 273 h 283"/>
                <a:gd name="T34" fmla="*/ 2 w 533"/>
                <a:gd name="T35" fmla="*/ 263 h 283"/>
                <a:gd name="T36" fmla="*/ 2 w 533"/>
                <a:gd name="T37" fmla="*/ 257 h 283"/>
                <a:gd name="T38" fmla="*/ 3 w 533"/>
                <a:gd name="T39" fmla="*/ 249 h 283"/>
                <a:gd name="T40" fmla="*/ 12 w 533"/>
                <a:gd name="T41" fmla="*/ 213 h 283"/>
                <a:gd name="T42" fmla="*/ 32 w 533"/>
                <a:gd name="T43" fmla="*/ 168 h 283"/>
                <a:gd name="T44" fmla="*/ 67 w 533"/>
                <a:gd name="T45" fmla="*/ 121 h 283"/>
                <a:gd name="T46" fmla="*/ 90 w 533"/>
                <a:gd name="T47" fmla="*/ 100 h 283"/>
                <a:gd name="T48" fmla="*/ 103 w 533"/>
                <a:gd name="T49" fmla="*/ 90 h 283"/>
                <a:gd name="T50" fmla="*/ 110 w 533"/>
                <a:gd name="T51" fmla="*/ 85 h 283"/>
                <a:gd name="T52" fmla="*/ 117 w 533"/>
                <a:gd name="T53" fmla="*/ 81 h 283"/>
                <a:gd name="T54" fmla="*/ 181 w 533"/>
                <a:gd name="T55" fmla="*/ 53 h 283"/>
                <a:gd name="T56" fmla="*/ 216 w 533"/>
                <a:gd name="T57" fmla="*/ 46 h 283"/>
                <a:gd name="T58" fmla="*/ 252 w 533"/>
                <a:gd name="T59" fmla="*/ 45 h 283"/>
                <a:gd name="T60" fmla="*/ 288 w 533"/>
                <a:gd name="T61" fmla="*/ 48 h 283"/>
                <a:gd name="T62" fmla="*/ 323 w 533"/>
                <a:gd name="T63" fmla="*/ 56 h 283"/>
                <a:gd name="T64" fmla="*/ 384 w 533"/>
                <a:gd name="T65" fmla="*/ 85 h 283"/>
                <a:gd name="T66" fmla="*/ 410 w 533"/>
                <a:gd name="T67" fmla="*/ 105 h 283"/>
                <a:gd name="T68" fmla="*/ 421 w 533"/>
                <a:gd name="T69" fmla="*/ 116 h 283"/>
                <a:gd name="T70" fmla="*/ 429 w 533"/>
                <a:gd name="T71" fmla="*/ 124 h 283"/>
                <a:gd name="T72" fmla="*/ 430 w 533"/>
                <a:gd name="T73" fmla="*/ 124 h 283"/>
                <a:gd name="T74" fmla="*/ 431 w 533"/>
                <a:gd name="T75" fmla="*/ 126 h 283"/>
                <a:gd name="T76" fmla="*/ 434 w 533"/>
                <a:gd name="T77" fmla="*/ 129 h 283"/>
                <a:gd name="T78" fmla="*/ 435 w 533"/>
                <a:gd name="T79" fmla="*/ 130 h 283"/>
                <a:gd name="T80" fmla="*/ 488 w 533"/>
                <a:gd name="T81" fmla="*/ 250 h 283"/>
                <a:gd name="T82" fmla="*/ 488 w 533"/>
                <a:gd name="T83" fmla="*/ 252 h 283"/>
                <a:gd name="T84" fmla="*/ 489 w 533"/>
                <a:gd name="T85" fmla="*/ 259 h 283"/>
                <a:gd name="T86" fmla="*/ 489 w 533"/>
                <a:gd name="T87" fmla="*/ 265 h 283"/>
                <a:gd name="T88" fmla="*/ 489 w 533"/>
                <a:gd name="T89" fmla="*/ 270 h 283"/>
                <a:gd name="T90" fmla="*/ 489 w 533"/>
                <a:gd name="T91" fmla="*/ 275 h 283"/>
                <a:gd name="T92" fmla="*/ 489 w 533"/>
                <a:gd name="T93" fmla="*/ 281 h 283"/>
                <a:gd name="T94" fmla="*/ 489 w 533"/>
                <a:gd name="T95" fmla="*/ 283 h 283"/>
                <a:gd name="T96" fmla="*/ 490 w 533"/>
                <a:gd name="T97" fmla="*/ 283 h 283"/>
                <a:gd name="T98" fmla="*/ 517 w 533"/>
                <a:gd name="T99" fmla="*/ 283 h 283"/>
                <a:gd name="T100" fmla="*/ 533 w 533"/>
                <a:gd name="T101" fmla="*/ 283 h 283"/>
                <a:gd name="T102" fmla="*/ 533 w 533"/>
                <a:gd name="T103" fmla="*/ 282 h 283"/>
                <a:gd name="T104" fmla="*/ 247 w 533"/>
                <a:gd name="T105" fmla="*/ 0 h 2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533" h="283">
                  <a:moveTo>
                    <a:pt x="247" y="0"/>
                  </a:moveTo>
                  <a:cubicBezTo>
                    <a:pt x="247" y="31"/>
                    <a:pt x="247" y="31"/>
                    <a:pt x="247" y="31"/>
                  </a:cubicBezTo>
                  <a:cubicBezTo>
                    <a:pt x="236" y="32"/>
                    <a:pt x="225" y="33"/>
                    <a:pt x="214" y="34"/>
                  </a:cubicBezTo>
                  <a:cubicBezTo>
                    <a:pt x="202" y="37"/>
                    <a:pt x="190" y="39"/>
                    <a:pt x="178" y="43"/>
                  </a:cubicBezTo>
                  <a:cubicBezTo>
                    <a:pt x="154" y="50"/>
                    <a:pt x="132" y="61"/>
                    <a:pt x="113" y="74"/>
                  </a:cubicBezTo>
                  <a:cubicBezTo>
                    <a:pt x="110" y="75"/>
                    <a:pt x="108" y="77"/>
                    <a:pt x="105" y="79"/>
                  </a:cubicBezTo>
                  <a:cubicBezTo>
                    <a:pt x="103" y="80"/>
                    <a:pt x="101" y="82"/>
                    <a:pt x="98" y="84"/>
                  </a:cubicBezTo>
                  <a:cubicBezTo>
                    <a:pt x="94" y="87"/>
                    <a:pt x="89" y="91"/>
                    <a:pt x="85" y="94"/>
                  </a:cubicBezTo>
                  <a:cubicBezTo>
                    <a:pt x="77" y="102"/>
                    <a:pt x="69" y="109"/>
                    <a:pt x="62" y="117"/>
                  </a:cubicBezTo>
                  <a:cubicBezTo>
                    <a:pt x="48" y="133"/>
                    <a:pt x="37" y="150"/>
                    <a:pt x="28" y="166"/>
                  </a:cubicBezTo>
                  <a:cubicBezTo>
                    <a:pt x="20" y="182"/>
                    <a:pt x="14" y="198"/>
                    <a:pt x="10" y="212"/>
                  </a:cubicBezTo>
                  <a:cubicBezTo>
                    <a:pt x="6" y="226"/>
                    <a:pt x="3" y="239"/>
                    <a:pt x="2" y="249"/>
                  </a:cubicBezTo>
                  <a:cubicBezTo>
                    <a:pt x="2" y="252"/>
                    <a:pt x="2" y="254"/>
                    <a:pt x="1" y="256"/>
                  </a:cubicBezTo>
                  <a:cubicBezTo>
                    <a:pt x="1" y="259"/>
                    <a:pt x="1" y="261"/>
                    <a:pt x="1" y="263"/>
                  </a:cubicBezTo>
                  <a:cubicBezTo>
                    <a:pt x="1" y="267"/>
                    <a:pt x="0" y="271"/>
                    <a:pt x="0" y="273"/>
                  </a:cubicBezTo>
                  <a:cubicBezTo>
                    <a:pt x="0" y="279"/>
                    <a:pt x="0" y="282"/>
                    <a:pt x="0" y="282"/>
                  </a:cubicBezTo>
                  <a:cubicBezTo>
                    <a:pt x="0" y="282"/>
                    <a:pt x="0" y="279"/>
                    <a:pt x="1" y="273"/>
                  </a:cubicBezTo>
                  <a:cubicBezTo>
                    <a:pt x="1" y="271"/>
                    <a:pt x="1" y="267"/>
                    <a:pt x="2" y="263"/>
                  </a:cubicBezTo>
                  <a:cubicBezTo>
                    <a:pt x="2" y="261"/>
                    <a:pt x="2" y="259"/>
                    <a:pt x="2" y="257"/>
                  </a:cubicBezTo>
                  <a:cubicBezTo>
                    <a:pt x="3" y="254"/>
                    <a:pt x="3" y="252"/>
                    <a:pt x="3" y="249"/>
                  </a:cubicBezTo>
                  <a:cubicBezTo>
                    <a:pt x="5" y="239"/>
                    <a:pt x="7" y="226"/>
                    <a:pt x="12" y="213"/>
                  </a:cubicBezTo>
                  <a:cubicBezTo>
                    <a:pt x="17" y="199"/>
                    <a:pt x="23" y="183"/>
                    <a:pt x="32" y="168"/>
                  </a:cubicBezTo>
                  <a:cubicBezTo>
                    <a:pt x="41" y="152"/>
                    <a:pt x="53" y="136"/>
                    <a:pt x="67" y="121"/>
                  </a:cubicBezTo>
                  <a:cubicBezTo>
                    <a:pt x="74" y="114"/>
                    <a:pt x="82" y="107"/>
                    <a:pt x="90" y="100"/>
                  </a:cubicBezTo>
                  <a:cubicBezTo>
                    <a:pt x="94" y="96"/>
                    <a:pt x="99" y="93"/>
                    <a:pt x="103" y="90"/>
                  </a:cubicBezTo>
                  <a:cubicBezTo>
                    <a:pt x="106" y="88"/>
                    <a:pt x="108" y="87"/>
                    <a:pt x="110" y="85"/>
                  </a:cubicBezTo>
                  <a:cubicBezTo>
                    <a:pt x="113" y="84"/>
                    <a:pt x="115" y="82"/>
                    <a:pt x="117" y="81"/>
                  </a:cubicBezTo>
                  <a:cubicBezTo>
                    <a:pt x="137" y="69"/>
                    <a:pt x="158" y="60"/>
                    <a:pt x="181" y="53"/>
                  </a:cubicBezTo>
                  <a:cubicBezTo>
                    <a:pt x="193" y="50"/>
                    <a:pt x="204" y="48"/>
                    <a:pt x="216" y="46"/>
                  </a:cubicBezTo>
                  <a:cubicBezTo>
                    <a:pt x="228" y="45"/>
                    <a:pt x="240" y="44"/>
                    <a:pt x="252" y="45"/>
                  </a:cubicBezTo>
                  <a:cubicBezTo>
                    <a:pt x="265" y="45"/>
                    <a:pt x="276" y="46"/>
                    <a:pt x="288" y="48"/>
                  </a:cubicBezTo>
                  <a:cubicBezTo>
                    <a:pt x="300" y="50"/>
                    <a:pt x="311" y="52"/>
                    <a:pt x="323" y="56"/>
                  </a:cubicBezTo>
                  <a:cubicBezTo>
                    <a:pt x="345" y="63"/>
                    <a:pt x="366" y="73"/>
                    <a:pt x="384" y="85"/>
                  </a:cubicBezTo>
                  <a:cubicBezTo>
                    <a:pt x="393" y="92"/>
                    <a:pt x="402" y="98"/>
                    <a:pt x="410" y="105"/>
                  </a:cubicBezTo>
                  <a:cubicBezTo>
                    <a:pt x="414" y="108"/>
                    <a:pt x="418" y="112"/>
                    <a:pt x="421" y="116"/>
                  </a:cubicBezTo>
                  <a:cubicBezTo>
                    <a:pt x="424" y="119"/>
                    <a:pt x="427" y="121"/>
                    <a:pt x="429" y="124"/>
                  </a:cubicBezTo>
                  <a:cubicBezTo>
                    <a:pt x="429" y="124"/>
                    <a:pt x="429" y="124"/>
                    <a:pt x="430" y="124"/>
                  </a:cubicBezTo>
                  <a:cubicBezTo>
                    <a:pt x="430" y="125"/>
                    <a:pt x="431" y="126"/>
                    <a:pt x="431" y="126"/>
                  </a:cubicBezTo>
                  <a:cubicBezTo>
                    <a:pt x="432" y="127"/>
                    <a:pt x="433" y="128"/>
                    <a:pt x="434" y="129"/>
                  </a:cubicBezTo>
                  <a:cubicBezTo>
                    <a:pt x="434" y="130"/>
                    <a:pt x="434" y="130"/>
                    <a:pt x="435" y="130"/>
                  </a:cubicBezTo>
                  <a:cubicBezTo>
                    <a:pt x="463" y="164"/>
                    <a:pt x="481" y="205"/>
                    <a:pt x="488" y="250"/>
                  </a:cubicBezTo>
                  <a:cubicBezTo>
                    <a:pt x="488" y="250"/>
                    <a:pt x="488" y="251"/>
                    <a:pt x="488" y="252"/>
                  </a:cubicBezTo>
                  <a:cubicBezTo>
                    <a:pt x="488" y="254"/>
                    <a:pt x="488" y="256"/>
                    <a:pt x="489" y="259"/>
                  </a:cubicBezTo>
                  <a:cubicBezTo>
                    <a:pt x="489" y="261"/>
                    <a:pt x="489" y="263"/>
                    <a:pt x="489" y="265"/>
                  </a:cubicBezTo>
                  <a:cubicBezTo>
                    <a:pt x="489" y="267"/>
                    <a:pt x="489" y="269"/>
                    <a:pt x="489" y="270"/>
                  </a:cubicBezTo>
                  <a:cubicBezTo>
                    <a:pt x="489" y="272"/>
                    <a:pt x="489" y="273"/>
                    <a:pt x="489" y="275"/>
                  </a:cubicBezTo>
                  <a:cubicBezTo>
                    <a:pt x="489" y="277"/>
                    <a:pt x="489" y="279"/>
                    <a:pt x="489" y="281"/>
                  </a:cubicBezTo>
                  <a:cubicBezTo>
                    <a:pt x="489" y="282"/>
                    <a:pt x="489" y="283"/>
                    <a:pt x="489" y="283"/>
                  </a:cubicBezTo>
                  <a:cubicBezTo>
                    <a:pt x="490" y="283"/>
                    <a:pt x="490" y="283"/>
                    <a:pt x="490" y="283"/>
                  </a:cubicBezTo>
                  <a:cubicBezTo>
                    <a:pt x="517" y="283"/>
                    <a:pt x="517" y="283"/>
                    <a:pt x="517" y="283"/>
                  </a:cubicBezTo>
                  <a:cubicBezTo>
                    <a:pt x="533" y="283"/>
                    <a:pt x="533" y="283"/>
                    <a:pt x="533" y="283"/>
                  </a:cubicBezTo>
                  <a:cubicBezTo>
                    <a:pt x="533" y="283"/>
                    <a:pt x="533" y="282"/>
                    <a:pt x="533" y="282"/>
                  </a:cubicBezTo>
                  <a:cubicBezTo>
                    <a:pt x="533" y="126"/>
                    <a:pt x="405" y="0"/>
                    <a:pt x="247" y="0"/>
                  </a:cubicBezTo>
                  <a:close/>
                </a:path>
              </a:pathLst>
            </a:custGeom>
            <a:gradFill>
              <a:gsLst>
                <a:gs pos="0">
                  <a:schemeClr val="accent5">
                    <a:lumMod val="67000"/>
                  </a:schemeClr>
                </a:gs>
                <a:gs pos="48000">
                  <a:schemeClr val="accent3"/>
                </a:gs>
                <a:gs pos="100000">
                  <a:schemeClr val="accent6"/>
                </a:gs>
              </a:gsLst>
              <a:path path="circle">
                <a:fillToRect l="100000" t="100000"/>
              </a:path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463"/>
            </a:p>
          </p:txBody>
        </p:sp>
        <p:sp>
          <p:nvSpPr>
            <p:cNvPr id="32" name="Freeform 16">
              <a:extLst>
                <a:ext uri="{FF2B5EF4-FFF2-40B4-BE49-F238E27FC236}">
                  <a16:creationId xmlns:a16="http://schemas.microsoft.com/office/drawing/2014/main" id="{7EDB44E5-C1F8-AA45-9C10-9D8041ED7FB8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5828202" y="3371201"/>
              <a:ext cx="4292942" cy="2275864"/>
            </a:xfrm>
            <a:custGeom>
              <a:avLst/>
              <a:gdLst>
                <a:gd name="T0" fmla="*/ 532 w 532"/>
                <a:gd name="T1" fmla="*/ 9 h 282"/>
                <a:gd name="T2" fmla="*/ 531 w 532"/>
                <a:gd name="T3" fmla="*/ 20 h 282"/>
                <a:gd name="T4" fmla="*/ 530 w 532"/>
                <a:gd name="T5" fmla="*/ 26 h 282"/>
                <a:gd name="T6" fmla="*/ 529 w 532"/>
                <a:gd name="T7" fmla="*/ 33 h 282"/>
                <a:gd name="T8" fmla="*/ 521 w 532"/>
                <a:gd name="T9" fmla="*/ 70 h 282"/>
                <a:gd name="T10" fmla="*/ 501 w 532"/>
                <a:gd name="T11" fmla="*/ 115 h 282"/>
                <a:gd name="T12" fmla="*/ 466 w 532"/>
                <a:gd name="T13" fmla="*/ 161 h 282"/>
                <a:gd name="T14" fmla="*/ 442 w 532"/>
                <a:gd name="T15" fmla="*/ 183 h 282"/>
                <a:gd name="T16" fmla="*/ 429 w 532"/>
                <a:gd name="T17" fmla="*/ 193 h 282"/>
                <a:gd name="T18" fmla="*/ 422 w 532"/>
                <a:gd name="T19" fmla="*/ 197 h 282"/>
                <a:gd name="T20" fmla="*/ 415 w 532"/>
                <a:gd name="T21" fmla="*/ 202 h 282"/>
                <a:gd name="T22" fmla="*/ 351 w 532"/>
                <a:gd name="T23" fmla="*/ 229 h 282"/>
                <a:gd name="T24" fmla="*/ 316 w 532"/>
                <a:gd name="T25" fmla="*/ 236 h 282"/>
                <a:gd name="T26" fmla="*/ 281 w 532"/>
                <a:gd name="T27" fmla="*/ 238 h 282"/>
                <a:gd name="T28" fmla="*/ 245 w 532"/>
                <a:gd name="T29" fmla="*/ 235 h 282"/>
                <a:gd name="T30" fmla="*/ 210 w 532"/>
                <a:gd name="T31" fmla="*/ 227 h 282"/>
                <a:gd name="T32" fmla="*/ 148 w 532"/>
                <a:gd name="T33" fmla="*/ 197 h 282"/>
                <a:gd name="T34" fmla="*/ 123 w 532"/>
                <a:gd name="T35" fmla="*/ 178 h 282"/>
                <a:gd name="T36" fmla="*/ 111 w 532"/>
                <a:gd name="T37" fmla="*/ 167 h 282"/>
                <a:gd name="T38" fmla="*/ 103 w 532"/>
                <a:gd name="T39" fmla="*/ 159 h 282"/>
                <a:gd name="T40" fmla="*/ 103 w 532"/>
                <a:gd name="T41" fmla="*/ 158 h 282"/>
                <a:gd name="T42" fmla="*/ 101 w 532"/>
                <a:gd name="T43" fmla="*/ 157 h 282"/>
                <a:gd name="T44" fmla="*/ 99 w 532"/>
                <a:gd name="T45" fmla="*/ 153 h 282"/>
                <a:gd name="T46" fmla="*/ 98 w 532"/>
                <a:gd name="T47" fmla="*/ 153 h 282"/>
                <a:gd name="T48" fmla="*/ 45 w 532"/>
                <a:gd name="T49" fmla="*/ 33 h 282"/>
                <a:gd name="T50" fmla="*/ 45 w 532"/>
                <a:gd name="T51" fmla="*/ 31 h 282"/>
                <a:gd name="T52" fmla="*/ 44 w 532"/>
                <a:gd name="T53" fmla="*/ 24 h 282"/>
                <a:gd name="T54" fmla="*/ 44 w 532"/>
                <a:gd name="T55" fmla="*/ 18 h 282"/>
                <a:gd name="T56" fmla="*/ 43 w 532"/>
                <a:gd name="T57" fmla="*/ 12 h 282"/>
                <a:gd name="T58" fmla="*/ 43 w 532"/>
                <a:gd name="T59" fmla="*/ 8 h 282"/>
                <a:gd name="T60" fmla="*/ 43 w 532"/>
                <a:gd name="T61" fmla="*/ 2 h 282"/>
                <a:gd name="T62" fmla="*/ 43 w 532"/>
                <a:gd name="T63" fmla="*/ 0 h 282"/>
                <a:gd name="T64" fmla="*/ 43 w 532"/>
                <a:gd name="T65" fmla="*/ 0 h 282"/>
                <a:gd name="T66" fmla="*/ 16 w 532"/>
                <a:gd name="T67" fmla="*/ 0 h 282"/>
                <a:gd name="T68" fmla="*/ 0 w 532"/>
                <a:gd name="T69" fmla="*/ 0 h 282"/>
                <a:gd name="T70" fmla="*/ 0 w 532"/>
                <a:gd name="T71" fmla="*/ 1 h 282"/>
                <a:gd name="T72" fmla="*/ 285 w 532"/>
                <a:gd name="T73" fmla="*/ 282 h 282"/>
                <a:gd name="T74" fmla="*/ 285 w 532"/>
                <a:gd name="T75" fmla="*/ 251 h 282"/>
                <a:gd name="T76" fmla="*/ 318 w 532"/>
                <a:gd name="T77" fmla="*/ 248 h 282"/>
                <a:gd name="T78" fmla="*/ 355 w 532"/>
                <a:gd name="T79" fmla="*/ 240 h 282"/>
                <a:gd name="T80" fmla="*/ 420 w 532"/>
                <a:gd name="T81" fmla="*/ 209 h 282"/>
                <a:gd name="T82" fmla="*/ 427 w 532"/>
                <a:gd name="T83" fmla="*/ 204 h 282"/>
                <a:gd name="T84" fmla="*/ 434 w 532"/>
                <a:gd name="T85" fmla="*/ 199 h 282"/>
                <a:gd name="T86" fmla="*/ 447 w 532"/>
                <a:gd name="T87" fmla="*/ 188 h 282"/>
                <a:gd name="T88" fmla="*/ 471 w 532"/>
                <a:gd name="T89" fmla="*/ 165 h 282"/>
                <a:gd name="T90" fmla="*/ 504 w 532"/>
                <a:gd name="T91" fmla="*/ 117 h 282"/>
                <a:gd name="T92" fmla="*/ 523 w 532"/>
                <a:gd name="T93" fmla="*/ 71 h 282"/>
                <a:gd name="T94" fmla="*/ 531 w 532"/>
                <a:gd name="T95" fmla="*/ 34 h 282"/>
                <a:gd name="T96" fmla="*/ 531 w 532"/>
                <a:gd name="T97" fmla="*/ 26 h 282"/>
                <a:gd name="T98" fmla="*/ 532 w 532"/>
                <a:gd name="T99" fmla="*/ 20 h 282"/>
                <a:gd name="T100" fmla="*/ 532 w 532"/>
                <a:gd name="T101" fmla="*/ 9 h 282"/>
                <a:gd name="T102" fmla="*/ 532 w 532"/>
                <a:gd name="T103" fmla="*/ 1 h 282"/>
                <a:gd name="T104" fmla="*/ 532 w 532"/>
                <a:gd name="T105" fmla="*/ 9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532" h="282">
                  <a:moveTo>
                    <a:pt x="532" y="9"/>
                  </a:moveTo>
                  <a:cubicBezTo>
                    <a:pt x="532" y="12"/>
                    <a:pt x="532" y="16"/>
                    <a:pt x="531" y="20"/>
                  </a:cubicBezTo>
                  <a:cubicBezTo>
                    <a:pt x="531" y="22"/>
                    <a:pt x="531" y="24"/>
                    <a:pt x="530" y="26"/>
                  </a:cubicBezTo>
                  <a:cubicBezTo>
                    <a:pt x="530" y="28"/>
                    <a:pt x="530" y="31"/>
                    <a:pt x="529" y="33"/>
                  </a:cubicBezTo>
                  <a:cubicBezTo>
                    <a:pt x="528" y="44"/>
                    <a:pt x="525" y="56"/>
                    <a:pt x="521" y="70"/>
                  </a:cubicBezTo>
                  <a:cubicBezTo>
                    <a:pt x="516" y="84"/>
                    <a:pt x="510" y="99"/>
                    <a:pt x="501" y="115"/>
                  </a:cubicBezTo>
                  <a:cubicBezTo>
                    <a:pt x="492" y="130"/>
                    <a:pt x="480" y="146"/>
                    <a:pt x="466" y="161"/>
                  </a:cubicBezTo>
                  <a:cubicBezTo>
                    <a:pt x="459" y="169"/>
                    <a:pt x="451" y="176"/>
                    <a:pt x="442" y="183"/>
                  </a:cubicBezTo>
                  <a:cubicBezTo>
                    <a:pt x="438" y="186"/>
                    <a:pt x="434" y="189"/>
                    <a:pt x="429" y="193"/>
                  </a:cubicBezTo>
                  <a:cubicBezTo>
                    <a:pt x="427" y="194"/>
                    <a:pt x="425" y="196"/>
                    <a:pt x="422" y="197"/>
                  </a:cubicBezTo>
                  <a:cubicBezTo>
                    <a:pt x="420" y="199"/>
                    <a:pt x="418" y="200"/>
                    <a:pt x="415" y="202"/>
                  </a:cubicBezTo>
                  <a:cubicBezTo>
                    <a:pt x="396" y="214"/>
                    <a:pt x="374" y="223"/>
                    <a:pt x="351" y="229"/>
                  </a:cubicBezTo>
                  <a:cubicBezTo>
                    <a:pt x="340" y="233"/>
                    <a:pt x="328" y="235"/>
                    <a:pt x="316" y="236"/>
                  </a:cubicBezTo>
                  <a:cubicBezTo>
                    <a:pt x="305" y="238"/>
                    <a:pt x="292" y="238"/>
                    <a:pt x="281" y="238"/>
                  </a:cubicBezTo>
                  <a:cubicBezTo>
                    <a:pt x="268" y="238"/>
                    <a:pt x="257" y="237"/>
                    <a:pt x="245" y="235"/>
                  </a:cubicBezTo>
                  <a:cubicBezTo>
                    <a:pt x="233" y="233"/>
                    <a:pt x="221" y="230"/>
                    <a:pt x="210" y="227"/>
                  </a:cubicBezTo>
                  <a:cubicBezTo>
                    <a:pt x="188" y="220"/>
                    <a:pt x="167" y="210"/>
                    <a:pt x="148" y="197"/>
                  </a:cubicBezTo>
                  <a:cubicBezTo>
                    <a:pt x="139" y="191"/>
                    <a:pt x="131" y="185"/>
                    <a:pt x="123" y="178"/>
                  </a:cubicBezTo>
                  <a:cubicBezTo>
                    <a:pt x="119" y="174"/>
                    <a:pt x="115" y="170"/>
                    <a:pt x="111" y="167"/>
                  </a:cubicBezTo>
                  <a:cubicBezTo>
                    <a:pt x="109" y="164"/>
                    <a:pt x="106" y="161"/>
                    <a:pt x="103" y="159"/>
                  </a:cubicBezTo>
                  <a:cubicBezTo>
                    <a:pt x="103" y="159"/>
                    <a:pt x="103" y="159"/>
                    <a:pt x="103" y="158"/>
                  </a:cubicBezTo>
                  <a:cubicBezTo>
                    <a:pt x="103" y="158"/>
                    <a:pt x="102" y="157"/>
                    <a:pt x="101" y="157"/>
                  </a:cubicBezTo>
                  <a:cubicBezTo>
                    <a:pt x="100" y="155"/>
                    <a:pt x="99" y="154"/>
                    <a:pt x="99" y="153"/>
                  </a:cubicBezTo>
                  <a:cubicBezTo>
                    <a:pt x="98" y="153"/>
                    <a:pt x="98" y="153"/>
                    <a:pt x="98" y="153"/>
                  </a:cubicBezTo>
                  <a:cubicBezTo>
                    <a:pt x="70" y="119"/>
                    <a:pt x="51" y="78"/>
                    <a:pt x="45" y="33"/>
                  </a:cubicBezTo>
                  <a:cubicBezTo>
                    <a:pt x="45" y="32"/>
                    <a:pt x="45" y="32"/>
                    <a:pt x="45" y="31"/>
                  </a:cubicBezTo>
                  <a:cubicBezTo>
                    <a:pt x="44" y="29"/>
                    <a:pt x="44" y="26"/>
                    <a:pt x="44" y="24"/>
                  </a:cubicBezTo>
                  <a:cubicBezTo>
                    <a:pt x="44" y="22"/>
                    <a:pt x="44" y="20"/>
                    <a:pt x="44" y="18"/>
                  </a:cubicBezTo>
                  <a:cubicBezTo>
                    <a:pt x="43" y="16"/>
                    <a:pt x="43" y="14"/>
                    <a:pt x="43" y="12"/>
                  </a:cubicBezTo>
                  <a:cubicBezTo>
                    <a:pt x="43" y="11"/>
                    <a:pt x="43" y="9"/>
                    <a:pt x="43" y="8"/>
                  </a:cubicBezTo>
                  <a:cubicBezTo>
                    <a:pt x="43" y="5"/>
                    <a:pt x="43" y="3"/>
                    <a:pt x="43" y="2"/>
                  </a:cubicBezTo>
                  <a:cubicBezTo>
                    <a:pt x="43" y="1"/>
                    <a:pt x="43" y="0"/>
                    <a:pt x="43" y="0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16" y="0"/>
                    <a:pt x="16" y="0"/>
                    <a:pt x="16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1"/>
                  </a:cubicBezTo>
                  <a:cubicBezTo>
                    <a:pt x="0" y="156"/>
                    <a:pt x="127" y="282"/>
                    <a:pt x="285" y="282"/>
                  </a:cubicBezTo>
                  <a:cubicBezTo>
                    <a:pt x="285" y="251"/>
                    <a:pt x="285" y="251"/>
                    <a:pt x="285" y="251"/>
                  </a:cubicBezTo>
                  <a:cubicBezTo>
                    <a:pt x="296" y="251"/>
                    <a:pt x="307" y="250"/>
                    <a:pt x="318" y="248"/>
                  </a:cubicBezTo>
                  <a:cubicBezTo>
                    <a:pt x="331" y="246"/>
                    <a:pt x="343" y="244"/>
                    <a:pt x="355" y="240"/>
                  </a:cubicBezTo>
                  <a:cubicBezTo>
                    <a:pt x="378" y="232"/>
                    <a:pt x="400" y="222"/>
                    <a:pt x="420" y="209"/>
                  </a:cubicBezTo>
                  <a:cubicBezTo>
                    <a:pt x="422" y="207"/>
                    <a:pt x="425" y="206"/>
                    <a:pt x="427" y="204"/>
                  </a:cubicBezTo>
                  <a:cubicBezTo>
                    <a:pt x="430" y="202"/>
                    <a:pt x="432" y="201"/>
                    <a:pt x="434" y="199"/>
                  </a:cubicBezTo>
                  <a:cubicBezTo>
                    <a:pt x="439" y="195"/>
                    <a:pt x="443" y="192"/>
                    <a:pt x="447" y="188"/>
                  </a:cubicBezTo>
                  <a:cubicBezTo>
                    <a:pt x="456" y="181"/>
                    <a:pt x="463" y="173"/>
                    <a:pt x="471" y="165"/>
                  </a:cubicBezTo>
                  <a:cubicBezTo>
                    <a:pt x="485" y="150"/>
                    <a:pt x="496" y="133"/>
                    <a:pt x="504" y="117"/>
                  </a:cubicBezTo>
                  <a:cubicBezTo>
                    <a:pt x="513" y="101"/>
                    <a:pt x="519" y="85"/>
                    <a:pt x="523" y="71"/>
                  </a:cubicBezTo>
                  <a:cubicBezTo>
                    <a:pt x="527" y="57"/>
                    <a:pt x="529" y="44"/>
                    <a:pt x="531" y="34"/>
                  </a:cubicBezTo>
                  <a:cubicBezTo>
                    <a:pt x="531" y="31"/>
                    <a:pt x="531" y="29"/>
                    <a:pt x="531" y="26"/>
                  </a:cubicBezTo>
                  <a:cubicBezTo>
                    <a:pt x="532" y="24"/>
                    <a:pt x="532" y="22"/>
                    <a:pt x="532" y="20"/>
                  </a:cubicBezTo>
                  <a:cubicBezTo>
                    <a:pt x="532" y="16"/>
                    <a:pt x="532" y="12"/>
                    <a:pt x="532" y="9"/>
                  </a:cubicBezTo>
                  <a:cubicBezTo>
                    <a:pt x="532" y="4"/>
                    <a:pt x="532" y="1"/>
                    <a:pt x="532" y="1"/>
                  </a:cubicBezTo>
                  <a:cubicBezTo>
                    <a:pt x="532" y="1"/>
                    <a:pt x="532" y="4"/>
                    <a:pt x="532" y="9"/>
                  </a:cubicBezTo>
                  <a:close/>
                </a:path>
              </a:pathLst>
            </a:custGeom>
            <a:gradFill>
              <a:gsLst>
                <a:gs pos="0">
                  <a:schemeClr val="accent5">
                    <a:lumMod val="67000"/>
                  </a:schemeClr>
                </a:gs>
                <a:gs pos="48000">
                  <a:schemeClr val="accent3"/>
                </a:gs>
                <a:gs pos="100000">
                  <a:schemeClr val="accent6"/>
                </a:gs>
              </a:gsLst>
              <a:path path="circle">
                <a:fillToRect l="100000" t="100000"/>
              </a:path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463"/>
            </a:p>
          </p:txBody>
        </p:sp>
      </p:grpSp>
      <p:sp>
        <p:nvSpPr>
          <p:cNvPr id="33" name="Picture Placeholder 32">
            <a:extLst>
              <a:ext uri="{FF2B5EF4-FFF2-40B4-BE49-F238E27FC236}">
                <a16:creationId xmlns:a16="http://schemas.microsoft.com/office/drawing/2014/main" id="{77AF6039-636C-5E49-A209-5B3E0EE08C6F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5743533" y="2141927"/>
            <a:ext cx="2615521" cy="3226358"/>
          </a:xfrm>
          <a:custGeom>
            <a:avLst/>
            <a:gdLst>
              <a:gd name="connsiteX0" fmla="*/ 1609551 w 3219102"/>
              <a:gd name="connsiteY0" fmla="*/ 0 h 3226358"/>
              <a:gd name="connsiteX1" fmla="*/ 3219102 w 3219102"/>
              <a:gd name="connsiteY1" fmla="*/ 1613179 h 3226358"/>
              <a:gd name="connsiteX2" fmla="*/ 1609551 w 3219102"/>
              <a:gd name="connsiteY2" fmla="*/ 3226358 h 3226358"/>
              <a:gd name="connsiteX3" fmla="*/ 0 w 3219102"/>
              <a:gd name="connsiteY3" fmla="*/ 1613179 h 3226358"/>
              <a:gd name="connsiteX4" fmla="*/ 1609551 w 3219102"/>
              <a:gd name="connsiteY4" fmla="*/ 0 h 32263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219102" h="3226358">
                <a:moveTo>
                  <a:pt x="1609551" y="0"/>
                </a:moveTo>
                <a:cubicBezTo>
                  <a:pt x="2498481" y="0"/>
                  <a:pt x="3219102" y="722245"/>
                  <a:pt x="3219102" y="1613179"/>
                </a:cubicBezTo>
                <a:cubicBezTo>
                  <a:pt x="3219102" y="2504113"/>
                  <a:pt x="2498481" y="3226358"/>
                  <a:pt x="1609551" y="3226358"/>
                </a:cubicBezTo>
                <a:cubicBezTo>
                  <a:pt x="720621" y="3226358"/>
                  <a:pt x="0" y="2504113"/>
                  <a:pt x="0" y="1613179"/>
                </a:cubicBezTo>
                <a:cubicBezTo>
                  <a:pt x="0" y="722245"/>
                  <a:pt x="720621" y="0"/>
                  <a:pt x="1609551" y="0"/>
                </a:cubicBezTo>
                <a:close/>
              </a:path>
            </a:pathLst>
          </a:custGeom>
          <a:pattFill prst="pct5">
            <a:fgClr>
              <a:schemeClr val="tx1">
                <a:lumMod val="75000"/>
                <a:lumOff val="25000"/>
              </a:schemeClr>
            </a:fgClr>
            <a:bgClr>
              <a:schemeClr val="bg1"/>
            </a:bgClr>
          </a:pattFill>
        </p:spPr>
        <p:txBody>
          <a:bodyPr wrap="square">
            <a:noAutofit/>
          </a:bodyPr>
          <a:lstStyle/>
          <a:p>
            <a:endParaRPr lang="en-US"/>
          </a:p>
        </p:txBody>
      </p:sp>
      <p:sp>
        <p:nvSpPr>
          <p:cNvPr id="9" name="Shape 2711">
            <a:extLst>
              <a:ext uri="{FF2B5EF4-FFF2-40B4-BE49-F238E27FC236}">
                <a16:creationId xmlns:a16="http://schemas.microsoft.com/office/drawing/2014/main" id="{5A2EC066-1891-B549-B6BC-41526643E41F}"/>
              </a:ext>
            </a:extLst>
          </p:cNvPr>
          <p:cNvSpPr/>
          <p:nvPr userDrawn="1"/>
        </p:nvSpPr>
        <p:spPr>
          <a:xfrm>
            <a:off x="493773" y="560847"/>
            <a:ext cx="226954" cy="27932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20618"/>
                </a:moveTo>
                <a:cubicBezTo>
                  <a:pt x="5378" y="20618"/>
                  <a:pt x="982" y="16222"/>
                  <a:pt x="982" y="10800"/>
                </a:cubicBezTo>
                <a:cubicBezTo>
                  <a:pt x="982" y="5377"/>
                  <a:pt x="5378" y="982"/>
                  <a:pt x="10800" y="982"/>
                </a:cubicBezTo>
                <a:cubicBezTo>
                  <a:pt x="16223" y="982"/>
                  <a:pt x="20618" y="5377"/>
                  <a:pt x="20618" y="10800"/>
                </a:cubicBezTo>
                <a:cubicBezTo>
                  <a:pt x="20618" y="16222"/>
                  <a:pt x="16223" y="20618"/>
                  <a:pt x="10800" y="20618"/>
                </a:cubicBezTo>
                <a:moveTo>
                  <a:pt x="10800" y="0"/>
                </a:moveTo>
                <a:cubicBezTo>
                  <a:pt x="4836" y="0"/>
                  <a:pt x="0" y="4835"/>
                  <a:pt x="0" y="10800"/>
                </a:cubicBezTo>
                <a:cubicBezTo>
                  <a:pt x="0" y="16765"/>
                  <a:pt x="4836" y="21600"/>
                  <a:pt x="10800" y="21600"/>
                </a:cubicBezTo>
                <a:cubicBezTo>
                  <a:pt x="16764" y="21600"/>
                  <a:pt x="21600" y="16765"/>
                  <a:pt x="21600" y="10800"/>
                </a:cubicBezTo>
                <a:cubicBezTo>
                  <a:pt x="21600" y="4835"/>
                  <a:pt x="16764" y="0"/>
                  <a:pt x="10800" y="0"/>
                </a:cubicBezTo>
                <a:moveTo>
                  <a:pt x="10800" y="13745"/>
                </a:moveTo>
                <a:cubicBezTo>
                  <a:pt x="9173" y="13745"/>
                  <a:pt x="7855" y="12427"/>
                  <a:pt x="7855" y="10800"/>
                </a:cubicBezTo>
                <a:cubicBezTo>
                  <a:pt x="7855" y="9173"/>
                  <a:pt x="9173" y="7855"/>
                  <a:pt x="10800" y="7855"/>
                </a:cubicBezTo>
                <a:cubicBezTo>
                  <a:pt x="12427" y="7855"/>
                  <a:pt x="13745" y="9173"/>
                  <a:pt x="13745" y="10800"/>
                </a:cubicBezTo>
                <a:cubicBezTo>
                  <a:pt x="13745" y="12427"/>
                  <a:pt x="12427" y="13745"/>
                  <a:pt x="10800" y="13745"/>
                </a:cubicBezTo>
                <a:moveTo>
                  <a:pt x="10800" y="6873"/>
                </a:moveTo>
                <a:cubicBezTo>
                  <a:pt x="8631" y="6873"/>
                  <a:pt x="6873" y="8631"/>
                  <a:pt x="6873" y="10800"/>
                </a:cubicBezTo>
                <a:cubicBezTo>
                  <a:pt x="6873" y="12969"/>
                  <a:pt x="8631" y="14727"/>
                  <a:pt x="10800" y="14727"/>
                </a:cubicBezTo>
                <a:cubicBezTo>
                  <a:pt x="12969" y="14727"/>
                  <a:pt x="14727" y="12969"/>
                  <a:pt x="14727" y="10800"/>
                </a:cubicBezTo>
                <a:cubicBezTo>
                  <a:pt x="14727" y="8631"/>
                  <a:pt x="12969" y="6873"/>
                  <a:pt x="10800" y="6873"/>
                </a:cubicBezTo>
              </a:path>
            </a:pathLst>
          </a:custGeom>
          <a:gradFill>
            <a:gsLst>
              <a:gs pos="0">
                <a:schemeClr val="accent5">
                  <a:lumMod val="67000"/>
                </a:schemeClr>
              </a:gs>
              <a:gs pos="48000">
                <a:schemeClr val="accent3"/>
              </a:gs>
              <a:gs pos="100000">
                <a:schemeClr val="accent6"/>
              </a:gs>
            </a:gsLst>
            <a:path path="circle">
              <a:fillToRect l="100000" t="100000"/>
            </a:path>
          </a:gradFill>
          <a:ln w="12700">
            <a:miter lim="400000"/>
          </a:ln>
        </p:spPr>
        <p:txBody>
          <a:bodyPr lIns="15474" tIns="15474" rIns="15474" bIns="15474" anchor="ctr"/>
          <a:lstStyle/>
          <a:p>
            <a:pPr defTabSz="18569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219">
              <a:latin typeface="Source Sans Pro Light" charset="0"/>
              <a:ea typeface="Source Sans Pro Light" charset="0"/>
              <a:cs typeface="Source Sans Pro Light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934807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Tm="1000">
        <p:blinds dir="vert"/>
      </p:transition>
    </mc:Choice>
    <mc:Fallback xmlns="">
      <p:transition spd="slow" advTm="1000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8" dur="500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13" dur="500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49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49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 build="p">
        <p:tmplLst>
          <p:tmpl lvl="1">
            <p:tnLst>
              <p:par>
                <p:cTn presetID="1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/>
                        <p:tgtEl>
                          <p:spTgt spid="27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-#ppt_w*1.125000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Effect transition="in" filter="wipe(right)">
                      <p:cBhvr>
                        <p:cTn dur="500"/>
                        <p:tgtEl>
                          <p:spTgt spid="27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29" grpId="0" build="p">
        <p:tmplLst>
          <p:tmpl lvl="1">
            <p:tnLst>
              <p:par>
                <p:cTn presetID="1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/>
                        <p:tgtEl>
                          <p:spTgt spid="29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-#ppt_w*1.125000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Effect transition="in" filter="wipe(right)">
                      <p:cBhvr>
                        <p:cTn dur="500"/>
                        <p:tgtEl>
                          <p:spTgt spid="29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33" grpId="0" animBg="1"/>
    </p:bldLst>
  </p:timing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adient_backgrou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1A7DD642-0C9F-0943-B156-0FEA4BA99083}"/>
              </a:ext>
            </a:extLst>
          </p:cNvPr>
          <p:cNvSpPr/>
          <p:nvPr userDrawn="1"/>
        </p:nvSpPr>
        <p:spPr>
          <a:xfrm>
            <a:off x="0" y="0"/>
            <a:ext cx="9906000" cy="6858000"/>
          </a:xfrm>
          <a:prstGeom prst="rect">
            <a:avLst/>
          </a:prstGeom>
          <a:gradFill>
            <a:gsLst>
              <a:gs pos="0">
                <a:schemeClr val="accent5">
                  <a:lumMod val="67000"/>
                </a:schemeClr>
              </a:gs>
              <a:gs pos="48000">
                <a:schemeClr val="accent3"/>
              </a:gs>
              <a:gs pos="100000">
                <a:schemeClr val="accent6"/>
              </a:gs>
            </a:gsLst>
            <a:path path="circle">
              <a:fillToRect l="100000" t="10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63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73F651F3-B565-4849-BC65-8CF67A93D3C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9906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512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Tm="1000">
        <p:blinds dir="vert"/>
      </p:transition>
    </mc:Choice>
    <mc:Fallback xmlns="">
      <p:transition spd="slow" advTm="1000">
        <p:blinds dir="vert"/>
      </p:transition>
    </mc:Fallback>
  </mc:AlternateContent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+ 2 Subtitle + 2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59500" y="1539557"/>
            <a:ext cx="4465281" cy="320664"/>
          </a:xfrm>
        </p:spPr>
        <p:txBody>
          <a:bodyPr anchor="ctr">
            <a:normAutofit/>
          </a:bodyPr>
          <a:lstStyle>
            <a:lvl1pPr marL="0" indent="0">
              <a:buNone/>
              <a:defRPr sz="1788" b="0" cap="all" baseline="0">
                <a:solidFill>
                  <a:schemeClr val="accent1"/>
                </a:solidFill>
                <a:latin typeface="+mj-lt"/>
              </a:defRPr>
            </a:lvl1pPr>
            <a:lvl2pPr marL="371475" indent="0">
              <a:buNone/>
              <a:defRPr sz="1625" b="1"/>
            </a:lvl2pPr>
            <a:lvl3pPr marL="742950" indent="0">
              <a:buNone/>
              <a:defRPr sz="1463" b="1"/>
            </a:lvl3pPr>
            <a:lvl4pPr marL="1114425" indent="0">
              <a:buNone/>
              <a:defRPr sz="1300" b="1"/>
            </a:lvl4pPr>
            <a:lvl5pPr marL="1485900" indent="0">
              <a:buNone/>
              <a:defRPr sz="1300" b="1"/>
            </a:lvl5pPr>
            <a:lvl6pPr marL="1857375" indent="0">
              <a:buNone/>
              <a:defRPr sz="1300" b="1"/>
            </a:lvl6pPr>
            <a:lvl7pPr marL="2228850" indent="0">
              <a:buNone/>
              <a:defRPr sz="1300" b="1"/>
            </a:lvl7pPr>
            <a:lvl8pPr marL="2600325" indent="0">
              <a:buNone/>
              <a:defRPr sz="1300" b="1"/>
            </a:lvl8pPr>
            <a:lvl9pPr marL="2971800" indent="0">
              <a:buNone/>
              <a:defRPr sz="13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386166" y="1530227"/>
            <a:ext cx="4466225" cy="320664"/>
          </a:xfrm>
        </p:spPr>
        <p:txBody>
          <a:bodyPr anchor="ctr">
            <a:normAutofit/>
          </a:bodyPr>
          <a:lstStyle>
            <a:lvl1pPr marL="0" indent="0">
              <a:buNone/>
              <a:defRPr sz="1788" b="0" cap="all" baseline="0">
                <a:solidFill>
                  <a:schemeClr val="accent1"/>
                </a:solidFill>
                <a:latin typeface="+mj-lt"/>
              </a:defRPr>
            </a:lvl1pPr>
            <a:lvl2pPr marL="371475" indent="0">
              <a:buNone/>
              <a:defRPr sz="1625" b="1"/>
            </a:lvl2pPr>
            <a:lvl3pPr marL="742950" indent="0">
              <a:buNone/>
              <a:defRPr sz="1463" b="1"/>
            </a:lvl3pPr>
            <a:lvl4pPr marL="1114425" indent="0">
              <a:buNone/>
              <a:defRPr sz="1300" b="1"/>
            </a:lvl4pPr>
            <a:lvl5pPr marL="1485900" indent="0">
              <a:buNone/>
              <a:defRPr sz="1300" b="1"/>
            </a:lvl5pPr>
            <a:lvl6pPr marL="1857375" indent="0">
              <a:buNone/>
              <a:defRPr sz="1300" b="1"/>
            </a:lvl6pPr>
            <a:lvl7pPr marL="2228850" indent="0">
              <a:buNone/>
              <a:defRPr sz="1300" b="1"/>
            </a:lvl7pPr>
            <a:lvl8pPr marL="2600325" indent="0">
              <a:buNone/>
              <a:defRPr sz="1300" b="1"/>
            </a:lvl8pPr>
            <a:lvl9pPr marL="2971800" indent="0">
              <a:buNone/>
              <a:defRPr sz="13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15"/>
          </p:nvPr>
        </p:nvSpPr>
        <p:spPr>
          <a:xfrm>
            <a:off x="9029115" y="6324701"/>
            <a:ext cx="725261" cy="457471"/>
          </a:xfrm>
          <a:prstGeom prst="rect">
            <a:avLst/>
          </a:prstGeom>
        </p:spPr>
        <p:txBody>
          <a:bodyPr anchor="ctr"/>
          <a:lstStyle>
            <a:lvl1pPr algn="r">
              <a:defRPr sz="1463">
                <a:solidFill>
                  <a:schemeClr val="accent1"/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sz="quarter" idx="16"/>
          </p:nvPr>
        </p:nvSpPr>
        <p:spPr>
          <a:xfrm>
            <a:off x="455315" y="1870146"/>
            <a:ext cx="4313238" cy="4167188"/>
          </a:xfrm>
        </p:spPr>
        <p:txBody>
          <a:bodyPr/>
          <a:lstStyle/>
          <a:p>
            <a:r>
              <a:rPr lang="en-US"/>
              <a:t>Click icon to add picture</a:t>
            </a:r>
            <a:endParaRPr lang="hu-HU"/>
          </a:p>
        </p:txBody>
      </p:sp>
      <p:sp>
        <p:nvSpPr>
          <p:cNvPr id="11" name="Picture Placeholder 2"/>
          <p:cNvSpPr>
            <a:spLocks noGrp="1"/>
          </p:cNvSpPr>
          <p:nvPr>
            <p:ph type="pic" sz="quarter" idx="17"/>
          </p:nvPr>
        </p:nvSpPr>
        <p:spPr>
          <a:xfrm>
            <a:off x="4969425" y="1879477"/>
            <a:ext cx="4313238" cy="4167188"/>
          </a:xfrm>
        </p:spPr>
        <p:txBody>
          <a:bodyPr/>
          <a:lstStyle/>
          <a:p>
            <a:r>
              <a:rPr lang="en-US"/>
              <a:t>Click icon to add picture</a:t>
            </a:r>
            <a:endParaRPr lang="hu-HU"/>
          </a:p>
        </p:txBody>
      </p:sp>
      <p:sp>
        <p:nvSpPr>
          <p:cNvPr id="8" name="Picture Placeholder 4"/>
          <p:cNvSpPr>
            <a:spLocks noGrp="1"/>
          </p:cNvSpPr>
          <p:nvPr>
            <p:ph type="pic" sz="quarter" idx="29" hasCustomPrompt="1"/>
          </p:nvPr>
        </p:nvSpPr>
        <p:spPr>
          <a:xfrm>
            <a:off x="325989" y="6140562"/>
            <a:ext cx="1303954" cy="353545"/>
          </a:xfrm>
          <a:prstGeom prst="flowChartProcess">
            <a:avLst/>
          </a:prstGeom>
          <a:noFill/>
          <a:ln w="101600" cmpd="dbl">
            <a:noFill/>
            <a:prstDash val="solid"/>
          </a:ln>
        </p:spPr>
        <p:txBody>
          <a:bodyPr vert="horz" wrap="none" numCol="1" spcCol="3600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853" i="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ICON TO ADD SMALL LOGO (Logo size: 200X40px and preferably be transparent background PNG)</a:t>
            </a:r>
          </a:p>
        </p:txBody>
      </p:sp>
    </p:spTree>
    <p:extLst>
      <p:ext uri="{BB962C8B-B14F-4D97-AF65-F5344CB8AC3E}">
        <p14:creationId xmlns:p14="http://schemas.microsoft.com/office/powerpoint/2010/main" val="638968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C2DBFA-744F-4F9E-80AB-DE9A80AE56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4EA1503-38BE-4291-AC2E-B9911A6860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8A59C1-022B-4265-BA0A-AF99C9DB45B2}" type="datetimeFigureOut">
              <a:rPr lang="pt-BR" smtClean="0"/>
              <a:t>15/12/2020</a:t>
            </a:fld>
            <a:endParaRPr lang="pt-BR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BE18055-E9F3-46F9-8841-FCF1F36921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5708EF7-CBF6-4D90-B6CA-EA7EA1ECCD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F16CC9-3F5A-41BA-9605-FC16017721CC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333240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B30E527-C43D-49D5-800B-351AFEA470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8A59C1-022B-4265-BA0A-AF99C9DB45B2}" type="datetimeFigureOut">
              <a:rPr lang="pt-BR" smtClean="0"/>
              <a:t>15/12/2020</a:t>
            </a:fld>
            <a:endParaRPr lang="pt-BR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D69AFC4-ADD9-4F3F-BBC7-B7C0B35ABE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4458E91-7A6F-44B0-9C22-830F8A07BE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F16CC9-3F5A-41BA-9605-FC16017721CC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260616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001780-8849-4615-862E-9F72CA0CC2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2625" y="457200"/>
            <a:ext cx="3194050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13B500-C31D-47CE-BF2C-1379D606A4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11638" y="987425"/>
            <a:ext cx="5014912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FFDD43F-C94B-435E-93E7-135071A392A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82625" y="2057400"/>
            <a:ext cx="3194050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C91419B-ABFA-44D2-ACCB-D288A7A7F9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8A59C1-022B-4265-BA0A-AF99C9DB45B2}" type="datetimeFigureOut">
              <a:rPr lang="pt-BR" smtClean="0"/>
              <a:t>15/12/2020</a:t>
            </a:fld>
            <a:endParaRPr lang="pt-B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5419036-7D78-460E-94B4-8BF4F1AE50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8F84C08-DECD-422E-9688-0F2F2DAC02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F16CC9-3F5A-41BA-9605-FC16017721CC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761500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28BF67-00F6-4DA5-8BA3-AAB8447730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2625" y="457200"/>
            <a:ext cx="3194050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3633C45-A1C3-4D6F-A902-46D6E883302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211638" y="987425"/>
            <a:ext cx="5014912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pt-B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898B7D8-9554-4A7B-A0EF-7DF50A22BB2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82625" y="2057400"/>
            <a:ext cx="3194050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F34DE7B-363E-450E-9994-88501A21A3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8A59C1-022B-4265-BA0A-AF99C9DB45B2}" type="datetimeFigureOut">
              <a:rPr lang="pt-BR" smtClean="0"/>
              <a:t>15/12/2020</a:t>
            </a:fld>
            <a:endParaRPr lang="pt-B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9E33C12-DC82-4526-AAF2-641A943E54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33E6BA5-8D42-48A6-BE67-30C863571D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F16CC9-3F5A-41BA-9605-FC16017721CC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362020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theme" Target="../theme/theme2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3.xml"/><Relationship Id="rId13" Type="http://schemas.openxmlformats.org/officeDocument/2006/relationships/slideLayout" Target="../slideLayouts/slideLayout38.xml"/><Relationship Id="rId3" Type="http://schemas.openxmlformats.org/officeDocument/2006/relationships/slideLayout" Target="../slideLayouts/slideLayout28.xml"/><Relationship Id="rId7" Type="http://schemas.openxmlformats.org/officeDocument/2006/relationships/slideLayout" Target="../slideLayouts/slideLayout32.xml"/><Relationship Id="rId12" Type="http://schemas.openxmlformats.org/officeDocument/2006/relationships/slideLayout" Target="../slideLayouts/slideLayout37.xml"/><Relationship Id="rId2" Type="http://schemas.openxmlformats.org/officeDocument/2006/relationships/slideLayout" Target="../slideLayouts/slideLayout27.xml"/><Relationship Id="rId1" Type="http://schemas.openxmlformats.org/officeDocument/2006/relationships/slideLayout" Target="../slideLayouts/slideLayout26.xml"/><Relationship Id="rId6" Type="http://schemas.openxmlformats.org/officeDocument/2006/relationships/slideLayout" Target="../slideLayouts/slideLayout31.xml"/><Relationship Id="rId11" Type="http://schemas.openxmlformats.org/officeDocument/2006/relationships/slideLayout" Target="../slideLayouts/slideLayout36.xml"/><Relationship Id="rId5" Type="http://schemas.openxmlformats.org/officeDocument/2006/relationships/slideLayout" Target="../slideLayouts/slideLayout30.xml"/><Relationship Id="rId15" Type="http://schemas.openxmlformats.org/officeDocument/2006/relationships/theme" Target="../theme/theme3.xml"/><Relationship Id="rId10" Type="http://schemas.openxmlformats.org/officeDocument/2006/relationships/slideLayout" Target="../slideLayouts/slideLayout35.xml"/><Relationship Id="rId4" Type="http://schemas.openxmlformats.org/officeDocument/2006/relationships/slideLayout" Target="../slideLayouts/slideLayout29.xml"/><Relationship Id="rId9" Type="http://schemas.openxmlformats.org/officeDocument/2006/relationships/slideLayout" Target="../slideLayouts/slideLayout34.xml"/><Relationship Id="rId14" Type="http://schemas.openxmlformats.org/officeDocument/2006/relationships/slideLayout" Target="../slideLayouts/slideLayout39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7.xml"/><Relationship Id="rId13" Type="http://schemas.openxmlformats.org/officeDocument/2006/relationships/slideLayout" Target="../slideLayouts/slideLayout52.xml"/><Relationship Id="rId3" Type="http://schemas.openxmlformats.org/officeDocument/2006/relationships/slideLayout" Target="../slideLayouts/slideLayout42.xml"/><Relationship Id="rId7" Type="http://schemas.openxmlformats.org/officeDocument/2006/relationships/slideLayout" Target="../slideLayouts/slideLayout46.xml"/><Relationship Id="rId12" Type="http://schemas.openxmlformats.org/officeDocument/2006/relationships/slideLayout" Target="../slideLayouts/slideLayout51.xml"/><Relationship Id="rId2" Type="http://schemas.openxmlformats.org/officeDocument/2006/relationships/slideLayout" Target="../slideLayouts/slideLayout41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40.xml"/><Relationship Id="rId6" Type="http://schemas.openxmlformats.org/officeDocument/2006/relationships/slideLayout" Target="../slideLayouts/slideLayout45.xml"/><Relationship Id="rId11" Type="http://schemas.openxmlformats.org/officeDocument/2006/relationships/slideLayout" Target="../slideLayouts/slideLayout50.xml"/><Relationship Id="rId5" Type="http://schemas.openxmlformats.org/officeDocument/2006/relationships/slideLayout" Target="../slideLayouts/slideLayout44.xml"/><Relationship Id="rId15" Type="http://schemas.openxmlformats.org/officeDocument/2006/relationships/theme" Target="../theme/theme4.xml"/><Relationship Id="rId10" Type="http://schemas.openxmlformats.org/officeDocument/2006/relationships/slideLayout" Target="../slideLayouts/slideLayout49.xml"/><Relationship Id="rId4" Type="http://schemas.openxmlformats.org/officeDocument/2006/relationships/slideLayout" Target="../slideLayouts/slideLayout43.xml"/><Relationship Id="rId9" Type="http://schemas.openxmlformats.org/officeDocument/2006/relationships/slideLayout" Target="../slideLayouts/slideLayout48.xml"/><Relationship Id="rId14" Type="http://schemas.openxmlformats.org/officeDocument/2006/relationships/slideLayout" Target="../slideLayouts/slideLayout5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3">
            <a:lum/>
          </a:blip>
          <a:srcRect/>
          <a:stretch>
            <a:fillRect l="-12000" r="-1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150FE65-A8EB-44E5-B504-A53837E576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1038" y="365125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7B0FEB2-11FB-493E-A7BA-2DD5D4277DB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527AA5E-9865-4DCD-9B62-140AE5DC32E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81038" y="6356350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8A59C1-022B-4265-BA0A-AF99C9DB45B2}" type="datetimeFigureOut">
              <a:rPr lang="pt-BR" smtClean="0"/>
              <a:t>15/12/2020</a:t>
            </a:fld>
            <a:endParaRPr lang="pt-B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00B636D-70C8-47F6-8BFE-E73FB8D49BF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281363" y="6356350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FBEFC3-2E58-4FEA-82E4-1999EAF1872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996113" y="6356350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F16CC9-3F5A-41BA-9605-FC16017721CC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447639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4" r:id="rId1"/>
    <p:sldLayoutId id="2147483685" r:id="rId2"/>
    <p:sldLayoutId id="2147483686" r:id="rId3"/>
    <p:sldLayoutId id="2147483687" r:id="rId4"/>
    <p:sldLayoutId id="2147483688" r:id="rId5"/>
    <p:sldLayoutId id="2147483689" r:id="rId6"/>
    <p:sldLayoutId id="2147483690" r:id="rId7"/>
    <p:sldLayoutId id="2147483691" r:id="rId8"/>
    <p:sldLayoutId id="2147483692" r:id="rId9"/>
    <p:sldLayoutId id="2147483693" r:id="rId10"/>
    <p:sldLayoutId id="2147483694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F137A7B-4972-484C-9B10-F33F2A6D45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1038" y="365129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91B0EE8-832B-834A-8686-34F8B5AFB9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005C32F-7CC0-8042-AB99-521755C0F14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81038" y="6356359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E7F509-E4C9-D04C-8965-3A5F67247EE3}" type="datetimeFigureOut">
              <a:rPr lang="en-US" smtClean="0"/>
              <a:t>12/15/2020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A5CB2A5-419F-E343-A53F-0F92E7AB02A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281363" y="6356359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3B2A33-3365-1F4D-A3B3-6EA44DB2144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996113" y="6356359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29E4C9-307B-3642-8BAD-1F1D87D3282C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D457311F-5D5F-4807-BCB0-D91228CC53F9}"/>
              </a:ext>
            </a:extLst>
          </p:cNvPr>
          <p:cNvPicPr/>
          <p:nvPr userDrawn="1"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52967" y="506426"/>
            <a:ext cx="1382519" cy="52148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2173984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5" r:id="rId13"/>
    <p:sldLayoutId id="2147483695" r:id="rId14"/>
  </p:sldLayoutIdLst>
  <mc:AlternateContent xmlns:mc="http://schemas.openxmlformats.org/markup-compatibility/2006" xmlns:p14="http://schemas.microsoft.com/office/powerpoint/2010/main">
    <mc:Choice Requires="p14">
      <p:transition spd="slow" p14:dur="1600" advTm="1000">
        <p:blinds dir="vert"/>
      </p:transition>
    </mc:Choice>
    <mc:Fallback xmlns="">
      <p:transition spd="slow" advTm="1000">
        <p:blinds dir="vert"/>
      </p:transition>
    </mc:Fallback>
  </mc:AlternateContent>
  <p:txStyles>
    <p:titleStyle>
      <a:lvl1pPr algn="l" defTabSz="742987" rtl="0" eaLnBrk="1" latinLnBrk="0" hangingPunct="1">
        <a:lnSpc>
          <a:spcPct val="90000"/>
        </a:lnSpc>
        <a:spcBef>
          <a:spcPct val="0"/>
        </a:spcBef>
        <a:buNone/>
        <a:defRPr sz="357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5746" indent="-185746" algn="l" defTabSz="742987" rtl="0" eaLnBrk="1" latinLnBrk="0" hangingPunct="1">
        <a:lnSpc>
          <a:spcPct val="90000"/>
        </a:lnSpc>
        <a:spcBef>
          <a:spcPts val="813"/>
        </a:spcBef>
        <a:buFont typeface="Arial" panose="020B0604020202020204" pitchFamily="34" charset="0"/>
        <a:buChar char="•"/>
        <a:defRPr sz="2275" kern="1200">
          <a:solidFill>
            <a:schemeClr val="tx1"/>
          </a:solidFill>
          <a:latin typeface="+mn-lt"/>
          <a:ea typeface="+mn-ea"/>
          <a:cs typeface="+mn-cs"/>
        </a:defRPr>
      </a:lvl1pPr>
      <a:lvl2pPr marL="557241" indent="-185746" algn="l" defTabSz="742987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sz="1950" kern="1200">
          <a:solidFill>
            <a:schemeClr val="tx1"/>
          </a:solidFill>
          <a:latin typeface="+mn-lt"/>
          <a:ea typeface="+mn-ea"/>
          <a:cs typeface="+mn-cs"/>
        </a:defRPr>
      </a:lvl2pPr>
      <a:lvl3pPr marL="928734" indent="-185746" algn="l" defTabSz="742987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sz="1625" kern="1200">
          <a:solidFill>
            <a:schemeClr val="tx1"/>
          </a:solidFill>
          <a:latin typeface="+mn-lt"/>
          <a:ea typeface="+mn-ea"/>
          <a:cs typeface="+mn-cs"/>
        </a:defRPr>
      </a:lvl3pPr>
      <a:lvl4pPr marL="1300228" indent="-185746" algn="l" defTabSz="742987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sz="1463" kern="1200">
          <a:solidFill>
            <a:schemeClr val="tx1"/>
          </a:solidFill>
          <a:latin typeface="+mn-lt"/>
          <a:ea typeface="+mn-ea"/>
          <a:cs typeface="+mn-cs"/>
        </a:defRPr>
      </a:lvl4pPr>
      <a:lvl5pPr marL="1671722" indent="-185746" algn="l" defTabSz="742987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sz="1463" kern="1200">
          <a:solidFill>
            <a:schemeClr val="tx1"/>
          </a:solidFill>
          <a:latin typeface="+mn-lt"/>
          <a:ea typeface="+mn-ea"/>
          <a:cs typeface="+mn-cs"/>
        </a:defRPr>
      </a:lvl5pPr>
      <a:lvl6pPr marL="2043215" indent="-185746" algn="l" defTabSz="742987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sz="1463" kern="1200">
          <a:solidFill>
            <a:schemeClr val="tx1"/>
          </a:solidFill>
          <a:latin typeface="+mn-lt"/>
          <a:ea typeface="+mn-ea"/>
          <a:cs typeface="+mn-cs"/>
        </a:defRPr>
      </a:lvl6pPr>
      <a:lvl7pPr marL="2414709" indent="-185746" algn="l" defTabSz="742987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sz="1463" kern="1200">
          <a:solidFill>
            <a:schemeClr val="tx1"/>
          </a:solidFill>
          <a:latin typeface="+mn-lt"/>
          <a:ea typeface="+mn-ea"/>
          <a:cs typeface="+mn-cs"/>
        </a:defRPr>
      </a:lvl7pPr>
      <a:lvl8pPr marL="2786201" indent="-185746" algn="l" defTabSz="742987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sz="1463" kern="1200">
          <a:solidFill>
            <a:schemeClr val="tx1"/>
          </a:solidFill>
          <a:latin typeface="+mn-lt"/>
          <a:ea typeface="+mn-ea"/>
          <a:cs typeface="+mn-cs"/>
        </a:defRPr>
      </a:lvl8pPr>
      <a:lvl9pPr marL="3157696" indent="-185746" algn="l" defTabSz="742987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sz="146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42987" rtl="0" eaLnBrk="1" latinLnBrk="0" hangingPunct="1">
        <a:defRPr sz="1463" kern="1200">
          <a:solidFill>
            <a:schemeClr val="tx1"/>
          </a:solidFill>
          <a:latin typeface="+mn-lt"/>
          <a:ea typeface="+mn-ea"/>
          <a:cs typeface="+mn-cs"/>
        </a:defRPr>
      </a:lvl1pPr>
      <a:lvl2pPr marL="371494" algn="l" defTabSz="742987" rtl="0" eaLnBrk="1" latinLnBrk="0" hangingPunct="1">
        <a:defRPr sz="1463" kern="1200">
          <a:solidFill>
            <a:schemeClr val="tx1"/>
          </a:solidFill>
          <a:latin typeface="+mn-lt"/>
          <a:ea typeface="+mn-ea"/>
          <a:cs typeface="+mn-cs"/>
        </a:defRPr>
      </a:lvl2pPr>
      <a:lvl3pPr marL="742987" algn="l" defTabSz="742987" rtl="0" eaLnBrk="1" latinLnBrk="0" hangingPunct="1">
        <a:defRPr sz="1463" kern="1200">
          <a:solidFill>
            <a:schemeClr val="tx1"/>
          </a:solidFill>
          <a:latin typeface="+mn-lt"/>
          <a:ea typeface="+mn-ea"/>
          <a:cs typeface="+mn-cs"/>
        </a:defRPr>
      </a:lvl3pPr>
      <a:lvl4pPr marL="1114481" algn="l" defTabSz="742987" rtl="0" eaLnBrk="1" latinLnBrk="0" hangingPunct="1">
        <a:defRPr sz="1463" kern="1200">
          <a:solidFill>
            <a:schemeClr val="tx1"/>
          </a:solidFill>
          <a:latin typeface="+mn-lt"/>
          <a:ea typeface="+mn-ea"/>
          <a:cs typeface="+mn-cs"/>
        </a:defRPr>
      </a:lvl4pPr>
      <a:lvl5pPr marL="1485974" algn="l" defTabSz="742987" rtl="0" eaLnBrk="1" latinLnBrk="0" hangingPunct="1">
        <a:defRPr sz="1463" kern="1200">
          <a:solidFill>
            <a:schemeClr val="tx1"/>
          </a:solidFill>
          <a:latin typeface="+mn-lt"/>
          <a:ea typeface="+mn-ea"/>
          <a:cs typeface="+mn-cs"/>
        </a:defRPr>
      </a:lvl5pPr>
      <a:lvl6pPr marL="1857468" algn="l" defTabSz="742987" rtl="0" eaLnBrk="1" latinLnBrk="0" hangingPunct="1">
        <a:defRPr sz="1463" kern="1200">
          <a:solidFill>
            <a:schemeClr val="tx1"/>
          </a:solidFill>
          <a:latin typeface="+mn-lt"/>
          <a:ea typeface="+mn-ea"/>
          <a:cs typeface="+mn-cs"/>
        </a:defRPr>
      </a:lvl6pPr>
      <a:lvl7pPr marL="2228962" algn="l" defTabSz="742987" rtl="0" eaLnBrk="1" latinLnBrk="0" hangingPunct="1">
        <a:defRPr sz="1463" kern="1200">
          <a:solidFill>
            <a:schemeClr val="tx1"/>
          </a:solidFill>
          <a:latin typeface="+mn-lt"/>
          <a:ea typeface="+mn-ea"/>
          <a:cs typeface="+mn-cs"/>
        </a:defRPr>
      </a:lvl7pPr>
      <a:lvl8pPr marL="2600455" algn="l" defTabSz="742987" rtl="0" eaLnBrk="1" latinLnBrk="0" hangingPunct="1">
        <a:defRPr sz="1463" kern="1200">
          <a:solidFill>
            <a:schemeClr val="tx1"/>
          </a:solidFill>
          <a:latin typeface="+mn-lt"/>
          <a:ea typeface="+mn-ea"/>
          <a:cs typeface="+mn-cs"/>
        </a:defRPr>
      </a:lvl8pPr>
      <a:lvl9pPr marL="2971949" algn="l" defTabSz="742987" rtl="0" eaLnBrk="1" latinLnBrk="0" hangingPunct="1">
        <a:defRPr sz="146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F137A7B-4972-484C-9B10-F33F2A6D45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1038" y="365129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91B0EE8-832B-834A-8686-34F8B5AFB9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005C32F-7CC0-8042-AB99-521755C0F14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81038" y="6356359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E7F509-E4C9-D04C-8965-3A5F67247EE3}" type="datetimeFigureOut">
              <a:rPr lang="en-US" smtClean="0"/>
              <a:t>12/15/2020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A5CB2A5-419F-E343-A53F-0F92E7AB02A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281363" y="6356359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3B2A33-3365-1F4D-A3B3-6EA44DB2144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996113" y="6356359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29E4C9-307B-3642-8BAD-1F1D87D328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0671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  <p:sldLayoutId id="2147483708" r:id="rId12"/>
    <p:sldLayoutId id="2147483709" r:id="rId13"/>
    <p:sldLayoutId id="2147483710" r:id="rId14"/>
  </p:sldLayoutIdLst>
  <mc:AlternateContent xmlns:mc="http://schemas.openxmlformats.org/markup-compatibility/2006" xmlns:p14="http://schemas.microsoft.com/office/powerpoint/2010/main">
    <mc:Choice Requires="p14">
      <p:transition spd="slow" p14:dur="1600" advTm="1000">
        <p:blinds dir="vert"/>
      </p:transition>
    </mc:Choice>
    <mc:Fallback xmlns="">
      <p:transition spd="slow" advTm="1000">
        <p:blinds dir="vert"/>
      </p:transition>
    </mc:Fallback>
  </mc:AlternateContent>
  <p:txStyles>
    <p:titleStyle>
      <a:lvl1pPr algn="l" defTabSz="742987" rtl="0" eaLnBrk="1" latinLnBrk="0" hangingPunct="1">
        <a:lnSpc>
          <a:spcPct val="90000"/>
        </a:lnSpc>
        <a:spcBef>
          <a:spcPct val="0"/>
        </a:spcBef>
        <a:buNone/>
        <a:defRPr sz="357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5746" indent="-185746" algn="l" defTabSz="742987" rtl="0" eaLnBrk="1" latinLnBrk="0" hangingPunct="1">
        <a:lnSpc>
          <a:spcPct val="90000"/>
        </a:lnSpc>
        <a:spcBef>
          <a:spcPts val="813"/>
        </a:spcBef>
        <a:buFont typeface="Arial" panose="020B0604020202020204" pitchFamily="34" charset="0"/>
        <a:buChar char="•"/>
        <a:defRPr sz="2275" kern="1200">
          <a:solidFill>
            <a:schemeClr val="tx1"/>
          </a:solidFill>
          <a:latin typeface="+mn-lt"/>
          <a:ea typeface="+mn-ea"/>
          <a:cs typeface="+mn-cs"/>
        </a:defRPr>
      </a:lvl1pPr>
      <a:lvl2pPr marL="557241" indent="-185746" algn="l" defTabSz="742987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sz="1950" kern="1200">
          <a:solidFill>
            <a:schemeClr val="tx1"/>
          </a:solidFill>
          <a:latin typeface="+mn-lt"/>
          <a:ea typeface="+mn-ea"/>
          <a:cs typeface="+mn-cs"/>
        </a:defRPr>
      </a:lvl2pPr>
      <a:lvl3pPr marL="928734" indent="-185746" algn="l" defTabSz="742987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sz="1625" kern="1200">
          <a:solidFill>
            <a:schemeClr val="tx1"/>
          </a:solidFill>
          <a:latin typeface="+mn-lt"/>
          <a:ea typeface="+mn-ea"/>
          <a:cs typeface="+mn-cs"/>
        </a:defRPr>
      </a:lvl3pPr>
      <a:lvl4pPr marL="1300228" indent="-185746" algn="l" defTabSz="742987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sz="1463" kern="1200">
          <a:solidFill>
            <a:schemeClr val="tx1"/>
          </a:solidFill>
          <a:latin typeface="+mn-lt"/>
          <a:ea typeface="+mn-ea"/>
          <a:cs typeface="+mn-cs"/>
        </a:defRPr>
      </a:lvl4pPr>
      <a:lvl5pPr marL="1671722" indent="-185746" algn="l" defTabSz="742987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sz="1463" kern="1200">
          <a:solidFill>
            <a:schemeClr val="tx1"/>
          </a:solidFill>
          <a:latin typeface="+mn-lt"/>
          <a:ea typeface="+mn-ea"/>
          <a:cs typeface="+mn-cs"/>
        </a:defRPr>
      </a:lvl5pPr>
      <a:lvl6pPr marL="2043215" indent="-185746" algn="l" defTabSz="742987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sz="1463" kern="1200">
          <a:solidFill>
            <a:schemeClr val="tx1"/>
          </a:solidFill>
          <a:latin typeface="+mn-lt"/>
          <a:ea typeface="+mn-ea"/>
          <a:cs typeface="+mn-cs"/>
        </a:defRPr>
      </a:lvl6pPr>
      <a:lvl7pPr marL="2414709" indent="-185746" algn="l" defTabSz="742987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sz="1463" kern="1200">
          <a:solidFill>
            <a:schemeClr val="tx1"/>
          </a:solidFill>
          <a:latin typeface="+mn-lt"/>
          <a:ea typeface="+mn-ea"/>
          <a:cs typeface="+mn-cs"/>
        </a:defRPr>
      </a:lvl7pPr>
      <a:lvl8pPr marL="2786201" indent="-185746" algn="l" defTabSz="742987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sz="1463" kern="1200">
          <a:solidFill>
            <a:schemeClr val="tx1"/>
          </a:solidFill>
          <a:latin typeface="+mn-lt"/>
          <a:ea typeface="+mn-ea"/>
          <a:cs typeface="+mn-cs"/>
        </a:defRPr>
      </a:lvl8pPr>
      <a:lvl9pPr marL="3157696" indent="-185746" algn="l" defTabSz="742987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sz="146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42987" rtl="0" eaLnBrk="1" latinLnBrk="0" hangingPunct="1">
        <a:defRPr sz="1463" kern="1200">
          <a:solidFill>
            <a:schemeClr val="tx1"/>
          </a:solidFill>
          <a:latin typeface="+mn-lt"/>
          <a:ea typeface="+mn-ea"/>
          <a:cs typeface="+mn-cs"/>
        </a:defRPr>
      </a:lvl1pPr>
      <a:lvl2pPr marL="371494" algn="l" defTabSz="742987" rtl="0" eaLnBrk="1" latinLnBrk="0" hangingPunct="1">
        <a:defRPr sz="1463" kern="1200">
          <a:solidFill>
            <a:schemeClr val="tx1"/>
          </a:solidFill>
          <a:latin typeface="+mn-lt"/>
          <a:ea typeface="+mn-ea"/>
          <a:cs typeface="+mn-cs"/>
        </a:defRPr>
      </a:lvl2pPr>
      <a:lvl3pPr marL="742987" algn="l" defTabSz="742987" rtl="0" eaLnBrk="1" latinLnBrk="0" hangingPunct="1">
        <a:defRPr sz="1463" kern="1200">
          <a:solidFill>
            <a:schemeClr val="tx1"/>
          </a:solidFill>
          <a:latin typeface="+mn-lt"/>
          <a:ea typeface="+mn-ea"/>
          <a:cs typeface="+mn-cs"/>
        </a:defRPr>
      </a:lvl3pPr>
      <a:lvl4pPr marL="1114481" algn="l" defTabSz="742987" rtl="0" eaLnBrk="1" latinLnBrk="0" hangingPunct="1">
        <a:defRPr sz="1463" kern="1200">
          <a:solidFill>
            <a:schemeClr val="tx1"/>
          </a:solidFill>
          <a:latin typeface="+mn-lt"/>
          <a:ea typeface="+mn-ea"/>
          <a:cs typeface="+mn-cs"/>
        </a:defRPr>
      </a:lvl4pPr>
      <a:lvl5pPr marL="1485974" algn="l" defTabSz="742987" rtl="0" eaLnBrk="1" latinLnBrk="0" hangingPunct="1">
        <a:defRPr sz="1463" kern="1200">
          <a:solidFill>
            <a:schemeClr val="tx1"/>
          </a:solidFill>
          <a:latin typeface="+mn-lt"/>
          <a:ea typeface="+mn-ea"/>
          <a:cs typeface="+mn-cs"/>
        </a:defRPr>
      </a:lvl5pPr>
      <a:lvl6pPr marL="1857468" algn="l" defTabSz="742987" rtl="0" eaLnBrk="1" latinLnBrk="0" hangingPunct="1">
        <a:defRPr sz="1463" kern="1200">
          <a:solidFill>
            <a:schemeClr val="tx1"/>
          </a:solidFill>
          <a:latin typeface="+mn-lt"/>
          <a:ea typeface="+mn-ea"/>
          <a:cs typeface="+mn-cs"/>
        </a:defRPr>
      </a:lvl6pPr>
      <a:lvl7pPr marL="2228962" algn="l" defTabSz="742987" rtl="0" eaLnBrk="1" latinLnBrk="0" hangingPunct="1">
        <a:defRPr sz="1463" kern="1200">
          <a:solidFill>
            <a:schemeClr val="tx1"/>
          </a:solidFill>
          <a:latin typeface="+mn-lt"/>
          <a:ea typeface="+mn-ea"/>
          <a:cs typeface="+mn-cs"/>
        </a:defRPr>
      </a:lvl7pPr>
      <a:lvl8pPr marL="2600455" algn="l" defTabSz="742987" rtl="0" eaLnBrk="1" latinLnBrk="0" hangingPunct="1">
        <a:defRPr sz="1463" kern="1200">
          <a:solidFill>
            <a:schemeClr val="tx1"/>
          </a:solidFill>
          <a:latin typeface="+mn-lt"/>
          <a:ea typeface="+mn-ea"/>
          <a:cs typeface="+mn-cs"/>
        </a:defRPr>
      </a:lvl8pPr>
      <a:lvl9pPr marL="2971949" algn="l" defTabSz="742987" rtl="0" eaLnBrk="1" latinLnBrk="0" hangingPunct="1">
        <a:defRPr sz="146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F137A7B-4972-484C-9B10-F33F2A6D45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1038" y="365129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91B0EE8-832B-834A-8686-34F8B5AFB9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005C32F-7CC0-8042-AB99-521755C0F14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81038" y="6356359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E7F509-E4C9-D04C-8965-3A5F67247EE3}" type="datetimeFigureOut">
              <a:rPr lang="en-US" smtClean="0"/>
              <a:t>12/15/2020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A5CB2A5-419F-E343-A53F-0F92E7AB02A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281363" y="6356359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3B2A33-3365-1F4D-A3B3-6EA44DB2144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996113" y="6356359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29E4C9-307B-3642-8BAD-1F1D87D3282C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D457311F-5D5F-4807-BCB0-D91228CC53F9}"/>
              </a:ext>
            </a:extLst>
          </p:cNvPr>
          <p:cNvPicPr/>
          <p:nvPr userDrawn="1"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52967" y="506426"/>
            <a:ext cx="1382519" cy="52148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7609528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2" r:id="rId1"/>
    <p:sldLayoutId id="2147483713" r:id="rId2"/>
    <p:sldLayoutId id="2147483714" r:id="rId3"/>
    <p:sldLayoutId id="2147483715" r:id="rId4"/>
    <p:sldLayoutId id="2147483716" r:id="rId5"/>
    <p:sldLayoutId id="2147483717" r:id="rId6"/>
    <p:sldLayoutId id="2147483718" r:id="rId7"/>
    <p:sldLayoutId id="2147483719" r:id="rId8"/>
    <p:sldLayoutId id="2147483720" r:id="rId9"/>
    <p:sldLayoutId id="2147483721" r:id="rId10"/>
    <p:sldLayoutId id="2147483722" r:id="rId11"/>
    <p:sldLayoutId id="2147483723" r:id="rId12"/>
    <p:sldLayoutId id="2147483724" r:id="rId13"/>
    <p:sldLayoutId id="2147483725" r:id="rId14"/>
  </p:sldLayoutIdLst>
  <mc:AlternateContent xmlns:mc="http://schemas.openxmlformats.org/markup-compatibility/2006" xmlns:p14="http://schemas.microsoft.com/office/powerpoint/2010/main">
    <mc:Choice Requires="p14">
      <p:transition spd="slow" p14:dur="1600" advTm="1000">
        <p:blinds dir="vert"/>
      </p:transition>
    </mc:Choice>
    <mc:Fallback xmlns="">
      <p:transition spd="slow" advTm="1000">
        <p:blinds dir="vert"/>
      </p:transition>
    </mc:Fallback>
  </mc:AlternateContent>
  <p:txStyles>
    <p:titleStyle>
      <a:lvl1pPr algn="l" defTabSz="742987" rtl="0" eaLnBrk="1" latinLnBrk="0" hangingPunct="1">
        <a:lnSpc>
          <a:spcPct val="90000"/>
        </a:lnSpc>
        <a:spcBef>
          <a:spcPct val="0"/>
        </a:spcBef>
        <a:buNone/>
        <a:defRPr sz="357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5746" indent="-185746" algn="l" defTabSz="742987" rtl="0" eaLnBrk="1" latinLnBrk="0" hangingPunct="1">
        <a:lnSpc>
          <a:spcPct val="90000"/>
        </a:lnSpc>
        <a:spcBef>
          <a:spcPts val="813"/>
        </a:spcBef>
        <a:buFont typeface="Arial" panose="020B0604020202020204" pitchFamily="34" charset="0"/>
        <a:buChar char="•"/>
        <a:defRPr sz="2275" kern="1200">
          <a:solidFill>
            <a:schemeClr val="tx1"/>
          </a:solidFill>
          <a:latin typeface="+mn-lt"/>
          <a:ea typeface="+mn-ea"/>
          <a:cs typeface="+mn-cs"/>
        </a:defRPr>
      </a:lvl1pPr>
      <a:lvl2pPr marL="557241" indent="-185746" algn="l" defTabSz="742987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sz="1950" kern="1200">
          <a:solidFill>
            <a:schemeClr val="tx1"/>
          </a:solidFill>
          <a:latin typeface="+mn-lt"/>
          <a:ea typeface="+mn-ea"/>
          <a:cs typeface="+mn-cs"/>
        </a:defRPr>
      </a:lvl2pPr>
      <a:lvl3pPr marL="928734" indent="-185746" algn="l" defTabSz="742987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sz="1625" kern="1200">
          <a:solidFill>
            <a:schemeClr val="tx1"/>
          </a:solidFill>
          <a:latin typeface="+mn-lt"/>
          <a:ea typeface="+mn-ea"/>
          <a:cs typeface="+mn-cs"/>
        </a:defRPr>
      </a:lvl3pPr>
      <a:lvl4pPr marL="1300228" indent="-185746" algn="l" defTabSz="742987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sz="1463" kern="1200">
          <a:solidFill>
            <a:schemeClr val="tx1"/>
          </a:solidFill>
          <a:latin typeface="+mn-lt"/>
          <a:ea typeface="+mn-ea"/>
          <a:cs typeface="+mn-cs"/>
        </a:defRPr>
      </a:lvl4pPr>
      <a:lvl5pPr marL="1671722" indent="-185746" algn="l" defTabSz="742987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sz="1463" kern="1200">
          <a:solidFill>
            <a:schemeClr val="tx1"/>
          </a:solidFill>
          <a:latin typeface="+mn-lt"/>
          <a:ea typeface="+mn-ea"/>
          <a:cs typeface="+mn-cs"/>
        </a:defRPr>
      </a:lvl5pPr>
      <a:lvl6pPr marL="2043215" indent="-185746" algn="l" defTabSz="742987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sz="1463" kern="1200">
          <a:solidFill>
            <a:schemeClr val="tx1"/>
          </a:solidFill>
          <a:latin typeface="+mn-lt"/>
          <a:ea typeface="+mn-ea"/>
          <a:cs typeface="+mn-cs"/>
        </a:defRPr>
      </a:lvl6pPr>
      <a:lvl7pPr marL="2414709" indent="-185746" algn="l" defTabSz="742987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sz="1463" kern="1200">
          <a:solidFill>
            <a:schemeClr val="tx1"/>
          </a:solidFill>
          <a:latin typeface="+mn-lt"/>
          <a:ea typeface="+mn-ea"/>
          <a:cs typeface="+mn-cs"/>
        </a:defRPr>
      </a:lvl7pPr>
      <a:lvl8pPr marL="2786201" indent="-185746" algn="l" defTabSz="742987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sz="1463" kern="1200">
          <a:solidFill>
            <a:schemeClr val="tx1"/>
          </a:solidFill>
          <a:latin typeface="+mn-lt"/>
          <a:ea typeface="+mn-ea"/>
          <a:cs typeface="+mn-cs"/>
        </a:defRPr>
      </a:lvl8pPr>
      <a:lvl9pPr marL="3157696" indent="-185746" algn="l" defTabSz="742987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sz="146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42987" rtl="0" eaLnBrk="1" latinLnBrk="0" hangingPunct="1">
        <a:defRPr sz="1463" kern="1200">
          <a:solidFill>
            <a:schemeClr val="tx1"/>
          </a:solidFill>
          <a:latin typeface="+mn-lt"/>
          <a:ea typeface="+mn-ea"/>
          <a:cs typeface="+mn-cs"/>
        </a:defRPr>
      </a:lvl1pPr>
      <a:lvl2pPr marL="371494" algn="l" defTabSz="742987" rtl="0" eaLnBrk="1" latinLnBrk="0" hangingPunct="1">
        <a:defRPr sz="1463" kern="1200">
          <a:solidFill>
            <a:schemeClr val="tx1"/>
          </a:solidFill>
          <a:latin typeface="+mn-lt"/>
          <a:ea typeface="+mn-ea"/>
          <a:cs typeface="+mn-cs"/>
        </a:defRPr>
      </a:lvl2pPr>
      <a:lvl3pPr marL="742987" algn="l" defTabSz="742987" rtl="0" eaLnBrk="1" latinLnBrk="0" hangingPunct="1">
        <a:defRPr sz="1463" kern="1200">
          <a:solidFill>
            <a:schemeClr val="tx1"/>
          </a:solidFill>
          <a:latin typeface="+mn-lt"/>
          <a:ea typeface="+mn-ea"/>
          <a:cs typeface="+mn-cs"/>
        </a:defRPr>
      </a:lvl3pPr>
      <a:lvl4pPr marL="1114481" algn="l" defTabSz="742987" rtl="0" eaLnBrk="1" latinLnBrk="0" hangingPunct="1">
        <a:defRPr sz="1463" kern="1200">
          <a:solidFill>
            <a:schemeClr val="tx1"/>
          </a:solidFill>
          <a:latin typeface="+mn-lt"/>
          <a:ea typeface="+mn-ea"/>
          <a:cs typeface="+mn-cs"/>
        </a:defRPr>
      </a:lvl4pPr>
      <a:lvl5pPr marL="1485974" algn="l" defTabSz="742987" rtl="0" eaLnBrk="1" latinLnBrk="0" hangingPunct="1">
        <a:defRPr sz="1463" kern="1200">
          <a:solidFill>
            <a:schemeClr val="tx1"/>
          </a:solidFill>
          <a:latin typeface="+mn-lt"/>
          <a:ea typeface="+mn-ea"/>
          <a:cs typeface="+mn-cs"/>
        </a:defRPr>
      </a:lvl5pPr>
      <a:lvl6pPr marL="1857468" algn="l" defTabSz="742987" rtl="0" eaLnBrk="1" latinLnBrk="0" hangingPunct="1">
        <a:defRPr sz="1463" kern="1200">
          <a:solidFill>
            <a:schemeClr val="tx1"/>
          </a:solidFill>
          <a:latin typeface="+mn-lt"/>
          <a:ea typeface="+mn-ea"/>
          <a:cs typeface="+mn-cs"/>
        </a:defRPr>
      </a:lvl6pPr>
      <a:lvl7pPr marL="2228962" algn="l" defTabSz="742987" rtl="0" eaLnBrk="1" latinLnBrk="0" hangingPunct="1">
        <a:defRPr sz="1463" kern="1200">
          <a:solidFill>
            <a:schemeClr val="tx1"/>
          </a:solidFill>
          <a:latin typeface="+mn-lt"/>
          <a:ea typeface="+mn-ea"/>
          <a:cs typeface="+mn-cs"/>
        </a:defRPr>
      </a:lvl7pPr>
      <a:lvl8pPr marL="2600455" algn="l" defTabSz="742987" rtl="0" eaLnBrk="1" latinLnBrk="0" hangingPunct="1">
        <a:defRPr sz="1463" kern="1200">
          <a:solidFill>
            <a:schemeClr val="tx1"/>
          </a:solidFill>
          <a:latin typeface="+mn-lt"/>
          <a:ea typeface="+mn-ea"/>
          <a:cs typeface="+mn-cs"/>
        </a:defRPr>
      </a:lvl8pPr>
      <a:lvl9pPr marL="2971949" algn="l" defTabSz="742987" rtl="0" eaLnBrk="1" latinLnBrk="0" hangingPunct="1">
        <a:defRPr sz="146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7.xml"/><Relationship Id="rId4" Type="http://schemas.openxmlformats.org/officeDocument/2006/relationships/image" Target="../media/image5.sv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8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8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1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8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1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8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sv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8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5.xml"/><Relationship Id="rId4" Type="http://schemas.openxmlformats.org/officeDocument/2006/relationships/image" Target="../media/image9.jpe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5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1">
            <a:extLst>
              <a:ext uri="{FF2B5EF4-FFF2-40B4-BE49-F238E27FC236}">
                <a16:creationId xmlns:a16="http://schemas.microsoft.com/office/drawing/2014/main" id="{A36AFF22-FEAA-4285-9252-8B35F2C77EA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04349" y="3429000"/>
            <a:ext cx="9476208" cy="1758142"/>
          </a:xfrm>
        </p:spPr>
        <p:txBody>
          <a:bodyPr>
            <a:normAutofit/>
          </a:bodyPr>
          <a:lstStyle/>
          <a:p>
            <a:pPr algn="ctr">
              <a:lnSpc>
                <a:spcPct val="114000"/>
              </a:lnSpc>
              <a:spcBef>
                <a:spcPts val="0"/>
              </a:spcBef>
            </a:pPr>
            <a:endParaRPr lang="pt-BR" sz="1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14000"/>
              </a:lnSpc>
              <a:spcBef>
                <a:spcPts val="0"/>
              </a:spcBef>
            </a:pPr>
            <a:r>
              <a:rPr lang="pt-BR" sz="1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Autos n</a:t>
            </a:r>
            <a:r>
              <a:rPr lang="pt-BR" sz="1400" b="1" baseline="30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lang="pt-BR" sz="1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009/1.18.0004208-8</a:t>
            </a:r>
            <a:endParaRPr lang="en-US" sz="1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14000"/>
              </a:lnSpc>
              <a:spcBef>
                <a:spcPts val="0"/>
              </a:spcBef>
            </a:pPr>
            <a:r>
              <a:rPr lang="pt-BR" sz="1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Ação: Recuperação Judicial</a:t>
            </a:r>
            <a:endParaRPr lang="en-US" sz="1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14000"/>
              </a:lnSpc>
              <a:spcBef>
                <a:spcPts val="0"/>
              </a:spcBef>
            </a:pPr>
            <a:r>
              <a:rPr lang="pt-BR" sz="1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2ª Vara Cível da Comarca de Carazinho – RS</a:t>
            </a:r>
            <a:endParaRPr lang="en-US" sz="1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14000"/>
              </a:lnSpc>
              <a:spcBef>
                <a:spcPts val="0"/>
              </a:spcBef>
            </a:pPr>
            <a:r>
              <a:rPr lang="pt-BR" sz="1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Recuperanda: </a:t>
            </a:r>
            <a:r>
              <a:rPr lang="pt-BR" sz="11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PETROPÁTRIA COMÉRCIO DE COMBUSTÍVEIS LTDA</a:t>
            </a:r>
            <a:endParaRPr lang="en-US" sz="1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14000"/>
              </a:lnSpc>
              <a:spcBef>
                <a:spcPts val="0"/>
              </a:spcBef>
            </a:pPr>
            <a:r>
              <a:rPr lang="pt-BR" sz="1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Administração Judicial: Brizola e Japur Administração Judicial</a:t>
            </a:r>
            <a:endParaRPr lang="en-US" sz="1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1479089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CBFADFC0-A002-834D-BDDC-65D7E0A7F082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710079" y="381826"/>
            <a:ext cx="7483153" cy="486355"/>
          </a:xfrm>
        </p:spPr>
        <p:txBody>
          <a:bodyPr/>
          <a:lstStyle/>
          <a:p>
            <a:r>
              <a:rPr lang="en-US" dirty="0"/>
              <a:t>2.2 </a:t>
            </a:r>
            <a:r>
              <a:rPr lang="en-US" dirty="0" err="1"/>
              <a:t>Reunião</a:t>
            </a:r>
            <a:r>
              <a:rPr lang="en-US" dirty="0"/>
              <a:t> com a </a:t>
            </a:r>
            <a:r>
              <a:rPr lang="en-US" dirty="0">
                <a:gradFill>
                  <a:gsLst>
                    <a:gs pos="0">
                      <a:schemeClr val="accent5">
                        <a:lumMod val="67000"/>
                      </a:schemeClr>
                    </a:gs>
                    <a:gs pos="48000">
                      <a:schemeClr val="accent3"/>
                    </a:gs>
                    <a:gs pos="100000">
                      <a:schemeClr val="accent6"/>
                    </a:gs>
                  </a:gsLst>
                  <a:path path="circle">
                    <a:fillToRect l="100000" t="100000"/>
                  </a:path>
                </a:gradFill>
              </a:rPr>
              <a:t>Administração</a:t>
            </a:r>
            <a:endParaRPr lang="en-US" dirty="0"/>
          </a:p>
        </p:txBody>
      </p:sp>
      <p:sp>
        <p:nvSpPr>
          <p:cNvPr id="505" name="TextBox 504">
            <a:extLst>
              <a:ext uri="{FF2B5EF4-FFF2-40B4-BE49-F238E27FC236}">
                <a16:creationId xmlns:a16="http://schemas.microsoft.com/office/drawing/2014/main" id="{297C8EBD-2AEE-450B-99BC-1D7B409A44B7}"/>
              </a:ext>
            </a:extLst>
          </p:cNvPr>
          <p:cNvSpPr txBox="1"/>
          <p:nvPr/>
        </p:nvSpPr>
        <p:spPr>
          <a:xfrm>
            <a:off x="623920" y="1034882"/>
            <a:ext cx="8602765" cy="6159635"/>
          </a:xfrm>
          <a:prstGeom prst="rect">
            <a:avLst/>
          </a:prstGeom>
          <a:noFill/>
        </p:spPr>
        <p:txBody>
          <a:bodyPr wrap="square" numCol="2" spcCol="360000" rtlCol="0">
            <a:spAutoFit/>
          </a:bodyPr>
          <a:lstStyle/>
          <a:p>
            <a:pPr indent="237668" algn="just" defTabSz="237668">
              <a:lnSpc>
                <a:spcPct val="150000"/>
              </a:lnSpc>
            </a:pPr>
            <a:r>
              <a:rPr lang="pt-BR" sz="1100" dirty="0">
                <a:solidFill>
                  <a:schemeClr val="bg2">
                    <a:lumMod val="10000"/>
                  </a:schemeClr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  <a:cs typeface="Arial" panose="020B0604020202020204" pitchFamily="34" charset="0"/>
              </a:rPr>
              <a:t>No dia 17 de junho de 2020, a Administração Judicial realizou videoconferência com o sócio da </a:t>
            </a:r>
            <a:r>
              <a:rPr lang="pt-BR" sz="1100" dirty="0" err="1">
                <a:solidFill>
                  <a:schemeClr val="bg2">
                    <a:lumMod val="10000"/>
                  </a:schemeClr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  <a:cs typeface="Arial" panose="020B0604020202020204" pitchFamily="34" charset="0"/>
              </a:rPr>
              <a:t>Petropátria</a:t>
            </a:r>
            <a:r>
              <a:rPr lang="pt-BR" sz="1100" dirty="0">
                <a:solidFill>
                  <a:schemeClr val="bg2">
                    <a:lumMod val="10000"/>
                  </a:schemeClr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  <a:cs typeface="Arial" panose="020B0604020202020204" pitchFamily="34" charset="0"/>
              </a:rPr>
              <a:t> Comércio de Combustíveis Ltda,  Sr. </a:t>
            </a:r>
            <a:r>
              <a:rPr lang="pt-BR" sz="1100" dirty="0" err="1">
                <a:solidFill>
                  <a:schemeClr val="bg2">
                    <a:lumMod val="10000"/>
                  </a:schemeClr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  <a:cs typeface="Arial" panose="020B0604020202020204" pitchFamily="34" charset="0"/>
              </a:rPr>
              <a:t>Rudi</a:t>
            </a:r>
            <a:r>
              <a:rPr lang="pt-BR" sz="1100" dirty="0">
                <a:solidFill>
                  <a:schemeClr val="bg2">
                    <a:lumMod val="10000"/>
                  </a:schemeClr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  <a:cs typeface="Arial" panose="020B0604020202020204" pitchFamily="34" charset="0"/>
              </a:rPr>
              <a:t> </a:t>
            </a:r>
            <a:r>
              <a:rPr lang="pt-BR" sz="1100" dirty="0" err="1">
                <a:solidFill>
                  <a:schemeClr val="bg2">
                    <a:lumMod val="10000"/>
                  </a:schemeClr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  <a:cs typeface="Arial" panose="020B0604020202020204" pitchFamily="34" charset="0"/>
              </a:rPr>
              <a:t>Sturmer</a:t>
            </a:r>
            <a:r>
              <a:rPr lang="pt-BR" sz="1100" dirty="0">
                <a:solidFill>
                  <a:schemeClr val="bg2">
                    <a:lumMod val="10000"/>
                  </a:schemeClr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  <a:cs typeface="Arial" panose="020B0604020202020204" pitchFamily="34" charset="0"/>
              </a:rPr>
              <a:t> ..</a:t>
            </a:r>
          </a:p>
          <a:p>
            <a:pPr indent="237668" algn="just" defTabSz="237668">
              <a:lnSpc>
                <a:spcPct val="150000"/>
              </a:lnSpc>
            </a:pPr>
            <a:endParaRPr lang="pt-BR" sz="1100" dirty="0">
              <a:solidFill>
                <a:schemeClr val="bg2">
                  <a:lumMod val="10000"/>
                </a:schemeClr>
              </a:solidFill>
              <a:latin typeface="Source Sans Pro Light" panose="020B0403030403020204" pitchFamily="34" charset="0"/>
              <a:ea typeface="Source Sans Pro Light" panose="020B0403030403020204" pitchFamily="34" charset="0"/>
              <a:cs typeface="Arial" panose="020B0604020202020204" pitchFamily="34" charset="0"/>
            </a:endParaRPr>
          </a:p>
          <a:p>
            <a:pPr indent="237668" algn="just" defTabSz="237668">
              <a:lnSpc>
                <a:spcPct val="150000"/>
              </a:lnSpc>
            </a:pPr>
            <a:r>
              <a:rPr lang="pt-BR" sz="1100" dirty="0">
                <a:solidFill>
                  <a:schemeClr val="bg2">
                    <a:lumMod val="10000"/>
                  </a:schemeClr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  <a:cs typeface="Arial" panose="020B0604020202020204" pitchFamily="34" charset="0"/>
              </a:rPr>
              <a:t>Cumpre destacar que este relatório diz respeito às informações gerais da Recuperanda repassadas à equipe da Administração Judicial no momento da visitação. No que se refere às informações econômico-financeiras, realizou-se o exame dos períodos de janeiro a maio de 2020.</a:t>
            </a:r>
          </a:p>
          <a:p>
            <a:pPr indent="237668" algn="just" defTabSz="237668">
              <a:lnSpc>
                <a:spcPct val="150000"/>
              </a:lnSpc>
            </a:pPr>
            <a:endParaRPr lang="pt-BR" sz="1100" dirty="0">
              <a:solidFill>
                <a:schemeClr val="bg2">
                  <a:lumMod val="10000"/>
                </a:schemeClr>
              </a:solidFill>
              <a:latin typeface="Source Sans Pro Light" panose="020B0403030403020204" pitchFamily="34" charset="0"/>
              <a:ea typeface="Source Sans Pro Light" panose="020B0403030403020204" pitchFamily="34" charset="0"/>
              <a:cs typeface="Arial" panose="020B0604020202020204" pitchFamily="34" charset="0"/>
            </a:endParaRPr>
          </a:p>
          <a:p>
            <a:pPr indent="237668" algn="just" defTabSz="237668">
              <a:lnSpc>
                <a:spcPct val="150000"/>
              </a:lnSpc>
            </a:pPr>
            <a:r>
              <a:rPr lang="pt-BR" sz="1100" dirty="0">
                <a:solidFill>
                  <a:schemeClr val="bg2">
                    <a:lumMod val="10000"/>
                  </a:schemeClr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  <a:cs typeface="Arial" panose="020B0604020202020204" pitchFamily="34" charset="0"/>
              </a:rPr>
              <a:t>Em relação a atividade econômica, mesmo com a pandemia, a qual reduziu a venda de combustível, principalmente dos representantes comerciais, empresas de transportes, entre outros profissionais, mas que  conseguiu melhorar o faturamento com outros produtos: lubrificantes; perfumes, óleo., e assim manteve a rentabilidade.</a:t>
            </a:r>
          </a:p>
          <a:p>
            <a:pPr indent="237668" algn="just" defTabSz="237668">
              <a:lnSpc>
                <a:spcPct val="150000"/>
              </a:lnSpc>
            </a:pPr>
            <a:endParaRPr lang="pt-BR" sz="1100" dirty="0">
              <a:solidFill>
                <a:schemeClr val="bg2">
                  <a:lumMod val="10000"/>
                </a:schemeClr>
              </a:solidFill>
              <a:latin typeface="Source Sans Pro Light" panose="020B0403030403020204" pitchFamily="34" charset="0"/>
              <a:ea typeface="Source Sans Pro Light" panose="020B0403030403020204" pitchFamily="34" charset="0"/>
              <a:cs typeface="Arial" panose="020B0604020202020204" pitchFamily="34" charset="0"/>
            </a:endParaRPr>
          </a:p>
          <a:p>
            <a:pPr indent="237668" algn="just" defTabSz="237668">
              <a:lnSpc>
                <a:spcPct val="150000"/>
              </a:lnSpc>
            </a:pPr>
            <a:r>
              <a:rPr lang="pt-BR" sz="1100" dirty="0">
                <a:solidFill>
                  <a:schemeClr val="bg2">
                    <a:lumMod val="10000"/>
                  </a:schemeClr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  <a:cs typeface="Arial" panose="020B0604020202020204" pitchFamily="34" charset="0"/>
              </a:rPr>
              <a:t>Relata que o concorrente abriu mais um posto de combustível na Cidade de Carazinho, totalizando 11., e que continua realizando promoções, porém de forma “relâmpago”, que não causa tanto impacto em sua vendas.</a:t>
            </a:r>
          </a:p>
          <a:p>
            <a:pPr indent="237668" algn="just" defTabSz="237668">
              <a:lnSpc>
                <a:spcPct val="150000"/>
              </a:lnSpc>
            </a:pPr>
            <a:endParaRPr lang="pt-BR" sz="1100" dirty="0">
              <a:solidFill>
                <a:schemeClr val="bg2">
                  <a:lumMod val="10000"/>
                </a:schemeClr>
              </a:solidFill>
              <a:latin typeface="Source Sans Pro Light" panose="020B0403030403020204" pitchFamily="34" charset="0"/>
              <a:ea typeface="Source Sans Pro Light" panose="020B0403030403020204" pitchFamily="34" charset="0"/>
              <a:cs typeface="Arial" panose="020B0604020202020204" pitchFamily="34" charset="0"/>
            </a:endParaRPr>
          </a:p>
          <a:p>
            <a:pPr indent="237668" algn="just" defTabSz="237668">
              <a:lnSpc>
                <a:spcPct val="150000"/>
              </a:lnSpc>
            </a:pPr>
            <a:endParaRPr lang="pt-BR" sz="1100" dirty="0">
              <a:solidFill>
                <a:schemeClr val="bg2">
                  <a:lumMod val="10000"/>
                </a:schemeClr>
              </a:solidFill>
              <a:latin typeface="Source Sans Pro Light" panose="020B0403030403020204" pitchFamily="34" charset="0"/>
              <a:ea typeface="Source Sans Pro Light" panose="020B0403030403020204" pitchFamily="34" charset="0"/>
              <a:cs typeface="Arial" panose="020B0604020202020204" pitchFamily="34" charset="0"/>
            </a:endParaRPr>
          </a:p>
          <a:p>
            <a:pPr indent="237668" algn="just" defTabSz="237668">
              <a:lnSpc>
                <a:spcPct val="150000"/>
              </a:lnSpc>
            </a:pPr>
            <a:endParaRPr lang="pt-BR" sz="1100" dirty="0">
              <a:solidFill>
                <a:schemeClr val="bg2">
                  <a:lumMod val="10000"/>
                </a:schemeClr>
              </a:solidFill>
              <a:latin typeface="Source Sans Pro Light" panose="020B0403030403020204" pitchFamily="34" charset="0"/>
              <a:ea typeface="Source Sans Pro Light" panose="020B0403030403020204" pitchFamily="34" charset="0"/>
              <a:cs typeface="Arial" panose="020B0604020202020204" pitchFamily="34" charset="0"/>
            </a:endParaRPr>
          </a:p>
          <a:p>
            <a:pPr indent="237668" algn="just" defTabSz="237668">
              <a:lnSpc>
                <a:spcPct val="150000"/>
              </a:lnSpc>
            </a:pPr>
            <a:r>
              <a:rPr lang="pt-BR" sz="1100" dirty="0">
                <a:solidFill>
                  <a:schemeClr val="bg2">
                    <a:lumMod val="10000"/>
                  </a:schemeClr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  <a:cs typeface="Arial" panose="020B0604020202020204" pitchFamily="34" charset="0"/>
              </a:rPr>
              <a:t>O faturamento quando analisado o número denota, uma queda, porém deve-se considerar que o combustível teve uma redução de preço de venda por litro de R$ 4,85  para R$ 3,69.</a:t>
            </a:r>
          </a:p>
          <a:p>
            <a:pPr indent="237668" algn="just" defTabSz="237668">
              <a:lnSpc>
                <a:spcPct val="150000"/>
              </a:lnSpc>
            </a:pPr>
            <a:endParaRPr lang="pt-BR" sz="1100" dirty="0">
              <a:solidFill>
                <a:schemeClr val="bg2">
                  <a:lumMod val="10000"/>
                </a:schemeClr>
              </a:solidFill>
              <a:latin typeface="Source Sans Pro Light" panose="020B0403030403020204" pitchFamily="34" charset="0"/>
              <a:ea typeface="Source Sans Pro Light" panose="020B0403030403020204" pitchFamily="34" charset="0"/>
              <a:cs typeface="Arial" panose="020B0604020202020204" pitchFamily="34" charset="0"/>
            </a:endParaRPr>
          </a:p>
          <a:p>
            <a:pPr algn="just" defTabSz="237668">
              <a:lnSpc>
                <a:spcPct val="150000"/>
              </a:lnSpc>
            </a:pPr>
            <a:r>
              <a:rPr lang="pt-BR" sz="1100" dirty="0">
                <a:solidFill>
                  <a:schemeClr val="bg2">
                    <a:lumMod val="10000"/>
                  </a:schemeClr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  <a:cs typeface="Arial" panose="020B0604020202020204" pitchFamily="34" charset="0"/>
              </a:rPr>
              <a:t>		No que se refere ao </a:t>
            </a:r>
            <a:r>
              <a:rPr lang="pt-BR" sz="1100" b="1" dirty="0">
                <a:solidFill>
                  <a:srgbClr val="377023"/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  <a:cs typeface="Arial" panose="020B0604020202020204" pitchFamily="34" charset="0"/>
              </a:rPr>
              <a:t>quadro de funcionários</a:t>
            </a:r>
            <a:r>
              <a:rPr lang="pt-BR" sz="1100" dirty="0">
                <a:solidFill>
                  <a:schemeClr val="bg2">
                    <a:lumMod val="10000"/>
                  </a:schemeClr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  <a:cs typeface="Arial" panose="020B0604020202020204" pitchFamily="34" charset="0"/>
              </a:rPr>
              <a:t>, não houve alteração e continua  com  2 (dois) colaboradores. </a:t>
            </a:r>
          </a:p>
          <a:p>
            <a:pPr algn="just" defTabSz="237668">
              <a:lnSpc>
                <a:spcPct val="150000"/>
              </a:lnSpc>
            </a:pPr>
            <a:endParaRPr lang="pt-BR" sz="1100" dirty="0">
              <a:solidFill>
                <a:schemeClr val="bg2">
                  <a:lumMod val="10000"/>
                </a:schemeClr>
              </a:solidFill>
              <a:latin typeface="Source Sans Pro Light" panose="020B0403030403020204" pitchFamily="34" charset="0"/>
              <a:ea typeface="Source Sans Pro Light" panose="020B0403030403020204" pitchFamily="34" charset="0"/>
              <a:cs typeface="Arial" panose="020B0604020202020204" pitchFamily="34" charset="0"/>
            </a:endParaRPr>
          </a:p>
          <a:p>
            <a:pPr algn="just" defTabSz="237668">
              <a:lnSpc>
                <a:spcPct val="150000"/>
              </a:lnSpc>
            </a:pPr>
            <a:r>
              <a:rPr lang="pt-BR" sz="1100" dirty="0">
                <a:solidFill>
                  <a:schemeClr val="bg2">
                    <a:lumMod val="10000"/>
                  </a:schemeClr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  <a:cs typeface="Arial" panose="020B0604020202020204" pitchFamily="34" charset="0"/>
              </a:rPr>
              <a:t>	Em relação </a:t>
            </a:r>
            <a:r>
              <a:rPr lang="pt-BR" sz="1100" b="1" dirty="0">
                <a:solidFill>
                  <a:srgbClr val="377023"/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  <a:cs typeface="Arial" panose="020B0604020202020204" pitchFamily="34" charset="0"/>
              </a:rPr>
              <a:t>às despesas correntes</a:t>
            </a:r>
            <a:r>
              <a:rPr lang="pt-BR" sz="1100" dirty="0">
                <a:solidFill>
                  <a:schemeClr val="bg2">
                    <a:lumMod val="10000"/>
                  </a:schemeClr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  <a:cs typeface="Arial" panose="020B0604020202020204" pitchFamily="34" charset="0"/>
              </a:rPr>
              <a:t>, a Recuperanda tem pago em dia os salários dos empregados, energia elétrica, fornecedores e tributos correntes.</a:t>
            </a:r>
          </a:p>
          <a:p>
            <a:pPr algn="just" defTabSz="237668">
              <a:lnSpc>
                <a:spcPct val="150000"/>
              </a:lnSpc>
            </a:pPr>
            <a:endParaRPr lang="pt-BR" sz="1100" dirty="0">
              <a:solidFill>
                <a:schemeClr val="bg2">
                  <a:lumMod val="10000"/>
                </a:schemeClr>
              </a:solidFill>
              <a:latin typeface="Source Sans Pro Light" panose="020B0403030403020204" pitchFamily="34" charset="0"/>
              <a:ea typeface="Source Sans Pro Light" panose="020B0403030403020204" pitchFamily="34" charset="0"/>
              <a:cs typeface="Arial" panose="020B0604020202020204" pitchFamily="34" charset="0"/>
            </a:endParaRPr>
          </a:p>
          <a:p>
            <a:pPr algn="just" defTabSz="237668">
              <a:lnSpc>
                <a:spcPct val="150000"/>
              </a:lnSpc>
            </a:pPr>
            <a:r>
              <a:rPr lang="pt-BR" sz="1100" dirty="0">
                <a:solidFill>
                  <a:schemeClr val="bg2">
                    <a:lumMod val="10000"/>
                  </a:schemeClr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  <a:cs typeface="Arial" panose="020B0604020202020204" pitchFamily="34" charset="0"/>
              </a:rPr>
              <a:t>	Os </a:t>
            </a:r>
            <a:r>
              <a:rPr lang="pt-BR" sz="1100" b="1" dirty="0">
                <a:solidFill>
                  <a:srgbClr val="377023"/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  <a:cs typeface="Arial" panose="020B0604020202020204" pitchFamily="34" charset="0"/>
              </a:rPr>
              <a:t>honorários da Administração Judicial </a:t>
            </a:r>
            <a:r>
              <a:rPr lang="pt-BR" sz="1100" dirty="0">
                <a:solidFill>
                  <a:schemeClr val="bg2">
                    <a:lumMod val="10000"/>
                  </a:schemeClr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  <a:cs typeface="Arial" panose="020B0604020202020204" pitchFamily="34" charset="0"/>
              </a:rPr>
              <a:t> estão em dia.</a:t>
            </a:r>
          </a:p>
          <a:p>
            <a:pPr algn="just" defTabSz="237668">
              <a:lnSpc>
                <a:spcPct val="150000"/>
              </a:lnSpc>
            </a:pPr>
            <a:endParaRPr lang="pt-BR" sz="1100" dirty="0">
              <a:solidFill>
                <a:schemeClr val="bg2">
                  <a:lumMod val="10000"/>
                </a:schemeClr>
              </a:solidFill>
              <a:latin typeface="Source Sans Pro Light" panose="020B0403030403020204" pitchFamily="34" charset="0"/>
              <a:ea typeface="Source Sans Pro Light" panose="020B0403030403020204" pitchFamily="34" charset="0"/>
              <a:cs typeface="Arial" panose="020B0604020202020204" pitchFamily="34" charset="0"/>
            </a:endParaRPr>
          </a:p>
          <a:p>
            <a:pPr algn="just" defTabSz="237668">
              <a:lnSpc>
                <a:spcPct val="150000"/>
              </a:lnSpc>
            </a:pPr>
            <a:r>
              <a:rPr lang="pt-BR" sz="1100" dirty="0">
                <a:solidFill>
                  <a:schemeClr val="bg2">
                    <a:lumMod val="10000"/>
                  </a:schemeClr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  <a:cs typeface="Arial" panose="020B0604020202020204" pitchFamily="34" charset="0"/>
              </a:rPr>
              <a:t>	 Por fim, acrescenta-se que o processo encontra-se de posse do advogado do credor que possui garantia real, e que não houve andamento sobre a decisão da concessão da Recuperação Judicial.</a:t>
            </a:r>
          </a:p>
        </p:txBody>
      </p:sp>
      <p:pic>
        <p:nvPicPr>
          <p:cNvPr id="10" name="Graphic 9" descr="Fuel with solid fill">
            <a:extLst>
              <a:ext uri="{FF2B5EF4-FFF2-40B4-BE49-F238E27FC236}">
                <a16:creationId xmlns:a16="http://schemas.microsoft.com/office/drawing/2014/main" id="{629BE26A-AB72-4937-9280-A0532650BD3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/>
        </p:blipFill>
        <p:spPr>
          <a:xfrm>
            <a:off x="6877195" y="5352138"/>
            <a:ext cx="976390" cy="976390"/>
          </a:xfrm>
          <a:prstGeom prst="rect">
            <a:avLst/>
          </a:prstGeom>
        </p:spPr>
      </p:pic>
      <p:grpSp>
        <p:nvGrpSpPr>
          <p:cNvPr id="11" name="Group 10">
            <a:extLst>
              <a:ext uri="{FF2B5EF4-FFF2-40B4-BE49-F238E27FC236}">
                <a16:creationId xmlns:a16="http://schemas.microsoft.com/office/drawing/2014/main" id="{1BC0A86D-B52C-46B7-B53C-A67BAEC214D9}"/>
              </a:ext>
            </a:extLst>
          </p:cNvPr>
          <p:cNvGrpSpPr/>
          <p:nvPr/>
        </p:nvGrpSpPr>
        <p:grpSpPr>
          <a:xfrm>
            <a:off x="6634345" y="5232215"/>
            <a:ext cx="1650673" cy="1625785"/>
            <a:chOff x="4476325" y="1364544"/>
            <a:chExt cx="3796703" cy="3778956"/>
          </a:xfrm>
        </p:grpSpPr>
        <p:sp>
          <p:nvSpPr>
            <p:cNvPr id="12" name="Freeform 468">
              <a:extLst>
                <a:ext uri="{FF2B5EF4-FFF2-40B4-BE49-F238E27FC236}">
                  <a16:creationId xmlns:a16="http://schemas.microsoft.com/office/drawing/2014/main" id="{2293F30A-5892-48C1-A05C-52D0992F7889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749783" y="1386364"/>
              <a:ext cx="2829064" cy="2829064"/>
            </a:xfrm>
            <a:custGeom>
              <a:avLst/>
              <a:gdLst>
                <a:gd name="T0" fmla="*/ 315 w 630"/>
                <a:gd name="T1" fmla="*/ 19 h 630"/>
                <a:gd name="T2" fmla="*/ 611 w 630"/>
                <a:gd name="T3" fmla="*/ 315 h 630"/>
                <a:gd name="T4" fmla="*/ 315 w 630"/>
                <a:gd name="T5" fmla="*/ 611 h 630"/>
                <a:gd name="T6" fmla="*/ 315 w 630"/>
                <a:gd name="T7" fmla="*/ 630 h 630"/>
                <a:gd name="T8" fmla="*/ 630 w 630"/>
                <a:gd name="T9" fmla="*/ 315 h 630"/>
                <a:gd name="T10" fmla="*/ 315 w 630"/>
                <a:gd name="T11" fmla="*/ 0 h 630"/>
                <a:gd name="T12" fmla="*/ 315 w 630"/>
                <a:gd name="T13" fmla="*/ 19 h 630"/>
                <a:gd name="T14" fmla="*/ 315 w 630"/>
                <a:gd name="T15" fmla="*/ 611 h 630"/>
                <a:gd name="T16" fmla="*/ 19 w 630"/>
                <a:gd name="T17" fmla="*/ 315 h 630"/>
                <a:gd name="T18" fmla="*/ 315 w 630"/>
                <a:gd name="T19" fmla="*/ 19 h 630"/>
                <a:gd name="T20" fmla="*/ 315 w 630"/>
                <a:gd name="T21" fmla="*/ 0 h 630"/>
                <a:gd name="T22" fmla="*/ 0 w 630"/>
                <a:gd name="T23" fmla="*/ 315 h 630"/>
                <a:gd name="T24" fmla="*/ 315 w 630"/>
                <a:gd name="T25" fmla="*/ 630 h 630"/>
                <a:gd name="T26" fmla="*/ 315 w 630"/>
                <a:gd name="T27" fmla="*/ 611 h 6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630" h="630">
                  <a:moveTo>
                    <a:pt x="315" y="19"/>
                  </a:moveTo>
                  <a:cubicBezTo>
                    <a:pt x="479" y="19"/>
                    <a:pt x="611" y="152"/>
                    <a:pt x="611" y="315"/>
                  </a:cubicBezTo>
                  <a:cubicBezTo>
                    <a:pt x="611" y="479"/>
                    <a:pt x="479" y="611"/>
                    <a:pt x="315" y="611"/>
                  </a:cubicBezTo>
                  <a:cubicBezTo>
                    <a:pt x="315" y="630"/>
                    <a:pt x="315" y="630"/>
                    <a:pt x="315" y="630"/>
                  </a:cubicBezTo>
                  <a:cubicBezTo>
                    <a:pt x="489" y="630"/>
                    <a:pt x="630" y="489"/>
                    <a:pt x="630" y="315"/>
                  </a:cubicBezTo>
                  <a:cubicBezTo>
                    <a:pt x="630" y="141"/>
                    <a:pt x="489" y="0"/>
                    <a:pt x="315" y="0"/>
                  </a:cubicBezTo>
                  <a:lnTo>
                    <a:pt x="315" y="19"/>
                  </a:lnTo>
                  <a:close/>
                  <a:moveTo>
                    <a:pt x="315" y="611"/>
                  </a:moveTo>
                  <a:cubicBezTo>
                    <a:pt x="152" y="611"/>
                    <a:pt x="19" y="479"/>
                    <a:pt x="19" y="315"/>
                  </a:cubicBezTo>
                  <a:cubicBezTo>
                    <a:pt x="19" y="152"/>
                    <a:pt x="152" y="19"/>
                    <a:pt x="315" y="19"/>
                  </a:cubicBezTo>
                  <a:cubicBezTo>
                    <a:pt x="315" y="0"/>
                    <a:pt x="315" y="0"/>
                    <a:pt x="315" y="0"/>
                  </a:cubicBezTo>
                  <a:cubicBezTo>
                    <a:pt x="141" y="0"/>
                    <a:pt x="0" y="141"/>
                    <a:pt x="0" y="315"/>
                  </a:cubicBezTo>
                  <a:cubicBezTo>
                    <a:pt x="0" y="489"/>
                    <a:pt x="141" y="630"/>
                    <a:pt x="315" y="630"/>
                  </a:cubicBezTo>
                  <a:lnTo>
                    <a:pt x="315" y="611"/>
                  </a:lnTo>
                  <a:close/>
                </a:path>
              </a:pathLst>
            </a:custGeom>
            <a:solidFill>
              <a:schemeClr val="bg1">
                <a:lumMod val="95000"/>
                <a:alpha val="61000"/>
              </a:schemeClr>
            </a:solidFill>
            <a:ln>
              <a:noFill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  <p:sp>
          <p:nvSpPr>
            <p:cNvPr id="13" name="Freeform 11">
              <a:extLst>
                <a:ext uri="{FF2B5EF4-FFF2-40B4-BE49-F238E27FC236}">
                  <a16:creationId xmlns:a16="http://schemas.microsoft.com/office/drawing/2014/main" id="{22C31982-FEAF-425F-8999-48C9464930E3}"/>
                </a:ext>
              </a:extLst>
            </p:cNvPr>
            <p:cNvSpPr>
              <a:spLocks/>
            </p:cNvSpPr>
            <p:nvPr/>
          </p:nvSpPr>
          <p:spPr bwMode="auto">
            <a:xfrm>
              <a:off x="6896145" y="3801414"/>
              <a:ext cx="1376883" cy="1342086"/>
            </a:xfrm>
            <a:custGeom>
              <a:avLst/>
              <a:gdLst>
                <a:gd name="connsiteX0" fmla="*/ 246478 w 1376883"/>
                <a:gd name="connsiteY0" fmla="*/ 0 h 1342086"/>
                <a:gd name="connsiteX1" fmla="*/ 1376883 w 1376883"/>
                <a:gd name="connsiteY1" fmla="*/ 1342086 h 1342086"/>
                <a:gd name="connsiteX2" fmla="*/ 964218 w 1376883"/>
                <a:gd name="connsiteY2" fmla="*/ 1342086 h 1342086"/>
                <a:gd name="connsiteX3" fmla="*/ 0 w 1376883"/>
                <a:gd name="connsiteY3" fmla="*/ 201522 h 13420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376883" h="1342086">
                  <a:moveTo>
                    <a:pt x="246478" y="0"/>
                  </a:moveTo>
                  <a:lnTo>
                    <a:pt x="1376883" y="1342086"/>
                  </a:lnTo>
                  <a:lnTo>
                    <a:pt x="964218" y="1342086"/>
                  </a:lnTo>
                  <a:lnTo>
                    <a:pt x="0" y="201522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  <a:noAutofit/>
            </a:bodyPr>
            <a:lstStyle/>
            <a:p>
              <a:endParaRPr lang="en-US" sz="2400"/>
            </a:p>
          </p:txBody>
        </p:sp>
        <p:sp>
          <p:nvSpPr>
            <p:cNvPr id="14" name="Freeform 470">
              <a:extLst>
                <a:ext uri="{FF2B5EF4-FFF2-40B4-BE49-F238E27FC236}">
                  <a16:creationId xmlns:a16="http://schemas.microsoft.com/office/drawing/2014/main" id="{02CEEFDD-5813-4A4C-A4ED-E9D97C3E9A71}"/>
                </a:ext>
              </a:extLst>
            </p:cNvPr>
            <p:cNvSpPr>
              <a:spLocks/>
            </p:cNvSpPr>
            <p:nvPr/>
          </p:nvSpPr>
          <p:spPr bwMode="auto">
            <a:xfrm>
              <a:off x="6810884" y="3702203"/>
              <a:ext cx="466602" cy="430948"/>
            </a:xfrm>
            <a:custGeom>
              <a:avLst/>
              <a:gdLst>
                <a:gd name="T0" fmla="*/ 79 w 104"/>
                <a:gd name="T1" fmla="*/ 0 h 96"/>
                <a:gd name="T2" fmla="*/ 0 w 104"/>
                <a:gd name="T3" fmla="*/ 65 h 96"/>
                <a:gd name="T4" fmla="*/ 25 w 104"/>
                <a:gd name="T5" fmla="*/ 96 h 96"/>
                <a:gd name="T6" fmla="*/ 104 w 104"/>
                <a:gd name="T7" fmla="*/ 31 h 96"/>
                <a:gd name="T8" fmla="*/ 79 w 104"/>
                <a:gd name="T9" fmla="*/ 0 h 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4" h="96">
                  <a:moveTo>
                    <a:pt x="79" y="0"/>
                  </a:moveTo>
                  <a:cubicBezTo>
                    <a:pt x="0" y="65"/>
                    <a:pt x="0" y="65"/>
                    <a:pt x="0" y="65"/>
                  </a:cubicBezTo>
                  <a:cubicBezTo>
                    <a:pt x="25" y="96"/>
                    <a:pt x="25" y="96"/>
                    <a:pt x="25" y="96"/>
                  </a:cubicBezTo>
                  <a:cubicBezTo>
                    <a:pt x="63" y="85"/>
                    <a:pt x="89" y="63"/>
                    <a:pt x="104" y="31"/>
                  </a:cubicBezTo>
                  <a:lnTo>
                    <a:pt x="79" y="0"/>
                  </a:lnTo>
                  <a:close/>
                </a:path>
              </a:pathLst>
            </a:custGeom>
            <a:solidFill>
              <a:schemeClr val="tx1">
                <a:lumMod val="95000"/>
                <a:lumOff val="5000"/>
              </a:schemeClr>
            </a:solidFill>
            <a:ln>
              <a:noFill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  <p:sp>
          <p:nvSpPr>
            <p:cNvPr id="15" name="Freeform 471">
              <a:extLst>
                <a:ext uri="{FF2B5EF4-FFF2-40B4-BE49-F238E27FC236}">
                  <a16:creationId xmlns:a16="http://schemas.microsoft.com/office/drawing/2014/main" id="{021B323B-7C59-48A8-A0B3-A1D62593FFD7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476325" y="1364544"/>
              <a:ext cx="3260012" cy="2853867"/>
            </a:xfrm>
            <a:custGeom>
              <a:avLst/>
              <a:gdLst>
                <a:gd name="T0" fmla="*/ 363 w 726"/>
                <a:gd name="T1" fmla="*/ 636 h 636"/>
                <a:gd name="T2" fmla="*/ 516 w 726"/>
                <a:gd name="T3" fmla="*/ 597 h 636"/>
                <a:gd name="T4" fmla="*/ 642 w 726"/>
                <a:gd name="T5" fmla="*/ 166 h 636"/>
                <a:gd name="T6" fmla="*/ 363 w 726"/>
                <a:gd name="T7" fmla="*/ 0 h 636"/>
                <a:gd name="T8" fmla="*/ 363 w 726"/>
                <a:gd name="T9" fmla="*/ 18 h 636"/>
                <a:gd name="T10" fmla="*/ 627 w 726"/>
                <a:gd name="T11" fmla="*/ 174 h 636"/>
                <a:gd name="T12" fmla="*/ 507 w 726"/>
                <a:gd name="T13" fmla="*/ 582 h 636"/>
                <a:gd name="T14" fmla="*/ 363 w 726"/>
                <a:gd name="T15" fmla="*/ 618 h 636"/>
                <a:gd name="T16" fmla="*/ 363 w 726"/>
                <a:gd name="T17" fmla="*/ 636 h 636"/>
                <a:gd name="T18" fmla="*/ 211 w 726"/>
                <a:gd name="T19" fmla="*/ 39 h 636"/>
                <a:gd name="T20" fmla="*/ 84 w 726"/>
                <a:gd name="T21" fmla="*/ 471 h 636"/>
                <a:gd name="T22" fmla="*/ 363 w 726"/>
                <a:gd name="T23" fmla="*/ 636 h 636"/>
                <a:gd name="T24" fmla="*/ 363 w 726"/>
                <a:gd name="T25" fmla="*/ 618 h 636"/>
                <a:gd name="T26" fmla="*/ 100 w 726"/>
                <a:gd name="T27" fmla="*/ 462 h 636"/>
                <a:gd name="T28" fmla="*/ 219 w 726"/>
                <a:gd name="T29" fmla="*/ 55 h 636"/>
                <a:gd name="T30" fmla="*/ 363 w 726"/>
                <a:gd name="T31" fmla="*/ 18 h 636"/>
                <a:gd name="T32" fmla="*/ 363 w 726"/>
                <a:gd name="T33" fmla="*/ 0 h 636"/>
                <a:gd name="T34" fmla="*/ 211 w 726"/>
                <a:gd name="T35" fmla="*/ 39 h 6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726" h="636">
                  <a:moveTo>
                    <a:pt x="363" y="636"/>
                  </a:moveTo>
                  <a:cubicBezTo>
                    <a:pt x="415" y="636"/>
                    <a:pt x="467" y="623"/>
                    <a:pt x="516" y="597"/>
                  </a:cubicBezTo>
                  <a:cubicBezTo>
                    <a:pt x="670" y="513"/>
                    <a:pt x="726" y="320"/>
                    <a:pt x="642" y="166"/>
                  </a:cubicBezTo>
                  <a:cubicBezTo>
                    <a:pt x="584" y="60"/>
                    <a:pt x="476" y="0"/>
                    <a:pt x="363" y="0"/>
                  </a:cubicBezTo>
                  <a:cubicBezTo>
                    <a:pt x="363" y="18"/>
                    <a:pt x="363" y="18"/>
                    <a:pt x="363" y="18"/>
                  </a:cubicBezTo>
                  <a:cubicBezTo>
                    <a:pt x="469" y="18"/>
                    <a:pt x="572" y="74"/>
                    <a:pt x="627" y="174"/>
                  </a:cubicBezTo>
                  <a:cubicBezTo>
                    <a:pt x="706" y="320"/>
                    <a:pt x="653" y="502"/>
                    <a:pt x="507" y="582"/>
                  </a:cubicBezTo>
                  <a:cubicBezTo>
                    <a:pt x="462" y="607"/>
                    <a:pt x="412" y="619"/>
                    <a:pt x="363" y="618"/>
                  </a:cubicBezTo>
                  <a:lnTo>
                    <a:pt x="363" y="636"/>
                  </a:lnTo>
                  <a:close/>
                  <a:moveTo>
                    <a:pt x="211" y="39"/>
                  </a:moveTo>
                  <a:cubicBezTo>
                    <a:pt x="57" y="124"/>
                    <a:pt x="0" y="317"/>
                    <a:pt x="84" y="471"/>
                  </a:cubicBezTo>
                  <a:cubicBezTo>
                    <a:pt x="142" y="576"/>
                    <a:pt x="251" y="636"/>
                    <a:pt x="363" y="636"/>
                  </a:cubicBezTo>
                  <a:cubicBezTo>
                    <a:pt x="363" y="618"/>
                    <a:pt x="363" y="618"/>
                    <a:pt x="363" y="618"/>
                  </a:cubicBezTo>
                  <a:cubicBezTo>
                    <a:pt x="257" y="618"/>
                    <a:pt x="154" y="562"/>
                    <a:pt x="100" y="462"/>
                  </a:cubicBezTo>
                  <a:cubicBezTo>
                    <a:pt x="20" y="317"/>
                    <a:pt x="74" y="134"/>
                    <a:pt x="219" y="55"/>
                  </a:cubicBezTo>
                  <a:cubicBezTo>
                    <a:pt x="265" y="30"/>
                    <a:pt x="315" y="18"/>
                    <a:pt x="363" y="18"/>
                  </a:cubicBezTo>
                  <a:cubicBezTo>
                    <a:pt x="363" y="0"/>
                    <a:pt x="363" y="0"/>
                    <a:pt x="363" y="0"/>
                  </a:cubicBezTo>
                  <a:cubicBezTo>
                    <a:pt x="312" y="0"/>
                    <a:pt x="259" y="13"/>
                    <a:pt x="211" y="39"/>
                  </a:cubicBezTo>
                  <a:close/>
                </a:path>
              </a:pathLst>
            </a:custGeom>
            <a:solidFill>
              <a:srgbClr val="1530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</p:grpSp>
    </p:spTree>
    <p:extLst>
      <p:ext uri="{BB962C8B-B14F-4D97-AF65-F5344CB8AC3E}">
        <p14:creationId xmlns:p14="http://schemas.microsoft.com/office/powerpoint/2010/main" val="6609236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1000"/>
    </mc:Choice>
    <mc:Fallback xmlns="">
      <p:transition advTm="1000"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C09FA500-C896-4387-90EA-A768A2A6DB9D}"/>
              </a:ext>
            </a:extLst>
          </p:cNvPr>
          <p:cNvSpPr/>
          <p:nvPr/>
        </p:nvSpPr>
        <p:spPr>
          <a:xfrm>
            <a:off x="0" y="0"/>
            <a:ext cx="4178030" cy="6858000"/>
          </a:xfrm>
          <a:prstGeom prst="rect">
            <a:avLst/>
          </a:prstGeom>
          <a:gradFill flip="none" rotWithShape="1">
            <a:gsLst>
              <a:gs pos="0">
                <a:schemeClr val="accent5">
                  <a:lumMod val="67000"/>
                </a:schemeClr>
              </a:gs>
              <a:gs pos="48000">
                <a:schemeClr val="accent3"/>
              </a:gs>
              <a:gs pos="100000">
                <a:schemeClr val="accent6"/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463"/>
          </a:p>
        </p:txBody>
      </p:sp>
      <p:sp>
        <p:nvSpPr>
          <p:cNvPr id="24" name="TextBox 23"/>
          <p:cNvSpPr txBox="1">
            <a:spLocks noChangeArrowheads="1"/>
          </p:cNvSpPr>
          <p:nvPr/>
        </p:nvSpPr>
        <p:spPr bwMode="auto">
          <a:xfrm>
            <a:off x="4596836" y="4277717"/>
            <a:ext cx="720069" cy="2423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sz="975">
                <a:solidFill>
                  <a:schemeClr val="bg1"/>
                </a:solidFill>
                <a:latin typeface="Source Sans Pro Light" panose="020B0403030403020204" pitchFamily="34" charset="0"/>
                <a:ea typeface="Roboto Light" panose="02000000000000000000" pitchFamily="2" charset="0"/>
                <a:cs typeface="Roboto Light" panose="02000000000000000000" pitchFamily="2" charset="0"/>
              </a:rPr>
              <a:t>Pulsecolor</a:t>
            </a:r>
          </a:p>
        </p:txBody>
      </p:sp>
      <p:sp>
        <p:nvSpPr>
          <p:cNvPr id="15" name="Text Placeholder 4">
            <a:extLst>
              <a:ext uri="{FF2B5EF4-FFF2-40B4-BE49-F238E27FC236}">
                <a16:creationId xmlns:a16="http://schemas.microsoft.com/office/drawing/2014/main" id="{ABBAA79D-36E6-4D7D-92BA-BD9A948C540D}"/>
              </a:ext>
            </a:extLst>
          </p:cNvPr>
          <p:cNvSpPr txBox="1">
            <a:spLocks/>
          </p:cNvSpPr>
          <p:nvPr/>
        </p:nvSpPr>
        <p:spPr>
          <a:xfrm>
            <a:off x="673640" y="3225958"/>
            <a:ext cx="2830750" cy="740485"/>
          </a:xfrm>
          <a:prstGeom prst="rect">
            <a:avLst/>
          </a:prstGeom>
        </p:spPr>
        <p:txBody>
          <a:bodyPr/>
          <a:lstStyle>
            <a:lvl1pPr marL="185746" indent="-185746" algn="l" defTabSz="742987" rtl="0" eaLnBrk="1" latinLnBrk="0" hangingPunct="1">
              <a:lnSpc>
                <a:spcPct val="90000"/>
              </a:lnSpc>
              <a:spcBef>
                <a:spcPts val="813"/>
              </a:spcBef>
              <a:buFont typeface="Arial" panose="020B0604020202020204" pitchFamily="34" charset="0"/>
              <a:buChar char="•"/>
              <a:defRPr sz="227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57241" indent="-185746" algn="l" defTabSz="742987" rtl="0" eaLnBrk="1" latinLnBrk="0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9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28734" indent="-185746" algn="l" defTabSz="742987" rtl="0" eaLnBrk="1" latinLnBrk="0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6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00228" indent="-185746" algn="l" defTabSz="742987" rtl="0" eaLnBrk="1" latinLnBrk="0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4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671722" indent="-185746" algn="l" defTabSz="742987" rtl="0" eaLnBrk="1" latinLnBrk="0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4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043215" indent="-185746" algn="l" defTabSz="742987" rtl="0" eaLnBrk="1" latinLnBrk="0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4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414709" indent="-185746" algn="l" defTabSz="742987" rtl="0" eaLnBrk="1" latinLnBrk="0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4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786201" indent="-185746" algn="l" defTabSz="742987" rtl="0" eaLnBrk="1" latinLnBrk="0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4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157696" indent="-185746" algn="l" defTabSz="742987" rtl="0" eaLnBrk="1" latinLnBrk="0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4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pt-BR" sz="2800" b="1" kern="0">
                <a:solidFill>
                  <a:schemeClr val="bg1"/>
                </a:solidFill>
                <a:latin typeface="Source Sans Pro" panose="020B0503030403020204" pitchFamily="34" charset="0"/>
              </a:rPr>
              <a:t>3. CRÉDITOS</a:t>
            </a:r>
            <a:endParaRPr lang="pt-BR"/>
          </a:p>
        </p:txBody>
      </p:sp>
      <p:sp>
        <p:nvSpPr>
          <p:cNvPr id="8" name="Content Placeholder 3">
            <a:extLst>
              <a:ext uri="{FF2B5EF4-FFF2-40B4-BE49-F238E27FC236}">
                <a16:creationId xmlns:a16="http://schemas.microsoft.com/office/drawing/2014/main" id="{550DBF0B-AD19-4A05-A2BF-D385D53CA5C7}"/>
              </a:ext>
            </a:extLst>
          </p:cNvPr>
          <p:cNvSpPr txBox="1">
            <a:spLocks/>
          </p:cNvSpPr>
          <p:nvPr/>
        </p:nvSpPr>
        <p:spPr>
          <a:xfrm>
            <a:off x="4736164" y="2125483"/>
            <a:ext cx="4354333" cy="368191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5738" indent="-185738" algn="l" defTabSz="742950" rtl="0" eaLnBrk="1" latinLnBrk="0" hangingPunct="1">
              <a:lnSpc>
                <a:spcPct val="90000"/>
              </a:lnSpc>
              <a:spcBef>
                <a:spcPts val="813"/>
              </a:spcBef>
              <a:buFont typeface="Arial" panose="020B0604020202020204" pitchFamily="34" charset="0"/>
              <a:buChar char="•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57213" indent="-185738" algn="l" defTabSz="742950" rtl="0" eaLnBrk="1" latinLnBrk="0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227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28688" indent="-185738" algn="l" defTabSz="742950" rtl="0" eaLnBrk="1" latinLnBrk="0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9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00163" indent="-185738" algn="l" defTabSz="742950" rtl="0" eaLnBrk="1" latinLnBrk="0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6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671638" indent="-185738" algn="l" defTabSz="742950" rtl="0" eaLnBrk="1" latinLnBrk="0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6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043113" indent="-185738" algn="l" defTabSz="742950" rtl="0" eaLnBrk="1" latinLnBrk="0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6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414588" indent="-185738" algn="l" defTabSz="742950" rtl="0" eaLnBrk="1" latinLnBrk="0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6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786063" indent="-185738" algn="l" defTabSz="742950" rtl="0" eaLnBrk="1" latinLnBrk="0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6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157538" indent="-185738" algn="l" defTabSz="742950" rtl="0" eaLnBrk="1" latinLnBrk="0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6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pt-BR" sz="2000" b="1">
                <a:solidFill>
                  <a:schemeClr val="bg2">
                    <a:lumMod val="10000"/>
                  </a:schemeClr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  <a:cs typeface="Arial" panose="020B0604020202020204" pitchFamily="34" charset="0"/>
              </a:rPr>
              <a:t>3.1. Créditos por Classe</a:t>
            </a:r>
          </a:p>
          <a:p>
            <a:pPr>
              <a:lnSpc>
                <a:spcPct val="150000"/>
              </a:lnSpc>
            </a:pPr>
            <a:r>
              <a:rPr lang="pt-BR" sz="2000" b="1">
                <a:solidFill>
                  <a:schemeClr val="bg2">
                    <a:lumMod val="10000"/>
                  </a:schemeClr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  <a:cs typeface="Arial" panose="020B0604020202020204" pitchFamily="34" charset="0"/>
              </a:rPr>
              <a:t>3.2. Perfil dos Credores</a:t>
            </a:r>
          </a:p>
          <a:p>
            <a:pPr>
              <a:lnSpc>
                <a:spcPct val="150000"/>
              </a:lnSpc>
            </a:pPr>
            <a:endParaRPr lang="pt-BR" sz="2000" b="1">
              <a:solidFill>
                <a:schemeClr val="bg2">
                  <a:lumMod val="10000"/>
                </a:schemeClr>
              </a:solidFill>
              <a:latin typeface="Source Sans Pro Light" panose="020B0403030403020204" pitchFamily="34" charset="0"/>
              <a:ea typeface="Source Sans Pro Light" panose="020B0403030403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B630F9C-FC3F-4EE9-A6BD-53DA5A617096}"/>
              </a:ext>
            </a:extLst>
          </p:cNvPr>
          <p:cNvSpPr txBox="1"/>
          <p:nvPr/>
        </p:nvSpPr>
        <p:spPr>
          <a:xfrm>
            <a:off x="24407" y="1241710"/>
            <a:ext cx="4129216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1">
              <a:defRPr/>
            </a:pPr>
            <a:r>
              <a:rPr lang="en-US" sz="3600" b="1" kern="0">
                <a:solidFill>
                  <a:schemeClr val="bg1"/>
                </a:solidFill>
                <a:latin typeface="Source Sans Pro" panose="020B0503030403020204" pitchFamily="34" charset="0"/>
              </a:rPr>
              <a:t>RELATÓRIO </a:t>
            </a:r>
            <a:br>
              <a:rPr lang="en-US" sz="3600" b="1" kern="0">
                <a:solidFill>
                  <a:schemeClr val="bg1"/>
                </a:solidFill>
                <a:latin typeface="Source Sans Pro" panose="020B0503030403020204" pitchFamily="34" charset="0"/>
              </a:rPr>
            </a:br>
            <a:r>
              <a:rPr lang="en-US" sz="3600" b="1" kern="0">
                <a:solidFill>
                  <a:schemeClr val="bg1"/>
                </a:solidFill>
                <a:latin typeface="Source Sans Pro" panose="020B0503030403020204" pitchFamily="34" charset="0"/>
              </a:rPr>
              <a:t>DE ATIVIDADES</a:t>
            </a:r>
          </a:p>
        </p:txBody>
      </p:sp>
    </p:spTree>
    <p:extLst>
      <p:ext uri="{BB962C8B-B14F-4D97-AF65-F5344CB8AC3E}">
        <p14:creationId xmlns:p14="http://schemas.microsoft.com/office/powerpoint/2010/main" val="24634784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1000"/>
    </mc:Choice>
    <mc:Fallback xmlns="">
      <p:transition advTm="1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/>
      <p:bldP spid="9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CBFADFC0-A002-834D-BDDC-65D7E0A7F082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/>
              <a:t>3.1 </a:t>
            </a:r>
            <a:r>
              <a:rPr lang="en-US" dirty="0" err="1"/>
              <a:t>Créditos</a:t>
            </a:r>
            <a:r>
              <a:rPr lang="en-US" dirty="0"/>
              <a:t> </a:t>
            </a:r>
            <a:r>
              <a:rPr lang="pt-BR" dirty="0">
                <a:gradFill>
                  <a:gsLst>
                    <a:gs pos="0">
                      <a:schemeClr val="accent5">
                        <a:lumMod val="67000"/>
                      </a:schemeClr>
                    </a:gs>
                    <a:gs pos="48000">
                      <a:schemeClr val="accent3"/>
                    </a:gs>
                    <a:gs pos="100000">
                      <a:schemeClr val="accent6"/>
                    </a:gs>
                  </a:gsLst>
                  <a:path path="circle">
                    <a:fillToRect l="100000" t="100000"/>
                  </a:path>
                </a:gradFill>
              </a:rPr>
              <a:t>por Classe</a:t>
            </a:r>
            <a:endParaRPr lang="en-US" dirty="0"/>
          </a:p>
        </p:txBody>
      </p:sp>
      <p:sp>
        <p:nvSpPr>
          <p:cNvPr id="138" name="Rectangle 137">
            <a:extLst>
              <a:ext uri="{FF2B5EF4-FFF2-40B4-BE49-F238E27FC236}">
                <a16:creationId xmlns:a16="http://schemas.microsoft.com/office/drawing/2014/main" id="{EE42AE11-4358-4CEA-8D6E-C776C92A2779}"/>
              </a:ext>
            </a:extLst>
          </p:cNvPr>
          <p:cNvSpPr/>
          <p:nvPr/>
        </p:nvSpPr>
        <p:spPr>
          <a:xfrm>
            <a:off x="5488169" y="2772977"/>
            <a:ext cx="3750014" cy="1843069"/>
          </a:xfrm>
          <a:prstGeom prst="rect">
            <a:avLst/>
          </a:prstGeom>
        </p:spPr>
        <p:txBody>
          <a:bodyPr wrap="square" numCol="1" spcCol="180000">
            <a:spAutoFit/>
          </a:bodyPr>
          <a:lstStyle/>
          <a:p>
            <a:pPr indent="237668" algn="just" defTabSz="237668">
              <a:lnSpc>
                <a:spcPct val="150000"/>
              </a:lnSpc>
            </a:pP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  <a:cs typeface="Arial" panose="020B0604020202020204" pitchFamily="34" charset="0"/>
              </a:rPr>
              <a:t>O passivo total sujeito à Recuperação Judicial atinge a monta de </a:t>
            </a:r>
            <a:r>
              <a:rPr lang="pt-BR" sz="1100" b="1" dirty="0">
                <a:solidFill>
                  <a:schemeClr val="accent6">
                    <a:lumMod val="75000"/>
                  </a:schemeClr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  <a:cs typeface="Arial" panose="020B0604020202020204" pitchFamily="34" charset="0"/>
              </a:rPr>
              <a:t>R$ 2.550.862,32</a:t>
            </a:r>
            <a:r>
              <a:rPr lang="pt-BR" sz="1100" b="1" dirty="0">
                <a:solidFill>
                  <a:schemeClr val="accent6">
                    <a:lumMod val="50000"/>
                  </a:schemeClr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  <a:cs typeface="Arial" panose="020B0604020202020204" pitchFamily="34" charset="0"/>
              </a:rPr>
              <a:t>.  </a:t>
            </a: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  <a:cs typeface="Arial" panose="020B0604020202020204" pitchFamily="34" charset="0"/>
              </a:rPr>
              <a:t>A lista de credores da Recuperanda é composta pela </a:t>
            </a:r>
            <a:r>
              <a:rPr lang="pt-BR" sz="1100" b="1" dirty="0">
                <a:solidFill>
                  <a:schemeClr val="accent6">
                    <a:lumMod val="75000"/>
                  </a:schemeClr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  <a:cs typeface="Arial" panose="020B0604020202020204" pitchFamily="34" charset="0"/>
              </a:rPr>
              <a:t>Classe I – Trabalhista (2,3%)</a:t>
            </a: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  <a:cs typeface="Arial" panose="020B0604020202020204" pitchFamily="34" charset="0"/>
              </a:rPr>
              <a:t> </a:t>
            </a:r>
            <a:r>
              <a:rPr lang="pt-BR" sz="1100" b="1" dirty="0">
                <a:solidFill>
                  <a:schemeClr val="accent6">
                    <a:lumMod val="75000"/>
                  </a:schemeClr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  <a:cs typeface="Arial" panose="020B0604020202020204" pitchFamily="34" charset="0"/>
              </a:rPr>
              <a:t>Classe II – Garantia Real (22,7%); pela Classe III – Quirografários (74,7%) e Classe IV – (0,3%).</a:t>
            </a:r>
          </a:p>
          <a:p>
            <a:pPr indent="237668" algn="just" defTabSz="237668">
              <a:lnSpc>
                <a:spcPct val="150000"/>
              </a:lnSpc>
            </a:pPr>
            <a:endParaRPr lang="pt-BR" sz="1100" dirty="0">
              <a:solidFill>
                <a:schemeClr val="tx1">
                  <a:lumMod val="50000"/>
                </a:schemeClr>
              </a:solidFill>
              <a:latin typeface="Source Sans Pro Light" panose="020B0403030403020204" pitchFamily="34" charset="0"/>
              <a:ea typeface="Source Sans Pro Light" panose="020B0403030403020204" pitchFamily="34" charset="0"/>
              <a:cs typeface="Arial" panose="020B0604020202020204" pitchFamily="34" charset="0"/>
            </a:endParaRPr>
          </a:p>
          <a:p>
            <a:pPr indent="237668" algn="just" defTabSz="237668">
              <a:lnSpc>
                <a:spcPct val="150000"/>
              </a:lnSpc>
            </a:pP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  <a:cs typeface="Arial" panose="020B0604020202020204" pitchFamily="34" charset="0"/>
              </a:rPr>
              <a:t>O gráfico ao lado apresenta o perfil da sua dívida.</a:t>
            </a:r>
            <a:endParaRPr lang="en-US" sz="1100" dirty="0">
              <a:solidFill>
                <a:schemeClr val="tx1">
                  <a:lumMod val="50000"/>
                </a:schemeClr>
              </a:solidFill>
              <a:latin typeface="Source Sans Pro Light" panose="020B0403030403020204" pitchFamily="34" charset="0"/>
              <a:ea typeface="Source Sans Pro Light" panose="020B0403030403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C4CB3FCF-7DDF-4539-9A01-988EA269509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61234605"/>
              </p:ext>
            </p:extLst>
          </p:nvPr>
        </p:nvGraphicFramePr>
        <p:xfrm>
          <a:off x="831273" y="1923341"/>
          <a:ext cx="4562763" cy="378473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2754636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1000"/>
    </mc:Choice>
    <mc:Fallback xmlns="">
      <p:transition advTm="1000"/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CBFADFC0-A002-834D-BDDC-65D7E0A7F082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/>
              <a:t>3.2 </a:t>
            </a:r>
            <a:r>
              <a:rPr lang="en-US" dirty="0" err="1"/>
              <a:t>Créditos</a:t>
            </a:r>
            <a:r>
              <a:rPr lang="en-US" dirty="0"/>
              <a:t> </a:t>
            </a:r>
            <a:r>
              <a:rPr lang="pt-BR" dirty="0">
                <a:gradFill>
                  <a:gsLst>
                    <a:gs pos="0">
                      <a:schemeClr val="accent5">
                        <a:lumMod val="67000"/>
                      </a:schemeClr>
                    </a:gs>
                    <a:gs pos="48000">
                      <a:schemeClr val="accent3"/>
                    </a:gs>
                    <a:gs pos="100000">
                      <a:schemeClr val="accent6"/>
                    </a:gs>
                  </a:gsLst>
                  <a:path path="circle">
                    <a:fillToRect l="100000" t="100000"/>
                  </a:path>
                </a:gradFill>
              </a:rPr>
              <a:t>- Perfil dos Credores</a:t>
            </a:r>
            <a:endParaRPr lang="en-US" dirty="0">
              <a:gradFill>
                <a:gsLst>
                  <a:gs pos="0">
                    <a:schemeClr val="accent5">
                      <a:lumMod val="67000"/>
                    </a:schemeClr>
                  </a:gs>
                  <a:gs pos="48000">
                    <a:schemeClr val="accent3"/>
                  </a:gs>
                  <a:gs pos="100000">
                    <a:schemeClr val="accent6"/>
                  </a:gs>
                </a:gsLst>
                <a:path path="circle">
                  <a:fillToRect l="100000" t="100000"/>
                </a:path>
              </a:gradFill>
            </a:endParaRPr>
          </a:p>
        </p:txBody>
      </p:sp>
      <p:sp>
        <p:nvSpPr>
          <p:cNvPr id="138" name="Rectangle 137">
            <a:extLst>
              <a:ext uri="{FF2B5EF4-FFF2-40B4-BE49-F238E27FC236}">
                <a16:creationId xmlns:a16="http://schemas.microsoft.com/office/drawing/2014/main" id="{EE42AE11-4358-4CEA-8D6E-C776C92A2779}"/>
              </a:ext>
            </a:extLst>
          </p:cNvPr>
          <p:cNvSpPr/>
          <p:nvPr/>
        </p:nvSpPr>
        <p:spPr>
          <a:xfrm>
            <a:off x="5381092" y="2712610"/>
            <a:ext cx="3750014" cy="2350900"/>
          </a:xfrm>
          <a:prstGeom prst="rect">
            <a:avLst/>
          </a:prstGeom>
        </p:spPr>
        <p:txBody>
          <a:bodyPr wrap="square" numCol="1" spcCol="180000">
            <a:spAutoFit/>
          </a:bodyPr>
          <a:lstStyle/>
          <a:p>
            <a:pPr indent="237668" algn="just" defTabSz="237668">
              <a:lnSpc>
                <a:spcPct val="150000"/>
              </a:lnSpc>
            </a:pPr>
            <a:r>
              <a:rPr lang="pt-BR" sz="1100" dirty="0">
                <a:solidFill>
                  <a:schemeClr val="bg2">
                    <a:lumMod val="10000"/>
                  </a:schemeClr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  <a:cs typeface="Arial" panose="020B0604020202020204" pitchFamily="34" charset="0"/>
              </a:rPr>
              <a:t>O passivo sujeito à Recuperação Judicial está concentrado  em dívidas contraídas junto à instituições financeiras e pessoas físicas.</a:t>
            </a:r>
            <a:endParaRPr lang="pt-BR" sz="1100" b="1" dirty="0">
              <a:solidFill>
                <a:schemeClr val="accent5">
                  <a:lumMod val="50000"/>
                </a:schemeClr>
              </a:solidFill>
              <a:latin typeface="Source Sans Pro Light" panose="020B0403030403020204" pitchFamily="34" charset="0"/>
              <a:ea typeface="Source Sans Pro Light" panose="020B0403030403020204" pitchFamily="34" charset="0"/>
              <a:cs typeface="Arial" panose="020B0604020202020204" pitchFamily="34" charset="0"/>
            </a:endParaRPr>
          </a:p>
          <a:p>
            <a:pPr indent="237668" algn="just" defTabSz="237668">
              <a:lnSpc>
                <a:spcPct val="150000"/>
              </a:lnSpc>
            </a:pPr>
            <a:endParaRPr lang="pt-BR" sz="1100" dirty="0">
              <a:solidFill>
                <a:schemeClr val="bg2">
                  <a:lumMod val="10000"/>
                </a:schemeClr>
              </a:solidFill>
              <a:latin typeface="Source Sans Pro Light" panose="020B0403030403020204" pitchFamily="34" charset="0"/>
              <a:ea typeface="Source Sans Pro Light" panose="020B0403030403020204" pitchFamily="34" charset="0"/>
              <a:cs typeface="Arial" panose="020B0604020202020204" pitchFamily="34" charset="0"/>
            </a:endParaRPr>
          </a:p>
          <a:p>
            <a:pPr indent="237668" algn="just" defTabSz="237668">
              <a:lnSpc>
                <a:spcPct val="150000"/>
              </a:lnSpc>
            </a:pPr>
            <a:r>
              <a:rPr lang="pt-BR" sz="1100" dirty="0">
                <a:solidFill>
                  <a:schemeClr val="bg2">
                    <a:lumMod val="10000"/>
                  </a:schemeClr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  <a:cs typeface="Arial" panose="020B0604020202020204" pitchFamily="34" charset="0"/>
              </a:rPr>
              <a:t>No gráfico ao lado, é possível visualizar a representatividade dos 4 principais credores da Recuperanda que, somados, representam 80,9% do passivo concursal.</a:t>
            </a:r>
          </a:p>
          <a:p>
            <a:pPr indent="237668" algn="just" defTabSz="237668">
              <a:lnSpc>
                <a:spcPct val="150000"/>
              </a:lnSpc>
            </a:pPr>
            <a:endParaRPr lang="pt-BR" sz="1100" dirty="0">
              <a:solidFill>
                <a:schemeClr val="bg2">
                  <a:lumMod val="10000"/>
                </a:schemeClr>
              </a:solidFill>
              <a:latin typeface="Source Sans Pro Light" panose="020B0403030403020204" pitchFamily="34" charset="0"/>
              <a:ea typeface="Source Sans Pro Light" panose="020B0403030403020204" pitchFamily="34" charset="0"/>
              <a:cs typeface="Arial" panose="020B0604020202020204" pitchFamily="34" charset="0"/>
            </a:endParaRPr>
          </a:p>
          <a:p>
            <a:pPr indent="237668" algn="just" defTabSz="237668">
              <a:lnSpc>
                <a:spcPct val="150000"/>
              </a:lnSpc>
            </a:pPr>
            <a:endParaRPr lang="en-US" sz="1100" dirty="0">
              <a:solidFill>
                <a:schemeClr val="bg2">
                  <a:lumMod val="10000"/>
                </a:schemeClr>
              </a:solidFill>
              <a:latin typeface="Source Sans Pro Light" panose="020B0403030403020204" pitchFamily="34" charset="0"/>
              <a:ea typeface="Source Sans Pro Light" panose="020B0403030403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7" name="Chart 6">
            <a:extLst>
              <a:ext uri="{FF2B5EF4-FFF2-40B4-BE49-F238E27FC236}">
                <a16:creationId xmlns:a16="http://schemas.microsoft.com/office/drawing/2014/main" id="{4A4E373B-27F7-4C6C-B87A-94DF7EFAB63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6918862"/>
              </p:ext>
            </p:extLst>
          </p:nvPr>
        </p:nvGraphicFramePr>
        <p:xfrm>
          <a:off x="710079" y="1376399"/>
          <a:ext cx="4819944" cy="502332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6663822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1000"/>
    </mc:Choice>
    <mc:Fallback xmlns="">
      <p:transition advTm="1000"/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C09FA500-C896-4387-90EA-A768A2A6DB9D}"/>
              </a:ext>
            </a:extLst>
          </p:cNvPr>
          <p:cNvSpPr/>
          <p:nvPr/>
        </p:nvSpPr>
        <p:spPr>
          <a:xfrm>
            <a:off x="0" y="0"/>
            <a:ext cx="4178030" cy="6858000"/>
          </a:xfrm>
          <a:prstGeom prst="rect">
            <a:avLst/>
          </a:prstGeom>
          <a:gradFill flip="none" rotWithShape="1">
            <a:gsLst>
              <a:gs pos="0">
                <a:schemeClr val="accent5">
                  <a:lumMod val="67000"/>
                </a:schemeClr>
              </a:gs>
              <a:gs pos="48000">
                <a:schemeClr val="accent3"/>
              </a:gs>
              <a:gs pos="100000">
                <a:schemeClr val="accent6"/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463"/>
          </a:p>
        </p:txBody>
      </p:sp>
      <p:sp>
        <p:nvSpPr>
          <p:cNvPr id="24" name="TextBox 23"/>
          <p:cNvSpPr txBox="1">
            <a:spLocks noChangeArrowheads="1"/>
          </p:cNvSpPr>
          <p:nvPr/>
        </p:nvSpPr>
        <p:spPr bwMode="auto">
          <a:xfrm>
            <a:off x="4596836" y="4277717"/>
            <a:ext cx="720069" cy="2423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sz="975">
                <a:solidFill>
                  <a:schemeClr val="bg1"/>
                </a:solidFill>
                <a:latin typeface="Source Sans Pro Light" panose="020B0403030403020204" pitchFamily="34" charset="0"/>
                <a:ea typeface="Roboto Light" panose="02000000000000000000" pitchFamily="2" charset="0"/>
                <a:cs typeface="Roboto Light" panose="02000000000000000000" pitchFamily="2" charset="0"/>
              </a:rPr>
              <a:t>Pulsecolor</a:t>
            </a:r>
          </a:p>
        </p:txBody>
      </p:sp>
      <p:sp>
        <p:nvSpPr>
          <p:cNvPr id="15" name="Text Placeholder 4">
            <a:extLst>
              <a:ext uri="{FF2B5EF4-FFF2-40B4-BE49-F238E27FC236}">
                <a16:creationId xmlns:a16="http://schemas.microsoft.com/office/drawing/2014/main" id="{ABBAA79D-36E6-4D7D-92BA-BD9A948C540D}"/>
              </a:ext>
            </a:extLst>
          </p:cNvPr>
          <p:cNvSpPr txBox="1">
            <a:spLocks/>
          </p:cNvSpPr>
          <p:nvPr/>
        </p:nvSpPr>
        <p:spPr>
          <a:xfrm>
            <a:off x="586486" y="3213788"/>
            <a:ext cx="3159058" cy="740485"/>
          </a:xfrm>
          <a:prstGeom prst="rect">
            <a:avLst/>
          </a:prstGeom>
        </p:spPr>
        <p:txBody>
          <a:bodyPr/>
          <a:lstStyle>
            <a:lvl1pPr marL="185746" indent="-185746" algn="l" defTabSz="742987" rtl="0" eaLnBrk="1" latinLnBrk="0" hangingPunct="1">
              <a:lnSpc>
                <a:spcPct val="90000"/>
              </a:lnSpc>
              <a:spcBef>
                <a:spcPts val="813"/>
              </a:spcBef>
              <a:buFont typeface="Arial" panose="020B0604020202020204" pitchFamily="34" charset="0"/>
              <a:buChar char="•"/>
              <a:defRPr sz="227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57241" indent="-185746" algn="l" defTabSz="742987" rtl="0" eaLnBrk="1" latinLnBrk="0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9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28734" indent="-185746" algn="l" defTabSz="742987" rtl="0" eaLnBrk="1" latinLnBrk="0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6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00228" indent="-185746" algn="l" defTabSz="742987" rtl="0" eaLnBrk="1" latinLnBrk="0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4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671722" indent="-185746" algn="l" defTabSz="742987" rtl="0" eaLnBrk="1" latinLnBrk="0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4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043215" indent="-185746" algn="l" defTabSz="742987" rtl="0" eaLnBrk="1" latinLnBrk="0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4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414709" indent="-185746" algn="l" defTabSz="742987" rtl="0" eaLnBrk="1" latinLnBrk="0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4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786201" indent="-185746" algn="l" defTabSz="742987" rtl="0" eaLnBrk="1" latinLnBrk="0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4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157696" indent="-185746" algn="l" defTabSz="742987" rtl="0" eaLnBrk="1" latinLnBrk="0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4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pt-BR" sz="2800" b="1" kern="0">
                <a:solidFill>
                  <a:schemeClr val="bg1"/>
                </a:solidFill>
                <a:latin typeface="Source Sans Pro" panose="020B0503030403020204" pitchFamily="34" charset="0"/>
              </a:rPr>
              <a:t>4. ANÁLISE FINANCEIRA</a:t>
            </a:r>
            <a:endParaRPr lang="pt-BR"/>
          </a:p>
        </p:txBody>
      </p:sp>
      <p:sp>
        <p:nvSpPr>
          <p:cNvPr id="8" name="Content Placeholder 3">
            <a:extLst>
              <a:ext uri="{FF2B5EF4-FFF2-40B4-BE49-F238E27FC236}">
                <a16:creationId xmlns:a16="http://schemas.microsoft.com/office/drawing/2014/main" id="{550DBF0B-AD19-4A05-A2BF-D385D53CA5C7}"/>
              </a:ext>
            </a:extLst>
          </p:cNvPr>
          <p:cNvSpPr txBox="1">
            <a:spLocks/>
          </p:cNvSpPr>
          <p:nvPr/>
        </p:nvSpPr>
        <p:spPr>
          <a:xfrm>
            <a:off x="4561067" y="1590472"/>
            <a:ext cx="4953000" cy="368191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5738" indent="-185738" algn="l" defTabSz="742950" rtl="0" eaLnBrk="1" latinLnBrk="0" hangingPunct="1">
              <a:lnSpc>
                <a:spcPct val="90000"/>
              </a:lnSpc>
              <a:spcBef>
                <a:spcPts val="813"/>
              </a:spcBef>
              <a:buFont typeface="Arial" panose="020B0604020202020204" pitchFamily="34" charset="0"/>
              <a:buChar char="•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57213" indent="-185738" algn="l" defTabSz="742950" rtl="0" eaLnBrk="1" latinLnBrk="0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227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28688" indent="-185738" algn="l" defTabSz="742950" rtl="0" eaLnBrk="1" latinLnBrk="0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9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00163" indent="-185738" algn="l" defTabSz="742950" rtl="0" eaLnBrk="1" latinLnBrk="0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6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671638" indent="-185738" algn="l" defTabSz="742950" rtl="0" eaLnBrk="1" latinLnBrk="0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6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043113" indent="-185738" algn="l" defTabSz="742950" rtl="0" eaLnBrk="1" latinLnBrk="0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6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414588" indent="-185738" algn="l" defTabSz="742950" rtl="0" eaLnBrk="1" latinLnBrk="0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6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786063" indent="-185738" algn="l" defTabSz="742950" rtl="0" eaLnBrk="1" latinLnBrk="0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6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157538" indent="-185738" algn="l" defTabSz="742950" rtl="0" eaLnBrk="1" latinLnBrk="0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6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pt-BR" sz="2200" b="1" dirty="0">
                <a:solidFill>
                  <a:schemeClr val="bg2">
                    <a:lumMod val="10000"/>
                  </a:schemeClr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  <a:cs typeface="Arial" panose="020B0604020202020204" pitchFamily="34" charset="0"/>
              </a:rPr>
              <a:t>4.1. Ativo</a:t>
            </a:r>
          </a:p>
          <a:p>
            <a:pPr>
              <a:lnSpc>
                <a:spcPct val="150000"/>
              </a:lnSpc>
            </a:pPr>
            <a:r>
              <a:rPr lang="pt-BR" sz="2200" b="1" dirty="0">
                <a:solidFill>
                  <a:schemeClr val="bg2">
                    <a:lumMod val="10000"/>
                  </a:schemeClr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  <a:cs typeface="Arial" panose="020B0604020202020204" pitchFamily="34" charset="0"/>
              </a:rPr>
              <a:t>4.2. Passivo</a:t>
            </a:r>
          </a:p>
          <a:p>
            <a:pPr>
              <a:lnSpc>
                <a:spcPct val="150000"/>
              </a:lnSpc>
            </a:pPr>
            <a:r>
              <a:rPr lang="pt-BR" sz="2200" b="1" dirty="0">
                <a:solidFill>
                  <a:schemeClr val="bg2">
                    <a:lumMod val="10000"/>
                  </a:schemeClr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  <a:cs typeface="Arial" panose="020B0604020202020204" pitchFamily="34" charset="0"/>
              </a:rPr>
              <a:t>4.3. Demonstração dos Resultados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B630F9C-FC3F-4EE9-A6BD-53DA5A617096}"/>
              </a:ext>
            </a:extLst>
          </p:cNvPr>
          <p:cNvSpPr txBox="1"/>
          <p:nvPr/>
        </p:nvSpPr>
        <p:spPr>
          <a:xfrm>
            <a:off x="24407" y="1241710"/>
            <a:ext cx="4129216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1">
              <a:defRPr/>
            </a:pPr>
            <a:r>
              <a:rPr lang="en-US" sz="3600" b="1" kern="0">
                <a:solidFill>
                  <a:schemeClr val="bg1"/>
                </a:solidFill>
                <a:latin typeface="Source Sans Pro" panose="020B0503030403020204" pitchFamily="34" charset="0"/>
              </a:rPr>
              <a:t>RELATÓRIO </a:t>
            </a:r>
            <a:br>
              <a:rPr lang="en-US" sz="3600" b="1" kern="0">
                <a:solidFill>
                  <a:schemeClr val="bg1"/>
                </a:solidFill>
                <a:latin typeface="Source Sans Pro" panose="020B0503030403020204" pitchFamily="34" charset="0"/>
              </a:rPr>
            </a:br>
            <a:r>
              <a:rPr lang="en-US" sz="3600" b="1" kern="0">
                <a:solidFill>
                  <a:schemeClr val="bg1"/>
                </a:solidFill>
                <a:latin typeface="Source Sans Pro" panose="020B0503030403020204" pitchFamily="34" charset="0"/>
              </a:rPr>
              <a:t>DE ATIVIDADES</a:t>
            </a:r>
          </a:p>
        </p:txBody>
      </p:sp>
    </p:spTree>
    <p:extLst>
      <p:ext uri="{BB962C8B-B14F-4D97-AF65-F5344CB8AC3E}">
        <p14:creationId xmlns:p14="http://schemas.microsoft.com/office/powerpoint/2010/main" val="13316892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1000"/>
    </mc:Choice>
    <mc:Fallback xmlns="">
      <p:transition advTm="1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/>
      <p:bldP spid="9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CBFADFC0-A002-834D-BDDC-65D7E0A7F082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/>
              <a:t>4.1 </a:t>
            </a:r>
            <a:r>
              <a:rPr lang="en-US" err="1"/>
              <a:t>Análise</a:t>
            </a:r>
            <a:r>
              <a:rPr lang="en-US"/>
              <a:t> </a:t>
            </a:r>
            <a:r>
              <a:rPr lang="en-US" err="1"/>
              <a:t>Financeira</a:t>
            </a:r>
            <a:r>
              <a:rPr lang="en-US"/>
              <a:t> – </a:t>
            </a:r>
            <a:r>
              <a:rPr lang="en-US" err="1">
                <a:gradFill>
                  <a:gsLst>
                    <a:gs pos="0">
                      <a:schemeClr val="accent5">
                        <a:lumMod val="67000"/>
                      </a:schemeClr>
                    </a:gs>
                    <a:gs pos="48000">
                      <a:schemeClr val="accent3"/>
                    </a:gs>
                    <a:gs pos="100000">
                      <a:schemeClr val="accent6"/>
                    </a:gs>
                  </a:gsLst>
                  <a:path path="circle">
                    <a:fillToRect l="100000" t="100000"/>
                  </a:path>
                </a:gradFill>
              </a:rPr>
              <a:t>Ativo</a:t>
            </a:r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D8C894B3-2561-4801-A3B8-79D53FCBFE68}"/>
              </a:ext>
            </a:extLst>
          </p:cNvPr>
          <p:cNvSpPr/>
          <p:nvPr/>
        </p:nvSpPr>
        <p:spPr>
          <a:xfrm>
            <a:off x="729535" y="1419825"/>
            <a:ext cx="7952018" cy="314894"/>
          </a:xfrm>
          <a:prstGeom prst="rect">
            <a:avLst/>
          </a:prstGeom>
        </p:spPr>
        <p:txBody>
          <a:bodyPr wrap="square" numCol="1" spcCol="180000" anchor="t">
            <a:spAutoFit/>
          </a:bodyPr>
          <a:lstStyle/>
          <a:p>
            <a:pPr algn="just" defTabSz="237668">
              <a:lnSpc>
                <a:spcPct val="150000"/>
              </a:lnSpc>
            </a:pPr>
            <a:r>
              <a:rPr lang="pt-BR" sz="1050" dirty="0">
                <a:solidFill>
                  <a:schemeClr val="bg2">
                    <a:lumMod val="10000"/>
                  </a:schemeClr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  <a:cs typeface="Arial" panose="020B0604020202020204" pitchFamily="34" charset="0"/>
              </a:rPr>
              <a:t>Apresenta-se abaixo o a evolução do saldo das contas de </a:t>
            </a:r>
            <a:r>
              <a:rPr lang="pt-BR" sz="1050" b="1" dirty="0">
                <a:solidFill>
                  <a:schemeClr val="accent6">
                    <a:lumMod val="75000"/>
                  </a:schemeClr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Arial" panose="020B0604020202020204" pitchFamily="34" charset="0"/>
              </a:rPr>
              <a:t>Ativo</a:t>
            </a:r>
            <a:r>
              <a:rPr lang="pt-BR" sz="1050" dirty="0">
                <a:solidFill>
                  <a:schemeClr val="bg2">
                    <a:lumMod val="10000"/>
                  </a:schemeClr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  <a:cs typeface="Arial" panose="020B0604020202020204" pitchFamily="34" charset="0"/>
              </a:rPr>
              <a:t> da Recuperanda:</a:t>
            </a:r>
            <a:endParaRPr lang="pt-BR" sz="1100" dirty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6EB8B2E-CCE7-4EE0-B3FF-DB0219BC350B}"/>
              </a:ext>
            </a:extLst>
          </p:cNvPr>
          <p:cNvSpPr/>
          <p:nvPr/>
        </p:nvSpPr>
        <p:spPr>
          <a:xfrm>
            <a:off x="731012" y="6037707"/>
            <a:ext cx="7952018" cy="449803"/>
          </a:xfrm>
          <a:prstGeom prst="rect">
            <a:avLst/>
          </a:prstGeom>
        </p:spPr>
        <p:txBody>
          <a:bodyPr wrap="square" numCol="1" spcCol="180000" anchor="t">
            <a:spAutoFit/>
          </a:bodyPr>
          <a:lstStyle/>
          <a:p>
            <a:pPr indent="286345" algn="just">
              <a:lnSpc>
                <a:spcPct val="114000"/>
              </a:lnSpc>
            </a:pPr>
            <a:r>
              <a:rPr lang="pt-BR" sz="1050" i="1" dirty="0">
                <a:solidFill>
                  <a:schemeClr val="tx1">
                    <a:lumMod val="50000"/>
                  </a:schemeClr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  <a:cs typeface="Arial" panose="020B0604020202020204" pitchFamily="34" charset="0"/>
              </a:rPr>
              <a:t>AV – Análise vertical. Demonstra a representatividade de cada rubrica perante o total do ativo.</a:t>
            </a:r>
          </a:p>
          <a:p>
            <a:pPr indent="286345" algn="just">
              <a:lnSpc>
                <a:spcPct val="114000"/>
              </a:lnSpc>
            </a:pPr>
            <a:r>
              <a:rPr lang="pt-BR" sz="1050" i="1" dirty="0">
                <a:solidFill>
                  <a:schemeClr val="tx1">
                    <a:lumMod val="50000"/>
                  </a:schemeClr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  <a:cs typeface="Arial" panose="020B0604020202020204" pitchFamily="34" charset="0"/>
              </a:rPr>
              <a:t>AH - Análise horizontal. Apresenta a variação entre junho e novembro de cada rubrica.</a:t>
            </a:r>
          </a:p>
        </p:txBody>
      </p:sp>
      <p:graphicFrame>
        <p:nvGraphicFramePr>
          <p:cNvPr id="6" name="Tabe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09944530"/>
              </p:ext>
            </p:extLst>
          </p:nvPr>
        </p:nvGraphicFramePr>
        <p:xfrm>
          <a:off x="1280236" y="2225977"/>
          <a:ext cx="7185045" cy="3095625"/>
        </p:xfrm>
        <a:graphic>
          <a:graphicData uri="http://schemas.openxmlformats.org/drawingml/2006/table">
            <a:tbl>
              <a:tblPr/>
              <a:tblGrid>
                <a:gridCol w="1580573">
                  <a:extLst>
                    <a:ext uri="{9D8B030D-6E8A-4147-A177-3AD203B41FA5}">
                      <a16:colId xmlns:a16="http://schemas.microsoft.com/office/drawing/2014/main" val="2228791416"/>
                    </a:ext>
                  </a:extLst>
                </a:gridCol>
                <a:gridCol w="803563">
                  <a:extLst>
                    <a:ext uri="{9D8B030D-6E8A-4147-A177-3AD203B41FA5}">
                      <a16:colId xmlns:a16="http://schemas.microsoft.com/office/drawing/2014/main" val="3928271911"/>
                    </a:ext>
                  </a:extLst>
                </a:gridCol>
                <a:gridCol w="349250">
                  <a:extLst>
                    <a:ext uri="{9D8B030D-6E8A-4147-A177-3AD203B41FA5}">
                      <a16:colId xmlns:a16="http://schemas.microsoft.com/office/drawing/2014/main" val="4123400026"/>
                    </a:ext>
                  </a:extLst>
                </a:gridCol>
                <a:gridCol w="349250">
                  <a:extLst>
                    <a:ext uri="{9D8B030D-6E8A-4147-A177-3AD203B41FA5}">
                      <a16:colId xmlns:a16="http://schemas.microsoft.com/office/drawing/2014/main" val="3648685831"/>
                    </a:ext>
                  </a:extLst>
                </a:gridCol>
                <a:gridCol w="803564">
                  <a:extLst>
                    <a:ext uri="{9D8B030D-6E8A-4147-A177-3AD203B41FA5}">
                      <a16:colId xmlns:a16="http://schemas.microsoft.com/office/drawing/2014/main" val="2011168579"/>
                    </a:ext>
                  </a:extLst>
                </a:gridCol>
                <a:gridCol w="747114">
                  <a:extLst>
                    <a:ext uri="{9D8B030D-6E8A-4147-A177-3AD203B41FA5}">
                      <a16:colId xmlns:a16="http://schemas.microsoft.com/office/drawing/2014/main" val="2899369005"/>
                    </a:ext>
                  </a:extLst>
                </a:gridCol>
                <a:gridCol w="850577">
                  <a:extLst>
                    <a:ext uri="{9D8B030D-6E8A-4147-A177-3AD203B41FA5}">
                      <a16:colId xmlns:a16="http://schemas.microsoft.com/office/drawing/2014/main" val="3653515131"/>
                    </a:ext>
                  </a:extLst>
                </a:gridCol>
                <a:gridCol w="850577">
                  <a:extLst>
                    <a:ext uri="{9D8B030D-6E8A-4147-A177-3AD203B41FA5}">
                      <a16:colId xmlns:a16="http://schemas.microsoft.com/office/drawing/2014/main" val="2875891424"/>
                    </a:ext>
                  </a:extLst>
                </a:gridCol>
                <a:gridCol w="850577">
                  <a:extLst>
                    <a:ext uri="{9D8B030D-6E8A-4147-A177-3AD203B41FA5}">
                      <a16:colId xmlns:a16="http://schemas.microsoft.com/office/drawing/2014/main" val="2877526303"/>
                    </a:ext>
                  </a:extLst>
                </a:gridCol>
              </a:tblGrid>
              <a:tr h="200025">
                <a:tc>
                  <a:txBody>
                    <a:bodyPr/>
                    <a:lstStyle/>
                    <a:p>
                      <a:pPr algn="l" fontAlgn="b"/>
                      <a:endParaRPr lang="pt-BR" sz="1100" b="0" i="0" u="none" strike="noStrike" dirty="0">
                        <a:solidFill>
                          <a:srgbClr val="000000"/>
                        </a:solidFill>
                        <a:effectLst/>
                        <a:latin typeface="Source Sans Pro Light" panose="020B0403030403020204" pitchFamily="34" charset="0"/>
                        <a:ea typeface="Source Sans Pro Light" panose="020B040303040302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1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31/05/2020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1" i="1" u="none" strike="noStrike" dirty="0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AV%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1" i="1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AH%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1" i="1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30/04/2020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1" i="1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31/03/2020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1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29/02/2020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1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31/01/2020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1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31/12/2019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20146044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ctr"/>
                      <a:endParaRPr lang="pt-BR" sz="1100" b="1" i="0" u="none" strike="noStrike" dirty="0">
                        <a:solidFill>
                          <a:srgbClr val="000000"/>
                        </a:solidFill>
                        <a:effectLst/>
                        <a:latin typeface="Source Sans Pro Light" panose="020B0403030403020204" pitchFamily="34" charset="0"/>
                        <a:ea typeface="Source Sans Pro Light" panose="020B0403030403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pt-BR" sz="1100" b="1" i="0" u="none" strike="noStrike" dirty="0">
                        <a:solidFill>
                          <a:srgbClr val="000000"/>
                        </a:solidFill>
                        <a:effectLst/>
                        <a:latin typeface="Source Sans Pro Light" panose="020B0403030403020204" pitchFamily="34" charset="0"/>
                        <a:ea typeface="Source Sans Pro Light" panose="020B0403030403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pt-BR" sz="1100" b="1" i="1" u="none" strike="noStrike" dirty="0">
                        <a:solidFill>
                          <a:srgbClr val="000000"/>
                        </a:solidFill>
                        <a:effectLst/>
                        <a:latin typeface="Source Sans Pro Light" panose="020B0403030403020204" pitchFamily="34" charset="0"/>
                        <a:ea typeface="Source Sans Pro Light" panose="020B0403030403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pt-BR" sz="1100" b="1" i="1" u="none" strike="noStrike" dirty="0">
                        <a:solidFill>
                          <a:srgbClr val="000000"/>
                        </a:solidFill>
                        <a:effectLst/>
                        <a:latin typeface="Source Sans Pro Light" panose="020B0403030403020204" pitchFamily="34" charset="0"/>
                        <a:ea typeface="Source Sans Pro Light" panose="020B0403030403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pt-BR" sz="1100" b="1" i="0" u="none" strike="noStrike" dirty="0">
                        <a:solidFill>
                          <a:srgbClr val="000000"/>
                        </a:solidFill>
                        <a:effectLst/>
                        <a:latin typeface="Source Sans Pro Light" panose="020B0403030403020204" pitchFamily="34" charset="0"/>
                        <a:ea typeface="Source Sans Pro Light" panose="020B0403030403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pt-BR" sz="1100" b="1" i="0" u="none" strike="noStrike" dirty="0">
                        <a:solidFill>
                          <a:srgbClr val="000000"/>
                        </a:solidFill>
                        <a:effectLst/>
                        <a:latin typeface="Source Sans Pro Light" panose="020B0403030403020204" pitchFamily="34" charset="0"/>
                        <a:ea typeface="Source Sans Pro Light" panose="020B0403030403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pt-BR" sz="1100" b="1" i="0" u="none" strike="noStrike">
                        <a:solidFill>
                          <a:srgbClr val="000000"/>
                        </a:solidFill>
                        <a:effectLst/>
                        <a:latin typeface="Source Sans Pro Light" panose="020B0403030403020204" pitchFamily="34" charset="0"/>
                        <a:ea typeface="Source Sans Pro Light" panose="020B0403030403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pt-BR" sz="1100" b="1" i="0" u="none" strike="noStrike">
                        <a:solidFill>
                          <a:srgbClr val="000000"/>
                        </a:solidFill>
                        <a:effectLst/>
                        <a:latin typeface="Source Sans Pro Light" panose="020B0403030403020204" pitchFamily="34" charset="0"/>
                        <a:ea typeface="Source Sans Pro Light" panose="020B0403030403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pt-BR" sz="1100" b="1" i="0" u="none" strike="noStrike" dirty="0">
                        <a:solidFill>
                          <a:srgbClr val="000000"/>
                        </a:solidFill>
                        <a:effectLst/>
                        <a:latin typeface="Source Sans Pro Light" panose="020B0403030403020204" pitchFamily="34" charset="0"/>
                        <a:ea typeface="Source Sans Pro Light" panose="020B0403030403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16813764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ctr"/>
                      <a:r>
                        <a:rPr lang="pt-B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Ativo Circulante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481.688,70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1" i="1" u="none" strike="noStrike" dirty="0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41%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1" i="1" u="none" strike="noStrike" dirty="0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6%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477.298,61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471.548,50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1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462.868,30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1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458.380,73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1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456.468,79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787690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Disponível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123.116,53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0" i="1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11%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0" i="1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24%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97.702,02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97.961,41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127.113,71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102.883,11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99.553,95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1070907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Clientes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259.194,56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0" i="1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22%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0" i="1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6%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286.451,87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261.992,54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251.868,49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252.245,78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245.396,60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1579495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Impostos a recuperar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7.156,05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0" i="1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1%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0" i="1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89%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6.180,99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5.280,13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4.433,71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3.918,99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3.778,95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93611771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Adiantamentos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923,40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0" i="1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0%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0" i="1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0%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1,75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184,50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284,50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3.092,25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0,00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54860929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Outras contas a receber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16.571,77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0" i="1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1%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0" i="1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161%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4.691,62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18.893,43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2.928,26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1.392,54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6.356,15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62032888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Estoques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74.276,14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0" i="1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6%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0" i="1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-26%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81.647,80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86.447,18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75.278,01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93.730,80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100.093,57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56245958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Despesas Antecipadas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450,25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0" i="1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0%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0" i="1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-65%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622,56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789,31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961,62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1.117,26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1.289,57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93610520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ctr"/>
                      <a:r>
                        <a:rPr lang="pt-BR" sz="1100" b="1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Ativo Não Circulante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1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685.778,12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1" i="1" u="none" strike="noStrike" dirty="0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59%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1" i="1" u="none" strike="noStrike" dirty="0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0%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686.073,85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1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686.382,37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1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686.690,89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1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686.999,41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1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687.307,93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75404458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Direitos a receber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14.455,65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0" i="1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1%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0" i="1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0%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14.284,98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14.121,18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13.957,38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13.793,58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13.629,78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5451267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Investimentos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26.295,20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0" i="1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2%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0" i="1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0%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26.295,20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26.295,20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26.295,20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26.295,20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26.295,20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46563339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Imobilizado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645.027,07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0" i="1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55%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0" i="1" u="none" strike="noStrike" dirty="0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0%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645.493,47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645.965,79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646.438,11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646.910,43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647.382,75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57048268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Intangível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0,20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0" i="1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0%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0" i="1" u="none" strike="noStrike" dirty="0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0%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0,20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0,20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0,20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0,20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0,20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90532569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ctr"/>
                      <a:r>
                        <a:rPr lang="pt-BR" sz="1100" b="1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Total do Ativo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1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1.167.466,82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1" i="1" u="none" strike="noStrike" dirty="0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100%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1" i="1" u="none" strike="noStrike" dirty="0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2%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1.163.372,46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1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1.157.930,87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1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1.149.559,19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1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1.145.380,14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1.143.776,72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6373751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640542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1000"/>
    </mc:Choice>
    <mc:Fallback xmlns="">
      <p:transition advTm="1000"/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ext Placeholder 1">
            <a:extLst>
              <a:ext uri="{FF2B5EF4-FFF2-40B4-BE49-F238E27FC236}">
                <a16:creationId xmlns:a16="http://schemas.microsoft.com/office/drawing/2014/main" id="{4A242DB3-376D-471A-AFD1-4CCDB69C14DB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710079" y="790902"/>
            <a:ext cx="7483153" cy="486355"/>
          </a:xfrm>
        </p:spPr>
        <p:txBody>
          <a:bodyPr/>
          <a:lstStyle/>
          <a:p>
            <a:r>
              <a:rPr lang="en-US"/>
              <a:t>4.1 </a:t>
            </a:r>
            <a:r>
              <a:rPr lang="en-US" err="1"/>
              <a:t>Análise</a:t>
            </a:r>
            <a:r>
              <a:rPr lang="en-US"/>
              <a:t> </a:t>
            </a:r>
            <a:r>
              <a:rPr lang="en-US" err="1"/>
              <a:t>Financeira</a:t>
            </a:r>
            <a:r>
              <a:rPr lang="en-US"/>
              <a:t> – </a:t>
            </a:r>
            <a:r>
              <a:rPr lang="en-US" err="1">
                <a:gradFill>
                  <a:gsLst>
                    <a:gs pos="0">
                      <a:schemeClr val="accent5">
                        <a:lumMod val="67000"/>
                      </a:schemeClr>
                    </a:gs>
                    <a:gs pos="48000">
                      <a:schemeClr val="accent3"/>
                    </a:gs>
                    <a:gs pos="100000">
                      <a:schemeClr val="accent6"/>
                    </a:gs>
                  </a:gsLst>
                  <a:path path="circle">
                    <a:fillToRect l="100000" t="100000"/>
                  </a:path>
                </a:gradFill>
              </a:rPr>
              <a:t>Ativo</a:t>
            </a: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D32CA9D-0C66-4FF6-BCA4-0A7A14CAF6CE}"/>
              </a:ext>
            </a:extLst>
          </p:cNvPr>
          <p:cNvSpPr/>
          <p:nvPr/>
        </p:nvSpPr>
        <p:spPr>
          <a:xfrm>
            <a:off x="609600" y="4163565"/>
            <a:ext cx="8179454" cy="2123658"/>
          </a:xfrm>
          <a:prstGeom prst="rect">
            <a:avLst/>
          </a:prstGeom>
        </p:spPr>
        <p:txBody>
          <a:bodyPr wrap="square" numCol="1" spcCol="180000" anchor="t">
            <a:spAutoFit/>
          </a:bodyPr>
          <a:lstStyle/>
          <a:p>
            <a:pPr indent="237668" algn="just" defTabSz="237668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  <a:cs typeface="Arial" panose="020B0604020202020204" pitchFamily="34" charset="0"/>
              </a:rPr>
              <a:t>Ao analisarmos as contas patrimoniais da Recuperanda, a primeira constatação refere-se a relevância dos </a:t>
            </a:r>
            <a:r>
              <a:rPr lang="pt-BR" sz="1100" b="1" dirty="0">
                <a:solidFill>
                  <a:schemeClr val="accent5">
                    <a:lumMod val="75000"/>
                  </a:schemeClr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  <a:cs typeface="Arial" panose="020B0604020202020204" pitchFamily="34" charset="0"/>
              </a:rPr>
              <a:t>Ativos Imobilizados,</a:t>
            </a: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  <a:cs typeface="Arial" panose="020B0604020202020204" pitchFamily="34" charset="0"/>
              </a:rPr>
              <a:t> que correspondem a 55% do ativo total da Recuperanda;</a:t>
            </a:r>
          </a:p>
          <a:p>
            <a:pPr algn="just" defTabSz="237668">
              <a:lnSpc>
                <a:spcPct val="150000"/>
              </a:lnSpc>
            </a:pPr>
            <a:endParaRPr lang="pt-BR" sz="1100" dirty="0">
              <a:solidFill>
                <a:schemeClr val="tx1">
                  <a:lumMod val="50000"/>
                </a:schemeClr>
              </a:solidFill>
              <a:latin typeface="Source Sans Pro Light" panose="020B0403030403020204" pitchFamily="34" charset="0"/>
              <a:ea typeface="Source Sans Pro Light" panose="020B0403030403020204" pitchFamily="34" charset="0"/>
              <a:cs typeface="Arial" panose="020B0604020202020204" pitchFamily="34" charset="0"/>
            </a:endParaRPr>
          </a:p>
          <a:p>
            <a:pPr indent="237668" algn="just" defTabSz="237668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  <a:cs typeface="Arial" panose="020B0604020202020204" pitchFamily="34" charset="0"/>
              </a:rPr>
              <a:t>Também em valor relevante, os </a:t>
            </a:r>
            <a:r>
              <a:rPr lang="pt-BR" sz="1100" b="1" dirty="0">
                <a:solidFill>
                  <a:schemeClr val="accent5">
                    <a:lumMod val="75000"/>
                  </a:schemeClr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  <a:cs typeface="Arial" panose="020B0604020202020204" pitchFamily="34" charset="0"/>
              </a:rPr>
              <a:t>contas a receber </a:t>
            </a: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  <a:cs typeface="Arial" panose="020B0604020202020204" pitchFamily="34" charset="0"/>
              </a:rPr>
              <a:t>representam  22%  do total de ativos e pelas disponibilidades que representam 11%;</a:t>
            </a:r>
          </a:p>
          <a:p>
            <a:pPr algn="just" defTabSz="237668">
              <a:lnSpc>
                <a:spcPct val="150000"/>
              </a:lnSpc>
            </a:pPr>
            <a:endParaRPr lang="pt-BR" sz="1100" dirty="0">
              <a:solidFill>
                <a:schemeClr val="tx1">
                  <a:lumMod val="50000"/>
                </a:schemeClr>
              </a:solidFill>
              <a:latin typeface="Source Sans Pro Light" panose="020B0403030403020204" pitchFamily="34" charset="0"/>
              <a:ea typeface="Source Sans Pro Light" panose="020B0403030403020204" pitchFamily="34" charset="0"/>
              <a:cs typeface="Arial" panose="020B0604020202020204" pitchFamily="34" charset="0"/>
            </a:endParaRPr>
          </a:p>
          <a:p>
            <a:pPr indent="237668" algn="just" defTabSz="237668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  <a:cs typeface="Arial" panose="020B0604020202020204" pitchFamily="34" charset="0"/>
              </a:rPr>
              <a:t>Pela análise horizontal é possível verificar que os ativos circulantes de maio de 2020, quando comparado com a de dezembro de 2019, aumentaram 6%, principalmente  pelo aumento das disponibilidades  (24%) e de outros contas a receber de (161%) em função do aumento das aplicações financeiras, fato positivo, que denota geração de caixa.</a:t>
            </a:r>
          </a:p>
        </p:txBody>
      </p:sp>
      <p:graphicFrame>
        <p:nvGraphicFramePr>
          <p:cNvPr id="5" name="Gráfico 4">
            <a:extLst>
              <a:ext uri="{FF2B5EF4-FFF2-40B4-BE49-F238E27FC236}">
                <a16:creationId xmlns:a16="http://schemas.microsoft.com/office/drawing/2014/main" id="{00000000-0008-0000-0000-000002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62074844"/>
              </p:ext>
            </p:extLst>
          </p:nvPr>
        </p:nvGraphicFramePr>
        <p:xfrm>
          <a:off x="710079" y="1537855"/>
          <a:ext cx="8078975" cy="239683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037881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1000"/>
    </mc:Choice>
    <mc:Fallback xmlns="">
      <p:transition advTm="1000"/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CBFADFC0-A002-834D-BDDC-65D7E0A7F082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/>
              <a:t>4.2 </a:t>
            </a:r>
            <a:r>
              <a:rPr lang="en-US" err="1"/>
              <a:t>Análise</a:t>
            </a:r>
            <a:r>
              <a:rPr lang="en-US"/>
              <a:t> </a:t>
            </a:r>
            <a:r>
              <a:rPr lang="en-US" err="1"/>
              <a:t>Financeira</a:t>
            </a:r>
            <a:r>
              <a:rPr lang="en-US"/>
              <a:t> – </a:t>
            </a:r>
            <a:r>
              <a:rPr lang="en-US" err="1">
                <a:gradFill>
                  <a:gsLst>
                    <a:gs pos="0">
                      <a:schemeClr val="accent5">
                        <a:lumMod val="67000"/>
                      </a:schemeClr>
                    </a:gs>
                    <a:gs pos="48000">
                      <a:schemeClr val="accent3"/>
                    </a:gs>
                    <a:gs pos="100000">
                      <a:schemeClr val="accent6"/>
                    </a:gs>
                  </a:gsLst>
                  <a:path path="circle">
                    <a:fillToRect l="100000" t="100000"/>
                  </a:path>
                </a:gradFill>
              </a:rPr>
              <a:t>Passivo</a:t>
            </a:r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D8C894B3-2561-4801-A3B8-79D53FCBFE68}"/>
              </a:ext>
            </a:extLst>
          </p:cNvPr>
          <p:cNvSpPr/>
          <p:nvPr/>
        </p:nvSpPr>
        <p:spPr>
          <a:xfrm>
            <a:off x="729535" y="1419825"/>
            <a:ext cx="7952018" cy="318613"/>
          </a:xfrm>
          <a:prstGeom prst="rect">
            <a:avLst/>
          </a:prstGeom>
        </p:spPr>
        <p:txBody>
          <a:bodyPr wrap="square" numCol="1" spcCol="180000" anchor="t">
            <a:spAutoFit/>
          </a:bodyPr>
          <a:lstStyle/>
          <a:p>
            <a:pPr algn="just" defTabSz="237668">
              <a:lnSpc>
                <a:spcPct val="150000"/>
              </a:lnSpc>
            </a:pPr>
            <a:r>
              <a:rPr lang="pt-BR" sz="1050" dirty="0">
                <a:solidFill>
                  <a:schemeClr val="bg2">
                    <a:lumMod val="10000"/>
                  </a:schemeClr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  <a:cs typeface="Arial" panose="020B0604020202020204" pitchFamily="34" charset="0"/>
              </a:rPr>
              <a:t>Apresenta-se abaixo o a evolução do saldo das contas de </a:t>
            </a:r>
            <a:r>
              <a:rPr lang="pt-BR" sz="1050" b="1" dirty="0">
                <a:solidFill>
                  <a:schemeClr val="accent4">
                    <a:lumMod val="75000"/>
                  </a:schemeClr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  <a:cs typeface="Arial" panose="020B0604020202020204" pitchFamily="34" charset="0"/>
              </a:rPr>
              <a:t>Passivo</a:t>
            </a:r>
            <a:r>
              <a:rPr lang="pt-BR" sz="1050" dirty="0">
                <a:solidFill>
                  <a:schemeClr val="tx1">
                    <a:lumMod val="50000"/>
                  </a:schemeClr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  <a:cs typeface="Arial" panose="020B0604020202020204" pitchFamily="34" charset="0"/>
              </a:rPr>
              <a:t> </a:t>
            </a:r>
            <a:r>
              <a:rPr lang="pt-BR" sz="1050" dirty="0">
                <a:solidFill>
                  <a:schemeClr val="bg2">
                    <a:lumMod val="10000"/>
                  </a:schemeClr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  <a:cs typeface="Arial" panose="020B0604020202020204" pitchFamily="34" charset="0"/>
              </a:rPr>
              <a:t>da Recuperanda:</a:t>
            </a:r>
            <a:endParaRPr lang="pt-BR" sz="1100" dirty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F8A94DE-7006-4FB2-8C06-C66400550462}"/>
              </a:ext>
            </a:extLst>
          </p:cNvPr>
          <p:cNvSpPr/>
          <p:nvPr/>
        </p:nvSpPr>
        <p:spPr>
          <a:xfrm>
            <a:off x="731012" y="6037707"/>
            <a:ext cx="7952018" cy="449803"/>
          </a:xfrm>
          <a:prstGeom prst="rect">
            <a:avLst/>
          </a:prstGeom>
        </p:spPr>
        <p:txBody>
          <a:bodyPr wrap="square" numCol="1" spcCol="180000" anchor="t">
            <a:spAutoFit/>
          </a:bodyPr>
          <a:lstStyle/>
          <a:p>
            <a:pPr indent="286345" algn="just">
              <a:lnSpc>
                <a:spcPct val="114000"/>
              </a:lnSpc>
            </a:pPr>
            <a:r>
              <a:rPr lang="pt-BR" sz="1050" i="1" dirty="0">
                <a:solidFill>
                  <a:schemeClr val="tx1">
                    <a:lumMod val="50000"/>
                  </a:schemeClr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  <a:cs typeface="Arial" panose="020B0604020202020204" pitchFamily="34" charset="0"/>
              </a:rPr>
              <a:t>AV – Análise vertical. Demonstra a representatividade de cada rubrica perante o total do passivo.</a:t>
            </a:r>
          </a:p>
          <a:p>
            <a:pPr indent="286345" algn="just">
              <a:lnSpc>
                <a:spcPct val="114000"/>
              </a:lnSpc>
            </a:pPr>
            <a:r>
              <a:rPr lang="pt-BR" sz="1050" i="1" dirty="0">
                <a:solidFill>
                  <a:schemeClr val="tx1">
                    <a:lumMod val="50000"/>
                  </a:schemeClr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  <a:cs typeface="Arial" panose="020B0604020202020204" pitchFamily="34" charset="0"/>
              </a:rPr>
              <a:t>AH - Análise horizontal. Apresenta a variação entre junho e novembro de cada rubrica.</a:t>
            </a:r>
          </a:p>
        </p:txBody>
      </p:sp>
      <p:graphicFrame>
        <p:nvGraphicFramePr>
          <p:cNvPr id="3" name="Tabe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18819544"/>
              </p:ext>
            </p:extLst>
          </p:nvPr>
        </p:nvGraphicFramePr>
        <p:xfrm>
          <a:off x="865765" y="2242145"/>
          <a:ext cx="8212522" cy="2830674"/>
        </p:xfrm>
        <a:graphic>
          <a:graphicData uri="http://schemas.openxmlformats.org/drawingml/2006/table">
            <a:tbl>
              <a:tblPr/>
              <a:tblGrid>
                <a:gridCol w="1906099">
                  <a:extLst>
                    <a:ext uri="{9D8B030D-6E8A-4147-A177-3AD203B41FA5}">
                      <a16:colId xmlns:a16="http://schemas.microsoft.com/office/drawing/2014/main" val="875160621"/>
                    </a:ext>
                  </a:extLst>
                </a:gridCol>
                <a:gridCol w="995189">
                  <a:extLst>
                    <a:ext uri="{9D8B030D-6E8A-4147-A177-3AD203B41FA5}">
                      <a16:colId xmlns:a16="http://schemas.microsoft.com/office/drawing/2014/main" val="1746528335"/>
                    </a:ext>
                  </a:extLst>
                </a:gridCol>
                <a:gridCol w="347174">
                  <a:extLst>
                    <a:ext uri="{9D8B030D-6E8A-4147-A177-3AD203B41FA5}">
                      <a16:colId xmlns:a16="http://schemas.microsoft.com/office/drawing/2014/main" val="1165557299"/>
                    </a:ext>
                  </a:extLst>
                </a:gridCol>
                <a:gridCol w="347174">
                  <a:extLst>
                    <a:ext uri="{9D8B030D-6E8A-4147-A177-3AD203B41FA5}">
                      <a16:colId xmlns:a16="http://schemas.microsoft.com/office/drawing/2014/main" val="4102984174"/>
                    </a:ext>
                  </a:extLst>
                </a:gridCol>
                <a:gridCol w="893409">
                  <a:extLst>
                    <a:ext uri="{9D8B030D-6E8A-4147-A177-3AD203B41FA5}">
                      <a16:colId xmlns:a16="http://schemas.microsoft.com/office/drawing/2014/main" val="1644171128"/>
                    </a:ext>
                  </a:extLst>
                </a:gridCol>
                <a:gridCol w="848173">
                  <a:extLst>
                    <a:ext uri="{9D8B030D-6E8A-4147-A177-3AD203B41FA5}">
                      <a16:colId xmlns:a16="http://schemas.microsoft.com/office/drawing/2014/main" val="3628587697"/>
                    </a:ext>
                  </a:extLst>
                </a:gridCol>
                <a:gridCol w="941471">
                  <a:extLst>
                    <a:ext uri="{9D8B030D-6E8A-4147-A177-3AD203B41FA5}">
                      <a16:colId xmlns:a16="http://schemas.microsoft.com/office/drawing/2014/main" val="870532903"/>
                    </a:ext>
                  </a:extLst>
                </a:gridCol>
                <a:gridCol w="995189">
                  <a:extLst>
                    <a:ext uri="{9D8B030D-6E8A-4147-A177-3AD203B41FA5}">
                      <a16:colId xmlns:a16="http://schemas.microsoft.com/office/drawing/2014/main" val="4175462498"/>
                    </a:ext>
                  </a:extLst>
                </a:gridCol>
                <a:gridCol w="938644">
                  <a:extLst>
                    <a:ext uri="{9D8B030D-6E8A-4147-A177-3AD203B41FA5}">
                      <a16:colId xmlns:a16="http://schemas.microsoft.com/office/drawing/2014/main" val="2957576954"/>
                    </a:ext>
                  </a:extLst>
                </a:gridCol>
              </a:tblGrid>
              <a:tr h="178234">
                <a:tc>
                  <a:txBody>
                    <a:bodyPr/>
                    <a:lstStyle/>
                    <a:p>
                      <a:pPr algn="l" fontAlgn="ctr"/>
                      <a:endParaRPr lang="pt-BR" sz="1100" b="1" i="0" u="none" strike="noStrike">
                        <a:solidFill>
                          <a:srgbClr val="000000"/>
                        </a:solidFill>
                        <a:effectLst/>
                        <a:latin typeface="Source Sans Pro Light" panose="020B0403030403020204" pitchFamily="34" charset="0"/>
                      </a:endParaRPr>
                    </a:p>
                  </a:txBody>
                  <a:tcPr marL="8487" marR="8487" marT="848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1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31/05/2020</a:t>
                      </a:r>
                    </a:p>
                  </a:txBody>
                  <a:tcPr marL="8487" marR="8487" marT="8487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1" i="1" u="none" strike="noStrike" dirty="0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AV%</a:t>
                      </a:r>
                    </a:p>
                  </a:txBody>
                  <a:tcPr marL="8487" marR="8487" marT="8487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1" i="1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AH%</a:t>
                      </a:r>
                    </a:p>
                  </a:txBody>
                  <a:tcPr marL="8487" marR="8487" marT="8487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1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30/04/2020</a:t>
                      </a:r>
                    </a:p>
                  </a:txBody>
                  <a:tcPr marL="8487" marR="76386" marT="8487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1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31/03/2020</a:t>
                      </a:r>
                    </a:p>
                  </a:txBody>
                  <a:tcPr marL="8487" marR="8487" marT="8487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1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29/02/2020</a:t>
                      </a:r>
                    </a:p>
                  </a:txBody>
                  <a:tcPr marL="8487" marR="8487" marT="8487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1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31/01/2020</a:t>
                      </a:r>
                    </a:p>
                  </a:txBody>
                  <a:tcPr marL="8487" marR="8487" marT="8487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1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31/12/2019</a:t>
                      </a:r>
                    </a:p>
                  </a:txBody>
                  <a:tcPr marL="8487" marR="8487" marT="8487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10103712"/>
                  </a:ext>
                </a:extLst>
              </a:tr>
              <a:tr h="178234">
                <a:tc>
                  <a:txBody>
                    <a:bodyPr/>
                    <a:lstStyle/>
                    <a:p>
                      <a:pPr algn="l" fontAlgn="ctr"/>
                      <a:endParaRPr lang="pt-BR" sz="1100" b="1" i="0" u="none" strike="noStrike">
                        <a:solidFill>
                          <a:srgbClr val="000000"/>
                        </a:solidFill>
                        <a:effectLst/>
                        <a:latin typeface="Source Sans Pro Light" panose="020B0403030403020204" pitchFamily="34" charset="0"/>
                      </a:endParaRPr>
                    </a:p>
                  </a:txBody>
                  <a:tcPr marL="8487" marR="8487" marT="8487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pt-BR" sz="1100" b="1" i="0" u="none" strike="noStrike" dirty="0">
                        <a:solidFill>
                          <a:srgbClr val="000000"/>
                        </a:solidFill>
                        <a:effectLst/>
                        <a:latin typeface="Source Sans Pro Light" panose="020B0403030403020204" pitchFamily="34" charset="0"/>
                      </a:endParaRPr>
                    </a:p>
                  </a:txBody>
                  <a:tcPr marL="8487" marR="8487" marT="8487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pt-BR" sz="1100" b="0" i="1" u="none" strike="noStrike">
                        <a:solidFill>
                          <a:srgbClr val="000000"/>
                        </a:solidFill>
                        <a:effectLst/>
                        <a:latin typeface="Source Sans Pro Light" panose="020B0403030403020204" pitchFamily="34" charset="0"/>
                      </a:endParaRPr>
                    </a:p>
                  </a:txBody>
                  <a:tcPr marL="8487" marR="8487" marT="8487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pt-BR" sz="1100" b="0" i="1" u="none" strike="noStrike">
                        <a:solidFill>
                          <a:srgbClr val="000000"/>
                        </a:solidFill>
                        <a:effectLst/>
                        <a:latin typeface="Source Sans Pro Light" panose="020B0403030403020204" pitchFamily="34" charset="0"/>
                      </a:endParaRPr>
                    </a:p>
                  </a:txBody>
                  <a:tcPr marL="8487" marR="8487" marT="8487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pt-BR" sz="1100" b="1" i="0" u="none" strike="noStrike">
                        <a:solidFill>
                          <a:srgbClr val="000000"/>
                        </a:solidFill>
                        <a:effectLst/>
                        <a:latin typeface="Source Sans Pro Light" panose="020B0403030403020204" pitchFamily="34" charset="0"/>
                      </a:endParaRPr>
                    </a:p>
                  </a:txBody>
                  <a:tcPr marL="8487" marR="8487" marT="8487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pt-BR" sz="1100" b="1" i="0" u="none" strike="noStrike">
                        <a:solidFill>
                          <a:srgbClr val="000000"/>
                        </a:solidFill>
                        <a:effectLst/>
                        <a:latin typeface="Source Sans Pro Light" panose="020B0403030403020204" pitchFamily="34" charset="0"/>
                      </a:endParaRPr>
                    </a:p>
                  </a:txBody>
                  <a:tcPr marL="8487" marR="8487" marT="8487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pt-BR" sz="1100" b="1" i="0" u="none" strike="noStrike">
                        <a:solidFill>
                          <a:srgbClr val="000000"/>
                        </a:solidFill>
                        <a:effectLst/>
                        <a:latin typeface="Source Sans Pro Light" panose="020B0403030403020204" pitchFamily="34" charset="0"/>
                      </a:endParaRPr>
                    </a:p>
                  </a:txBody>
                  <a:tcPr marL="8487" marR="8487" marT="8487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pt-BR" sz="1100" b="1" i="0" u="none" strike="noStrike">
                        <a:solidFill>
                          <a:srgbClr val="000000"/>
                        </a:solidFill>
                        <a:effectLst/>
                        <a:latin typeface="Source Sans Pro Light" panose="020B0403030403020204" pitchFamily="34" charset="0"/>
                      </a:endParaRPr>
                    </a:p>
                  </a:txBody>
                  <a:tcPr marL="8487" marR="8487" marT="8487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pt-BR" sz="1100" b="1" i="0" u="none" strike="noStrike" dirty="0">
                        <a:solidFill>
                          <a:srgbClr val="000000"/>
                        </a:solidFill>
                        <a:effectLst/>
                        <a:latin typeface="Source Sans Pro Light" panose="020B0403030403020204" pitchFamily="34" charset="0"/>
                      </a:endParaRPr>
                    </a:p>
                  </a:txBody>
                  <a:tcPr marL="8487" marR="8487" marT="8487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81923596"/>
                  </a:ext>
                </a:extLst>
              </a:tr>
              <a:tr h="178234">
                <a:tc>
                  <a:txBody>
                    <a:bodyPr/>
                    <a:lstStyle/>
                    <a:p>
                      <a:pPr algn="l" fontAlgn="ctr"/>
                      <a:r>
                        <a:rPr lang="pt-BR" sz="1100" b="1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Passivo Circulante</a:t>
                      </a:r>
                    </a:p>
                  </a:txBody>
                  <a:tcPr marL="8487" marR="8487" marT="8487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857.105,32</a:t>
                      </a:r>
                    </a:p>
                  </a:txBody>
                  <a:tcPr marL="8487" marR="8487" marT="8487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1" i="1" u="none" strike="noStrike" dirty="0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73%</a:t>
                      </a:r>
                    </a:p>
                  </a:txBody>
                  <a:tcPr marL="8487" marR="8487" marT="8487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1" i="1" u="none" strike="noStrike" dirty="0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0%</a:t>
                      </a:r>
                    </a:p>
                  </a:txBody>
                  <a:tcPr marL="8487" marR="8487" marT="8487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859.315,74</a:t>
                      </a:r>
                    </a:p>
                  </a:txBody>
                  <a:tcPr marL="8487" marR="8487" marT="8487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858.093,79</a:t>
                      </a:r>
                    </a:p>
                  </a:txBody>
                  <a:tcPr marL="8487" marR="8487" marT="8487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854.048,55</a:t>
                      </a:r>
                    </a:p>
                  </a:txBody>
                  <a:tcPr marL="8487" marR="8487" marT="8487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852.917,82</a:t>
                      </a:r>
                    </a:p>
                  </a:txBody>
                  <a:tcPr marL="8487" marR="8487" marT="8487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853.802,34</a:t>
                      </a:r>
                    </a:p>
                  </a:txBody>
                  <a:tcPr marL="8487" marR="8487" marT="8487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97854301"/>
                  </a:ext>
                </a:extLst>
              </a:tr>
              <a:tr h="169747">
                <a:tc>
                  <a:txBody>
                    <a:bodyPr/>
                    <a:lstStyle/>
                    <a:p>
                      <a:pPr algn="l" fontAlgn="ctr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Fornecedores</a:t>
                      </a:r>
                    </a:p>
                  </a:txBody>
                  <a:tcPr marL="8487" marR="8487" marT="8487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78.806,32</a:t>
                      </a:r>
                    </a:p>
                  </a:txBody>
                  <a:tcPr marL="8487" marR="8487" marT="8487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0" i="1" u="none" strike="noStrike" dirty="0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7%</a:t>
                      </a:r>
                    </a:p>
                  </a:txBody>
                  <a:tcPr marL="8487" marR="8487" marT="8487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0" i="1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0%</a:t>
                      </a:r>
                    </a:p>
                  </a:txBody>
                  <a:tcPr marL="8487" marR="8487" marT="8487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80.464,72</a:t>
                      </a:r>
                    </a:p>
                  </a:txBody>
                  <a:tcPr marL="8487" marR="8487" marT="8487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80.463,45</a:t>
                      </a:r>
                    </a:p>
                  </a:txBody>
                  <a:tcPr marL="8487" marR="8487" marT="8487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78.208,49</a:t>
                      </a:r>
                    </a:p>
                  </a:txBody>
                  <a:tcPr marL="8487" marR="8487" marT="8487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78.154,90</a:t>
                      </a:r>
                    </a:p>
                  </a:txBody>
                  <a:tcPr marL="8487" marR="8487" marT="8487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78.907,24</a:t>
                      </a:r>
                    </a:p>
                  </a:txBody>
                  <a:tcPr marL="8487" marR="8487" marT="8487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20291416"/>
                  </a:ext>
                </a:extLst>
              </a:tr>
              <a:tr h="169747">
                <a:tc>
                  <a:txBody>
                    <a:bodyPr/>
                    <a:lstStyle/>
                    <a:p>
                      <a:pPr algn="l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Obrigações trabalhistas e Sociais</a:t>
                      </a:r>
                    </a:p>
                  </a:txBody>
                  <a:tcPr marL="8487" marR="8487" marT="848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139.931,18</a:t>
                      </a:r>
                    </a:p>
                  </a:txBody>
                  <a:tcPr marL="8487" marR="8487" marT="848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0" i="1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12%</a:t>
                      </a:r>
                    </a:p>
                  </a:txBody>
                  <a:tcPr marL="8487" marR="8487" marT="848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0" i="1" u="none" strike="noStrike" dirty="0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0%</a:t>
                      </a:r>
                    </a:p>
                  </a:txBody>
                  <a:tcPr marL="8487" marR="8487" marT="848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141.771,84</a:t>
                      </a:r>
                    </a:p>
                  </a:txBody>
                  <a:tcPr marL="8487" marR="8487" marT="848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141.590,10</a:t>
                      </a:r>
                    </a:p>
                  </a:txBody>
                  <a:tcPr marL="8487" marR="8487" marT="848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140.673,43</a:t>
                      </a:r>
                    </a:p>
                  </a:txBody>
                  <a:tcPr marL="8487" marR="8487" marT="848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140.210,43</a:t>
                      </a:r>
                    </a:p>
                  </a:txBody>
                  <a:tcPr marL="8487" marR="8487" marT="848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139.625,71</a:t>
                      </a:r>
                    </a:p>
                  </a:txBody>
                  <a:tcPr marL="8487" marR="8487" marT="848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14957876"/>
                  </a:ext>
                </a:extLst>
              </a:tr>
              <a:tr h="169747">
                <a:tc>
                  <a:txBody>
                    <a:bodyPr/>
                    <a:lstStyle/>
                    <a:p>
                      <a:pPr algn="l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Obrigações Tributárias</a:t>
                      </a:r>
                    </a:p>
                  </a:txBody>
                  <a:tcPr marL="8487" marR="8487" marT="848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21.839,02</a:t>
                      </a:r>
                    </a:p>
                  </a:txBody>
                  <a:tcPr marL="8487" marR="8487" marT="848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0" i="1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2%</a:t>
                      </a:r>
                    </a:p>
                  </a:txBody>
                  <a:tcPr marL="8487" marR="8487" marT="848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0" i="1" u="none" strike="noStrike" dirty="0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18%</a:t>
                      </a:r>
                    </a:p>
                  </a:txBody>
                  <a:tcPr marL="8487" marR="8487" marT="848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20.550,38</a:t>
                      </a:r>
                    </a:p>
                  </a:txBody>
                  <a:tcPr marL="8487" marR="8487" marT="848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19.511,44</a:t>
                      </a:r>
                    </a:p>
                  </a:txBody>
                  <a:tcPr marL="8487" marR="8487" marT="848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18.637,83</a:t>
                      </a:r>
                    </a:p>
                  </a:txBody>
                  <a:tcPr marL="8487" marR="8487" marT="848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18.023,69</a:t>
                      </a:r>
                    </a:p>
                  </a:txBody>
                  <a:tcPr marL="8487" marR="8487" marT="848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18.449,37</a:t>
                      </a:r>
                    </a:p>
                  </a:txBody>
                  <a:tcPr marL="8487" marR="8487" marT="848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8108287"/>
                  </a:ext>
                </a:extLst>
              </a:tr>
              <a:tr h="169747">
                <a:tc>
                  <a:txBody>
                    <a:bodyPr/>
                    <a:lstStyle/>
                    <a:p>
                      <a:pPr algn="l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Empréstimos e financiamentos</a:t>
                      </a:r>
                    </a:p>
                  </a:txBody>
                  <a:tcPr marL="8487" marR="8487" marT="848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450.000,00</a:t>
                      </a:r>
                    </a:p>
                  </a:txBody>
                  <a:tcPr marL="8487" marR="8487" marT="848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0" i="1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39%</a:t>
                      </a:r>
                    </a:p>
                  </a:txBody>
                  <a:tcPr marL="8487" marR="8487" marT="848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0" i="1" u="none" strike="noStrike" dirty="0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0%</a:t>
                      </a:r>
                    </a:p>
                  </a:txBody>
                  <a:tcPr marL="8487" marR="8487" marT="848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450.000,00</a:t>
                      </a:r>
                    </a:p>
                  </a:txBody>
                  <a:tcPr marL="8487" marR="8487" marT="848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450.000,00</a:t>
                      </a:r>
                    </a:p>
                  </a:txBody>
                  <a:tcPr marL="8487" marR="8487" marT="848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450.000,00</a:t>
                      </a:r>
                    </a:p>
                  </a:txBody>
                  <a:tcPr marL="8487" marR="8487" marT="848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450.000,00</a:t>
                      </a:r>
                    </a:p>
                  </a:txBody>
                  <a:tcPr marL="8487" marR="8487" marT="848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450.000,00</a:t>
                      </a:r>
                    </a:p>
                  </a:txBody>
                  <a:tcPr marL="8487" marR="8487" marT="848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35870126"/>
                  </a:ext>
                </a:extLst>
              </a:tr>
              <a:tr h="169747">
                <a:tc>
                  <a:txBody>
                    <a:bodyPr/>
                    <a:lstStyle/>
                    <a:p>
                      <a:pPr algn="l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Parcelamentos curto prazo</a:t>
                      </a:r>
                    </a:p>
                  </a:txBody>
                  <a:tcPr marL="8487" marR="8487" marT="848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134.168,26</a:t>
                      </a:r>
                    </a:p>
                  </a:txBody>
                  <a:tcPr marL="8487" marR="8487" marT="848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0" i="1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11%</a:t>
                      </a:r>
                    </a:p>
                  </a:txBody>
                  <a:tcPr marL="8487" marR="8487" marT="848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0" i="1" u="none" strike="noStrike" dirty="0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0%</a:t>
                      </a:r>
                    </a:p>
                  </a:txBody>
                  <a:tcPr marL="8487" marR="8487" marT="848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134.168,26</a:t>
                      </a:r>
                    </a:p>
                  </a:txBody>
                  <a:tcPr marL="8487" marR="8487" marT="848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134.168,26</a:t>
                      </a:r>
                    </a:p>
                  </a:txBody>
                  <a:tcPr marL="8487" marR="8487" marT="848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134.168,26</a:t>
                      </a:r>
                    </a:p>
                  </a:txBody>
                  <a:tcPr marL="8487" marR="8487" marT="848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134.168,26</a:t>
                      </a:r>
                    </a:p>
                  </a:txBody>
                  <a:tcPr marL="8487" marR="8487" marT="848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134.168,26</a:t>
                      </a:r>
                    </a:p>
                  </a:txBody>
                  <a:tcPr marL="8487" marR="8487" marT="848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90154788"/>
                  </a:ext>
                </a:extLst>
              </a:tr>
              <a:tr h="169747">
                <a:tc>
                  <a:txBody>
                    <a:bodyPr/>
                    <a:lstStyle/>
                    <a:p>
                      <a:pPr algn="l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Outras obrigações</a:t>
                      </a:r>
                    </a:p>
                  </a:txBody>
                  <a:tcPr marL="8487" marR="8487" marT="848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32.360,54</a:t>
                      </a:r>
                    </a:p>
                  </a:txBody>
                  <a:tcPr marL="8487" marR="8487" marT="848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0" i="1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3%</a:t>
                      </a:r>
                    </a:p>
                  </a:txBody>
                  <a:tcPr marL="8487" marR="8487" marT="848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0" i="1" u="none" strike="noStrike" dirty="0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-1%</a:t>
                      </a:r>
                    </a:p>
                  </a:txBody>
                  <a:tcPr marL="8487" marR="8487" marT="848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32.360,54</a:t>
                      </a:r>
                    </a:p>
                  </a:txBody>
                  <a:tcPr marL="8487" marR="8487" marT="848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32.360,54</a:t>
                      </a:r>
                    </a:p>
                  </a:txBody>
                  <a:tcPr marL="8487" marR="8487" marT="848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32.360,54</a:t>
                      </a:r>
                    </a:p>
                  </a:txBody>
                  <a:tcPr marL="8487" marR="8487" marT="848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32.360,54</a:t>
                      </a:r>
                    </a:p>
                  </a:txBody>
                  <a:tcPr marL="8487" marR="8487" marT="848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32.651,76</a:t>
                      </a:r>
                    </a:p>
                  </a:txBody>
                  <a:tcPr marL="8487" marR="8487" marT="848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08004609"/>
                  </a:ext>
                </a:extLst>
              </a:tr>
              <a:tr h="178234">
                <a:tc>
                  <a:txBody>
                    <a:bodyPr/>
                    <a:lstStyle/>
                    <a:p>
                      <a:pPr algn="l" fontAlgn="ctr"/>
                      <a:r>
                        <a:rPr lang="pt-BR" sz="1100" b="1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Passivo não Circulante</a:t>
                      </a:r>
                    </a:p>
                  </a:txBody>
                  <a:tcPr marL="8487" marR="8487" marT="8487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1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790.157,54</a:t>
                      </a:r>
                    </a:p>
                  </a:txBody>
                  <a:tcPr marL="8487" marR="8487" marT="8487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1" i="1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68%</a:t>
                      </a:r>
                    </a:p>
                  </a:txBody>
                  <a:tcPr marL="8487" marR="8487" marT="8487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1" i="1" u="none" strike="noStrike" dirty="0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0%</a:t>
                      </a:r>
                    </a:p>
                  </a:txBody>
                  <a:tcPr marL="8487" marR="8487" marT="8487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1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790.157,54</a:t>
                      </a:r>
                    </a:p>
                  </a:txBody>
                  <a:tcPr marL="8487" marR="8487" marT="8487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1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790.157,54</a:t>
                      </a:r>
                    </a:p>
                  </a:txBody>
                  <a:tcPr marL="8487" marR="8487" marT="8487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1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790.157,54</a:t>
                      </a:r>
                    </a:p>
                  </a:txBody>
                  <a:tcPr marL="8487" marR="8487" marT="8487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1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790.157,54</a:t>
                      </a:r>
                    </a:p>
                  </a:txBody>
                  <a:tcPr marL="8487" marR="8487" marT="8487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1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790.157,54</a:t>
                      </a:r>
                    </a:p>
                  </a:txBody>
                  <a:tcPr marL="8487" marR="8487" marT="8487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12928904"/>
                  </a:ext>
                </a:extLst>
              </a:tr>
              <a:tr h="169747">
                <a:tc>
                  <a:txBody>
                    <a:bodyPr/>
                    <a:lstStyle/>
                    <a:p>
                      <a:pPr algn="l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Empréstimos e financiamentos</a:t>
                      </a:r>
                    </a:p>
                  </a:txBody>
                  <a:tcPr marL="8487" marR="8487" marT="8487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790.157,54</a:t>
                      </a:r>
                    </a:p>
                  </a:txBody>
                  <a:tcPr marL="8487" marR="8487" marT="8487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0" i="1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68%</a:t>
                      </a:r>
                    </a:p>
                  </a:txBody>
                  <a:tcPr marL="8487" marR="8487" marT="8487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0" i="1" u="none" strike="noStrike" dirty="0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0%</a:t>
                      </a:r>
                    </a:p>
                  </a:txBody>
                  <a:tcPr marL="8487" marR="8487" marT="8487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790.157,54</a:t>
                      </a:r>
                    </a:p>
                  </a:txBody>
                  <a:tcPr marL="8487" marR="8487" marT="8487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790.157,54</a:t>
                      </a:r>
                    </a:p>
                  </a:txBody>
                  <a:tcPr marL="8487" marR="8487" marT="8487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790.157,54</a:t>
                      </a:r>
                    </a:p>
                  </a:txBody>
                  <a:tcPr marL="8487" marR="8487" marT="8487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790.157,54</a:t>
                      </a:r>
                    </a:p>
                  </a:txBody>
                  <a:tcPr marL="8487" marR="8487" marT="8487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790.157,54</a:t>
                      </a:r>
                    </a:p>
                  </a:txBody>
                  <a:tcPr marL="8487" marR="8487" marT="8487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00746560"/>
                  </a:ext>
                </a:extLst>
              </a:tr>
              <a:tr h="178234">
                <a:tc>
                  <a:txBody>
                    <a:bodyPr/>
                    <a:lstStyle/>
                    <a:p>
                      <a:pPr algn="l" fontAlgn="ctr"/>
                      <a:r>
                        <a:rPr lang="pt-BR" sz="1100" b="1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Patrimônio Líquido</a:t>
                      </a:r>
                    </a:p>
                  </a:txBody>
                  <a:tcPr marL="8487" marR="8487" marT="8487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1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-479.796,04</a:t>
                      </a:r>
                    </a:p>
                  </a:txBody>
                  <a:tcPr marL="8487" marR="8487" marT="8487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1" i="1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-41%</a:t>
                      </a:r>
                    </a:p>
                  </a:txBody>
                  <a:tcPr marL="8487" marR="8487" marT="8487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1" i="1" u="none" strike="noStrike" dirty="0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-4%</a:t>
                      </a:r>
                    </a:p>
                  </a:txBody>
                  <a:tcPr marL="8487" marR="8487" marT="8487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-486.100,82</a:t>
                      </a:r>
                    </a:p>
                  </a:txBody>
                  <a:tcPr marL="8487" marR="8487" marT="8487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1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-490.320,46</a:t>
                      </a:r>
                    </a:p>
                  </a:txBody>
                  <a:tcPr marL="8487" marR="8487" marT="8487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1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-494.646,90</a:t>
                      </a:r>
                    </a:p>
                  </a:txBody>
                  <a:tcPr marL="8487" marR="8487" marT="8487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1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-497.695,22</a:t>
                      </a:r>
                    </a:p>
                  </a:txBody>
                  <a:tcPr marL="8487" marR="8487" marT="8487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-500.183,16</a:t>
                      </a:r>
                    </a:p>
                  </a:txBody>
                  <a:tcPr marL="8487" marR="8487" marT="8487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59401404"/>
                  </a:ext>
                </a:extLst>
              </a:tr>
              <a:tr h="169747">
                <a:tc>
                  <a:txBody>
                    <a:bodyPr/>
                    <a:lstStyle/>
                    <a:p>
                      <a:pPr algn="l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Capital </a:t>
                      </a:r>
                    </a:p>
                  </a:txBody>
                  <a:tcPr marL="8487" marR="8487" marT="8487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50.000,00</a:t>
                      </a:r>
                    </a:p>
                  </a:txBody>
                  <a:tcPr marL="8487" marR="8487" marT="8487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0" i="1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4%</a:t>
                      </a:r>
                    </a:p>
                  </a:txBody>
                  <a:tcPr marL="8487" marR="8487" marT="8487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0" i="1" u="none" strike="noStrike" dirty="0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0%</a:t>
                      </a:r>
                    </a:p>
                  </a:txBody>
                  <a:tcPr marL="8487" marR="8487" marT="8487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50.000,00</a:t>
                      </a:r>
                    </a:p>
                  </a:txBody>
                  <a:tcPr marL="8487" marR="8487" marT="8487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50.000,00</a:t>
                      </a:r>
                    </a:p>
                  </a:txBody>
                  <a:tcPr marL="8487" marR="8487" marT="8487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50.000,00</a:t>
                      </a:r>
                    </a:p>
                  </a:txBody>
                  <a:tcPr marL="8487" marR="8487" marT="8487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50.000,00</a:t>
                      </a:r>
                    </a:p>
                  </a:txBody>
                  <a:tcPr marL="8487" marR="8487" marT="8487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50.000,00</a:t>
                      </a:r>
                    </a:p>
                  </a:txBody>
                  <a:tcPr marL="8487" marR="8487" marT="8487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37042550"/>
                  </a:ext>
                </a:extLst>
              </a:tr>
              <a:tr h="169747">
                <a:tc>
                  <a:txBody>
                    <a:bodyPr/>
                    <a:lstStyle/>
                    <a:p>
                      <a:pPr algn="l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Lucros (Prejuízos) acumulados</a:t>
                      </a:r>
                    </a:p>
                  </a:txBody>
                  <a:tcPr marL="8487" marR="8487" marT="848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-550.183,16</a:t>
                      </a:r>
                    </a:p>
                  </a:txBody>
                  <a:tcPr marL="8487" marR="8487" marT="848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0" i="1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-47%</a:t>
                      </a:r>
                    </a:p>
                  </a:txBody>
                  <a:tcPr marL="8487" marR="8487" marT="848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0" i="1" u="none" strike="noStrike" dirty="0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0%</a:t>
                      </a:r>
                    </a:p>
                  </a:txBody>
                  <a:tcPr marL="8487" marR="8487" marT="848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-550.183,16</a:t>
                      </a:r>
                    </a:p>
                  </a:txBody>
                  <a:tcPr marL="8487" marR="8487" marT="848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-550.183,16</a:t>
                      </a:r>
                    </a:p>
                  </a:txBody>
                  <a:tcPr marL="8487" marR="8487" marT="848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-550.183,16</a:t>
                      </a:r>
                    </a:p>
                  </a:txBody>
                  <a:tcPr marL="8487" marR="8487" marT="848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-550.183,16</a:t>
                      </a:r>
                    </a:p>
                  </a:txBody>
                  <a:tcPr marL="8487" marR="8487" marT="848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-550.183,16</a:t>
                      </a:r>
                    </a:p>
                  </a:txBody>
                  <a:tcPr marL="8487" marR="8487" marT="848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76702933"/>
                  </a:ext>
                </a:extLst>
              </a:tr>
              <a:tr h="169747">
                <a:tc>
                  <a:txBody>
                    <a:bodyPr/>
                    <a:lstStyle/>
                    <a:p>
                      <a:pPr algn="l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Resultado do período</a:t>
                      </a:r>
                    </a:p>
                  </a:txBody>
                  <a:tcPr marL="8487" marR="8487" marT="848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20.387,12</a:t>
                      </a:r>
                    </a:p>
                  </a:txBody>
                  <a:tcPr marL="8487" marR="8487" marT="848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0" i="1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2%</a:t>
                      </a:r>
                    </a:p>
                  </a:txBody>
                  <a:tcPr marL="8487" marR="8487" marT="848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0" i="1" u="none" strike="noStrike" dirty="0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100%</a:t>
                      </a:r>
                    </a:p>
                  </a:txBody>
                  <a:tcPr marL="8487" marR="8487" marT="848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14.082,34</a:t>
                      </a:r>
                    </a:p>
                  </a:txBody>
                  <a:tcPr marL="8487" marR="8487" marT="848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9.862,70</a:t>
                      </a:r>
                    </a:p>
                  </a:txBody>
                  <a:tcPr marL="8487" marR="8487" marT="848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5.536,26</a:t>
                      </a:r>
                    </a:p>
                  </a:txBody>
                  <a:tcPr marL="8487" marR="8487" marT="848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2.487,94</a:t>
                      </a:r>
                    </a:p>
                  </a:txBody>
                  <a:tcPr marL="8487" marR="8487" marT="848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0,00</a:t>
                      </a:r>
                    </a:p>
                  </a:txBody>
                  <a:tcPr marL="8487" marR="8487" marT="848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85360375"/>
                  </a:ext>
                </a:extLst>
              </a:tr>
              <a:tr h="178234">
                <a:tc>
                  <a:txBody>
                    <a:bodyPr/>
                    <a:lstStyle/>
                    <a:p>
                      <a:pPr algn="l" fontAlgn="ctr"/>
                      <a:r>
                        <a:rPr lang="pt-B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Total do Passivo</a:t>
                      </a:r>
                    </a:p>
                  </a:txBody>
                  <a:tcPr marL="8487" marR="8487" marT="8487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1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1.167.466,82</a:t>
                      </a:r>
                    </a:p>
                  </a:txBody>
                  <a:tcPr marL="8487" marR="8487" marT="8487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1" i="1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100%</a:t>
                      </a:r>
                    </a:p>
                  </a:txBody>
                  <a:tcPr marL="8487" marR="8487" marT="8487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1" i="1" u="none" strike="noStrike" dirty="0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2%</a:t>
                      </a:r>
                    </a:p>
                  </a:txBody>
                  <a:tcPr marL="8487" marR="8487" marT="8487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1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1.163.372,46</a:t>
                      </a:r>
                    </a:p>
                  </a:txBody>
                  <a:tcPr marL="8487" marR="8487" marT="8487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1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1.157.930,87</a:t>
                      </a:r>
                    </a:p>
                  </a:txBody>
                  <a:tcPr marL="8487" marR="8487" marT="8487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1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1.149.559,19</a:t>
                      </a:r>
                    </a:p>
                  </a:txBody>
                  <a:tcPr marL="8487" marR="8487" marT="8487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1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1.145.380,14</a:t>
                      </a:r>
                    </a:p>
                  </a:txBody>
                  <a:tcPr marL="8487" marR="8487" marT="8487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1.143.776,72</a:t>
                      </a:r>
                    </a:p>
                  </a:txBody>
                  <a:tcPr marL="8487" marR="8487" marT="8487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592132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477466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1000"/>
    </mc:Choice>
    <mc:Fallback xmlns="">
      <p:transition advTm="1000"/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ext Placeholder 1">
            <a:extLst>
              <a:ext uri="{FF2B5EF4-FFF2-40B4-BE49-F238E27FC236}">
                <a16:creationId xmlns:a16="http://schemas.microsoft.com/office/drawing/2014/main" id="{4A242DB3-376D-471A-AFD1-4CCDB69C14DB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710079" y="790902"/>
            <a:ext cx="7483153" cy="486355"/>
          </a:xfrm>
        </p:spPr>
        <p:txBody>
          <a:bodyPr/>
          <a:lstStyle/>
          <a:p>
            <a:r>
              <a:rPr lang="en-US"/>
              <a:t>4.2 </a:t>
            </a:r>
            <a:r>
              <a:rPr lang="en-US" err="1"/>
              <a:t>Análise</a:t>
            </a:r>
            <a:r>
              <a:rPr lang="en-US"/>
              <a:t> </a:t>
            </a:r>
            <a:r>
              <a:rPr lang="en-US" err="1"/>
              <a:t>Financeira</a:t>
            </a:r>
            <a:r>
              <a:rPr lang="en-US"/>
              <a:t> – </a:t>
            </a:r>
            <a:r>
              <a:rPr lang="en-US" err="1">
                <a:gradFill>
                  <a:gsLst>
                    <a:gs pos="0">
                      <a:schemeClr val="accent5">
                        <a:lumMod val="67000"/>
                      </a:schemeClr>
                    </a:gs>
                    <a:gs pos="48000">
                      <a:schemeClr val="accent3"/>
                    </a:gs>
                    <a:gs pos="100000">
                      <a:schemeClr val="accent6"/>
                    </a:gs>
                  </a:gsLst>
                  <a:path path="circle">
                    <a:fillToRect l="100000" t="100000"/>
                  </a:path>
                </a:gradFill>
              </a:rPr>
              <a:t>Passivo</a:t>
            </a: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8992120-D949-4EB5-9671-F6D7A05C1B43}"/>
              </a:ext>
            </a:extLst>
          </p:cNvPr>
          <p:cNvSpPr/>
          <p:nvPr/>
        </p:nvSpPr>
        <p:spPr>
          <a:xfrm>
            <a:off x="221676" y="3911314"/>
            <a:ext cx="9071230" cy="2096984"/>
          </a:xfrm>
          <a:prstGeom prst="rect">
            <a:avLst/>
          </a:prstGeom>
        </p:spPr>
        <p:txBody>
          <a:bodyPr wrap="square" numCol="1" spcCol="180000" anchor="t">
            <a:spAutoFit/>
          </a:bodyPr>
          <a:lstStyle/>
          <a:p>
            <a:pPr indent="237668" algn="just" defTabSz="237668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pt-BR" sz="1100" dirty="0">
                <a:solidFill>
                  <a:schemeClr val="bg2">
                    <a:lumMod val="10000"/>
                  </a:schemeClr>
                </a:solidFill>
                <a:latin typeface="Source Sans Pro Light" panose="020B0403030403020204" pitchFamily="34" charset="0"/>
              </a:rPr>
              <a:t>O passivo total é de R$ 1.647.262,86,  deste valor verifica-se </a:t>
            </a:r>
            <a:r>
              <a:rPr lang="pt-BR" sz="1100" dirty="0">
                <a:solidFill>
                  <a:schemeClr val="bg2">
                    <a:lumMod val="10000"/>
                  </a:schemeClr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  <a:cs typeface="Arial" panose="020B0604020202020204" pitchFamily="34" charset="0"/>
              </a:rPr>
              <a:t>que a maior </a:t>
            </a:r>
            <a:r>
              <a:rPr lang="pt-BR" sz="1100" b="1" dirty="0">
                <a:solidFill>
                  <a:schemeClr val="accent6">
                    <a:lumMod val="75000"/>
                  </a:schemeClr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  <a:cs typeface="Arial" panose="020B0604020202020204" pitchFamily="34" charset="0"/>
              </a:rPr>
              <a:t>concentração</a:t>
            </a:r>
            <a:r>
              <a:rPr lang="pt-BR" sz="1100" dirty="0">
                <a:solidFill>
                  <a:schemeClr val="bg2">
                    <a:lumMod val="10000"/>
                  </a:schemeClr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  <a:cs typeface="Arial" panose="020B0604020202020204" pitchFamily="34" charset="0"/>
              </a:rPr>
              <a:t>  é com os empréstimos e financiamento bancários, que  representam 75% do passivo total;</a:t>
            </a:r>
          </a:p>
          <a:p>
            <a:pPr algn="just" defTabSz="237668">
              <a:lnSpc>
                <a:spcPct val="150000"/>
              </a:lnSpc>
            </a:pPr>
            <a:endParaRPr lang="pt-BR" sz="1100" dirty="0">
              <a:solidFill>
                <a:schemeClr val="bg2">
                  <a:lumMod val="10000"/>
                </a:schemeClr>
              </a:solidFill>
              <a:latin typeface="Source Sans Pro Light" panose="020B0403030403020204" pitchFamily="34" charset="0"/>
              <a:ea typeface="Source Sans Pro Light" panose="020B0403030403020204" pitchFamily="34" charset="0"/>
              <a:cs typeface="Arial" panose="020B0604020202020204" pitchFamily="34" charset="0"/>
            </a:endParaRPr>
          </a:p>
          <a:p>
            <a:pPr indent="237668" algn="just" defTabSz="237668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pt-BR" sz="1100" dirty="0">
                <a:solidFill>
                  <a:schemeClr val="bg2">
                    <a:lumMod val="10000"/>
                  </a:schemeClr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  <a:cs typeface="Arial" panose="020B0604020202020204" pitchFamily="34" charset="0"/>
              </a:rPr>
              <a:t> Pela análise dos balancetes mensais enviados verificou-se que o  passivo  de maio de 2020,  quando comparado a dezembro de 2019,  não houve alterações significativas;</a:t>
            </a:r>
          </a:p>
          <a:p>
            <a:pPr algn="just" defTabSz="237668">
              <a:lnSpc>
                <a:spcPct val="150000"/>
              </a:lnSpc>
            </a:pPr>
            <a:endParaRPr lang="pt-BR" sz="1100" dirty="0">
              <a:solidFill>
                <a:schemeClr val="bg2">
                  <a:lumMod val="10000"/>
                </a:schemeClr>
              </a:solidFill>
              <a:latin typeface="Source Sans Pro Light" panose="020B0403030403020204" pitchFamily="34" charset="0"/>
              <a:ea typeface="Source Sans Pro Light" panose="020B0403030403020204" pitchFamily="34" charset="0"/>
              <a:cs typeface="Arial" panose="020B0604020202020204" pitchFamily="34" charset="0"/>
            </a:endParaRPr>
          </a:p>
          <a:p>
            <a:pPr indent="237668" algn="just" defTabSz="237668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pt-BR" sz="1100" dirty="0">
                <a:solidFill>
                  <a:schemeClr val="bg2">
                    <a:lumMod val="10000"/>
                  </a:schemeClr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  <a:cs typeface="Arial" panose="020B0604020202020204" pitchFamily="34" charset="0"/>
              </a:rPr>
              <a:t>A única conta que apresentou aumento foram as obrigações tributárias com um acréscimo de 18%, em função  do registro de  IRPJ e CSLL,  visto que a </a:t>
            </a:r>
          </a:p>
          <a:p>
            <a:pPr algn="just" defTabSz="237668">
              <a:lnSpc>
                <a:spcPct val="150000"/>
              </a:lnSpc>
            </a:pPr>
            <a:r>
              <a:rPr lang="pt-BR" sz="1100" dirty="0">
                <a:solidFill>
                  <a:schemeClr val="bg2">
                    <a:lumMod val="10000"/>
                  </a:schemeClr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  <a:cs typeface="Arial" panose="020B0604020202020204" pitchFamily="34" charset="0"/>
              </a:rPr>
              <a:t>Recuperanda apresentou lucro no período analisado. </a:t>
            </a:r>
          </a:p>
        </p:txBody>
      </p:sp>
      <p:graphicFrame>
        <p:nvGraphicFramePr>
          <p:cNvPr id="7" name="Gráfico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64062223"/>
              </p:ext>
            </p:extLst>
          </p:nvPr>
        </p:nvGraphicFramePr>
        <p:xfrm>
          <a:off x="710079" y="1482435"/>
          <a:ext cx="8489339" cy="223265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2182994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1000"/>
    </mc:Choice>
    <mc:Fallback xmlns="">
      <p:transition advTm="1000"/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ext Placeholder 1">
            <a:extLst>
              <a:ext uri="{FF2B5EF4-FFF2-40B4-BE49-F238E27FC236}">
                <a16:creationId xmlns:a16="http://schemas.microsoft.com/office/drawing/2014/main" id="{4A242DB3-376D-471A-AFD1-4CCDB69C14DB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710078" y="790902"/>
            <a:ext cx="7740415" cy="486355"/>
          </a:xfrm>
        </p:spPr>
        <p:txBody>
          <a:bodyPr/>
          <a:lstStyle/>
          <a:p>
            <a:r>
              <a:rPr lang="en-US" dirty="0"/>
              <a:t>4.3 </a:t>
            </a:r>
            <a:r>
              <a:rPr lang="en-US" dirty="0" err="1"/>
              <a:t>Análise</a:t>
            </a:r>
            <a:r>
              <a:rPr lang="en-US" dirty="0"/>
              <a:t> </a:t>
            </a:r>
            <a:r>
              <a:rPr lang="en-US" dirty="0" err="1"/>
              <a:t>Financeira</a:t>
            </a:r>
            <a:r>
              <a:rPr lang="en-US" dirty="0"/>
              <a:t> – </a:t>
            </a:r>
            <a:r>
              <a:rPr lang="en-US" sz="2300" dirty="0" err="1">
                <a:gradFill>
                  <a:gsLst>
                    <a:gs pos="0">
                      <a:schemeClr val="accent5">
                        <a:lumMod val="67000"/>
                      </a:schemeClr>
                    </a:gs>
                    <a:gs pos="48000">
                      <a:schemeClr val="accent3"/>
                    </a:gs>
                    <a:gs pos="100000">
                      <a:schemeClr val="accent6"/>
                    </a:gs>
                  </a:gsLst>
                  <a:path path="circle">
                    <a:fillToRect l="100000" t="100000"/>
                  </a:path>
                </a:gradFill>
              </a:rPr>
              <a:t>Demonstração</a:t>
            </a:r>
            <a:r>
              <a:rPr lang="en-US" sz="2300" dirty="0">
                <a:gradFill>
                  <a:gsLst>
                    <a:gs pos="0">
                      <a:schemeClr val="accent5">
                        <a:lumMod val="67000"/>
                      </a:schemeClr>
                    </a:gs>
                    <a:gs pos="48000">
                      <a:schemeClr val="accent3"/>
                    </a:gs>
                    <a:gs pos="100000">
                      <a:schemeClr val="accent6"/>
                    </a:gs>
                  </a:gsLst>
                  <a:path path="circle">
                    <a:fillToRect l="100000" t="100000"/>
                  </a:path>
                </a:gradFill>
              </a:rPr>
              <a:t> de </a:t>
            </a:r>
            <a:r>
              <a:rPr lang="en-US" sz="2300" dirty="0" err="1">
                <a:gradFill>
                  <a:gsLst>
                    <a:gs pos="0">
                      <a:schemeClr val="accent5">
                        <a:lumMod val="67000"/>
                      </a:schemeClr>
                    </a:gs>
                    <a:gs pos="48000">
                      <a:schemeClr val="accent3"/>
                    </a:gs>
                    <a:gs pos="100000">
                      <a:schemeClr val="accent6"/>
                    </a:gs>
                  </a:gsLst>
                  <a:path path="circle">
                    <a:fillToRect l="100000" t="100000"/>
                  </a:path>
                </a:gradFill>
              </a:rPr>
              <a:t>Resultado</a:t>
            </a:r>
            <a:endParaRPr lang="en-US" sz="2300" dirty="0">
              <a:gradFill>
                <a:gsLst>
                  <a:gs pos="0">
                    <a:schemeClr val="accent5">
                      <a:lumMod val="67000"/>
                    </a:schemeClr>
                  </a:gs>
                  <a:gs pos="48000">
                    <a:schemeClr val="accent3"/>
                  </a:gs>
                  <a:gs pos="100000">
                    <a:schemeClr val="accent6"/>
                  </a:gs>
                </a:gsLst>
                <a:path path="circle">
                  <a:fillToRect l="100000" t="100000"/>
                </a:path>
              </a:gradFill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0AD157DA-93B4-4B70-9FD6-8E17B9ADDE5D}"/>
              </a:ext>
            </a:extLst>
          </p:cNvPr>
          <p:cNvSpPr/>
          <p:nvPr/>
        </p:nvSpPr>
        <p:spPr>
          <a:xfrm>
            <a:off x="729662" y="1250928"/>
            <a:ext cx="8122919" cy="334707"/>
          </a:xfrm>
          <a:prstGeom prst="rect">
            <a:avLst/>
          </a:prstGeom>
        </p:spPr>
        <p:txBody>
          <a:bodyPr wrap="square" numCol="1" spcCol="180000" anchor="t">
            <a:spAutoFit/>
          </a:bodyPr>
          <a:lstStyle/>
          <a:p>
            <a:pPr algn="just" defTabSz="237668">
              <a:lnSpc>
                <a:spcPct val="150000"/>
              </a:lnSpc>
            </a:pPr>
            <a:r>
              <a:rPr lang="pt-BR" sz="1050" dirty="0">
                <a:solidFill>
                  <a:schemeClr val="bg2">
                    <a:lumMod val="10000"/>
                  </a:schemeClr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  <a:cs typeface="Arial" panose="020B0604020202020204" pitchFamily="34" charset="0"/>
              </a:rPr>
              <a:t>Apresenta-se abaixo </a:t>
            </a:r>
            <a:r>
              <a:rPr lang="pt-BR" sz="1050" b="1" dirty="0">
                <a:solidFill>
                  <a:schemeClr val="accent6">
                    <a:lumMod val="75000"/>
                  </a:schemeClr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  <a:cs typeface="Arial" panose="020B0604020202020204" pitchFamily="34" charset="0"/>
              </a:rPr>
              <a:t>Demonstração de Resultado do Exercício </a:t>
            </a:r>
            <a:r>
              <a:rPr lang="pt-BR" sz="1050" dirty="0">
                <a:solidFill>
                  <a:schemeClr val="bg2">
                    <a:lumMod val="10000"/>
                  </a:schemeClr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  <a:cs typeface="Arial" panose="020B0604020202020204" pitchFamily="34" charset="0"/>
              </a:rPr>
              <a:t>acumulada até maio de 2020.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FCA71363-1553-4D2E-B567-2351246C5E92}"/>
              </a:ext>
            </a:extLst>
          </p:cNvPr>
          <p:cNvSpPr/>
          <p:nvPr/>
        </p:nvSpPr>
        <p:spPr>
          <a:xfrm>
            <a:off x="1056073" y="6455657"/>
            <a:ext cx="5938616" cy="2655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286345" algn="just">
              <a:lnSpc>
                <a:spcPct val="114000"/>
              </a:lnSpc>
            </a:pPr>
            <a:r>
              <a:rPr lang="pt-BR" sz="1050" i="1" dirty="0">
                <a:solidFill>
                  <a:schemeClr val="tx1">
                    <a:lumMod val="50000"/>
                  </a:schemeClr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  <a:cs typeface="Arial" panose="020B0604020202020204" pitchFamily="34" charset="0"/>
              </a:rPr>
              <a:t>AV - Análise vertical: Demonstra a representatividade de cada rubrica perante a Receita Líquida.</a:t>
            </a:r>
          </a:p>
        </p:txBody>
      </p:sp>
      <p:graphicFrame>
        <p:nvGraphicFramePr>
          <p:cNvPr id="3" name="Tabe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82576130"/>
              </p:ext>
            </p:extLst>
          </p:nvPr>
        </p:nvGraphicFramePr>
        <p:xfrm>
          <a:off x="530208" y="2663090"/>
          <a:ext cx="8706705" cy="2261628"/>
        </p:xfrm>
        <a:graphic>
          <a:graphicData uri="http://schemas.openxmlformats.org/drawingml/2006/table">
            <a:tbl>
              <a:tblPr/>
              <a:tblGrid>
                <a:gridCol w="2201659">
                  <a:extLst>
                    <a:ext uri="{9D8B030D-6E8A-4147-A177-3AD203B41FA5}">
                      <a16:colId xmlns:a16="http://schemas.microsoft.com/office/drawing/2014/main" val="1952822571"/>
                    </a:ext>
                  </a:extLst>
                </a:gridCol>
                <a:gridCol w="972000">
                  <a:extLst>
                    <a:ext uri="{9D8B030D-6E8A-4147-A177-3AD203B41FA5}">
                      <a16:colId xmlns:a16="http://schemas.microsoft.com/office/drawing/2014/main" val="1553521536"/>
                    </a:ext>
                  </a:extLst>
                </a:gridCol>
                <a:gridCol w="349046">
                  <a:extLst>
                    <a:ext uri="{9D8B030D-6E8A-4147-A177-3AD203B41FA5}">
                      <a16:colId xmlns:a16="http://schemas.microsoft.com/office/drawing/2014/main" val="2322245711"/>
                    </a:ext>
                  </a:extLst>
                </a:gridCol>
                <a:gridCol w="972000">
                  <a:extLst>
                    <a:ext uri="{9D8B030D-6E8A-4147-A177-3AD203B41FA5}">
                      <a16:colId xmlns:a16="http://schemas.microsoft.com/office/drawing/2014/main" val="3743431358"/>
                    </a:ext>
                  </a:extLst>
                </a:gridCol>
                <a:gridCol w="324000">
                  <a:extLst>
                    <a:ext uri="{9D8B030D-6E8A-4147-A177-3AD203B41FA5}">
                      <a16:colId xmlns:a16="http://schemas.microsoft.com/office/drawing/2014/main" val="1973429185"/>
                    </a:ext>
                  </a:extLst>
                </a:gridCol>
                <a:gridCol w="972000">
                  <a:extLst>
                    <a:ext uri="{9D8B030D-6E8A-4147-A177-3AD203B41FA5}">
                      <a16:colId xmlns:a16="http://schemas.microsoft.com/office/drawing/2014/main" val="3627550542"/>
                    </a:ext>
                  </a:extLst>
                </a:gridCol>
                <a:gridCol w="324000">
                  <a:extLst>
                    <a:ext uri="{9D8B030D-6E8A-4147-A177-3AD203B41FA5}">
                      <a16:colId xmlns:a16="http://schemas.microsoft.com/office/drawing/2014/main" val="3936831495"/>
                    </a:ext>
                  </a:extLst>
                </a:gridCol>
                <a:gridCol w="972000">
                  <a:extLst>
                    <a:ext uri="{9D8B030D-6E8A-4147-A177-3AD203B41FA5}">
                      <a16:colId xmlns:a16="http://schemas.microsoft.com/office/drawing/2014/main" val="3074468596"/>
                    </a:ext>
                  </a:extLst>
                </a:gridCol>
                <a:gridCol w="324000">
                  <a:extLst>
                    <a:ext uri="{9D8B030D-6E8A-4147-A177-3AD203B41FA5}">
                      <a16:colId xmlns:a16="http://schemas.microsoft.com/office/drawing/2014/main" val="3038306847"/>
                    </a:ext>
                  </a:extLst>
                </a:gridCol>
                <a:gridCol w="972000">
                  <a:extLst>
                    <a:ext uri="{9D8B030D-6E8A-4147-A177-3AD203B41FA5}">
                      <a16:colId xmlns:a16="http://schemas.microsoft.com/office/drawing/2014/main" val="1513183135"/>
                    </a:ext>
                  </a:extLst>
                </a:gridCol>
                <a:gridCol w="324000">
                  <a:extLst>
                    <a:ext uri="{9D8B030D-6E8A-4147-A177-3AD203B41FA5}">
                      <a16:colId xmlns:a16="http://schemas.microsoft.com/office/drawing/2014/main" val="3312928767"/>
                    </a:ext>
                  </a:extLst>
                </a:gridCol>
              </a:tblGrid>
              <a:tr h="188469">
                <a:tc>
                  <a:txBody>
                    <a:bodyPr/>
                    <a:lstStyle/>
                    <a:p>
                      <a:pPr algn="l" fontAlgn="b"/>
                      <a:endParaRPr lang="pt-BR" sz="1100" b="0" i="0" u="none" strike="noStrike" dirty="0">
                        <a:solidFill>
                          <a:srgbClr val="000000"/>
                        </a:solidFill>
                        <a:effectLst/>
                        <a:latin typeface="Source Sans Pro Light" panose="020B0403030403020204" pitchFamily="34" charset="0"/>
                        <a:ea typeface="Source Sans Pro Light" panose="020B0403030403020204" pitchFamily="34" charset="0"/>
                      </a:endParaRPr>
                    </a:p>
                  </a:txBody>
                  <a:tcPr marL="9423" marR="9423" marT="94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31/05/2020</a:t>
                      </a:r>
                    </a:p>
                  </a:txBody>
                  <a:tcPr marL="9423" marR="9423" marT="942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1" i="1" u="none" strike="noStrike" dirty="0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AV%</a:t>
                      </a:r>
                    </a:p>
                  </a:txBody>
                  <a:tcPr marL="9423" marR="9423" marT="942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30/04/2020</a:t>
                      </a:r>
                    </a:p>
                  </a:txBody>
                  <a:tcPr marL="9423" marR="9423" marT="942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1" i="1" u="none" strike="noStrike" dirty="0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AV%</a:t>
                      </a:r>
                    </a:p>
                  </a:txBody>
                  <a:tcPr marL="9423" marR="9423" marT="942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31/03/2020</a:t>
                      </a:r>
                    </a:p>
                  </a:txBody>
                  <a:tcPr marL="9423" marR="9423" marT="942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1" i="1" u="none" strike="noStrike" dirty="0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AV%</a:t>
                      </a:r>
                    </a:p>
                  </a:txBody>
                  <a:tcPr marL="9423" marR="9423" marT="942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1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29/02/2020</a:t>
                      </a:r>
                    </a:p>
                  </a:txBody>
                  <a:tcPr marL="9423" marR="9423" marT="942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1" i="1" u="none" strike="noStrike" dirty="0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AV%</a:t>
                      </a:r>
                    </a:p>
                  </a:txBody>
                  <a:tcPr marL="9423" marR="9423" marT="942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1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31/01/2020</a:t>
                      </a:r>
                    </a:p>
                  </a:txBody>
                  <a:tcPr marL="9423" marR="9423" marT="942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1" i="1" u="none" strike="noStrike" dirty="0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AV%</a:t>
                      </a:r>
                    </a:p>
                  </a:txBody>
                  <a:tcPr marL="9423" marR="9423" marT="942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44997814"/>
                  </a:ext>
                </a:extLst>
              </a:tr>
              <a:tr h="188469">
                <a:tc>
                  <a:txBody>
                    <a:bodyPr/>
                    <a:lstStyle/>
                    <a:p>
                      <a:pPr algn="l" fontAlgn="ctr"/>
                      <a:endParaRPr lang="pt-BR" sz="1100" b="1" i="0" u="none" strike="noStrike">
                        <a:solidFill>
                          <a:srgbClr val="000000"/>
                        </a:solidFill>
                        <a:effectLst/>
                        <a:latin typeface="Source Sans Pro Light" panose="020B0403030403020204" pitchFamily="34" charset="0"/>
                        <a:ea typeface="Source Sans Pro Light" panose="020B0403030403020204" pitchFamily="34" charset="0"/>
                      </a:endParaRPr>
                    </a:p>
                  </a:txBody>
                  <a:tcPr marL="9423" marR="9423" marT="942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pt-BR" sz="1100" b="1" i="0" u="none" strike="noStrike" dirty="0">
                        <a:solidFill>
                          <a:srgbClr val="000000"/>
                        </a:solidFill>
                        <a:effectLst/>
                        <a:latin typeface="Source Sans Pro Light" panose="020B0403030403020204" pitchFamily="34" charset="0"/>
                        <a:ea typeface="Source Sans Pro Light" panose="020B0403030403020204" pitchFamily="34" charset="0"/>
                      </a:endParaRPr>
                    </a:p>
                  </a:txBody>
                  <a:tcPr marL="9423" marR="9423" marT="942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pt-BR" sz="1100" b="0" i="1" u="none" strike="noStrike" dirty="0">
                        <a:solidFill>
                          <a:srgbClr val="000000"/>
                        </a:solidFill>
                        <a:effectLst/>
                        <a:latin typeface="Source Sans Pro Light" panose="020B0403030403020204" pitchFamily="34" charset="0"/>
                        <a:ea typeface="Source Sans Pro Light" panose="020B0403030403020204" pitchFamily="34" charset="0"/>
                      </a:endParaRPr>
                    </a:p>
                  </a:txBody>
                  <a:tcPr marL="9423" marR="9423" marT="942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pt-BR" sz="1100" b="1" i="0" u="none" strike="noStrike" dirty="0">
                        <a:solidFill>
                          <a:srgbClr val="000000"/>
                        </a:solidFill>
                        <a:effectLst/>
                        <a:latin typeface="Source Sans Pro Light" panose="020B0403030403020204" pitchFamily="34" charset="0"/>
                        <a:ea typeface="Source Sans Pro Light" panose="020B0403030403020204" pitchFamily="34" charset="0"/>
                      </a:endParaRPr>
                    </a:p>
                  </a:txBody>
                  <a:tcPr marL="9423" marR="9423" marT="942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pt-BR" sz="1100" b="0" i="1" u="none" strike="noStrike" dirty="0">
                        <a:solidFill>
                          <a:srgbClr val="000000"/>
                        </a:solidFill>
                        <a:effectLst/>
                        <a:latin typeface="Source Sans Pro Light" panose="020B0403030403020204" pitchFamily="34" charset="0"/>
                        <a:ea typeface="Source Sans Pro Light" panose="020B0403030403020204" pitchFamily="34" charset="0"/>
                      </a:endParaRPr>
                    </a:p>
                  </a:txBody>
                  <a:tcPr marL="9423" marR="9423" marT="942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pt-BR" sz="1100" b="1" i="0" u="none" strike="noStrike">
                        <a:solidFill>
                          <a:srgbClr val="000000"/>
                        </a:solidFill>
                        <a:effectLst/>
                        <a:latin typeface="Source Sans Pro Light" panose="020B0403030403020204" pitchFamily="34" charset="0"/>
                        <a:ea typeface="Source Sans Pro Light" panose="020B0403030403020204" pitchFamily="34" charset="0"/>
                      </a:endParaRPr>
                    </a:p>
                  </a:txBody>
                  <a:tcPr marL="9423" marR="9423" marT="942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pt-BR" sz="1100" b="0" i="1" u="none" strike="noStrike" dirty="0">
                        <a:solidFill>
                          <a:srgbClr val="000000"/>
                        </a:solidFill>
                        <a:effectLst/>
                        <a:latin typeface="Source Sans Pro Light" panose="020B0403030403020204" pitchFamily="34" charset="0"/>
                        <a:ea typeface="Source Sans Pro Light" panose="020B0403030403020204" pitchFamily="34" charset="0"/>
                      </a:endParaRPr>
                    </a:p>
                  </a:txBody>
                  <a:tcPr marL="9423" marR="9423" marT="942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pt-BR" sz="1100" b="1" i="0" u="none" strike="noStrike">
                        <a:solidFill>
                          <a:srgbClr val="000000"/>
                        </a:solidFill>
                        <a:effectLst/>
                        <a:latin typeface="Source Sans Pro Light" panose="020B0403030403020204" pitchFamily="34" charset="0"/>
                        <a:ea typeface="Source Sans Pro Light" panose="020B0403030403020204" pitchFamily="34" charset="0"/>
                      </a:endParaRPr>
                    </a:p>
                  </a:txBody>
                  <a:tcPr marL="9423" marR="9423" marT="942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pt-BR" sz="1100" b="0" i="1" u="none" strike="noStrike" dirty="0">
                        <a:solidFill>
                          <a:srgbClr val="000000"/>
                        </a:solidFill>
                        <a:effectLst/>
                        <a:latin typeface="Source Sans Pro Light" panose="020B0403030403020204" pitchFamily="34" charset="0"/>
                        <a:ea typeface="Source Sans Pro Light" panose="020B0403030403020204" pitchFamily="34" charset="0"/>
                      </a:endParaRPr>
                    </a:p>
                  </a:txBody>
                  <a:tcPr marL="9423" marR="9423" marT="942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pt-BR" sz="1100" b="1" i="0" u="none" strike="noStrike">
                        <a:solidFill>
                          <a:srgbClr val="000000"/>
                        </a:solidFill>
                        <a:effectLst/>
                        <a:latin typeface="Source Sans Pro Light" panose="020B0403030403020204" pitchFamily="34" charset="0"/>
                        <a:ea typeface="Source Sans Pro Light" panose="020B0403030403020204" pitchFamily="34" charset="0"/>
                      </a:endParaRPr>
                    </a:p>
                  </a:txBody>
                  <a:tcPr marL="9423" marR="9423" marT="942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pt-BR" sz="1100" b="0" i="1" u="none" strike="noStrike" dirty="0">
                        <a:solidFill>
                          <a:srgbClr val="000000"/>
                        </a:solidFill>
                        <a:effectLst/>
                        <a:latin typeface="Source Sans Pro Light" panose="020B0403030403020204" pitchFamily="34" charset="0"/>
                        <a:ea typeface="Source Sans Pro Light" panose="020B0403030403020204" pitchFamily="34" charset="0"/>
                      </a:endParaRPr>
                    </a:p>
                  </a:txBody>
                  <a:tcPr marL="9423" marR="9423" marT="942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99033527"/>
                  </a:ext>
                </a:extLst>
              </a:tr>
              <a:tr h="188469">
                <a:tc>
                  <a:txBody>
                    <a:bodyPr/>
                    <a:lstStyle/>
                    <a:p>
                      <a:pPr algn="l" fontAlgn="ctr"/>
                      <a:r>
                        <a:rPr lang="pt-BR" sz="1100" b="1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RECEITA BRUTA DE VENDAS</a:t>
                      </a:r>
                    </a:p>
                  </a:txBody>
                  <a:tcPr marL="9423" marR="9423" marT="942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186.665,76</a:t>
                      </a:r>
                    </a:p>
                  </a:txBody>
                  <a:tcPr marL="9423" marR="9423" marT="942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1" i="1" u="none" strike="noStrike" dirty="0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100%</a:t>
                      </a:r>
                    </a:p>
                  </a:txBody>
                  <a:tcPr marL="9423" marR="9423" marT="942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175.970,38</a:t>
                      </a:r>
                    </a:p>
                  </a:txBody>
                  <a:tcPr marL="9423" marR="9423" marT="942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1" i="1" u="none" strike="noStrike" dirty="0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100%</a:t>
                      </a:r>
                    </a:p>
                  </a:txBody>
                  <a:tcPr marL="9423" marR="9423" marT="942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235.795,74</a:t>
                      </a:r>
                    </a:p>
                  </a:txBody>
                  <a:tcPr marL="9423" marR="9423" marT="942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1" i="1" u="none" strike="noStrike" dirty="0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100%</a:t>
                      </a:r>
                    </a:p>
                  </a:txBody>
                  <a:tcPr marL="9423" marR="9423" marT="942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263.688,73</a:t>
                      </a:r>
                    </a:p>
                  </a:txBody>
                  <a:tcPr marL="9423" marR="9423" marT="942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1" i="1" u="none" strike="noStrike" dirty="0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100%</a:t>
                      </a:r>
                    </a:p>
                  </a:txBody>
                  <a:tcPr marL="9423" marR="9423" marT="942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252.873,52</a:t>
                      </a:r>
                    </a:p>
                  </a:txBody>
                  <a:tcPr marL="9423" marR="9423" marT="942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1" i="1" u="none" strike="noStrike" dirty="0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100%</a:t>
                      </a:r>
                    </a:p>
                  </a:txBody>
                  <a:tcPr marL="9423" marR="9423" marT="942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18085785"/>
                  </a:ext>
                </a:extLst>
              </a:tr>
              <a:tr h="188469">
                <a:tc>
                  <a:txBody>
                    <a:bodyPr/>
                    <a:lstStyle/>
                    <a:p>
                      <a:pPr algn="l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Deduções da receita bruta das vendas</a:t>
                      </a:r>
                    </a:p>
                  </a:txBody>
                  <a:tcPr marL="9423" marR="9423" marT="942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-116,69</a:t>
                      </a:r>
                    </a:p>
                  </a:txBody>
                  <a:tcPr marL="9423" marR="9423" marT="942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0" i="1" u="none" strike="noStrike" dirty="0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0%</a:t>
                      </a:r>
                    </a:p>
                  </a:txBody>
                  <a:tcPr marL="9423" marR="9423" marT="942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-171,01</a:t>
                      </a:r>
                    </a:p>
                  </a:txBody>
                  <a:tcPr marL="9423" marR="9423" marT="942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0" i="1" u="none" strike="noStrike" dirty="0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0%</a:t>
                      </a:r>
                    </a:p>
                  </a:txBody>
                  <a:tcPr marL="9423" marR="9423" marT="942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-220,17</a:t>
                      </a:r>
                    </a:p>
                  </a:txBody>
                  <a:tcPr marL="9423" marR="9423" marT="942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0" i="1" u="none" strike="noStrike" dirty="0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0%</a:t>
                      </a:r>
                    </a:p>
                  </a:txBody>
                  <a:tcPr marL="9423" marR="9423" marT="942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-148,49</a:t>
                      </a:r>
                    </a:p>
                  </a:txBody>
                  <a:tcPr marL="9423" marR="9423" marT="942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0" i="1" u="none" strike="noStrike" dirty="0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0%</a:t>
                      </a:r>
                    </a:p>
                  </a:txBody>
                  <a:tcPr marL="9423" marR="9423" marT="942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-121,89</a:t>
                      </a:r>
                    </a:p>
                  </a:txBody>
                  <a:tcPr marL="9423" marR="9423" marT="942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0" i="1" u="none" strike="noStrike" dirty="0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0%</a:t>
                      </a:r>
                    </a:p>
                  </a:txBody>
                  <a:tcPr marL="9423" marR="9423" marT="942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07908416"/>
                  </a:ext>
                </a:extLst>
              </a:tr>
              <a:tr h="188469">
                <a:tc>
                  <a:txBody>
                    <a:bodyPr/>
                    <a:lstStyle/>
                    <a:p>
                      <a:pPr algn="l" fontAlgn="ctr"/>
                      <a:r>
                        <a:rPr lang="pt-BR" sz="1100" b="1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RECEITA LÍQUIDA DE VENDAS</a:t>
                      </a:r>
                    </a:p>
                  </a:txBody>
                  <a:tcPr marL="9423" marR="9423" marT="942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186.549,07</a:t>
                      </a:r>
                    </a:p>
                  </a:txBody>
                  <a:tcPr marL="9423" marR="9423" marT="942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1" i="1" u="none" strike="noStrike" dirty="0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100%</a:t>
                      </a:r>
                    </a:p>
                  </a:txBody>
                  <a:tcPr marL="9423" marR="9423" marT="942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175.799,37</a:t>
                      </a:r>
                    </a:p>
                  </a:txBody>
                  <a:tcPr marL="9423" marR="9423" marT="942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1" i="1" u="none" strike="noStrike" dirty="0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100%</a:t>
                      </a:r>
                    </a:p>
                  </a:txBody>
                  <a:tcPr marL="9423" marR="9423" marT="942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235.575,57</a:t>
                      </a:r>
                    </a:p>
                  </a:txBody>
                  <a:tcPr marL="9423" marR="9423" marT="942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1" i="1" u="none" strike="noStrike" dirty="0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100%</a:t>
                      </a:r>
                    </a:p>
                  </a:txBody>
                  <a:tcPr marL="9423" marR="9423" marT="942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263.540,24</a:t>
                      </a:r>
                    </a:p>
                  </a:txBody>
                  <a:tcPr marL="9423" marR="9423" marT="942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1" i="1" u="none" strike="noStrike" dirty="0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100%</a:t>
                      </a:r>
                    </a:p>
                  </a:txBody>
                  <a:tcPr marL="9423" marR="9423" marT="942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252.751,63</a:t>
                      </a:r>
                    </a:p>
                  </a:txBody>
                  <a:tcPr marL="9423" marR="9423" marT="942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1" i="1" u="none" strike="noStrike" dirty="0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100%</a:t>
                      </a:r>
                    </a:p>
                  </a:txBody>
                  <a:tcPr marL="9423" marR="9423" marT="942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98829919"/>
                  </a:ext>
                </a:extLst>
              </a:tr>
              <a:tr h="188469">
                <a:tc>
                  <a:txBody>
                    <a:bodyPr/>
                    <a:lstStyle/>
                    <a:p>
                      <a:pPr algn="l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Custo dos produtos vendidos</a:t>
                      </a:r>
                    </a:p>
                  </a:txBody>
                  <a:tcPr marL="9423" marR="9423" marT="942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-161.939,06</a:t>
                      </a:r>
                    </a:p>
                  </a:txBody>
                  <a:tcPr marL="9423" marR="9423" marT="942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0" i="1" u="none" strike="noStrike" dirty="0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-87%</a:t>
                      </a:r>
                    </a:p>
                  </a:txBody>
                  <a:tcPr marL="9423" marR="9423" marT="942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-155.953,44</a:t>
                      </a:r>
                    </a:p>
                  </a:txBody>
                  <a:tcPr marL="9423" marR="9423" marT="942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0" i="1" u="none" strike="noStrike" dirty="0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-89%</a:t>
                      </a:r>
                    </a:p>
                  </a:txBody>
                  <a:tcPr marL="9423" marR="9423" marT="942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-216.310,29</a:t>
                      </a:r>
                    </a:p>
                  </a:txBody>
                  <a:tcPr marL="9423" marR="9423" marT="942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0" i="1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-92%</a:t>
                      </a:r>
                    </a:p>
                  </a:txBody>
                  <a:tcPr marL="9423" marR="9423" marT="942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-240.374,19</a:t>
                      </a:r>
                    </a:p>
                  </a:txBody>
                  <a:tcPr marL="9423" marR="9423" marT="942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0" i="1" u="none" strike="noStrike" dirty="0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-91%</a:t>
                      </a:r>
                    </a:p>
                  </a:txBody>
                  <a:tcPr marL="9423" marR="9423" marT="942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-235.948,29</a:t>
                      </a:r>
                    </a:p>
                  </a:txBody>
                  <a:tcPr marL="9423" marR="9423" marT="942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0" i="1" u="none" strike="noStrike" dirty="0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-93%</a:t>
                      </a:r>
                    </a:p>
                  </a:txBody>
                  <a:tcPr marL="9423" marR="9423" marT="942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1683576"/>
                  </a:ext>
                </a:extLst>
              </a:tr>
              <a:tr h="188469">
                <a:tc>
                  <a:txBody>
                    <a:bodyPr/>
                    <a:lstStyle/>
                    <a:p>
                      <a:pPr algn="l" fontAlgn="ctr"/>
                      <a:r>
                        <a:rPr lang="pt-BR" sz="1100" b="1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LUCRO BRUTO</a:t>
                      </a:r>
                    </a:p>
                  </a:txBody>
                  <a:tcPr marL="9423" marR="9423" marT="942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1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24.610,01</a:t>
                      </a:r>
                    </a:p>
                  </a:txBody>
                  <a:tcPr marL="9423" marR="9423" marT="942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1" i="1" u="none" strike="noStrike" dirty="0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13%</a:t>
                      </a:r>
                    </a:p>
                  </a:txBody>
                  <a:tcPr marL="9423" marR="9423" marT="942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1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19.845,93</a:t>
                      </a:r>
                    </a:p>
                  </a:txBody>
                  <a:tcPr marL="9423" marR="9423" marT="942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1" i="1" u="none" strike="noStrike" dirty="0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11%</a:t>
                      </a:r>
                    </a:p>
                  </a:txBody>
                  <a:tcPr marL="9423" marR="9423" marT="942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1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19.265,28</a:t>
                      </a:r>
                    </a:p>
                  </a:txBody>
                  <a:tcPr marL="9423" marR="9423" marT="942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1" i="1" u="none" strike="noStrike" dirty="0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8%</a:t>
                      </a:r>
                    </a:p>
                  </a:txBody>
                  <a:tcPr marL="9423" marR="9423" marT="942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23.166,05</a:t>
                      </a:r>
                    </a:p>
                  </a:txBody>
                  <a:tcPr marL="9423" marR="9423" marT="942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1" i="1" u="none" strike="noStrike" dirty="0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9%</a:t>
                      </a:r>
                    </a:p>
                  </a:txBody>
                  <a:tcPr marL="9423" marR="9423" marT="942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16.803,34</a:t>
                      </a:r>
                    </a:p>
                  </a:txBody>
                  <a:tcPr marL="9423" marR="9423" marT="942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1" i="1" u="none" strike="noStrike" dirty="0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7%</a:t>
                      </a:r>
                    </a:p>
                  </a:txBody>
                  <a:tcPr marL="9423" marR="9423" marT="942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44654064"/>
                  </a:ext>
                </a:extLst>
              </a:tr>
              <a:tr h="188469">
                <a:tc>
                  <a:txBody>
                    <a:bodyPr/>
                    <a:lstStyle/>
                    <a:p>
                      <a:pPr algn="l" fontAlgn="ctr"/>
                      <a:r>
                        <a:rPr lang="pt-BR" sz="1100" b="1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RECEITAS (DESPESAS)</a:t>
                      </a:r>
                    </a:p>
                  </a:txBody>
                  <a:tcPr marL="9423" marR="9423" marT="942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-18.305,23</a:t>
                      </a:r>
                    </a:p>
                  </a:txBody>
                  <a:tcPr marL="9423" marR="9423" marT="942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1" i="1" u="none" strike="noStrike" dirty="0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-10%</a:t>
                      </a:r>
                    </a:p>
                  </a:txBody>
                  <a:tcPr marL="9423" marR="9423" marT="942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-15.626,29</a:t>
                      </a:r>
                    </a:p>
                  </a:txBody>
                  <a:tcPr marL="9423" marR="9423" marT="942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1" i="1" u="none" strike="noStrike" dirty="0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-9%</a:t>
                      </a:r>
                    </a:p>
                  </a:txBody>
                  <a:tcPr marL="9423" marR="9423" marT="942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-14.938,84</a:t>
                      </a:r>
                    </a:p>
                  </a:txBody>
                  <a:tcPr marL="9423" marR="9423" marT="942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1" i="1" u="none" strike="noStrike" dirty="0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-6%</a:t>
                      </a:r>
                    </a:p>
                  </a:txBody>
                  <a:tcPr marL="9423" marR="9423" marT="942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-20.117,73</a:t>
                      </a:r>
                    </a:p>
                  </a:txBody>
                  <a:tcPr marL="9423" marR="9423" marT="942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1" i="1" u="none" strike="noStrike" dirty="0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-8%</a:t>
                      </a:r>
                    </a:p>
                  </a:txBody>
                  <a:tcPr marL="9423" marR="9423" marT="942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-14.315,40</a:t>
                      </a:r>
                    </a:p>
                  </a:txBody>
                  <a:tcPr marL="9423" marR="9423" marT="942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1" i="1" u="none" strike="noStrike" dirty="0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-6%</a:t>
                      </a:r>
                    </a:p>
                  </a:txBody>
                  <a:tcPr marL="9423" marR="9423" marT="942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57533659"/>
                  </a:ext>
                </a:extLst>
              </a:tr>
              <a:tr h="188469">
                <a:tc>
                  <a:txBody>
                    <a:bodyPr/>
                    <a:lstStyle/>
                    <a:p>
                      <a:pPr algn="l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Gerais e administrativas</a:t>
                      </a:r>
                    </a:p>
                  </a:txBody>
                  <a:tcPr marL="9423" marR="9423" marT="942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-17.583,56</a:t>
                      </a:r>
                    </a:p>
                  </a:txBody>
                  <a:tcPr marL="9423" marR="9423" marT="942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0" i="1" u="none" strike="noStrike" dirty="0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-9%</a:t>
                      </a:r>
                    </a:p>
                  </a:txBody>
                  <a:tcPr marL="9423" marR="9423" marT="942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-14.763,84</a:t>
                      </a:r>
                    </a:p>
                  </a:txBody>
                  <a:tcPr marL="9423" marR="9423" marT="942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0" i="1" u="none" strike="noStrike" dirty="0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-8%</a:t>
                      </a:r>
                    </a:p>
                  </a:txBody>
                  <a:tcPr marL="9423" marR="9423" marT="942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-14.067,77</a:t>
                      </a:r>
                    </a:p>
                  </a:txBody>
                  <a:tcPr marL="9423" marR="9423" marT="942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0" i="1" u="none" strike="noStrike" dirty="0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-6%</a:t>
                      </a:r>
                    </a:p>
                  </a:txBody>
                  <a:tcPr marL="9423" marR="9423" marT="942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-19.184,35</a:t>
                      </a:r>
                    </a:p>
                  </a:txBody>
                  <a:tcPr marL="9423" marR="9423" marT="942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0" i="1" u="none" strike="noStrike" dirty="0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-7%</a:t>
                      </a:r>
                    </a:p>
                  </a:txBody>
                  <a:tcPr marL="9423" marR="9423" marT="942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-13.393,48</a:t>
                      </a:r>
                    </a:p>
                  </a:txBody>
                  <a:tcPr marL="9423" marR="9423" marT="942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0" i="1" u="none" strike="noStrike" dirty="0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-5%</a:t>
                      </a:r>
                    </a:p>
                  </a:txBody>
                  <a:tcPr marL="9423" marR="9423" marT="942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57580023"/>
                  </a:ext>
                </a:extLst>
              </a:tr>
              <a:tr h="188469">
                <a:tc>
                  <a:txBody>
                    <a:bodyPr/>
                    <a:lstStyle/>
                    <a:p>
                      <a:pPr algn="l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Despesas financeiras</a:t>
                      </a:r>
                    </a:p>
                  </a:txBody>
                  <a:tcPr marL="9423" marR="9423" marT="942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-721,69</a:t>
                      </a:r>
                    </a:p>
                  </a:txBody>
                  <a:tcPr marL="9423" marR="9423" marT="942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0" i="1" u="none" strike="noStrike" dirty="0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0%</a:t>
                      </a:r>
                    </a:p>
                  </a:txBody>
                  <a:tcPr marL="9423" marR="9423" marT="942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-892,77</a:t>
                      </a:r>
                    </a:p>
                  </a:txBody>
                  <a:tcPr marL="9423" marR="9423" marT="942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0" i="1" u="none" strike="noStrike" dirty="0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-1%</a:t>
                      </a:r>
                    </a:p>
                  </a:txBody>
                  <a:tcPr marL="9423" marR="9423" marT="942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-1.002,70</a:t>
                      </a:r>
                    </a:p>
                  </a:txBody>
                  <a:tcPr marL="9423" marR="9423" marT="942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0" i="1" u="none" strike="noStrike" dirty="0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0%</a:t>
                      </a:r>
                    </a:p>
                  </a:txBody>
                  <a:tcPr marL="9423" marR="9423" marT="942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-963,35</a:t>
                      </a:r>
                    </a:p>
                  </a:txBody>
                  <a:tcPr marL="9423" marR="9423" marT="942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0" i="1" u="none" strike="noStrike" dirty="0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0%</a:t>
                      </a:r>
                    </a:p>
                  </a:txBody>
                  <a:tcPr marL="9423" marR="9423" marT="942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-924,28</a:t>
                      </a:r>
                    </a:p>
                  </a:txBody>
                  <a:tcPr marL="9423" marR="9423" marT="942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0" i="1" u="none" strike="noStrike" dirty="0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0%</a:t>
                      </a:r>
                    </a:p>
                  </a:txBody>
                  <a:tcPr marL="9423" marR="9423" marT="942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69106679"/>
                  </a:ext>
                </a:extLst>
              </a:tr>
              <a:tr h="188469">
                <a:tc>
                  <a:txBody>
                    <a:bodyPr/>
                    <a:lstStyle/>
                    <a:p>
                      <a:pPr algn="l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Receitas financeiras</a:t>
                      </a:r>
                    </a:p>
                  </a:txBody>
                  <a:tcPr marL="9423" marR="9423" marT="942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0,02</a:t>
                      </a:r>
                    </a:p>
                  </a:txBody>
                  <a:tcPr marL="9423" marR="9423" marT="942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0" i="1" u="none" strike="noStrike" dirty="0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0%</a:t>
                      </a:r>
                    </a:p>
                  </a:txBody>
                  <a:tcPr marL="9423" marR="9423" marT="942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30,32</a:t>
                      </a:r>
                    </a:p>
                  </a:txBody>
                  <a:tcPr marL="9423" marR="9423" marT="942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0" i="1" u="none" strike="noStrike" dirty="0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0%</a:t>
                      </a:r>
                    </a:p>
                  </a:txBody>
                  <a:tcPr marL="9423" marR="9423" marT="942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131,63</a:t>
                      </a:r>
                    </a:p>
                  </a:txBody>
                  <a:tcPr marL="9423" marR="9423" marT="942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0" i="1" u="none" strike="noStrike" dirty="0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0%</a:t>
                      </a:r>
                    </a:p>
                  </a:txBody>
                  <a:tcPr marL="9423" marR="9423" marT="942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29,97</a:t>
                      </a:r>
                    </a:p>
                  </a:txBody>
                  <a:tcPr marL="9423" marR="9423" marT="942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0" i="1" u="none" strike="noStrike" dirty="0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0%</a:t>
                      </a:r>
                    </a:p>
                  </a:txBody>
                  <a:tcPr marL="9423" marR="9423" marT="942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2,36</a:t>
                      </a:r>
                    </a:p>
                  </a:txBody>
                  <a:tcPr marL="9423" marR="9423" marT="942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0" i="1" u="none" strike="noStrike" dirty="0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0%</a:t>
                      </a:r>
                    </a:p>
                  </a:txBody>
                  <a:tcPr marL="9423" marR="9423" marT="942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01918324"/>
                  </a:ext>
                </a:extLst>
              </a:tr>
              <a:tr h="188469">
                <a:tc>
                  <a:txBody>
                    <a:bodyPr/>
                    <a:lstStyle/>
                    <a:p>
                      <a:pPr algn="l" fontAlgn="ctr"/>
                      <a:r>
                        <a:rPr lang="pt-BR" sz="1100" b="1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LUCRO OU PREJUÍZO DO EXERCÍCIO</a:t>
                      </a:r>
                    </a:p>
                  </a:txBody>
                  <a:tcPr marL="9423" marR="9423" marT="942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1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6.304,78</a:t>
                      </a:r>
                    </a:p>
                  </a:txBody>
                  <a:tcPr marL="9423" marR="9423" marT="942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1" i="1" u="none" strike="noStrike" dirty="0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2%</a:t>
                      </a:r>
                    </a:p>
                  </a:txBody>
                  <a:tcPr marL="9423" marR="9423" marT="942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1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4.219,64</a:t>
                      </a:r>
                    </a:p>
                  </a:txBody>
                  <a:tcPr marL="9423" marR="9423" marT="942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1" i="1" u="none" strike="noStrike" dirty="0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2%</a:t>
                      </a:r>
                    </a:p>
                  </a:txBody>
                  <a:tcPr marL="9423" marR="9423" marT="942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1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4.326,44</a:t>
                      </a:r>
                    </a:p>
                  </a:txBody>
                  <a:tcPr marL="9423" marR="9423" marT="942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1" i="1" u="none" strike="noStrike" dirty="0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2%</a:t>
                      </a:r>
                    </a:p>
                  </a:txBody>
                  <a:tcPr marL="9423" marR="9423" marT="942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1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3.048,32</a:t>
                      </a:r>
                    </a:p>
                  </a:txBody>
                  <a:tcPr marL="9423" marR="9423" marT="942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1" i="1" u="none" strike="noStrike" dirty="0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1%</a:t>
                      </a:r>
                    </a:p>
                  </a:txBody>
                  <a:tcPr marL="9423" marR="9423" marT="942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2.487,94</a:t>
                      </a:r>
                    </a:p>
                  </a:txBody>
                  <a:tcPr marL="9423" marR="9423" marT="942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1" i="1" u="none" strike="noStrike" dirty="0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1%</a:t>
                      </a:r>
                    </a:p>
                  </a:txBody>
                  <a:tcPr marL="9423" marR="9423" marT="942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4308738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447708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1000"/>
    </mc:Choice>
    <mc:Fallback xmlns="">
      <p:transition advTm="1000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4178030" cy="6858000"/>
          </a:xfrm>
          <a:prstGeom prst="rect">
            <a:avLst/>
          </a:prstGeom>
          <a:gradFill flip="none" rotWithShape="1">
            <a:gsLst>
              <a:gs pos="0">
                <a:schemeClr val="accent5">
                  <a:lumMod val="67000"/>
                </a:schemeClr>
              </a:gs>
              <a:gs pos="48000">
                <a:schemeClr val="accent3"/>
              </a:gs>
              <a:gs pos="100000">
                <a:schemeClr val="accent6"/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463"/>
          </a:p>
        </p:txBody>
      </p:sp>
      <p:sp>
        <p:nvSpPr>
          <p:cNvPr id="22" name="TextBox 21"/>
          <p:cNvSpPr txBox="1"/>
          <p:nvPr/>
        </p:nvSpPr>
        <p:spPr>
          <a:xfrm>
            <a:off x="24407" y="1241710"/>
            <a:ext cx="4129216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1">
              <a:defRPr/>
            </a:pPr>
            <a:r>
              <a:rPr lang="en-US" sz="3600" b="1" kern="0">
                <a:solidFill>
                  <a:schemeClr val="bg1"/>
                </a:solidFill>
                <a:latin typeface="Source Sans Pro" panose="020B0503030403020204" pitchFamily="34" charset="0"/>
              </a:rPr>
              <a:t>RELATÓRIO </a:t>
            </a:r>
            <a:br>
              <a:rPr lang="en-US" sz="3600" b="1" kern="0">
                <a:solidFill>
                  <a:schemeClr val="bg1"/>
                </a:solidFill>
                <a:latin typeface="Source Sans Pro" panose="020B0503030403020204" pitchFamily="34" charset="0"/>
              </a:rPr>
            </a:br>
            <a:r>
              <a:rPr lang="en-US" sz="3600" b="1" kern="0">
                <a:solidFill>
                  <a:schemeClr val="bg1"/>
                </a:solidFill>
                <a:latin typeface="Source Sans Pro" panose="020B0503030403020204" pitchFamily="34" charset="0"/>
              </a:rPr>
              <a:t>DE ATIVIDADES</a:t>
            </a:r>
          </a:p>
        </p:txBody>
      </p:sp>
      <p:sp>
        <p:nvSpPr>
          <p:cNvPr id="24" name="TextBox 23"/>
          <p:cNvSpPr txBox="1">
            <a:spLocks noChangeArrowheads="1"/>
          </p:cNvSpPr>
          <p:nvPr/>
        </p:nvSpPr>
        <p:spPr bwMode="auto">
          <a:xfrm>
            <a:off x="4596836" y="4277717"/>
            <a:ext cx="720069" cy="2423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sz="975">
                <a:solidFill>
                  <a:schemeClr val="bg1"/>
                </a:solidFill>
                <a:latin typeface="Source Sans Pro Light" panose="020B0403030403020204" pitchFamily="34" charset="0"/>
                <a:ea typeface="Roboto Light" panose="02000000000000000000" pitchFamily="2" charset="0"/>
                <a:cs typeface="Roboto Light" panose="02000000000000000000" pitchFamily="2" charset="0"/>
              </a:rPr>
              <a:t>Pulsecolor</a:t>
            </a:r>
          </a:p>
        </p:txBody>
      </p:sp>
      <p:sp>
        <p:nvSpPr>
          <p:cNvPr id="16" name="Content Placeholder 3">
            <a:extLst>
              <a:ext uri="{FF2B5EF4-FFF2-40B4-BE49-F238E27FC236}">
                <a16:creationId xmlns:a16="http://schemas.microsoft.com/office/drawing/2014/main" id="{5786B810-17FA-463F-8C1F-06C454E07794}"/>
              </a:ext>
            </a:extLst>
          </p:cNvPr>
          <p:cNvSpPr txBox="1">
            <a:spLocks/>
          </p:cNvSpPr>
          <p:nvPr/>
        </p:nvSpPr>
        <p:spPr>
          <a:xfrm>
            <a:off x="4526281" y="907243"/>
            <a:ext cx="3799839" cy="5474318"/>
          </a:xfrm>
          <a:prstGeom prst="rect">
            <a:avLst/>
          </a:prstGeom>
        </p:spPr>
        <p:txBody>
          <a:bodyPr vert="horz" lIns="74295" tIns="37148" rIns="74295" bIns="37148" rtlCol="0" anchor="t">
            <a:noAutofit/>
          </a:bodyPr>
          <a:lstStyle>
            <a:lvl1pPr marL="185746" indent="-185746" algn="l" defTabSz="742987" rtl="0" eaLnBrk="1" latinLnBrk="0" hangingPunct="1">
              <a:lnSpc>
                <a:spcPct val="90000"/>
              </a:lnSpc>
              <a:spcBef>
                <a:spcPts val="813"/>
              </a:spcBef>
              <a:buFont typeface="Arial" panose="020B0604020202020204" pitchFamily="34" charset="0"/>
              <a:buChar char="•"/>
              <a:defRPr sz="227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57241" indent="-185746" algn="l" defTabSz="742987" rtl="0" eaLnBrk="1" latinLnBrk="0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9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28734" indent="-185746" algn="l" defTabSz="742987" rtl="0" eaLnBrk="1" latinLnBrk="0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6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00228" indent="-185746" algn="l" defTabSz="742987" rtl="0" eaLnBrk="1" latinLnBrk="0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4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671722" indent="-185746" algn="l" defTabSz="742987" rtl="0" eaLnBrk="1" latinLnBrk="0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4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043215" indent="-185746" algn="l" defTabSz="742987" rtl="0" eaLnBrk="1" latinLnBrk="0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4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414709" indent="-185746" algn="l" defTabSz="742987" rtl="0" eaLnBrk="1" latinLnBrk="0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4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786201" indent="-185746" algn="l" defTabSz="742987" rtl="0" eaLnBrk="1" latinLnBrk="0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4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157696" indent="-185746" algn="l" defTabSz="742987" rtl="0" eaLnBrk="1" latinLnBrk="0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4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25992" indent="-150662" algn="just" defTabSz="237668">
              <a:lnSpc>
                <a:spcPct val="114000"/>
              </a:lnSpc>
            </a:pPr>
            <a:r>
              <a:rPr lang="pt-BR" sz="1000" b="1" kern="0" dirty="0">
                <a:solidFill>
                  <a:schemeClr val="bg2">
                    <a:lumMod val="10000"/>
                  </a:schemeClr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  <a:cs typeface="Arial"/>
              </a:rPr>
              <a:t>1. Introdução.................................................................................. 3</a:t>
            </a:r>
            <a:endParaRPr lang="en-US" sz="1000" b="1" kern="0" dirty="0">
              <a:solidFill>
                <a:schemeClr val="bg2">
                  <a:lumMod val="10000"/>
                </a:schemeClr>
              </a:solidFill>
              <a:latin typeface="Source Sans Pro Light" panose="020B0403030403020204" pitchFamily="34" charset="0"/>
              <a:ea typeface="Source Sans Pro Light" panose="020B0403030403020204" pitchFamily="34" charset="0"/>
              <a:cs typeface="Arial" panose="020B0604020202020204" pitchFamily="34" charset="0"/>
            </a:endParaRPr>
          </a:p>
          <a:p>
            <a:pPr marL="225992" indent="128474" algn="just" defTabSz="237668">
              <a:lnSpc>
                <a:spcPct val="114000"/>
              </a:lnSpc>
            </a:pPr>
            <a:r>
              <a:rPr lang="pt-BR" sz="1000" dirty="0">
                <a:solidFill>
                  <a:schemeClr val="bg2">
                    <a:lumMod val="10000"/>
                  </a:schemeClr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  <a:cs typeface="Arial"/>
              </a:rPr>
              <a:t>1.1. Considerações Preliminares............................................ 4</a:t>
            </a:r>
          </a:p>
          <a:p>
            <a:pPr marL="225992" indent="128474" algn="just" defTabSz="237668">
              <a:lnSpc>
                <a:spcPct val="114000"/>
              </a:lnSpc>
            </a:pPr>
            <a:r>
              <a:rPr lang="pt-BR" sz="1000" kern="0" dirty="0">
                <a:solidFill>
                  <a:schemeClr val="bg2">
                    <a:lumMod val="10000"/>
                  </a:schemeClr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  <a:cs typeface="Arial"/>
              </a:rPr>
              <a:t>1.2. </a:t>
            </a:r>
            <a:r>
              <a:rPr lang="pt-BR" sz="1000" dirty="0">
                <a:solidFill>
                  <a:schemeClr val="bg2">
                    <a:lumMod val="10000"/>
                  </a:schemeClr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  <a:cs typeface="Arial"/>
              </a:rPr>
              <a:t>Estágio Processual............................................................. 5</a:t>
            </a:r>
          </a:p>
          <a:p>
            <a:pPr marL="225992" indent="128474" algn="just" defTabSz="237668">
              <a:lnSpc>
                <a:spcPct val="114000"/>
              </a:lnSpc>
            </a:pPr>
            <a:r>
              <a:rPr lang="pt-BR" sz="1000" kern="0" dirty="0">
                <a:solidFill>
                  <a:schemeClr val="bg2">
                    <a:lumMod val="10000"/>
                  </a:schemeClr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  <a:cs typeface="Arial"/>
              </a:rPr>
              <a:t>1.3. Cronograma Processual................................................... 6</a:t>
            </a:r>
          </a:p>
          <a:p>
            <a:pPr marL="225992" indent="-150662" algn="just" defTabSz="237668">
              <a:lnSpc>
                <a:spcPct val="114000"/>
              </a:lnSpc>
            </a:pPr>
            <a:r>
              <a:rPr lang="pt-BR" sz="1000" b="1" kern="0" dirty="0">
                <a:solidFill>
                  <a:schemeClr val="bg2">
                    <a:lumMod val="10000"/>
                  </a:schemeClr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  <a:cs typeface="Arial"/>
              </a:rPr>
              <a:t>2. Informações sobre a Recuperanda........................................</a:t>
            </a:r>
            <a:r>
              <a:rPr lang="en-US" sz="1000" b="1" kern="0" dirty="0">
                <a:solidFill>
                  <a:schemeClr val="bg2">
                    <a:lumMod val="10000"/>
                  </a:schemeClr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  <a:cs typeface="Arial"/>
              </a:rPr>
              <a:t> 8</a:t>
            </a:r>
          </a:p>
          <a:p>
            <a:pPr marL="225992" indent="128474" algn="just" defTabSz="237668">
              <a:lnSpc>
                <a:spcPct val="114000"/>
              </a:lnSpc>
            </a:pPr>
            <a:r>
              <a:rPr lang="pt-BR" sz="1000" kern="0" dirty="0">
                <a:solidFill>
                  <a:schemeClr val="bg2">
                    <a:lumMod val="10000"/>
                  </a:schemeClr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  <a:cs typeface="Arial"/>
              </a:rPr>
              <a:t>2.1. Informações Gerais ........................................................... 9</a:t>
            </a:r>
          </a:p>
          <a:p>
            <a:pPr marL="225992" indent="128474" algn="just" defTabSz="237668">
              <a:lnSpc>
                <a:spcPct val="114000"/>
              </a:lnSpc>
            </a:pPr>
            <a:r>
              <a:rPr lang="pt-BR" sz="1000" kern="0" dirty="0">
                <a:solidFill>
                  <a:schemeClr val="bg2">
                    <a:lumMod val="10000"/>
                  </a:schemeClr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  <a:cs typeface="Arial"/>
              </a:rPr>
              <a:t>2.2. Reunião com a Administração....................................... 10</a:t>
            </a:r>
          </a:p>
          <a:p>
            <a:pPr marL="225992" indent="-150662" algn="just" defTabSz="237668">
              <a:lnSpc>
                <a:spcPct val="114000"/>
              </a:lnSpc>
            </a:pPr>
            <a:r>
              <a:rPr lang="pt-BR" sz="1000" b="1" kern="0" dirty="0">
                <a:solidFill>
                  <a:schemeClr val="bg2">
                    <a:lumMod val="10000"/>
                  </a:schemeClr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  <a:cs typeface="Arial"/>
              </a:rPr>
              <a:t>3. Créditos ..................................................................................... 12</a:t>
            </a:r>
          </a:p>
          <a:p>
            <a:pPr marL="225992" indent="128474" algn="just" defTabSz="237668">
              <a:lnSpc>
                <a:spcPct val="114000"/>
              </a:lnSpc>
            </a:pPr>
            <a:r>
              <a:rPr lang="pt-BR" sz="1000" kern="0" dirty="0">
                <a:solidFill>
                  <a:schemeClr val="bg2">
                    <a:lumMod val="10000"/>
                  </a:schemeClr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  <a:cs typeface="Arial"/>
              </a:rPr>
              <a:t>3.1. Créditos por Classe........................................................... </a:t>
            </a:r>
            <a:r>
              <a:rPr lang="en-US" sz="1000" dirty="0">
                <a:solidFill>
                  <a:schemeClr val="bg2">
                    <a:lumMod val="10000"/>
                  </a:schemeClr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  <a:cs typeface="Arial"/>
              </a:rPr>
              <a:t>13</a:t>
            </a:r>
          </a:p>
          <a:p>
            <a:pPr marL="225992" indent="128474" algn="just" defTabSz="237668">
              <a:lnSpc>
                <a:spcPct val="114000"/>
              </a:lnSpc>
            </a:pPr>
            <a:r>
              <a:rPr lang="pt-BR" sz="1000" kern="0" dirty="0">
                <a:solidFill>
                  <a:schemeClr val="bg2">
                    <a:lumMod val="10000"/>
                  </a:schemeClr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  <a:cs typeface="Arial"/>
              </a:rPr>
              <a:t>3.2. Perfil dos Credores............................................................ </a:t>
            </a:r>
            <a:r>
              <a:rPr lang="en-US" sz="1000" dirty="0">
                <a:solidFill>
                  <a:schemeClr val="bg2">
                    <a:lumMod val="10000"/>
                  </a:schemeClr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  <a:cs typeface="Arial"/>
              </a:rPr>
              <a:t>14</a:t>
            </a:r>
            <a:endParaRPr lang="pt-BR" sz="1000" kern="0" dirty="0">
              <a:solidFill>
                <a:schemeClr val="bg2">
                  <a:lumMod val="10000"/>
                </a:schemeClr>
              </a:solidFill>
              <a:latin typeface="Source Sans Pro Light" panose="020B0403030403020204" pitchFamily="34" charset="0"/>
              <a:ea typeface="Source Sans Pro Light" panose="020B0403030403020204" pitchFamily="34" charset="0"/>
              <a:cs typeface="Arial"/>
            </a:endParaRPr>
          </a:p>
          <a:p>
            <a:pPr marL="225992" indent="-150662" algn="just" defTabSz="237668">
              <a:lnSpc>
                <a:spcPct val="114000"/>
              </a:lnSpc>
            </a:pPr>
            <a:r>
              <a:rPr lang="pt-BR" sz="1000" b="1" kern="0" dirty="0">
                <a:solidFill>
                  <a:schemeClr val="bg2">
                    <a:lumMod val="10000"/>
                  </a:schemeClr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  <a:cs typeface="Arial"/>
              </a:rPr>
              <a:t>4. Análise Econômico-Financeira............................................... 15</a:t>
            </a:r>
          </a:p>
          <a:p>
            <a:pPr marL="225992" indent="128474" algn="just" defTabSz="237668">
              <a:lnSpc>
                <a:spcPct val="114000"/>
              </a:lnSpc>
            </a:pPr>
            <a:r>
              <a:rPr lang="pt-BR" sz="1000" kern="0" dirty="0">
                <a:solidFill>
                  <a:schemeClr val="bg2">
                    <a:lumMod val="10000"/>
                  </a:schemeClr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  <a:cs typeface="Arial"/>
              </a:rPr>
              <a:t>4.1. Ativo..................................................................................... </a:t>
            </a:r>
            <a:r>
              <a:rPr lang="en-US" sz="1000" dirty="0">
                <a:solidFill>
                  <a:schemeClr val="bg2">
                    <a:lumMod val="10000"/>
                  </a:schemeClr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  <a:cs typeface="Arial"/>
              </a:rPr>
              <a:t>16</a:t>
            </a:r>
          </a:p>
          <a:p>
            <a:pPr marL="225992" indent="128474" algn="just" defTabSz="237668">
              <a:lnSpc>
                <a:spcPct val="114000"/>
              </a:lnSpc>
            </a:pPr>
            <a:r>
              <a:rPr lang="pt-BR" sz="1000" kern="0" dirty="0">
                <a:solidFill>
                  <a:schemeClr val="bg2">
                    <a:lumMod val="10000"/>
                  </a:schemeClr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  <a:cs typeface="Arial"/>
              </a:rPr>
              <a:t>4.2. Passivo ................................................................................ </a:t>
            </a:r>
            <a:r>
              <a:rPr lang="en-US" sz="1000" dirty="0">
                <a:solidFill>
                  <a:schemeClr val="bg2">
                    <a:lumMod val="10000"/>
                  </a:schemeClr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  <a:cs typeface="Arial"/>
              </a:rPr>
              <a:t>19</a:t>
            </a:r>
            <a:endParaRPr lang="pt-BR" sz="1000" kern="0" dirty="0">
              <a:solidFill>
                <a:schemeClr val="bg2">
                  <a:lumMod val="10000"/>
                </a:schemeClr>
              </a:solidFill>
              <a:latin typeface="Source Sans Pro Light" panose="020B0403030403020204" pitchFamily="34" charset="0"/>
              <a:ea typeface="Source Sans Pro Light" panose="020B0403030403020204" pitchFamily="34" charset="0"/>
              <a:cs typeface="Arial"/>
            </a:endParaRPr>
          </a:p>
          <a:p>
            <a:pPr marL="225992" indent="128474" algn="just" defTabSz="237668">
              <a:lnSpc>
                <a:spcPct val="114000"/>
              </a:lnSpc>
            </a:pPr>
            <a:r>
              <a:rPr lang="pt-BR" sz="1000" kern="0" dirty="0">
                <a:solidFill>
                  <a:schemeClr val="bg2">
                    <a:lumMod val="10000"/>
                  </a:schemeClr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  <a:cs typeface="Arial"/>
              </a:rPr>
              <a:t>4.3 Demonstração dos Resultados........................................ 21</a:t>
            </a:r>
          </a:p>
          <a:p>
            <a:pPr marL="225992" indent="-150662" algn="just" defTabSz="237668">
              <a:lnSpc>
                <a:spcPct val="114000"/>
              </a:lnSpc>
            </a:pPr>
            <a:r>
              <a:rPr lang="pt-BR" sz="1000" b="1" kern="0" dirty="0">
                <a:solidFill>
                  <a:schemeClr val="bg2">
                    <a:lumMod val="10000"/>
                  </a:schemeClr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  <a:cs typeface="Arial"/>
              </a:rPr>
              <a:t>5. Informações Adicionais ........................................................... 23</a:t>
            </a:r>
          </a:p>
          <a:p>
            <a:pPr marL="225992" indent="-150662" algn="just" defTabSz="237668">
              <a:lnSpc>
                <a:spcPct val="114000"/>
              </a:lnSpc>
            </a:pPr>
            <a:r>
              <a:rPr lang="pt-BR" sz="1000" b="1" kern="0" dirty="0">
                <a:solidFill>
                  <a:schemeClr val="bg2">
                    <a:lumMod val="10000"/>
                  </a:schemeClr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  <a:cs typeface="Arial"/>
              </a:rPr>
              <a:t>6. Registro Fotográfico.................................................................. 25</a:t>
            </a:r>
            <a:endParaRPr lang="pt-BR" sz="1000" dirty="0">
              <a:solidFill>
                <a:schemeClr val="bg2">
                  <a:lumMod val="10000"/>
                </a:schemeClr>
              </a:solidFill>
              <a:latin typeface="Source Sans Pro Light" panose="020B0403030403020204" pitchFamily="34" charset="0"/>
              <a:ea typeface="Source Sans Pro Light" panose="020B0403030403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Text Placeholder 4">
            <a:extLst>
              <a:ext uri="{FF2B5EF4-FFF2-40B4-BE49-F238E27FC236}">
                <a16:creationId xmlns:a16="http://schemas.microsoft.com/office/drawing/2014/main" id="{6D812F22-0ACA-4EDB-B56A-6C977C65B0D1}"/>
              </a:ext>
            </a:extLst>
          </p:cNvPr>
          <p:cNvSpPr txBox="1">
            <a:spLocks/>
          </p:cNvSpPr>
          <p:nvPr/>
        </p:nvSpPr>
        <p:spPr>
          <a:xfrm>
            <a:off x="1312018" y="3225958"/>
            <a:ext cx="1553994" cy="740485"/>
          </a:xfrm>
          <a:prstGeom prst="rect">
            <a:avLst/>
          </a:prstGeom>
        </p:spPr>
        <p:txBody>
          <a:bodyPr/>
          <a:lstStyle>
            <a:lvl1pPr marL="185746" indent="-185746" algn="l" defTabSz="742987" rtl="0" eaLnBrk="1" latinLnBrk="0" hangingPunct="1">
              <a:lnSpc>
                <a:spcPct val="90000"/>
              </a:lnSpc>
              <a:spcBef>
                <a:spcPts val="813"/>
              </a:spcBef>
              <a:buFont typeface="Arial" panose="020B0604020202020204" pitchFamily="34" charset="0"/>
              <a:buChar char="•"/>
              <a:defRPr sz="227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57241" indent="-185746" algn="l" defTabSz="742987" rtl="0" eaLnBrk="1" latinLnBrk="0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9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28734" indent="-185746" algn="l" defTabSz="742987" rtl="0" eaLnBrk="1" latinLnBrk="0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6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00228" indent="-185746" algn="l" defTabSz="742987" rtl="0" eaLnBrk="1" latinLnBrk="0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4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671722" indent="-185746" algn="l" defTabSz="742987" rtl="0" eaLnBrk="1" latinLnBrk="0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4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043215" indent="-185746" algn="l" defTabSz="742987" rtl="0" eaLnBrk="1" latinLnBrk="0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4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414709" indent="-185746" algn="l" defTabSz="742987" rtl="0" eaLnBrk="1" latinLnBrk="0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4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786201" indent="-185746" algn="l" defTabSz="742987" rtl="0" eaLnBrk="1" latinLnBrk="0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4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157696" indent="-185746" algn="l" defTabSz="742987" rtl="0" eaLnBrk="1" latinLnBrk="0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4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pt-BR" sz="2800" b="1" kern="0">
                <a:solidFill>
                  <a:schemeClr val="bg1"/>
                </a:solidFill>
                <a:latin typeface="Source Sans Pro" panose="020B0503030403020204" pitchFamily="34" charset="0"/>
              </a:rPr>
              <a:t>ÍNDICE</a:t>
            </a:r>
            <a:endParaRPr lang="pt-B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1000"/>
    </mc:Choice>
    <mc:Fallback xmlns="">
      <p:transition advTm="1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24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ext Placeholder 1">
            <a:extLst>
              <a:ext uri="{FF2B5EF4-FFF2-40B4-BE49-F238E27FC236}">
                <a16:creationId xmlns:a16="http://schemas.microsoft.com/office/drawing/2014/main" id="{4A242DB3-376D-471A-AFD1-4CCDB69C14DB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710079" y="790902"/>
            <a:ext cx="7990038" cy="486355"/>
          </a:xfrm>
        </p:spPr>
        <p:txBody>
          <a:bodyPr/>
          <a:lstStyle/>
          <a:p>
            <a:r>
              <a:rPr lang="en-US" dirty="0"/>
              <a:t>4.3 </a:t>
            </a:r>
            <a:r>
              <a:rPr lang="en-US" dirty="0" err="1"/>
              <a:t>Análise</a:t>
            </a:r>
            <a:r>
              <a:rPr lang="en-US" dirty="0"/>
              <a:t> </a:t>
            </a:r>
            <a:r>
              <a:rPr lang="en-US" dirty="0" err="1"/>
              <a:t>Financeira</a:t>
            </a:r>
            <a:r>
              <a:rPr lang="en-US" dirty="0"/>
              <a:t> – </a:t>
            </a:r>
            <a:r>
              <a:rPr lang="en-US" sz="2300" dirty="0" err="1">
                <a:gradFill>
                  <a:gsLst>
                    <a:gs pos="0">
                      <a:schemeClr val="accent5">
                        <a:lumMod val="67000"/>
                      </a:schemeClr>
                    </a:gs>
                    <a:gs pos="48000">
                      <a:schemeClr val="accent3"/>
                    </a:gs>
                    <a:gs pos="100000">
                      <a:schemeClr val="accent6"/>
                    </a:gs>
                  </a:gsLst>
                  <a:path path="circle">
                    <a:fillToRect l="100000" t="100000"/>
                  </a:path>
                </a:gradFill>
              </a:rPr>
              <a:t>Demonstração</a:t>
            </a:r>
            <a:r>
              <a:rPr lang="en-US" sz="2300" dirty="0">
                <a:gradFill>
                  <a:gsLst>
                    <a:gs pos="0">
                      <a:schemeClr val="accent5">
                        <a:lumMod val="67000"/>
                      </a:schemeClr>
                    </a:gs>
                    <a:gs pos="48000">
                      <a:schemeClr val="accent3"/>
                    </a:gs>
                    <a:gs pos="100000">
                      <a:schemeClr val="accent6"/>
                    </a:gs>
                  </a:gsLst>
                  <a:path path="circle">
                    <a:fillToRect l="100000" t="100000"/>
                  </a:path>
                </a:gradFill>
              </a:rPr>
              <a:t> de </a:t>
            </a:r>
            <a:r>
              <a:rPr lang="en-US" sz="2300" dirty="0" err="1">
                <a:gradFill>
                  <a:gsLst>
                    <a:gs pos="0">
                      <a:schemeClr val="accent5">
                        <a:lumMod val="67000"/>
                      </a:schemeClr>
                    </a:gs>
                    <a:gs pos="48000">
                      <a:schemeClr val="accent3"/>
                    </a:gs>
                    <a:gs pos="100000">
                      <a:schemeClr val="accent6"/>
                    </a:gs>
                  </a:gsLst>
                  <a:path path="circle">
                    <a:fillToRect l="100000" t="100000"/>
                  </a:path>
                </a:gradFill>
              </a:rPr>
              <a:t>Resultado</a:t>
            </a:r>
            <a:endParaRPr lang="en-US" sz="2300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22613F70-1F95-463F-BFDB-8B15297559E4}"/>
              </a:ext>
            </a:extLst>
          </p:cNvPr>
          <p:cNvSpPr/>
          <p:nvPr/>
        </p:nvSpPr>
        <p:spPr>
          <a:xfrm>
            <a:off x="754589" y="1916453"/>
            <a:ext cx="3817411" cy="3460050"/>
          </a:xfrm>
          <a:prstGeom prst="rect">
            <a:avLst/>
          </a:prstGeom>
        </p:spPr>
        <p:txBody>
          <a:bodyPr wrap="square" numCol="1" spcCol="180000" anchor="t">
            <a:spAutoFit/>
          </a:bodyPr>
          <a:lstStyle/>
          <a:p>
            <a:pPr indent="237668" algn="just" defTabSz="237668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pt-BR" sz="1050" dirty="0">
                <a:solidFill>
                  <a:schemeClr val="bg2">
                    <a:lumMod val="10000"/>
                  </a:schemeClr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  <a:cs typeface="Arial" panose="020B0604020202020204" pitchFamily="34" charset="0"/>
              </a:rPr>
              <a:t>A receita  bruta até maio de 2020 é de  R$ 1.114.994,13, e observou-se que a média mensal até março/20 era de R$ 250.786,00 e caiu para R$ 181.318,00, em função da queda no preço do combustível;</a:t>
            </a:r>
          </a:p>
          <a:p>
            <a:pPr algn="just" defTabSz="237668">
              <a:lnSpc>
                <a:spcPct val="150000"/>
              </a:lnSpc>
            </a:pPr>
            <a:endParaRPr lang="pt-BR" sz="1050" dirty="0">
              <a:solidFill>
                <a:schemeClr val="bg2">
                  <a:lumMod val="10000"/>
                </a:schemeClr>
              </a:solidFill>
              <a:latin typeface="Source Sans Pro Light" panose="020B0403030403020204" pitchFamily="34" charset="0"/>
              <a:ea typeface="Source Sans Pro Light" panose="020B0403030403020204" pitchFamily="34" charset="0"/>
              <a:cs typeface="Arial" panose="020B0604020202020204" pitchFamily="34" charset="0"/>
            </a:endParaRPr>
          </a:p>
          <a:p>
            <a:pPr indent="237668" algn="just" defTabSz="237668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pt-BR" sz="1050" dirty="0">
                <a:solidFill>
                  <a:schemeClr val="bg2">
                    <a:lumMod val="10000"/>
                  </a:schemeClr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  <a:cs typeface="Arial" panose="020B0604020202020204" pitchFamily="34" charset="0"/>
              </a:rPr>
              <a:t>A margem bruta permaneceu na média de 9%. Sendo que  a Recuperanda  obteve um lucro líquido de  R$ 20.387,12,  fato positivo e que contribui para o aumento das disponibilidades e aplicações financeiras;</a:t>
            </a:r>
          </a:p>
          <a:p>
            <a:pPr algn="just" defTabSz="237668">
              <a:lnSpc>
                <a:spcPct val="150000"/>
              </a:lnSpc>
            </a:pPr>
            <a:endParaRPr lang="pt-BR" sz="1050" dirty="0">
              <a:solidFill>
                <a:schemeClr val="bg2">
                  <a:lumMod val="10000"/>
                </a:schemeClr>
              </a:solidFill>
              <a:latin typeface="Source Sans Pro Light" panose="020B0403030403020204" pitchFamily="34" charset="0"/>
              <a:ea typeface="Source Sans Pro Light" panose="020B0403030403020204" pitchFamily="34" charset="0"/>
              <a:cs typeface="Arial" panose="020B0604020202020204" pitchFamily="34" charset="0"/>
            </a:endParaRPr>
          </a:p>
          <a:p>
            <a:pPr indent="237668" algn="just" defTabSz="237668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pt-BR" sz="1050" dirty="0">
                <a:solidFill>
                  <a:schemeClr val="bg2">
                    <a:lumMod val="10000"/>
                  </a:schemeClr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  <a:cs typeface="Arial" panose="020B0604020202020204" pitchFamily="34" charset="0"/>
              </a:rPr>
              <a:t>No que se refere as despesas apresentadas pela Recuperanda, as </a:t>
            </a:r>
            <a:r>
              <a:rPr lang="pt-BR" sz="1050" b="1" dirty="0">
                <a:solidFill>
                  <a:schemeClr val="accent6">
                    <a:lumMod val="75000"/>
                  </a:schemeClr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  <a:cs typeface="Arial" panose="020B0604020202020204" pitchFamily="34" charset="0"/>
              </a:rPr>
              <a:t>Despesas</a:t>
            </a:r>
            <a:r>
              <a:rPr lang="pt-BR" sz="1050" dirty="0">
                <a:solidFill>
                  <a:schemeClr val="bg2">
                    <a:lumMod val="10000"/>
                  </a:schemeClr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  <a:cs typeface="Arial" panose="020B0604020202020204" pitchFamily="34" charset="0"/>
              </a:rPr>
              <a:t> </a:t>
            </a:r>
            <a:r>
              <a:rPr lang="pt-BR" sz="1050" b="1" dirty="0">
                <a:solidFill>
                  <a:schemeClr val="accent6">
                    <a:lumMod val="75000"/>
                  </a:schemeClr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  <a:cs typeface="Arial" panose="020B0604020202020204" pitchFamily="34" charset="0"/>
              </a:rPr>
              <a:t>Administrativa</a:t>
            </a:r>
            <a:r>
              <a:rPr lang="pt-BR" sz="1050" dirty="0">
                <a:solidFill>
                  <a:schemeClr val="bg2">
                    <a:lumMod val="10000"/>
                  </a:schemeClr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  <a:cs typeface="Arial" panose="020B0604020202020204" pitchFamily="34" charset="0"/>
              </a:rPr>
              <a:t>, em até maio de 2020,  importou em  </a:t>
            </a:r>
            <a:r>
              <a:rPr lang="pt-BR" sz="1050" b="1" dirty="0">
                <a:solidFill>
                  <a:schemeClr val="accent6">
                    <a:lumMod val="75000"/>
                  </a:schemeClr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  <a:cs typeface="Arial" panose="020B0604020202020204" pitchFamily="34" charset="0"/>
              </a:rPr>
              <a:t>R$ 78.993,00</a:t>
            </a:r>
            <a:r>
              <a:rPr lang="pt-BR" sz="1050" dirty="0">
                <a:solidFill>
                  <a:schemeClr val="bg2">
                    <a:lumMod val="10000"/>
                  </a:schemeClr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  <a:cs typeface="Arial" panose="020B0604020202020204" pitchFamily="34" charset="0"/>
              </a:rPr>
              <a:t>. representando 7% da receita líquida, o que é positivo, pois reduziu  de 10% em 2019. </a:t>
            </a:r>
          </a:p>
        </p:txBody>
      </p:sp>
      <p:graphicFrame>
        <p:nvGraphicFramePr>
          <p:cNvPr id="6" name="Gráfico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26504522"/>
              </p:ext>
            </p:extLst>
          </p:nvPr>
        </p:nvGraphicFramePr>
        <p:xfrm>
          <a:off x="5043054" y="2000250"/>
          <a:ext cx="4128655" cy="28574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1044451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1000"/>
    </mc:Choice>
    <mc:Fallback xmlns="">
      <p:transition advTm="1000"/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C09FA500-C896-4387-90EA-A768A2A6DB9D}"/>
              </a:ext>
            </a:extLst>
          </p:cNvPr>
          <p:cNvSpPr/>
          <p:nvPr/>
        </p:nvSpPr>
        <p:spPr>
          <a:xfrm>
            <a:off x="0" y="0"/>
            <a:ext cx="4178030" cy="6858000"/>
          </a:xfrm>
          <a:prstGeom prst="rect">
            <a:avLst/>
          </a:prstGeom>
          <a:gradFill flip="none" rotWithShape="1">
            <a:gsLst>
              <a:gs pos="0">
                <a:schemeClr val="accent5">
                  <a:lumMod val="67000"/>
                </a:schemeClr>
              </a:gs>
              <a:gs pos="48000">
                <a:schemeClr val="accent3"/>
              </a:gs>
              <a:gs pos="100000">
                <a:schemeClr val="accent6"/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463"/>
          </a:p>
        </p:txBody>
      </p:sp>
      <p:sp>
        <p:nvSpPr>
          <p:cNvPr id="24" name="TextBox 23"/>
          <p:cNvSpPr txBox="1">
            <a:spLocks noChangeArrowheads="1"/>
          </p:cNvSpPr>
          <p:nvPr/>
        </p:nvSpPr>
        <p:spPr bwMode="auto">
          <a:xfrm>
            <a:off x="4596836" y="4277717"/>
            <a:ext cx="720069" cy="2423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sz="975">
                <a:solidFill>
                  <a:schemeClr val="bg1"/>
                </a:solidFill>
                <a:latin typeface="Source Sans Pro Light" panose="020B0403030403020204" pitchFamily="34" charset="0"/>
                <a:ea typeface="Roboto Light" panose="02000000000000000000" pitchFamily="2" charset="0"/>
                <a:cs typeface="Roboto Light" panose="02000000000000000000" pitchFamily="2" charset="0"/>
              </a:rPr>
              <a:t>Pulsecolor</a:t>
            </a:r>
          </a:p>
        </p:txBody>
      </p:sp>
      <p:sp>
        <p:nvSpPr>
          <p:cNvPr id="15" name="Text Placeholder 4">
            <a:extLst>
              <a:ext uri="{FF2B5EF4-FFF2-40B4-BE49-F238E27FC236}">
                <a16:creationId xmlns:a16="http://schemas.microsoft.com/office/drawing/2014/main" id="{ABBAA79D-36E6-4D7D-92BA-BD9A948C540D}"/>
              </a:ext>
            </a:extLst>
          </p:cNvPr>
          <p:cNvSpPr txBox="1">
            <a:spLocks/>
          </p:cNvSpPr>
          <p:nvPr/>
        </p:nvSpPr>
        <p:spPr>
          <a:xfrm>
            <a:off x="586486" y="3213788"/>
            <a:ext cx="3159058" cy="740485"/>
          </a:xfrm>
          <a:prstGeom prst="rect">
            <a:avLst/>
          </a:prstGeom>
        </p:spPr>
        <p:txBody>
          <a:bodyPr/>
          <a:lstStyle>
            <a:lvl1pPr marL="185746" indent="-185746" algn="l" defTabSz="742987" rtl="0" eaLnBrk="1" latinLnBrk="0" hangingPunct="1">
              <a:lnSpc>
                <a:spcPct val="90000"/>
              </a:lnSpc>
              <a:spcBef>
                <a:spcPts val="813"/>
              </a:spcBef>
              <a:buFont typeface="Arial" panose="020B0604020202020204" pitchFamily="34" charset="0"/>
              <a:buChar char="•"/>
              <a:defRPr sz="227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57241" indent="-185746" algn="l" defTabSz="742987" rtl="0" eaLnBrk="1" latinLnBrk="0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9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28734" indent="-185746" algn="l" defTabSz="742987" rtl="0" eaLnBrk="1" latinLnBrk="0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6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00228" indent="-185746" algn="l" defTabSz="742987" rtl="0" eaLnBrk="1" latinLnBrk="0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4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671722" indent="-185746" algn="l" defTabSz="742987" rtl="0" eaLnBrk="1" latinLnBrk="0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4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043215" indent="-185746" algn="l" defTabSz="742987" rtl="0" eaLnBrk="1" latinLnBrk="0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4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414709" indent="-185746" algn="l" defTabSz="742987" rtl="0" eaLnBrk="1" latinLnBrk="0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4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786201" indent="-185746" algn="l" defTabSz="742987" rtl="0" eaLnBrk="1" latinLnBrk="0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4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157696" indent="-185746" algn="l" defTabSz="742987" rtl="0" eaLnBrk="1" latinLnBrk="0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4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pt-BR" sz="2800" b="1" kern="0">
                <a:solidFill>
                  <a:schemeClr val="bg1"/>
                </a:solidFill>
                <a:latin typeface="Source Sans Pro" panose="020B0503030403020204" pitchFamily="34" charset="0"/>
              </a:rPr>
              <a:t>5. INFORMAÇÕES ADICIONAIS</a:t>
            </a:r>
            <a:endParaRPr lang="pt-BR"/>
          </a:p>
        </p:txBody>
      </p:sp>
      <p:sp>
        <p:nvSpPr>
          <p:cNvPr id="8" name="Content Placeholder 3">
            <a:extLst>
              <a:ext uri="{FF2B5EF4-FFF2-40B4-BE49-F238E27FC236}">
                <a16:creationId xmlns:a16="http://schemas.microsoft.com/office/drawing/2014/main" id="{550DBF0B-AD19-4A05-A2BF-D385D53CA5C7}"/>
              </a:ext>
            </a:extLst>
          </p:cNvPr>
          <p:cNvSpPr txBox="1">
            <a:spLocks/>
          </p:cNvSpPr>
          <p:nvPr/>
        </p:nvSpPr>
        <p:spPr>
          <a:xfrm>
            <a:off x="4662667" y="2890952"/>
            <a:ext cx="4283213" cy="368191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5738" indent="-185738" algn="l" defTabSz="742950" rtl="0" eaLnBrk="1" latinLnBrk="0" hangingPunct="1">
              <a:lnSpc>
                <a:spcPct val="90000"/>
              </a:lnSpc>
              <a:spcBef>
                <a:spcPts val="813"/>
              </a:spcBef>
              <a:buFont typeface="Arial" panose="020B0604020202020204" pitchFamily="34" charset="0"/>
              <a:buChar char="•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57213" indent="-185738" algn="l" defTabSz="742950" rtl="0" eaLnBrk="1" latinLnBrk="0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227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28688" indent="-185738" algn="l" defTabSz="742950" rtl="0" eaLnBrk="1" latinLnBrk="0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9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00163" indent="-185738" algn="l" defTabSz="742950" rtl="0" eaLnBrk="1" latinLnBrk="0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6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671638" indent="-185738" algn="l" defTabSz="742950" rtl="0" eaLnBrk="1" latinLnBrk="0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6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043113" indent="-185738" algn="l" defTabSz="742950" rtl="0" eaLnBrk="1" latinLnBrk="0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6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414588" indent="-185738" algn="l" defTabSz="742950" rtl="0" eaLnBrk="1" latinLnBrk="0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6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786063" indent="-185738" algn="l" defTabSz="742950" rtl="0" eaLnBrk="1" latinLnBrk="0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6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157538" indent="-185738" algn="l" defTabSz="742950" rtl="0" eaLnBrk="1" latinLnBrk="0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6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pt-BR" sz="2200" b="1">
                <a:solidFill>
                  <a:schemeClr val="bg2">
                    <a:lumMod val="25000"/>
                  </a:schemeClr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  <a:cs typeface="Arial" panose="020B0604020202020204" pitchFamily="34" charset="0"/>
              </a:rPr>
              <a:t>5.1. Cumprimento das Obrigações</a:t>
            </a:r>
          </a:p>
          <a:p>
            <a:endParaRPr lang="pt-BR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B630F9C-FC3F-4EE9-A6BD-53DA5A617096}"/>
              </a:ext>
            </a:extLst>
          </p:cNvPr>
          <p:cNvSpPr txBox="1"/>
          <p:nvPr/>
        </p:nvSpPr>
        <p:spPr>
          <a:xfrm>
            <a:off x="24407" y="1241710"/>
            <a:ext cx="4129216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1">
              <a:defRPr/>
            </a:pPr>
            <a:r>
              <a:rPr lang="en-US" sz="3600" b="1" kern="0">
                <a:solidFill>
                  <a:schemeClr val="bg1"/>
                </a:solidFill>
                <a:latin typeface="Source Sans Pro" panose="020B0503030403020204" pitchFamily="34" charset="0"/>
              </a:rPr>
              <a:t>RELATÓRIO </a:t>
            </a:r>
            <a:br>
              <a:rPr lang="en-US" sz="3600" b="1" kern="0">
                <a:solidFill>
                  <a:schemeClr val="bg1"/>
                </a:solidFill>
                <a:latin typeface="Source Sans Pro" panose="020B0503030403020204" pitchFamily="34" charset="0"/>
              </a:rPr>
            </a:br>
            <a:r>
              <a:rPr lang="en-US" sz="3600" b="1" kern="0">
                <a:solidFill>
                  <a:schemeClr val="bg1"/>
                </a:solidFill>
                <a:latin typeface="Source Sans Pro" panose="020B0503030403020204" pitchFamily="34" charset="0"/>
              </a:rPr>
              <a:t>DE ATIVIDADES</a:t>
            </a:r>
          </a:p>
        </p:txBody>
      </p:sp>
    </p:spTree>
    <p:extLst>
      <p:ext uri="{BB962C8B-B14F-4D97-AF65-F5344CB8AC3E}">
        <p14:creationId xmlns:p14="http://schemas.microsoft.com/office/powerpoint/2010/main" val="9971490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1000"/>
    </mc:Choice>
    <mc:Fallback xmlns="">
      <p:transition advTm="1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/>
      <p:bldP spid="9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CBFADFC0-A002-834D-BDDC-65D7E0A7F082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/>
              <a:t>5.1 </a:t>
            </a:r>
            <a:r>
              <a:rPr lang="en-US" err="1"/>
              <a:t>Cumprimento</a:t>
            </a:r>
            <a:r>
              <a:rPr lang="en-US"/>
              <a:t> das </a:t>
            </a:r>
            <a:r>
              <a:rPr lang="en-US" err="1">
                <a:gradFill>
                  <a:gsLst>
                    <a:gs pos="0">
                      <a:schemeClr val="accent5">
                        <a:lumMod val="67000"/>
                      </a:schemeClr>
                    </a:gs>
                    <a:gs pos="48000">
                      <a:schemeClr val="accent3"/>
                    </a:gs>
                    <a:gs pos="100000">
                      <a:schemeClr val="accent6"/>
                    </a:gs>
                  </a:gsLst>
                  <a:path path="circle">
                    <a:fillToRect l="100000" t="100000"/>
                  </a:path>
                </a:gradFill>
              </a:rPr>
              <a:t>Obrigações</a:t>
            </a: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5F23FB8-A076-4C30-838D-1E703B5A22E6}"/>
              </a:ext>
            </a:extLst>
          </p:cNvPr>
          <p:cNvSpPr/>
          <p:nvPr/>
        </p:nvSpPr>
        <p:spPr>
          <a:xfrm>
            <a:off x="4698005" y="2180455"/>
            <a:ext cx="4224784" cy="4128310"/>
          </a:xfrm>
          <a:prstGeom prst="rect">
            <a:avLst/>
          </a:prstGeom>
        </p:spPr>
        <p:txBody>
          <a:bodyPr wrap="square" numCol="1" spcCol="180000" anchor="t">
            <a:spAutoFit/>
          </a:bodyPr>
          <a:lstStyle/>
          <a:p>
            <a:pPr algn="just" defTabSz="237668">
              <a:lnSpc>
                <a:spcPct val="150000"/>
              </a:lnSpc>
            </a:pP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  <a:cs typeface="Arial" panose="020B0604020202020204" pitchFamily="34" charset="0"/>
              </a:rPr>
              <a:t>	Na qualidade de auxiliar do Juízo, além de manter o credor informado do andamento das atividades da Recuperanda e dos trâmites processuais, um dos papeis da equipe de Administração Judicial é o de fiscalizar as atividades da Recuperanda, especialmente no que tange ao cumprimento das obrigações que lhe são impostas pela Lei 11.101/05.</a:t>
            </a:r>
          </a:p>
          <a:p>
            <a:pPr algn="just" defTabSz="237668">
              <a:lnSpc>
                <a:spcPct val="150000"/>
              </a:lnSpc>
            </a:pPr>
            <a:endParaRPr lang="pt-BR" sz="1100" dirty="0">
              <a:solidFill>
                <a:schemeClr val="tx1">
                  <a:lumMod val="50000"/>
                </a:schemeClr>
              </a:solidFill>
              <a:latin typeface="Source Sans Pro Light" panose="020B0403030403020204" pitchFamily="34" charset="0"/>
              <a:ea typeface="Source Sans Pro Light" panose="020B0403030403020204" pitchFamily="34" charset="0"/>
              <a:cs typeface="Arial" panose="020B0604020202020204" pitchFamily="34" charset="0"/>
            </a:endParaRPr>
          </a:p>
          <a:p>
            <a:pPr algn="just" defTabSz="237668">
              <a:lnSpc>
                <a:spcPct val="150000"/>
              </a:lnSpc>
            </a:pP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  <a:cs typeface="Arial" panose="020B0604020202020204" pitchFamily="34" charset="0"/>
              </a:rPr>
              <a:t>	Em virtude do atual contexto pandêmico, esta Equipe Técnica não realizou inspeção in loco às dependências da Recuperanda. Por outro</a:t>
            </a:r>
          </a:p>
          <a:p>
            <a:pPr algn="just" defTabSz="237668">
              <a:lnSpc>
                <a:spcPct val="150000"/>
              </a:lnSpc>
            </a:pP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  <a:cs typeface="Arial" panose="020B0604020202020204" pitchFamily="34" charset="0"/>
              </a:rPr>
              <a:t>lado, realizou conferência virtual no </a:t>
            </a:r>
            <a:r>
              <a:rPr lang="pt-BR" sz="1100">
                <a:solidFill>
                  <a:schemeClr val="tx1">
                    <a:lumMod val="50000"/>
                  </a:schemeClr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  <a:cs typeface="Arial" panose="020B0604020202020204" pitchFamily="34" charset="0"/>
              </a:rPr>
              <a:t>dia 17/06/2020</a:t>
            </a: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  <a:cs typeface="Arial" panose="020B0604020202020204" pitchFamily="34" charset="0"/>
              </a:rPr>
              <a:t>, momento em que o representante legal da Recuperanda informou que as atividades operacionais estavam sendo realizadas normalmente.</a:t>
            </a:r>
          </a:p>
          <a:p>
            <a:pPr algn="just" defTabSz="237668">
              <a:lnSpc>
                <a:spcPct val="150000"/>
              </a:lnSpc>
            </a:pPr>
            <a:endParaRPr lang="pt-BR" sz="1100" dirty="0">
              <a:solidFill>
                <a:schemeClr val="tx1">
                  <a:lumMod val="50000"/>
                </a:schemeClr>
              </a:solidFill>
              <a:latin typeface="Source Sans Pro Light" panose="020B0403030403020204" pitchFamily="34" charset="0"/>
              <a:ea typeface="Source Sans Pro Light" panose="020B0403030403020204" pitchFamily="34" charset="0"/>
              <a:cs typeface="Arial" panose="020B0604020202020204" pitchFamily="34" charset="0"/>
            </a:endParaRPr>
          </a:p>
          <a:p>
            <a:pPr algn="just" defTabSz="237668">
              <a:lnSpc>
                <a:spcPct val="150000"/>
              </a:lnSpc>
            </a:pP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  <a:cs typeface="Arial" panose="020B0604020202020204" pitchFamily="34" charset="0"/>
              </a:rPr>
              <a:t>	Adicionalmente, cumpre a esta Equipe destacar que existem atrasos no pagamentos de tributos, cujos créditos não são sujeitos à Recuperação Judicial.</a:t>
            </a:r>
          </a:p>
        </p:txBody>
      </p:sp>
      <p:pic>
        <p:nvPicPr>
          <p:cNvPr id="5" name="Graphic 4" descr="Checkmark">
            <a:extLst>
              <a:ext uri="{FF2B5EF4-FFF2-40B4-BE49-F238E27FC236}">
                <a16:creationId xmlns:a16="http://schemas.microsoft.com/office/drawing/2014/main" id="{5CBDBCD0-61A7-4855-9567-FD3141B27F2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66316" y="1727200"/>
            <a:ext cx="3447215" cy="3764280"/>
          </a:xfrm>
          <a:prstGeom prst="rect">
            <a:avLst/>
          </a:prstGeom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32855285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1000"/>
    </mc:Choice>
    <mc:Fallback xmlns="">
      <p:transition advTm="1000"/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C09FA500-C896-4387-90EA-A768A2A6DB9D}"/>
              </a:ext>
            </a:extLst>
          </p:cNvPr>
          <p:cNvSpPr/>
          <p:nvPr/>
        </p:nvSpPr>
        <p:spPr>
          <a:xfrm>
            <a:off x="0" y="0"/>
            <a:ext cx="4178030" cy="6858000"/>
          </a:xfrm>
          <a:prstGeom prst="rect">
            <a:avLst/>
          </a:prstGeom>
          <a:gradFill flip="none" rotWithShape="1">
            <a:gsLst>
              <a:gs pos="0">
                <a:schemeClr val="accent5">
                  <a:lumMod val="67000"/>
                </a:schemeClr>
              </a:gs>
              <a:gs pos="48000">
                <a:schemeClr val="accent3"/>
              </a:gs>
              <a:gs pos="100000">
                <a:schemeClr val="accent6"/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463"/>
          </a:p>
        </p:txBody>
      </p:sp>
      <p:sp>
        <p:nvSpPr>
          <p:cNvPr id="15" name="Text Placeholder 4">
            <a:extLst>
              <a:ext uri="{FF2B5EF4-FFF2-40B4-BE49-F238E27FC236}">
                <a16:creationId xmlns:a16="http://schemas.microsoft.com/office/drawing/2014/main" id="{ABBAA79D-36E6-4D7D-92BA-BD9A948C540D}"/>
              </a:ext>
            </a:extLst>
          </p:cNvPr>
          <p:cNvSpPr txBox="1">
            <a:spLocks/>
          </p:cNvSpPr>
          <p:nvPr/>
        </p:nvSpPr>
        <p:spPr>
          <a:xfrm>
            <a:off x="586486" y="3213788"/>
            <a:ext cx="3159058" cy="740485"/>
          </a:xfrm>
          <a:prstGeom prst="rect">
            <a:avLst/>
          </a:prstGeom>
        </p:spPr>
        <p:txBody>
          <a:bodyPr/>
          <a:lstStyle>
            <a:lvl1pPr marL="185746" indent="-185746" algn="l" defTabSz="742987" rtl="0" eaLnBrk="1" latinLnBrk="0" hangingPunct="1">
              <a:lnSpc>
                <a:spcPct val="90000"/>
              </a:lnSpc>
              <a:spcBef>
                <a:spcPts val="813"/>
              </a:spcBef>
              <a:buFont typeface="Arial" panose="020B0604020202020204" pitchFamily="34" charset="0"/>
              <a:buChar char="•"/>
              <a:defRPr sz="227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57241" indent="-185746" algn="l" defTabSz="742987" rtl="0" eaLnBrk="1" latinLnBrk="0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9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28734" indent="-185746" algn="l" defTabSz="742987" rtl="0" eaLnBrk="1" latinLnBrk="0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6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00228" indent="-185746" algn="l" defTabSz="742987" rtl="0" eaLnBrk="1" latinLnBrk="0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4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671722" indent="-185746" algn="l" defTabSz="742987" rtl="0" eaLnBrk="1" latinLnBrk="0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4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043215" indent="-185746" algn="l" defTabSz="742987" rtl="0" eaLnBrk="1" latinLnBrk="0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4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414709" indent="-185746" algn="l" defTabSz="742987" rtl="0" eaLnBrk="1" latinLnBrk="0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4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786201" indent="-185746" algn="l" defTabSz="742987" rtl="0" eaLnBrk="1" latinLnBrk="0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4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157696" indent="-185746" algn="l" defTabSz="742987" rtl="0" eaLnBrk="1" latinLnBrk="0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4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pt-BR" sz="2800" b="1" kern="0">
                <a:solidFill>
                  <a:schemeClr val="bg1"/>
                </a:solidFill>
                <a:latin typeface="Source Sans Pro" panose="020B0503030403020204" pitchFamily="34" charset="0"/>
              </a:rPr>
              <a:t>6. REGISTRO FOTOGRÁFICO</a:t>
            </a:r>
            <a:endParaRPr lang="pt-BR"/>
          </a:p>
        </p:txBody>
      </p:sp>
      <p:sp>
        <p:nvSpPr>
          <p:cNvPr id="8" name="Content Placeholder 3">
            <a:extLst>
              <a:ext uri="{FF2B5EF4-FFF2-40B4-BE49-F238E27FC236}">
                <a16:creationId xmlns:a16="http://schemas.microsoft.com/office/drawing/2014/main" id="{550DBF0B-AD19-4A05-A2BF-D385D53CA5C7}"/>
              </a:ext>
            </a:extLst>
          </p:cNvPr>
          <p:cNvSpPr txBox="1">
            <a:spLocks/>
          </p:cNvSpPr>
          <p:nvPr/>
        </p:nvSpPr>
        <p:spPr>
          <a:xfrm>
            <a:off x="5048747" y="2609700"/>
            <a:ext cx="3287533" cy="6040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5738" indent="-185738" algn="l" defTabSz="742950" rtl="0" eaLnBrk="1" latinLnBrk="0" hangingPunct="1">
              <a:lnSpc>
                <a:spcPct val="90000"/>
              </a:lnSpc>
              <a:spcBef>
                <a:spcPts val="813"/>
              </a:spcBef>
              <a:buFont typeface="Arial" panose="020B0604020202020204" pitchFamily="34" charset="0"/>
              <a:buChar char="•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57213" indent="-185738" algn="l" defTabSz="742950" rtl="0" eaLnBrk="1" latinLnBrk="0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227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28688" indent="-185738" algn="l" defTabSz="742950" rtl="0" eaLnBrk="1" latinLnBrk="0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9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00163" indent="-185738" algn="l" defTabSz="742950" rtl="0" eaLnBrk="1" latinLnBrk="0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6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671638" indent="-185738" algn="l" defTabSz="742950" rtl="0" eaLnBrk="1" latinLnBrk="0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6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043113" indent="-185738" algn="l" defTabSz="742950" rtl="0" eaLnBrk="1" latinLnBrk="0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6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414588" indent="-185738" algn="l" defTabSz="742950" rtl="0" eaLnBrk="1" latinLnBrk="0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6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786063" indent="-185738" algn="l" defTabSz="742950" rtl="0" eaLnBrk="1" latinLnBrk="0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6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157538" indent="-185738" algn="l" defTabSz="742950" rtl="0" eaLnBrk="1" latinLnBrk="0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6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pt-BR" sz="2200" b="1">
                <a:solidFill>
                  <a:schemeClr val="bg2">
                    <a:lumMod val="25000"/>
                  </a:schemeClr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  <a:cs typeface="Arial" panose="020B0604020202020204" pitchFamily="34" charset="0"/>
              </a:rPr>
              <a:t>6.1. Registro Fotográfico</a:t>
            </a:r>
          </a:p>
          <a:p>
            <a:endParaRPr lang="pt-BR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B630F9C-FC3F-4EE9-A6BD-53DA5A617096}"/>
              </a:ext>
            </a:extLst>
          </p:cNvPr>
          <p:cNvSpPr txBox="1"/>
          <p:nvPr/>
        </p:nvSpPr>
        <p:spPr>
          <a:xfrm>
            <a:off x="24407" y="1241710"/>
            <a:ext cx="4129216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1">
              <a:defRPr/>
            </a:pPr>
            <a:r>
              <a:rPr lang="en-US" sz="3600" b="1" kern="0">
                <a:solidFill>
                  <a:schemeClr val="bg1"/>
                </a:solidFill>
                <a:latin typeface="Source Sans Pro" panose="020B0503030403020204" pitchFamily="34" charset="0"/>
              </a:rPr>
              <a:t>RELATÓRIO </a:t>
            </a:r>
            <a:br>
              <a:rPr lang="en-US" sz="3600" b="1" kern="0">
                <a:solidFill>
                  <a:schemeClr val="bg1"/>
                </a:solidFill>
                <a:latin typeface="Source Sans Pro" panose="020B0503030403020204" pitchFamily="34" charset="0"/>
              </a:rPr>
            </a:br>
            <a:r>
              <a:rPr lang="en-US" sz="3600" b="1" kern="0">
                <a:solidFill>
                  <a:schemeClr val="bg1"/>
                </a:solidFill>
                <a:latin typeface="Source Sans Pro" panose="020B0503030403020204" pitchFamily="34" charset="0"/>
              </a:rPr>
              <a:t>DE ATIVIDADES</a:t>
            </a:r>
          </a:p>
        </p:txBody>
      </p:sp>
    </p:spTree>
    <p:extLst>
      <p:ext uri="{BB962C8B-B14F-4D97-AF65-F5344CB8AC3E}">
        <p14:creationId xmlns:p14="http://schemas.microsoft.com/office/powerpoint/2010/main" val="28275058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1000"/>
    </mc:Choice>
    <mc:Fallback xmlns="">
      <p:transition advTm="1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9D220608-4A90-46A9-A6DE-6674C5B2659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953000" y="1405511"/>
            <a:ext cx="4329663" cy="260540"/>
          </a:xfrm>
        </p:spPr>
        <p:txBody>
          <a:bodyPr>
            <a:noAutofit/>
          </a:bodyPr>
          <a:lstStyle/>
          <a:p>
            <a:pPr algn="ctr"/>
            <a:r>
              <a:rPr lang="pt-BR" sz="1300" b="1" dirty="0">
                <a:solidFill>
                  <a:schemeClr val="bg2">
                    <a:lumMod val="10000"/>
                  </a:schemeClr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  <a:cs typeface="Arial" panose="020B0604020202020204" pitchFamily="34" charset="0"/>
              </a:rPr>
              <a:t>ATENDIMENTO</a:t>
            </a:r>
            <a:endParaRPr lang="en-US" sz="1300" b="1" dirty="0">
              <a:solidFill>
                <a:schemeClr val="bg2">
                  <a:lumMod val="10000"/>
                </a:schemeClr>
              </a:solidFill>
              <a:latin typeface="Source Sans Pro Light" panose="020B0403030403020204" pitchFamily="34" charset="0"/>
              <a:ea typeface="Source Sans Pro Light" panose="020B0403030403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25BD1E35-1D8C-4FCD-8A46-2F29DB6605D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55316" y="1405511"/>
            <a:ext cx="4313238" cy="260540"/>
          </a:xfrm>
        </p:spPr>
        <p:txBody>
          <a:bodyPr>
            <a:noAutofit/>
          </a:bodyPr>
          <a:lstStyle/>
          <a:p>
            <a:pPr algn="ctr"/>
            <a:r>
              <a:rPr lang="pt-BR" sz="1300" b="1" dirty="0">
                <a:solidFill>
                  <a:schemeClr val="bg2">
                    <a:lumMod val="10000"/>
                  </a:schemeClr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  <a:cs typeface="Arial" panose="020B0604020202020204" pitchFamily="34" charset="0"/>
              </a:rPr>
              <a:t>ATENDIMENTO</a:t>
            </a:r>
            <a:endParaRPr lang="en-US" sz="1300" b="1" dirty="0">
              <a:solidFill>
                <a:schemeClr val="bg2">
                  <a:lumMod val="10000"/>
                </a:schemeClr>
              </a:solidFill>
              <a:latin typeface="Source Sans Pro Light" panose="020B0403030403020204" pitchFamily="34" charset="0"/>
              <a:ea typeface="Source Sans Pro Light" panose="020B0403030403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Slide Number Placeholder 17">
            <a:extLst>
              <a:ext uri="{FF2B5EF4-FFF2-40B4-BE49-F238E27FC236}">
                <a16:creationId xmlns:a16="http://schemas.microsoft.com/office/drawing/2014/main" id="{16CFE953-A31D-40DD-9502-02BD51F6B3B0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4FAB73BC-B049-4115-A692-8D63A059BFB8}" type="slidenum">
              <a:rPr lang="en-US" sz="975">
                <a:latin typeface="Arial" panose="020B0604020202020204" pitchFamily="34" charset="0"/>
                <a:cs typeface="Arial" panose="020B0604020202020204" pitchFamily="34" charset="0"/>
              </a:rPr>
              <a:pPr/>
              <a:t>24</a:t>
            </a:fld>
            <a:endParaRPr lang="en-US" sz="975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Text Placeholder 1">
            <a:extLst>
              <a:ext uri="{FF2B5EF4-FFF2-40B4-BE49-F238E27FC236}">
                <a16:creationId xmlns:a16="http://schemas.microsoft.com/office/drawing/2014/main" id="{449AB189-4C7B-4719-B531-55C20D49C209}"/>
              </a:ext>
            </a:extLst>
          </p:cNvPr>
          <p:cNvSpPr txBox="1">
            <a:spLocks/>
          </p:cNvSpPr>
          <p:nvPr/>
        </p:nvSpPr>
        <p:spPr>
          <a:xfrm>
            <a:off x="710079" y="790902"/>
            <a:ext cx="7483153" cy="486355"/>
          </a:xfrm>
          <a:prstGeom prst="rect">
            <a:avLst/>
          </a:prstGeom>
        </p:spPr>
        <p:txBody>
          <a:bodyPr/>
          <a:lstStyle>
            <a:lvl1pPr marL="185746" indent="-185746" algn="l" defTabSz="742987" rtl="0" eaLnBrk="1" latinLnBrk="0" hangingPunct="1">
              <a:lnSpc>
                <a:spcPct val="90000"/>
              </a:lnSpc>
              <a:spcBef>
                <a:spcPts val="813"/>
              </a:spcBef>
              <a:buFont typeface="Arial" panose="020B0604020202020204" pitchFamily="34" charset="0"/>
              <a:buChar char="•"/>
              <a:defRPr sz="227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57241" indent="-185746" algn="l" defTabSz="742987" rtl="0" eaLnBrk="1" latinLnBrk="0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9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28734" indent="-185746" algn="l" defTabSz="742987" rtl="0" eaLnBrk="1" latinLnBrk="0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6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00228" indent="-185746" algn="l" defTabSz="742987" rtl="0" eaLnBrk="1" latinLnBrk="0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4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671722" indent="-185746" algn="l" defTabSz="742987" rtl="0" eaLnBrk="1" latinLnBrk="0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4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043215" indent="-185746" algn="l" defTabSz="742987" rtl="0" eaLnBrk="1" latinLnBrk="0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4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414709" indent="-185746" algn="l" defTabSz="742987" rtl="0" eaLnBrk="1" latinLnBrk="0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4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786201" indent="-185746" algn="l" defTabSz="742987" rtl="0" eaLnBrk="1" latinLnBrk="0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4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157696" indent="-185746" algn="l" defTabSz="742987" rtl="0" eaLnBrk="1" latinLnBrk="0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4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600">
                <a:latin typeface="Roboto Black" pitchFamily="2" charset="0"/>
                <a:ea typeface="Roboto Black" pitchFamily="2" charset="0"/>
              </a:rPr>
              <a:t>6.1 </a:t>
            </a:r>
            <a:r>
              <a:rPr lang="en-US" sz="2600" err="1">
                <a:latin typeface="Roboto Black" pitchFamily="2" charset="0"/>
                <a:ea typeface="Roboto Black" pitchFamily="2" charset="0"/>
              </a:rPr>
              <a:t>Registro</a:t>
            </a:r>
            <a:r>
              <a:rPr lang="en-US" sz="2600">
                <a:latin typeface="Roboto Black" pitchFamily="2" charset="0"/>
                <a:ea typeface="Roboto Black" pitchFamily="2" charset="0"/>
              </a:rPr>
              <a:t> </a:t>
            </a:r>
            <a:r>
              <a:rPr lang="en-US" sz="2600" err="1">
                <a:gradFill>
                  <a:gsLst>
                    <a:gs pos="0">
                      <a:schemeClr val="accent5">
                        <a:lumMod val="67000"/>
                      </a:schemeClr>
                    </a:gs>
                    <a:gs pos="48000">
                      <a:schemeClr val="accent3"/>
                    </a:gs>
                    <a:gs pos="100000">
                      <a:schemeClr val="accent6"/>
                    </a:gs>
                  </a:gsLst>
                  <a:path path="circle">
                    <a:fillToRect l="100000" t="100000"/>
                  </a:path>
                </a:gradFill>
                <a:latin typeface="Roboto Black" pitchFamily="2" charset="0"/>
                <a:ea typeface="Roboto Black" pitchFamily="2" charset="0"/>
              </a:rPr>
              <a:t>Fotográfico</a:t>
            </a:r>
            <a:endParaRPr lang="en-US" sz="2600">
              <a:latin typeface="Roboto Black" pitchFamily="2" charset="0"/>
              <a:ea typeface="Roboto Black" pitchFamily="2" charset="0"/>
            </a:endParaRPr>
          </a:p>
        </p:txBody>
      </p:sp>
      <p:pic>
        <p:nvPicPr>
          <p:cNvPr id="4" name="Espaço Reservado para Imagem 3"/>
          <p:cNvPicPr>
            <a:picLocks noGrp="1" noChangeAspect="1"/>
          </p:cNvPicPr>
          <p:nvPr>
            <p:ph type="pic" sz="quarter" idx="16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2827" b="22827"/>
          <a:stretch>
            <a:fillRect/>
          </a:stretch>
        </p:blipFill>
        <p:spPr/>
      </p:pic>
      <p:pic>
        <p:nvPicPr>
          <p:cNvPr id="5" name="Espaço Reservado para Imagem 4"/>
          <p:cNvPicPr>
            <a:picLocks noGrp="1" noChangeAspect="1"/>
          </p:cNvPicPr>
          <p:nvPr>
            <p:ph type="pic" sz="quarter" idx="17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2827" b="22827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428781513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9D220608-4A90-46A9-A6DE-6674C5B2659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5062082" y="1415280"/>
            <a:ext cx="4329663" cy="260540"/>
          </a:xfrm>
        </p:spPr>
        <p:txBody>
          <a:bodyPr>
            <a:noAutofit/>
          </a:bodyPr>
          <a:lstStyle/>
          <a:p>
            <a:pPr algn="ctr"/>
            <a:r>
              <a:rPr lang="pt-BR" sz="1300" b="1" dirty="0">
                <a:solidFill>
                  <a:schemeClr val="bg2">
                    <a:lumMod val="10000"/>
                  </a:schemeClr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  <a:cs typeface="Arial" panose="020B0604020202020204" pitchFamily="34" charset="0"/>
              </a:rPr>
              <a:t>atendimento</a:t>
            </a:r>
            <a:endParaRPr lang="en-US" sz="1300" b="1" dirty="0">
              <a:solidFill>
                <a:schemeClr val="bg2">
                  <a:lumMod val="10000"/>
                </a:schemeClr>
              </a:solidFill>
              <a:latin typeface="Source Sans Pro Light" panose="020B0403030403020204" pitchFamily="34" charset="0"/>
              <a:ea typeface="Source Sans Pro Light" panose="020B0403030403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25BD1E35-1D8C-4FCD-8A46-2F29DB6605D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55316" y="1405511"/>
            <a:ext cx="4313238" cy="260540"/>
          </a:xfrm>
        </p:spPr>
        <p:txBody>
          <a:bodyPr>
            <a:noAutofit/>
          </a:bodyPr>
          <a:lstStyle/>
          <a:p>
            <a:pPr algn="ctr"/>
            <a:r>
              <a:rPr lang="en-US" sz="1300" b="1" dirty="0">
                <a:solidFill>
                  <a:schemeClr val="bg2">
                    <a:lumMod val="10000"/>
                  </a:schemeClr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  <a:cs typeface="Arial" panose="020B0604020202020204" pitchFamily="34" charset="0"/>
              </a:rPr>
              <a:t>ATENDIMENTO</a:t>
            </a:r>
          </a:p>
        </p:txBody>
      </p:sp>
      <p:sp>
        <p:nvSpPr>
          <p:cNvPr id="18" name="Slide Number Placeholder 17">
            <a:extLst>
              <a:ext uri="{FF2B5EF4-FFF2-40B4-BE49-F238E27FC236}">
                <a16:creationId xmlns:a16="http://schemas.microsoft.com/office/drawing/2014/main" id="{16CFE953-A31D-40DD-9502-02BD51F6B3B0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4FAB73BC-B049-4115-A692-8D63A059BFB8}" type="slidenum">
              <a:rPr lang="en-US" sz="975">
                <a:latin typeface="Arial" panose="020B0604020202020204" pitchFamily="34" charset="0"/>
                <a:cs typeface="Arial" panose="020B0604020202020204" pitchFamily="34" charset="0"/>
              </a:rPr>
              <a:pPr/>
              <a:t>25</a:t>
            </a:fld>
            <a:endParaRPr lang="en-US" sz="975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Text Placeholder 1">
            <a:extLst>
              <a:ext uri="{FF2B5EF4-FFF2-40B4-BE49-F238E27FC236}">
                <a16:creationId xmlns:a16="http://schemas.microsoft.com/office/drawing/2014/main" id="{449AB189-4C7B-4719-B531-55C20D49C209}"/>
              </a:ext>
            </a:extLst>
          </p:cNvPr>
          <p:cNvSpPr txBox="1">
            <a:spLocks/>
          </p:cNvSpPr>
          <p:nvPr/>
        </p:nvSpPr>
        <p:spPr>
          <a:xfrm>
            <a:off x="710079" y="790902"/>
            <a:ext cx="7483153" cy="486355"/>
          </a:xfrm>
          <a:prstGeom prst="rect">
            <a:avLst/>
          </a:prstGeom>
        </p:spPr>
        <p:txBody>
          <a:bodyPr/>
          <a:lstStyle>
            <a:lvl1pPr marL="185746" indent="-185746" algn="l" defTabSz="742987" rtl="0" eaLnBrk="1" latinLnBrk="0" hangingPunct="1">
              <a:lnSpc>
                <a:spcPct val="90000"/>
              </a:lnSpc>
              <a:spcBef>
                <a:spcPts val="813"/>
              </a:spcBef>
              <a:buFont typeface="Arial" panose="020B0604020202020204" pitchFamily="34" charset="0"/>
              <a:buChar char="•"/>
              <a:defRPr sz="227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57241" indent="-185746" algn="l" defTabSz="742987" rtl="0" eaLnBrk="1" latinLnBrk="0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9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28734" indent="-185746" algn="l" defTabSz="742987" rtl="0" eaLnBrk="1" latinLnBrk="0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6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00228" indent="-185746" algn="l" defTabSz="742987" rtl="0" eaLnBrk="1" latinLnBrk="0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4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671722" indent="-185746" algn="l" defTabSz="742987" rtl="0" eaLnBrk="1" latinLnBrk="0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4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043215" indent="-185746" algn="l" defTabSz="742987" rtl="0" eaLnBrk="1" latinLnBrk="0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4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414709" indent="-185746" algn="l" defTabSz="742987" rtl="0" eaLnBrk="1" latinLnBrk="0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4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786201" indent="-185746" algn="l" defTabSz="742987" rtl="0" eaLnBrk="1" latinLnBrk="0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4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157696" indent="-185746" algn="l" defTabSz="742987" rtl="0" eaLnBrk="1" latinLnBrk="0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4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600">
                <a:latin typeface="Roboto Black" pitchFamily="2" charset="0"/>
                <a:ea typeface="Roboto Black" pitchFamily="2" charset="0"/>
              </a:rPr>
              <a:t>6.1 </a:t>
            </a:r>
            <a:r>
              <a:rPr lang="en-US" sz="2600" err="1">
                <a:latin typeface="Roboto Black" pitchFamily="2" charset="0"/>
                <a:ea typeface="Roboto Black" pitchFamily="2" charset="0"/>
              </a:rPr>
              <a:t>Registro</a:t>
            </a:r>
            <a:r>
              <a:rPr lang="en-US" sz="2600">
                <a:latin typeface="Roboto Black" pitchFamily="2" charset="0"/>
                <a:ea typeface="Roboto Black" pitchFamily="2" charset="0"/>
              </a:rPr>
              <a:t> </a:t>
            </a:r>
            <a:r>
              <a:rPr lang="en-US" sz="2600" err="1">
                <a:gradFill>
                  <a:gsLst>
                    <a:gs pos="0">
                      <a:schemeClr val="accent5">
                        <a:lumMod val="67000"/>
                      </a:schemeClr>
                    </a:gs>
                    <a:gs pos="48000">
                      <a:schemeClr val="accent3"/>
                    </a:gs>
                    <a:gs pos="100000">
                      <a:schemeClr val="accent6"/>
                    </a:gs>
                  </a:gsLst>
                  <a:path path="circle">
                    <a:fillToRect l="100000" t="100000"/>
                  </a:path>
                </a:gradFill>
                <a:latin typeface="Roboto Black" pitchFamily="2" charset="0"/>
                <a:ea typeface="Roboto Black" pitchFamily="2" charset="0"/>
              </a:rPr>
              <a:t>Fotográfico</a:t>
            </a:r>
            <a:endParaRPr lang="en-US" sz="2600">
              <a:latin typeface="Roboto Black" pitchFamily="2" charset="0"/>
              <a:ea typeface="Roboto Black" pitchFamily="2" charset="0"/>
            </a:endParaRPr>
          </a:p>
        </p:txBody>
      </p:sp>
      <p:pic>
        <p:nvPicPr>
          <p:cNvPr id="5" name="Espaço Reservado para Imagem 4"/>
          <p:cNvPicPr>
            <a:picLocks noGrp="1" noChangeAspect="1"/>
          </p:cNvPicPr>
          <p:nvPr>
            <p:ph type="pic" sz="quarter" idx="16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2827" b="22827"/>
          <a:stretch>
            <a:fillRect/>
          </a:stretch>
        </p:blipFill>
        <p:spPr/>
      </p:pic>
      <p:pic>
        <p:nvPicPr>
          <p:cNvPr id="4" name="Espaço Reservado para Imagem 3"/>
          <p:cNvPicPr>
            <a:picLocks noGrp="1" noChangeAspect="1"/>
          </p:cNvPicPr>
          <p:nvPr>
            <p:ph type="pic" sz="quarter" idx="17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2827" b="22827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240977499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5B93CA9B-9786-4F1A-BB1F-48BDBC45C47A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8578" y="2480707"/>
            <a:ext cx="5028843" cy="1896586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F9CCB9FB-8E9D-4FC9-AAFA-C950FA96EACF}"/>
              </a:ext>
            </a:extLst>
          </p:cNvPr>
          <p:cNvSpPr/>
          <p:nvPr/>
        </p:nvSpPr>
        <p:spPr>
          <a:xfrm>
            <a:off x="5999482" y="381000"/>
            <a:ext cx="3809998" cy="105664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500069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C09FA500-C896-4387-90EA-A768A2A6DB9D}"/>
              </a:ext>
            </a:extLst>
          </p:cNvPr>
          <p:cNvSpPr/>
          <p:nvPr/>
        </p:nvSpPr>
        <p:spPr>
          <a:xfrm>
            <a:off x="0" y="0"/>
            <a:ext cx="4178030" cy="6858000"/>
          </a:xfrm>
          <a:prstGeom prst="rect">
            <a:avLst/>
          </a:prstGeom>
          <a:gradFill flip="none" rotWithShape="1">
            <a:gsLst>
              <a:gs pos="0">
                <a:schemeClr val="accent5">
                  <a:lumMod val="67000"/>
                </a:schemeClr>
              </a:gs>
              <a:gs pos="48000">
                <a:schemeClr val="accent3"/>
              </a:gs>
              <a:gs pos="100000">
                <a:schemeClr val="accent6"/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463"/>
          </a:p>
        </p:txBody>
      </p:sp>
      <p:sp>
        <p:nvSpPr>
          <p:cNvPr id="24" name="TextBox 23"/>
          <p:cNvSpPr txBox="1">
            <a:spLocks noChangeArrowheads="1"/>
          </p:cNvSpPr>
          <p:nvPr/>
        </p:nvSpPr>
        <p:spPr bwMode="auto">
          <a:xfrm>
            <a:off x="4596836" y="4277717"/>
            <a:ext cx="720069" cy="2423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sz="975">
                <a:solidFill>
                  <a:schemeClr val="bg1"/>
                </a:solidFill>
                <a:latin typeface="Source Sans Pro Light" panose="020B0403030403020204" pitchFamily="34" charset="0"/>
                <a:ea typeface="Roboto Light" panose="02000000000000000000" pitchFamily="2" charset="0"/>
                <a:cs typeface="Roboto Light" panose="02000000000000000000" pitchFamily="2" charset="0"/>
              </a:rPr>
              <a:t>Pulsecolor</a:t>
            </a:r>
          </a:p>
        </p:txBody>
      </p:sp>
      <p:sp>
        <p:nvSpPr>
          <p:cNvPr id="15" name="Text Placeholder 4">
            <a:extLst>
              <a:ext uri="{FF2B5EF4-FFF2-40B4-BE49-F238E27FC236}">
                <a16:creationId xmlns:a16="http://schemas.microsoft.com/office/drawing/2014/main" id="{ABBAA79D-36E6-4D7D-92BA-BD9A948C540D}"/>
              </a:ext>
            </a:extLst>
          </p:cNvPr>
          <p:cNvSpPr txBox="1">
            <a:spLocks/>
          </p:cNvSpPr>
          <p:nvPr/>
        </p:nvSpPr>
        <p:spPr>
          <a:xfrm>
            <a:off x="673640" y="3225958"/>
            <a:ext cx="2830750" cy="740485"/>
          </a:xfrm>
          <a:prstGeom prst="rect">
            <a:avLst/>
          </a:prstGeom>
        </p:spPr>
        <p:txBody>
          <a:bodyPr/>
          <a:lstStyle>
            <a:lvl1pPr marL="185746" indent="-185746" algn="l" defTabSz="742987" rtl="0" eaLnBrk="1" latinLnBrk="0" hangingPunct="1">
              <a:lnSpc>
                <a:spcPct val="90000"/>
              </a:lnSpc>
              <a:spcBef>
                <a:spcPts val="813"/>
              </a:spcBef>
              <a:buFont typeface="Arial" panose="020B0604020202020204" pitchFamily="34" charset="0"/>
              <a:buChar char="•"/>
              <a:defRPr sz="227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57241" indent="-185746" algn="l" defTabSz="742987" rtl="0" eaLnBrk="1" latinLnBrk="0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9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28734" indent="-185746" algn="l" defTabSz="742987" rtl="0" eaLnBrk="1" latinLnBrk="0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6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00228" indent="-185746" algn="l" defTabSz="742987" rtl="0" eaLnBrk="1" latinLnBrk="0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4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671722" indent="-185746" algn="l" defTabSz="742987" rtl="0" eaLnBrk="1" latinLnBrk="0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4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043215" indent="-185746" algn="l" defTabSz="742987" rtl="0" eaLnBrk="1" latinLnBrk="0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4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414709" indent="-185746" algn="l" defTabSz="742987" rtl="0" eaLnBrk="1" latinLnBrk="0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4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786201" indent="-185746" algn="l" defTabSz="742987" rtl="0" eaLnBrk="1" latinLnBrk="0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4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157696" indent="-185746" algn="l" defTabSz="742987" rtl="0" eaLnBrk="1" latinLnBrk="0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4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pt-BR" sz="2800" b="1" kern="0">
                <a:solidFill>
                  <a:schemeClr val="bg1"/>
                </a:solidFill>
                <a:latin typeface="Source Sans Pro" panose="020B0503030403020204" pitchFamily="34" charset="0"/>
              </a:rPr>
              <a:t>1. INTRODUÇÃO</a:t>
            </a:r>
            <a:endParaRPr lang="pt-BR"/>
          </a:p>
        </p:txBody>
      </p:sp>
      <p:sp>
        <p:nvSpPr>
          <p:cNvPr id="8" name="Content Placeholder 3">
            <a:extLst>
              <a:ext uri="{FF2B5EF4-FFF2-40B4-BE49-F238E27FC236}">
                <a16:creationId xmlns:a16="http://schemas.microsoft.com/office/drawing/2014/main" id="{550DBF0B-AD19-4A05-A2BF-D385D53CA5C7}"/>
              </a:ext>
            </a:extLst>
          </p:cNvPr>
          <p:cNvSpPr txBox="1">
            <a:spLocks/>
          </p:cNvSpPr>
          <p:nvPr/>
        </p:nvSpPr>
        <p:spPr>
          <a:xfrm>
            <a:off x="4420015" y="2511813"/>
            <a:ext cx="4953000" cy="1454630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185738" indent="-185738" algn="l" defTabSz="742950" rtl="0" eaLnBrk="1" latinLnBrk="0" hangingPunct="1">
              <a:lnSpc>
                <a:spcPct val="90000"/>
              </a:lnSpc>
              <a:spcBef>
                <a:spcPts val="813"/>
              </a:spcBef>
              <a:buFont typeface="Arial" panose="020B0604020202020204" pitchFamily="34" charset="0"/>
              <a:buChar char="•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57213" indent="-185738" algn="l" defTabSz="742950" rtl="0" eaLnBrk="1" latinLnBrk="0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227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28688" indent="-185738" algn="l" defTabSz="742950" rtl="0" eaLnBrk="1" latinLnBrk="0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9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00163" indent="-185738" algn="l" defTabSz="742950" rtl="0" eaLnBrk="1" latinLnBrk="0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6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671638" indent="-185738" algn="l" defTabSz="742950" rtl="0" eaLnBrk="1" latinLnBrk="0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6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043113" indent="-185738" algn="l" defTabSz="742950" rtl="0" eaLnBrk="1" latinLnBrk="0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6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414588" indent="-185738" algn="l" defTabSz="742950" rtl="0" eaLnBrk="1" latinLnBrk="0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6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786063" indent="-185738" algn="l" defTabSz="742950" rtl="0" eaLnBrk="1" latinLnBrk="0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6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157538" indent="-185738" algn="l" defTabSz="742950" rtl="0" eaLnBrk="1" latinLnBrk="0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6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pt-BR" sz="2200" b="1">
                <a:solidFill>
                  <a:schemeClr val="bg2">
                    <a:lumMod val="10000"/>
                  </a:schemeClr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  <a:cs typeface="Arial" panose="020B0604020202020204" pitchFamily="34" charset="0"/>
              </a:rPr>
              <a:t>1.1. Considerações Preliminares</a:t>
            </a:r>
          </a:p>
          <a:p>
            <a:pPr>
              <a:lnSpc>
                <a:spcPct val="150000"/>
              </a:lnSpc>
            </a:pPr>
            <a:r>
              <a:rPr lang="pt-BR" sz="2200" b="1">
                <a:solidFill>
                  <a:schemeClr val="bg2">
                    <a:lumMod val="10000"/>
                  </a:schemeClr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  <a:cs typeface="Arial" panose="020B0604020202020204" pitchFamily="34" charset="0"/>
              </a:rPr>
              <a:t>1.2. Estágio Processual</a:t>
            </a:r>
          </a:p>
          <a:p>
            <a:pPr>
              <a:lnSpc>
                <a:spcPct val="150000"/>
              </a:lnSpc>
            </a:pPr>
            <a:r>
              <a:rPr lang="pt-BR" sz="2200" b="1">
                <a:solidFill>
                  <a:schemeClr val="bg2">
                    <a:lumMod val="10000"/>
                  </a:schemeClr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  <a:cs typeface="Arial" panose="020B0604020202020204" pitchFamily="34" charset="0"/>
              </a:rPr>
              <a:t>1.3. Cronograma Processual</a:t>
            </a:r>
            <a:endParaRPr lang="en-US" sz="2200" b="1">
              <a:solidFill>
                <a:schemeClr val="bg2">
                  <a:lumMod val="10000"/>
                </a:schemeClr>
              </a:solidFill>
              <a:latin typeface="Source Sans Pro Light" panose="020B0403030403020204" pitchFamily="34" charset="0"/>
              <a:ea typeface="Source Sans Pro Light" panose="020B0403030403020204" pitchFamily="34" charset="0"/>
              <a:cs typeface="Arial" panose="020B0604020202020204" pitchFamily="34" charset="0"/>
            </a:endParaRPr>
          </a:p>
          <a:p>
            <a:endParaRPr lang="pt-BR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B630F9C-FC3F-4EE9-A6BD-53DA5A617096}"/>
              </a:ext>
            </a:extLst>
          </p:cNvPr>
          <p:cNvSpPr txBox="1"/>
          <p:nvPr/>
        </p:nvSpPr>
        <p:spPr>
          <a:xfrm>
            <a:off x="24407" y="1241710"/>
            <a:ext cx="4129216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1">
              <a:defRPr/>
            </a:pPr>
            <a:r>
              <a:rPr lang="en-US" sz="3600" b="1" kern="0">
                <a:solidFill>
                  <a:schemeClr val="bg1"/>
                </a:solidFill>
                <a:latin typeface="Source Sans Pro" panose="020B0503030403020204" pitchFamily="34" charset="0"/>
              </a:rPr>
              <a:t>RELATÓRIO </a:t>
            </a:r>
            <a:br>
              <a:rPr lang="en-US" sz="3600" b="1" kern="0">
                <a:solidFill>
                  <a:schemeClr val="bg1"/>
                </a:solidFill>
                <a:latin typeface="Source Sans Pro" panose="020B0503030403020204" pitchFamily="34" charset="0"/>
              </a:rPr>
            </a:br>
            <a:r>
              <a:rPr lang="en-US" sz="3600" b="1" kern="0">
                <a:solidFill>
                  <a:schemeClr val="bg1"/>
                </a:solidFill>
                <a:latin typeface="Source Sans Pro" panose="020B0503030403020204" pitchFamily="34" charset="0"/>
              </a:rPr>
              <a:t>DE ATIVIDADES</a:t>
            </a:r>
          </a:p>
        </p:txBody>
      </p:sp>
    </p:spTree>
    <p:extLst>
      <p:ext uri="{BB962C8B-B14F-4D97-AF65-F5344CB8AC3E}">
        <p14:creationId xmlns:p14="http://schemas.microsoft.com/office/powerpoint/2010/main" val="19320701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1000"/>
    </mc:Choice>
    <mc:Fallback xmlns="">
      <p:transition advTm="1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/>
      <p:bldP spid="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CBFADFC0-A002-834D-BDDC-65D7E0A7F082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710079" y="790902"/>
            <a:ext cx="7483153" cy="486355"/>
          </a:xfrm>
        </p:spPr>
        <p:txBody>
          <a:bodyPr/>
          <a:lstStyle/>
          <a:p>
            <a:r>
              <a:rPr lang="en-US" dirty="0"/>
              <a:t>1.1 </a:t>
            </a:r>
            <a:r>
              <a:rPr lang="en-US" dirty="0" err="1"/>
              <a:t>Considerações</a:t>
            </a:r>
            <a:r>
              <a:rPr lang="en-US" dirty="0"/>
              <a:t> </a:t>
            </a:r>
            <a:r>
              <a:rPr lang="en-US" dirty="0" err="1">
                <a:gradFill>
                  <a:gsLst>
                    <a:gs pos="0">
                      <a:schemeClr val="accent5">
                        <a:lumMod val="67000"/>
                      </a:schemeClr>
                    </a:gs>
                    <a:gs pos="48000">
                      <a:schemeClr val="accent3"/>
                    </a:gs>
                    <a:gs pos="100000">
                      <a:schemeClr val="accent6"/>
                    </a:gs>
                  </a:gsLst>
                  <a:path path="circle">
                    <a:fillToRect l="100000" t="100000"/>
                  </a:path>
                </a:gradFill>
              </a:rPr>
              <a:t>Preliminares</a:t>
            </a:r>
            <a:endParaRPr lang="en-US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03EFA86-559B-4D84-BC6E-7D4FA499D1B1}"/>
              </a:ext>
            </a:extLst>
          </p:cNvPr>
          <p:cNvSpPr/>
          <p:nvPr/>
        </p:nvSpPr>
        <p:spPr>
          <a:xfrm>
            <a:off x="632298" y="1501257"/>
            <a:ext cx="8604115" cy="4154984"/>
          </a:xfrm>
          <a:prstGeom prst="rect">
            <a:avLst/>
          </a:prstGeom>
        </p:spPr>
        <p:txBody>
          <a:bodyPr wrap="square" numCol="2" spcCol="180000">
            <a:spAutoFit/>
          </a:bodyPr>
          <a:lstStyle/>
          <a:p>
            <a:pPr marL="176213" indent="360000" algn="just" defTabSz="360000">
              <a:lnSpc>
                <a:spcPct val="150000"/>
              </a:lnSpc>
              <a:spcAft>
                <a:spcPts val="0"/>
              </a:spcAft>
            </a:pPr>
            <a:r>
              <a:rPr lang="pt-BR" sz="1100" dirty="0">
                <a:solidFill>
                  <a:schemeClr val="bg2">
                    <a:lumMod val="10000"/>
                  </a:schemeClr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  <a:cs typeface="Arial" panose="020B0604020202020204" pitchFamily="34" charset="0"/>
              </a:rPr>
              <a:t>Primeiramente, cumpre referir as premissas que embasaram este relatório, bem como destacar alguns pontos que julgamos pertinentes para uma melhor compreensão do trabalho desenvolvido.</a:t>
            </a:r>
            <a:endParaRPr lang="en-US" sz="1100" dirty="0">
              <a:solidFill>
                <a:schemeClr val="bg2">
                  <a:lumMod val="10000"/>
                </a:schemeClr>
              </a:solidFill>
              <a:latin typeface="Source Sans Pro Light" panose="020B0403030403020204" pitchFamily="34" charset="0"/>
              <a:ea typeface="Source Sans Pro Light" panose="020B0403030403020204" pitchFamily="34" charset="0"/>
              <a:cs typeface="Arial" panose="020B0604020202020204" pitchFamily="34" charset="0"/>
            </a:endParaRPr>
          </a:p>
          <a:p>
            <a:pPr marL="176213" indent="360000" algn="just" defTabSz="360000">
              <a:lnSpc>
                <a:spcPct val="150000"/>
              </a:lnSpc>
              <a:spcAft>
                <a:spcPts val="0"/>
              </a:spcAft>
            </a:pPr>
            <a:r>
              <a:rPr lang="pt-BR" sz="1100" dirty="0">
                <a:solidFill>
                  <a:schemeClr val="bg2">
                    <a:lumMod val="10000"/>
                  </a:schemeClr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  <a:cs typeface="Arial" panose="020B0604020202020204" pitchFamily="34" charset="0"/>
              </a:rPr>
              <a:t> </a:t>
            </a:r>
            <a:endParaRPr lang="en-US" sz="1100" dirty="0">
              <a:solidFill>
                <a:schemeClr val="bg2">
                  <a:lumMod val="10000"/>
                </a:schemeClr>
              </a:solidFill>
              <a:latin typeface="Source Sans Pro Light" panose="020B0403030403020204" pitchFamily="34" charset="0"/>
              <a:ea typeface="Source Sans Pro Light" panose="020B0403030403020204" pitchFamily="34" charset="0"/>
              <a:cs typeface="Arial" panose="020B0604020202020204" pitchFamily="34" charset="0"/>
            </a:endParaRPr>
          </a:p>
          <a:p>
            <a:pPr marL="176213" indent="360000" algn="just" defTabSz="360000">
              <a:lnSpc>
                <a:spcPct val="150000"/>
              </a:lnSpc>
              <a:spcAft>
                <a:spcPts val="0"/>
              </a:spcAft>
            </a:pPr>
            <a:r>
              <a:rPr lang="pt-BR" sz="1100" dirty="0">
                <a:solidFill>
                  <a:schemeClr val="bg2">
                    <a:lumMod val="10000"/>
                  </a:schemeClr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  <a:cs typeface="Arial" panose="020B0604020202020204" pitchFamily="34" charset="0"/>
              </a:rPr>
              <a:t>Para chegarmos às conclusões apresentadas no presente relatório, entre outros aspectos: (i) tomamos como boas e válidas as informações contidas nas demonstrações contábeis da PETROPÁTRIA COMÉRCIO DE COMBUSTÍVEIS LTDA., as quais foram fornecidas por seus administradores; e (</a:t>
            </a:r>
            <a:r>
              <a:rPr lang="pt-BR" sz="1100" dirty="0" err="1">
                <a:solidFill>
                  <a:schemeClr val="bg2">
                    <a:lumMod val="10000"/>
                  </a:schemeClr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  <a:cs typeface="Arial" panose="020B0604020202020204" pitchFamily="34" charset="0"/>
              </a:rPr>
              <a:t>ii</a:t>
            </a:r>
            <a:r>
              <a:rPr lang="pt-BR" sz="1100" dirty="0">
                <a:solidFill>
                  <a:schemeClr val="bg2">
                    <a:lumMod val="10000"/>
                  </a:schemeClr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  <a:cs typeface="Arial" panose="020B0604020202020204" pitchFamily="34" charset="0"/>
              </a:rPr>
              <a:t>) conduzimos discussões com membros integrantes da administração da PETROPÁTRIA COMÉRCIO DE COMBUSTÍVEIS LTDA. sobre os negócios e as operações da referida sociedade empresária.</a:t>
            </a:r>
            <a:endParaRPr lang="en-US" sz="1100" dirty="0">
              <a:solidFill>
                <a:schemeClr val="bg2">
                  <a:lumMod val="10000"/>
                </a:schemeClr>
              </a:solidFill>
              <a:latin typeface="Source Sans Pro Light" panose="020B0403030403020204" pitchFamily="34" charset="0"/>
              <a:ea typeface="Source Sans Pro Light" panose="020B0403030403020204" pitchFamily="34" charset="0"/>
              <a:cs typeface="Arial" panose="020B0604020202020204" pitchFamily="34" charset="0"/>
            </a:endParaRPr>
          </a:p>
          <a:p>
            <a:pPr marL="176213" indent="360000" algn="just" defTabSz="360000">
              <a:lnSpc>
                <a:spcPct val="150000"/>
              </a:lnSpc>
              <a:spcAft>
                <a:spcPts val="0"/>
              </a:spcAft>
            </a:pPr>
            <a:r>
              <a:rPr lang="pt-BR" sz="1100" dirty="0">
                <a:solidFill>
                  <a:schemeClr val="bg2">
                    <a:lumMod val="10000"/>
                  </a:schemeClr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  <a:cs typeface="Arial" panose="020B0604020202020204" pitchFamily="34" charset="0"/>
              </a:rPr>
              <a:t> </a:t>
            </a:r>
            <a:endParaRPr lang="en-US" sz="1100" dirty="0">
              <a:solidFill>
                <a:schemeClr val="bg2">
                  <a:lumMod val="10000"/>
                </a:schemeClr>
              </a:solidFill>
              <a:latin typeface="Source Sans Pro Light" panose="020B0403030403020204" pitchFamily="34" charset="0"/>
              <a:ea typeface="Source Sans Pro Light" panose="020B0403030403020204" pitchFamily="34" charset="0"/>
              <a:cs typeface="Arial" panose="020B0604020202020204" pitchFamily="34" charset="0"/>
            </a:endParaRPr>
          </a:p>
          <a:p>
            <a:pPr marL="176213" indent="360000" algn="just" defTabSz="360000">
              <a:lnSpc>
                <a:spcPct val="150000"/>
              </a:lnSpc>
              <a:spcAft>
                <a:spcPts val="0"/>
              </a:spcAft>
            </a:pPr>
            <a:r>
              <a:rPr lang="pt-BR" sz="1100" dirty="0">
                <a:solidFill>
                  <a:schemeClr val="bg2">
                    <a:lumMod val="10000"/>
                  </a:schemeClr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  <a:cs typeface="Arial" panose="020B0604020202020204" pitchFamily="34" charset="0"/>
              </a:rPr>
              <a:t>Nenhum dos profissionais que participaram da elaboração deste relatório têm qualquer interesse financeiro na Recuperanda ou qualquer relação com quaisquer das partes envolvidas, o que caracteriza nossa independência em relação ao presente trabalho.</a:t>
            </a:r>
            <a:endParaRPr lang="en-US" sz="1100" dirty="0">
              <a:solidFill>
                <a:schemeClr val="bg2">
                  <a:lumMod val="10000"/>
                </a:schemeClr>
              </a:solidFill>
              <a:latin typeface="Source Sans Pro Light" panose="020B0403030403020204" pitchFamily="34" charset="0"/>
              <a:ea typeface="Source Sans Pro Light" panose="020B0403030403020204" pitchFamily="34" charset="0"/>
              <a:cs typeface="Arial" panose="020B0604020202020204" pitchFamily="34" charset="0"/>
            </a:endParaRPr>
          </a:p>
          <a:p>
            <a:pPr marL="176213" indent="360000" algn="just" defTabSz="360000">
              <a:lnSpc>
                <a:spcPct val="150000"/>
              </a:lnSpc>
              <a:spcAft>
                <a:spcPts val="0"/>
              </a:spcAft>
            </a:pPr>
            <a:r>
              <a:rPr lang="pt-BR" sz="1100" dirty="0">
                <a:solidFill>
                  <a:schemeClr val="bg2">
                    <a:lumMod val="10000"/>
                  </a:schemeClr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  <a:cs typeface="Arial" panose="020B0604020202020204" pitchFamily="34" charset="0"/>
              </a:rPr>
              <a:t> </a:t>
            </a:r>
            <a:endParaRPr lang="en-US" sz="1100" dirty="0">
              <a:solidFill>
                <a:schemeClr val="bg2">
                  <a:lumMod val="10000"/>
                </a:schemeClr>
              </a:solidFill>
              <a:latin typeface="Source Sans Pro Light" panose="020B0403030403020204" pitchFamily="34" charset="0"/>
              <a:ea typeface="Source Sans Pro Light" panose="020B0403030403020204" pitchFamily="34" charset="0"/>
              <a:cs typeface="Arial" panose="020B0604020202020204" pitchFamily="34" charset="0"/>
            </a:endParaRPr>
          </a:p>
          <a:p>
            <a:pPr marL="176213" indent="360000" algn="just" defTabSz="360000">
              <a:lnSpc>
                <a:spcPct val="150000"/>
              </a:lnSpc>
              <a:spcAft>
                <a:spcPts val="0"/>
              </a:spcAft>
            </a:pPr>
            <a:r>
              <a:rPr lang="pt-BR" sz="1100" dirty="0">
                <a:solidFill>
                  <a:schemeClr val="bg2">
                    <a:lumMod val="10000"/>
                  </a:schemeClr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  <a:cs typeface="Arial" panose="020B0604020202020204" pitchFamily="34" charset="0"/>
              </a:rPr>
              <a:t>A administração da PETROPÁTRIA COMÉRCIO DE COMBUSTÍVEIS LTDA. e seus sócios não impuseram qualquer restrição a: (i) obter todas as informações solicitadas para produzir este relatório; e (</a:t>
            </a:r>
            <a:r>
              <a:rPr lang="pt-BR" sz="1100" dirty="0" err="1">
                <a:solidFill>
                  <a:schemeClr val="bg2">
                    <a:lumMod val="10000"/>
                  </a:schemeClr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  <a:cs typeface="Arial" panose="020B0604020202020204" pitchFamily="34" charset="0"/>
              </a:rPr>
              <a:t>ii</a:t>
            </a:r>
            <a:r>
              <a:rPr lang="pt-BR" sz="1100" dirty="0">
                <a:solidFill>
                  <a:schemeClr val="bg2">
                    <a:lumMod val="10000"/>
                  </a:schemeClr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  <a:cs typeface="Arial" panose="020B0604020202020204" pitchFamily="34" charset="0"/>
              </a:rPr>
              <a:t>) chegar de forma independente às conclusões aqui contidas.</a:t>
            </a:r>
            <a:endParaRPr lang="en-US" sz="1100" dirty="0">
              <a:solidFill>
                <a:schemeClr val="bg2">
                  <a:lumMod val="10000"/>
                </a:schemeClr>
              </a:solidFill>
              <a:latin typeface="Source Sans Pro Light" panose="020B0403030403020204" pitchFamily="34" charset="0"/>
              <a:ea typeface="Source Sans Pro Light" panose="020B0403030403020204" pitchFamily="34" charset="0"/>
              <a:cs typeface="Arial" panose="020B0604020202020204" pitchFamily="34" charset="0"/>
            </a:endParaRPr>
          </a:p>
          <a:p>
            <a:pPr marL="176213" indent="360000" algn="just" defTabSz="360000">
              <a:lnSpc>
                <a:spcPct val="150000"/>
              </a:lnSpc>
              <a:spcAft>
                <a:spcPts val="0"/>
              </a:spcAft>
            </a:pPr>
            <a:r>
              <a:rPr lang="pt-BR" sz="1100" dirty="0">
                <a:solidFill>
                  <a:schemeClr val="bg2">
                    <a:lumMod val="10000"/>
                  </a:schemeClr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  <a:cs typeface="Arial" panose="020B0604020202020204" pitchFamily="34" charset="0"/>
              </a:rPr>
              <a:t> </a:t>
            </a:r>
            <a:endParaRPr lang="en-US" sz="1100" dirty="0">
              <a:solidFill>
                <a:schemeClr val="bg2">
                  <a:lumMod val="10000"/>
                </a:schemeClr>
              </a:solidFill>
              <a:latin typeface="Source Sans Pro Light" panose="020B0403030403020204" pitchFamily="34" charset="0"/>
              <a:ea typeface="Source Sans Pro Light" panose="020B0403030403020204" pitchFamily="34" charset="0"/>
              <a:cs typeface="Arial" panose="020B0604020202020204" pitchFamily="34" charset="0"/>
            </a:endParaRPr>
          </a:p>
          <a:p>
            <a:pPr marL="176213" indent="360000" algn="just" defTabSz="360000">
              <a:lnSpc>
                <a:spcPct val="150000"/>
              </a:lnSpc>
              <a:spcAft>
                <a:spcPts val="0"/>
              </a:spcAft>
            </a:pPr>
            <a:r>
              <a:rPr lang="pt-BR" sz="1100" dirty="0">
                <a:solidFill>
                  <a:schemeClr val="bg2">
                    <a:lumMod val="10000"/>
                  </a:schemeClr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  <a:cs typeface="Arial" panose="020B0604020202020204" pitchFamily="34" charset="0"/>
              </a:rPr>
              <a:t>Este relatório e as opiniões aqui contidas tem a finalidade de informar a todos os interessados no presente processo, observando o fato de que qualquer leitor deste relatório deve estar ciente das condições que nortearam este trabalho.</a:t>
            </a:r>
            <a:endParaRPr lang="en-US" sz="1100" dirty="0">
              <a:solidFill>
                <a:schemeClr val="bg2">
                  <a:lumMod val="10000"/>
                </a:schemeClr>
              </a:solidFill>
              <a:latin typeface="Source Sans Pro Light" panose="020B0403030403020204" pitchFamily="34" charset="0"/>
              <a:ea typeface="Source Sans Pro Light" panose="020B0403030403020204" pitchFamily="34" charset="0"/>
              <a:cs typeface="Arial" panose="020B0604020202020204" pitchFamily="34" charset="0"/>
            </a:endParaRPr>
          </a:p>
          <a:p>
            <a:pPr marL="176213" indent="360000" algn="just" defTabSz="360000">
              <a:lnSpc>
                <a:spcPct val="150000"/>
              </a:lnSpc>
              <a:spcAft>
                <a:spcPts val="0"/>
              </a:spcAft>
            </a:pPr>
            <a:endParaRPr lang="en-US" sz="1100" dirty="0">
              <a:solidFill>
                <a:schemeClr val="bg2">
                  <a:lumMod val="10000"/>
                </a:schemeClr>
              </a:solidFill>
              <a:latin typeface="Source Sans Pro Light" panose="020B0403030403020204" pitchFamily="34" charset="0"/>
              <a:ea typeface="Source Sans Pro Light" panose="020B0403030403020204" pitchFamily="34" charset="0"/>
              <a:cs typeface="Arial" panose="020B0604020202020204" pitchFamily="34" charset="0"/>
            </a:endParaRPr>
          </a:p>
          <a:p>
            <a:pPr marL="176213" indent="360000" algn="just" defTabSz="360000">
              <a:lnSpc>
                <a:spcPct val="150000"/>
              </a:lnSpc>
              <a:spcAft>
                <a:spcPts val="0"/>
              </a:spcAft>
            </a:pPr>
            <a:r>
              <a:rPr lang="pt-BR" sz="1100" b="1" dirty="0">
                <a:solidFill>
                  <a:schemeClr val="bg2">
                    <a:lumMod val="10000"/>
                  </a:schemeClr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  <a:cs typeface="Arial" panose="020B0604020202020204" pitchFamily="34" charset="0"/>
              </a:rPr>
              <a:t>Exceto quando expressamente mencionado, os valores indicados neste relatório estão expressos em reais (R$).</a:t>
            </a:r>
            <a:endParaRPr lang="en-US" sz="1100" b="1" dirty="0">
              <a:solidFill>
                <a:schemeClr val="bg2">
                  <a:lumMod val="10000"/>
                </a:schemeClr>
              </a:solidFill>
              <a:latin typeface="Source Sans Pro Light" panose="020B0403030403020204" pitchFamily="34" charset="0"/>
              <a:ea typeface="Source Sans Pro Light" panose="020B0403030403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296527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1000"/>
    </mc:Choice>
    <mc:Fallback xmlns="">
      <p:transition advTm="1000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CBFADFC0-A002-834D-BDDC-65D7E0A7F082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710079" y="790902"/>
            <a:ext cx="7483153" cy="486355"/>
          </a:xfrm>
        </p:spPr>
        <p:txBody>
          <a:bodyPr/>
          <a:lstStyle/>
          <a:p>
            <a:r>
              <a:rPr lang="en-US" dirty="0"/>
              <a:t>1.2 </a:t>
            </a:r>
            <a:r>
              <a:rPr lang="en-US" dirty="0" err="1"/>
              <a:t>Estágio</a:t>
            </a:r>
            <a:r>
              <a:rPr lang="en-US" dirty="0"/>
              <a:t> </a:t>
            </a:r>
            <a:r>
              <a:rPr lang="en-US" dirty="0" err="1">
                <a:gradFill>
                  <a:gsLst>
                    <a:gs pos="0">
                      <a:schemeClr val="accent5">
                        <a:lumMod val="67000"/>
                      </a:schemeClr>
                    </a:gs>
                    <a:gs pos="48000">
                      <a:schemeClr val="accent3"/>
                    </a:gs>
                    <a:gs pos="100000">
                      <a:schemeClr val="accent6"/>
                    </a:gs>
                  </a:gsLst>
                  <a:path path="circle">
                    <a:fillToRect l="100000" t="100000"/>
                  </a:path>
                </a:gradFill>
              </a:rPr>
              <a:t>Processual</a:t>
            </a:r>
            <a:endParaRPr lang="en-US" dirty="0"/>
          </a:p>
        </p:txBody>
      </p:sp>
      <p:sp>
        <p:nvSpPr>
          <p:cNvPr id="316" name="Rectangle 315">
            <a:extLst>
              <a:ext uri="{FF2B5EF4-FFF2-40B4-BE49-F238E27FC236}">
                <a16:creationId xmlns:a16="http://schemas.microsoft.com/office/drawing/2014/main" id="{28FC824D-1364-4FE0-8A8D-062B0915A460}"/>
              </a:ext>
            </a:extLst>
          </p:cNvPr>
          <p:cNvSpPr/>
          <p:nvPr/>
        </p:nvSpPr>
        <p:spPr>
          <a:xfrm>
            <a:off x="573932" y="1235604"/>
            <a:ext cx="8594387" cy="5040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txBody>
          <a:bodyPr wrap="square" numCol="2" spcCol="180000">
            <a:noAutofit/>
          </a:bodyPr>
          <a:lstStyle/>
          <a:p>
            <a:pPr indent="360000" algn="just" defTabSz="360000">
              <a:lnSpc>
                <a:spcPct val="150000"/>
              </a:lnSpc>
            </a:pPr>
            <a:r>
              <a:rPr lang="pt-BR" sz="1100" dirty="0">
                <a:solidFill>
                  <a:schemeClr val="bg2">
                    <a:lumMod val="10000"/>
                  </a:schemeClr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</a:rPr>
              <a:t>Trata-se de Recuperação Judicial requerida em 02 de outubro de 2018 por sociedade empresária de responsabilidade limitada, dedicada à exploração de posto de gasolina.</a:t>
            </a:r>
          </a:p>
          <a:p>
            <a:pPr indent="360000" algn="just" defTabSz="360000">
              <a:lnSpc>
                <a:spcPct val="150000"/>
              </a:lnSpc>
            </a:pPr>
            <a:endParaRPr lang="pt-BR" sz="1100" dirty="0">
              <a:solidFill>
                <a:schemeClr val="bg2">
                  <a:lumMod val="10000"/>
                </a:schemeClr>
              </a:solidFill>
              <a:latin typeface="Source Sans Pro Light" panose="020B0403030403020204" pitchFamily="34" charset="0"/>
              <a:ea typeface="Source Sans Pro Light" panose="020B0403030403020204" pitchFamily="34" charset="0"/>
            </a:endParaRPr>
          </a:p>
          <a:p>
            <a:pPr indent="360000" algn="just" defTabSz="360000">
              <a:lnSpc>
                <a:spcPct val="150000"/>
              </a:lnSpc>
            </a:pPr>
            <a:r>
              <a:rPr lang="pt-BR" sz="1100" dirty="0">
                <a:solidFill>
                  <a:schemeClr val="bg2">
                    <a:lumMod val="10000"/>
                  </a:schemeClr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</a:rPr>
              <a:t>Examinados os requisitos objetivos e subjetivos, foi deferido o processamento da Recuperação Judicial em decisão datada de 07/11/2018 e veiculada no DJE de 29/11/2018.</a:t>
            </a:r>
          </a:p>
          <a:p>
            <a:pPr indent="360000" algn="just" defTabSz="360000">
              <a:lnSpc>
                <a:spcPct val="150000"/>
              </a:lnSpc>
            </a:pPr>
            <a:endParaRPr lang="pt-BR" sz="1100" dirty="0">
              <a:solidFill>
                <a:schemeClr val="bg2">
                  <a:lumMod val="10000"/>
                </a:schemeClr>
              </a:solidFill>
              <a:latin typeface="Source Sans Pro Light" panose="020B0403030403020204" pitchFamily="34" charset="0"/>
              <a:ea typeface="Source Sans Pro Light" panose="020B0403030403020204" pitchFamily="34" charset="0"/>
            </a:endParaRPr>
          </a:p>
          <a:p>
            <a:pPr indent="360000" algn="just" defTabSz="360000">
              <a:lnSpc>
                <a:spcPct val="150000"/>
              </a:lnSpc>
            </a:pPr>
            <a:r>
              <a:rPr lang="pt-BR" sz="1100" dirty="0">
                <a:solidFill>
                  <a:schemeClr val="bg2">
                    <a:lumMod val="10000"/>
                  </a:schemeClr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</a:rPr>
              <a:t>A publicação do edital do art. 52, §1º, da Lei 11.101/2005, a fim de dar início à fase extrajudicial ou administrativa de verificação de créditos. </a:t>
            </a:r>
          </a:p>
          <a:p>
            <a:pPr indent="360000" algn="just" defTabSz="360000">
              <a:lnSpc>
                <a:spcPct val="150000"/>
              </a:lnSpc>
            </a:pPr>
            <a:endParaRPr lang="pt-BR" sz="1100" dirty="0">
              <a:solidFill>
                <a:schemeClr val="bg2">
                  <a:lumMod val="10000"/>
                </a:schemeClr>
              </a:solidFill>
              <a:latin typeface="Source Sans Pro Light" panose="020B0403030403020204" pitchFamily="34" charset="0"/>
              <a:ea typeface="Source Sans Pro Light" panose="020B0403030403020204" pitchFamily="34" charset="0"/>
            </a:endParaRPr>
          </a:p>
          <a:p>
            <a:pPr indent="360000" algn="just" defTabSz="360000">
              <a:lnSpc>
                <a:spcPct val="150000"/>
              </a:lnSpc>
            </a:pPr>
            <a:r>
              <a:rPr lang="pt-BR" sz="1100" dirty="0">
                <a:solidFill>
                  <a:schemeClr val="bg2">
                    <a:lumMod val="10000"/>
                  </a:schemeClr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</a:rPr>
              <a:t>De qualquer forma, a Administração Judicial já providenciou o envio das correspondências previstas no art. 22, I, “a”, da Lei 11.101/2005.</a:t>
            </a:r>
          </a:p>
          <a:p>
            <a:pPr indent="360000" algn="just" defTabSz="360000">
              <a:lnSpc>
                <a:spcPct val="150000"/>
              </a:lnSpc>
            </a:pPr>
            <a:endParaRPr lang="pt-BR" sz="1100" dirty="0">
              <a:solidFill>
                <a:schemeClr val="bg2">
                  <a:lumMod val="10000"/>
                </a:schemeClr>
              </a:solidFill>
              <a:latin typeface="Source Sans Pro Light" panose="020B0403030403020204" pitchFamily="34" charset="0"/>
              <a:ea typeface="Source Sans Pro Light" panose="020B0403030403020204" pitchFamily="34" charset="0"/>
            </a:endParaRPr>
          </a:p>
          <a:p>
            <a:pPr indent="360000" algn="just" defTabSz="360000">
              <a:lnSpc>
                <a:spcPct val="150000"/>
              </a:lnSpc>
            </a:pPr>
            <a:r>
              <a:rPr lang="pt-BR" sz="1100" dirty="0">
                <a:solidFill>
                  <a:schemeClr val="bg2">
                    <a:lumMod val="10000"/>
                  </a:schemeClr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</a:rPr>
              <a:t>No prazo assinalado pelo art. 53, da Lei 11.101/2005, a Recuperanda deverá apresentar o plano de recuperação.</a:t>
            </a:r>
          </a:p>
          <a:p>
            <a:pPr indent="360000" algn="just" defTabSz="360000">
              <a:lnSpc>
                <a:spcPct val="150000"/>
              </a:lnSpc>
            </a:pPr>
            <a:endParaRPr lang="pt-BR" sz="1100" dirty="0">
              <a:solidFill>
                <a:schemeClr val="bg2">
                  <a:lumMod val="10000"/>
                </a:schemeClr>
              </a:solidFill>
              <a:latin typeface="Source Sans Pro Light" panose="020B0403030403020204" pitchFamily="34" charset="0"/>
              <a:ea typeface="Source Sans Pro Light" panose="020B0403030403020204" pitchFamily="34" charset="0"/>
            </a:endParaRPr>
          </a:p>
          <a:p>
            <a:pPr indent="360000" algn="just" defTabSz="360000">
              <a:lnSpc>
                <a:spcPct val="150000"/>
              </a:lnSpc>
            </a:pPr>
            <a:r>
              <a:rPr lang="pt-BR" sz="1100" dirty="0">
                <a:solidFill>
                  <a:schemeClr val="bg2">
                    <a:lumMod val="10000"/>
                  </a:schemeClr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</a:rPr>
              <a:t>Não há definição na decisão que deferiu o processamento acerca da forma de contagem dos prazos, o que será objeto de provocação por parte desta Administração Judicial.</a:t>
            </a:r>
          </a:p>
          <a:p>
            <a:pPr indent="360000" algn="just" defTabSz="360000">
              <a:lnSpc>
                <a:spcPct val="150000"/>
              </a:lnSpc>
            </a:pPr>
            <a:endParaRPr lang="pt-BR" sz="1100" dirty="0">
              <a:solidFill>
                <a:schemeClr val="bg2">
                  <a:lumMod val="10000"/>
                </a:schemeClr>
              </a:solidFill>
              <a:latin typeface="Source Sans Pro Light" panose="020B0403030403020204" pitchFamily="34" charset="0"/>
              <a:ea typeface="Source Sans Pro Light" panose="020B0403030403020204" pitchFamily="34" charset="0"/>
            </a:endParaRPr>
          </a:p>
          <a:p>
            <a:pPr indent="360000" algn="just" defTabSz="360000">
              <a:lnSpc>
                <a:spcPct val="150000"/>
              </a:lnSpc>
            </a:pPr>
            <a:r>
              <a:rPr lang="pt-BR" sz="1100" dirty="0">
                <a:solidFill>
                  <a:schemeClr val="bg2">
                    <a:lumMod val="10000"/>
                  </a:schemeClr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</a:rPr>
              <a:t>É como se encontra o processo.</a:t>
            </a:r>
          </a:p>
        </p:txBody>
      </p:sp>
    </p:spTree>
    <p:extLst>
      <p:ext uri="{BB962C8B-B14F-4D97-AF65-F5344CB8AC3E}">
        <p14:creationId xmlns:p14="http://schemas.microsoft.com/office/powerpoint/2010/main" val="5927837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1000"/>
    </mc:Choice>
    <mc:Fallback xmlns="">
      <p:transition advTm="1000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CBFADFC0-A002-834D-BDDC-65D7E0A7F082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710079" y="790902"/>
            <a:ext cx="7483153" cy="486355"/>
          </a:xfrm>
        </p:spPr>
        <p:txBody>
          <a:bodyPr/>
          <a:lstStyle/>
          <a:p>
            <a:r>
              <a:rPr lang="en-US" dirty="0"/>
              <a:t>1.3 </a:t>
            </a:r>
            <a:r>
              <a:rPr lang="en-US" dirty="0" err="1"/>
              <a:t>Cronograma</a:t>
            </a:r>
            <a:r>
              <a:rPr lang="en-US" dirty="0"/>
              <a:t> </a:t>
            </a:r>
            <a:r>
              <a:rPr lang="en-US" dirty="0" err="1">
                <a:gradFill>
                  <a:gsLst>
                    <a:gs pos="0">
                      <a:schemeClr val="accent5">
                        <a:lumMod val="67000"/>
                      </a:schemeClr>
                    </a:gs>
                    <a:gs pos="48000">
                      <a:schemeClr val="accent3"/>
                    </a:gs>
                    <a:gs pos="100000">
                      <a:schemeClr val="accent6"/>
                    </a:gs>
                  </a:gsLst>
                  <a:path path="circle">
                    <a:fillToRect l="100000" t="100000"/>
                  </a:path>
                </a:gradFill>
              </a:rPr>
              <a:t>Processual</a:t>
            </a:r>
            <a:endParaRPr lang="en-US" dirty="0"/>
          </a:p>
        </p:txBody>
      </p:sp>
      <p:cxnSp>
        <p:nvCxnSpPr>
          <p:cNvPr id="325" name="Straight Connector 36">
            <a:extLst>
              <a:ext uri="{FF2B5EF4-FFF2-40B4-BE49-F238E27FC236}">
                <a16:creationId xmlns:a16="http://schemas.microsoft.com/office/drawing/2014/main" id="{69C78807-BE8D-4B92-B4C0-ABDA38AF4AD9}"/>
              </a:ext>
            </a:extLst>
          </p:cNvPr>
          <p:cNvCxnSpPr>
            <a:cxnSpLocks/>
          </p:cNvCxnSpPr>
          <p:nvPr/>
        </p:nvCxnSpPr>
        <p:spPr>
          <a:xfrm flipV="1">
            <a:off x="1394623" y="2376439"/>
            <a:ext cx="9232" cy="1462500"/>
          </a:xfrm>
          <a:prstGeom prst="line">
            <a:avLst/>
          </a:prstGeom>
          <a:ln>
            <a:solidFill>
              <a:srgbClr val="8AC843"/>
            </a:solidFill>
            <a:tailEnd type="oval" w="lg" len="lg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326" name="TextBox 325">
            <a:extLst>
              <a:ext uri="{FF2B5EF4-FFF2-40B4-BE49-F238E27FC236}">
                <a16:creationId xmlns:a16="http://schemas.microsoft.com/office/drawing/2014/main" id="{5FF0446D-A188-4F0C-AF97-DB19E516BFFB}"/>
              </a:ext>
            </a:extLst>
          </p:cNvPr>
          <p:cNvSpPr txBox="1"/>
          <p:nvPr/>
        </p:nvSpPr>
        <p:spPr>
          <a:xfrm>
            <a:off x="1419830" y="2363995"/>
            <a:ext cx="10135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altLang="ko-KR" sz="900">
                <a:solidFill>
                  <a:schemeClr val="bg2">
                    <a:lumMod val="10000"/>
                  </a:schemeClr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  <a:cs typeface="Arial" panose="020B0604020202020204" pitchFamily="34" charset="0"/>
              </a:rPr>
              <a:t>Ajuizamento</a:t>
            </a:r>
            <a:r>
              <a:rPr lang="en-US" altLang="ko-KR" sz="900">
                <a:solidFill>
                  <a:schemeClr val="bg2">
                    <a:lumMod val="10000"/>
                  </a:schemeClr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  <a:cs typeface="Arial" panose="020B0604020202020204" pitchFamily="34" charset="0"/>
              </a:rPr>
              <a:t> (art. 51 LRF)</a:t>
            </a:r>
            <a:endParaRPr lang="ko-KR" altLang="en-US" sz="900">
              <a:solidFill>
                <a:schemeClr val="bg2">
                  <a:lumMod val="10000"/>
                </a:schemeClr>
              </a:solidFill>
              <a:latin typeface="Source Sans Pro Light" panose="020B0403030403020204" pitchFamily="34" charset="0"/>
              <a:cs typeface="Arial" panose="020B0604020202020204" pitchFamily="34" charset="0"/>
            </a:endParaRPr>
          </a:p>
        </p:txBody>
      </p:sp>
      <p:cxnSp>
        <p:nvCxnSpPr>
          <p:cNvPr id="327" name="Straight Connector 42">
            <a:extLst>
              <a:ext uri="{FF2B5EF4-FFF2-40B4-BE49-F238E27FC236}">
                <a16:creationId xmlns:a16="http://schemas.microsoft.com/office/drawing/2014/main" id="{213E20C7-A334-4358-99C8-9CE58FEE519F}"/>
              </a:ext>
            </a:extLst>
          </p:cNvPr>
          <p:cNvCxnSpPr>
            <a:cxnSpLocks/>
          </p:cNvCxnSpPr>
          <p:nvPr/>
        </p:nvCxnSpPr>
        <p:spPr>
          <a:xfrm flipV="1">
            <a:off x="2903875" y="2359337"/>
            <a:ext cx="0" cy="1601476"/>
          </a:xfrm>
          <a:prstGeom prst="line">
            <a:avLst/>
          </a:prstGeom>
          <a:ln>
            <a:solidFill>
              <a:srgbClr val="8BC944"/>
            </a:solidFill>
            <a:tailEnd type="oval" w="lg" len="lg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328" name="TextBox 327">
            <a:extLst>
              <a:ext uri="{FF2B5EF4-FFF2-40B4-BE49-F238E27FC236}">
                <a16:creationId xmlns:a16="http://schemas.microsoft.com/office/drawing/2014/main" id="{8C3E11BF-5ABD-4B7E-AF67-7C4640CC2005}"/>
              </a:ext>
            </a:extLst>
          </p:cNvPr>
          <p:cNvSpPr txBox="1"/>
          <p:nvPr/>
        </p:nvSpPr>
        <p:spPr>
          <a:xfrm>
            <a:off x="2918213" y="2363995"/>
            <a:ext cx="11916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altLang="ko-KR" sz="900" i="1" dirty="0">
                <a:solidFill>
                  <a:schemeClr val="bg2">
                    <a:lumMod val="10000"/>
                  </a:schemeClr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  <a:cs typeface="Arial" panose="020B0604020202020204" pitchFamily="34" charset="0"/>
              </a:rPr>
              <a:t>Publicação do edital do art. 52, §1º, da LRF</a:t>
            </a:r>
            <a:endParaRPr lang="ko-KR" altLang="en-US" sz="900" i="1" dirty="0">
              <a:solidFill>
                <a:schemeClr val="bg2">
                  <a:lumMod val="10000"/>
                </a:schemeClr>
              </a:solidFill>
              <a:latin typeface="Source Sans Pro Light" panose="020B0403030403020204" pitchFamily="34" charset="0"/>
              <a:cs typeface="Arial" panose="020B0604020202020204" pitchFamily="34" charset="0"/>
            </a:endParaRPr>
          </a:p>
        </p:txBody>
      </p:sp>
      <p:cxnSp>
        <p:nvCxnSpPr>
          <p:cNvPr id="329" name="Straight Connector 46">
            <a:extLst>
              <a:ext uri="{FF2B5EF4-FFF2-40B4-BE49-F238E27FC236}">
                <a16:creationId xmlns:a16="http://schemas.microsoft.com/office/drawing/2014/main" id="{8103DA50-99E5-4777-908D-24B6C25C0E47}"/>
              </a:ext>
            </a:extLst>
          </p:cNvPr>
          <p:cNvCxnSpPr>
            <a:cxnSpLocks/>
            <a:stCxn id="357" idx="0"/>
          </p:cNvCxnSpPr>
          <p:nvPr/>
        </p:nvCxnSpPr>
        <p:spPr>
          <a:xfrm flipH="1" flipV="1">
            <a:off x="4416857" y="2364229"/>
            <a:ext cx="2868" cy="1472580"/>
          </a:xfrm>
          <a:prstGeom prst="line">
            <a:avLst/>
          </a:prstGeom>
          <a:ln>
            <a:solidFill>
              <a:srgbClr val="8BC944"/>
            </a:solidFill>
            <a:tailEnd type="oval" w="lg" len="lg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330" name="TextBox 329">
            <a:extLst>
              <a:ext uri="{FF2B5EF4-FFF2-40B4-BE49-F238E27FC236}">
                <a16:creationId xmlns:a16="http://schemas.microsoft.com/office/drawing/2014/main" id="{EEB9D0F7-CE1B-4105-8F63-0AB26636C7B0}"/>
              </a:ext>
            </a:extLst>
          </p:cNvPr>
          <p:cNvSpPr txBox="1"/>
          <p:nvPr/>
        </p:nvSpPr>
        <p:spPr>
          <a:xfrm>
            <a:off x="4431316" y="2363995"/>
            <a:ext cx="142973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975" b="1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defRPr>
            </a:lvl1pPr>
          </a:lstStyle>
          <a:p>
            <a:r>
              <a:rPr lang="pt-BR" altLang="ko-KR" sz="900" b="0">
                <a:solidFill>
                  <a:schemeClr val="bg2">
                    <a:lumMod val="10000"/>
                  </a:schemeClr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</a:rPr>
              <a:t>Publicação do edital com o aviso de recebimento do PRJ (art. 53, parágrafo único, da LRF)</a:t>
            </a:r>
          </a:p>
        </p:txBody>
      </p:sp>
      <p:cxnSp>
        <p:nvCxnSpPr>
          <p:cNvPr id="331" name="Straight Connector 52">
            <a:extLst>
              <a:ext uri="{FF2B5EF4-FFF2-40B4-BE49-F238E27FC236}">
                <a16:creationId xmlns:a16="http://schemas.microsoft.com/office/drawing/2014/main" id="{09FE79D4-231B-45F6-97F9-C19B1568440A}"/>
              </a:ext>
            </a:extLst>
          </p:cNvPr>
          <p:cNvCxnSpPr/>
          <p:nvPr/>
        </p:nvCxnSpPr>
        <p:spPr>
          <a:xfrm flipV="1">
            <a:off x="2160093" y="4091628"/>
            <a:ext cx="0" cy="1462500"/>
          </a:xfrm>
          <a:prstGeom prst="line">
            <a:avLst/>
          </a:prstGeom>
          <a:ln>
            <a:solidFill>
              <a:srgbClr val="8BC944"/>
            </a:solidFill>
            <a:headEnd type="oval" w="lg" len="lg"/>
            <a:tailEnd type="none" w="lg" len="lg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332" name="TextBox 331">
            <a:extLst>
              <a:ext uri="{FF2B5EF4-FFF2-40B4-BE49-F238E27FC236}">
                <a16:creationId xmlns:a16="http://schemas.microsoft.com/office/drawing/2014/main" id="{D0BFAEF1-C1CA-4854-B06A-4D1E3E218196}"/>
              </a:ext>
            </a:extLst>
          </p:cNvPr>
          <p:cNvSpPr txBox="1"/>
          <p:nvPr/>
        </p:nvSpPr>
        <p:spPr>
          <a:xfrm>
            <a:off x="2169331" y="5040619"/>
            <a:ext cx="1256220" cy="507831"/>
          </a:xfrm>
          <a:prstGeom prst="rect">
            <a:avLst/>
          </a:prstGeom>
          <a:noFill/>
        </p:spPr>
        <p:txBody>
          <a:bodyPr wrap="square" rtlCol="0" anchor="b">
            <a:spAutoFit/>
          </a:bodyPr>
          <a:lstStyle/>
          <a:p>
            <a:r>
              <a:rPr lang="pt-BR" altLang="ko-KR" sz="900" dirty="0">
                <a:solidFill>
                  <a:schemeClr val="bg2">
                    <a:lumMod val="10000"/>
                  </a:schemeClr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  <a:cs typeface="Arial" panose="020B0604020202020204" pitchFamily="34" charset="0"/>
              </a:rPr>
              <a:t>Deferimento do processamento </a:t>
            </a:r>
            <a:r>
              <a:rPr lang="en-US" altLang="ko-KR" sz="900" dirty="0">
                <a:solidFill>
                  <a:schemeClr val="bg2">
                    <a:lumMod val="10000"/>
                  </a:schemeClr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  <a:cs typeface="Arial" panose="020B0604020202020204" pitchFamily="34" charset="0"/>
              </a:rPr>
              <a:t>(art. 52 LRF)</a:t>
            </a:r>
            <a:endParaRPr lang="ko-KR" altLang="en-US" sz="900" dirty="0">
              <a:solidFill>
                <a:schemeClr val="bg2">
                  <a:lumMod val="10000"/>
                </a:schemeClr>
              </a:solidFill>
              <a:latin typeface="Source Sans Pro Light" panose="020B0403030403020204" pitchFamily="34" charset="0"/>
              <a:cs typeface="Arial" panose="020B0604020202020204" pitchFamily="34" charset="0"/>
            </a:endParaRPr>
          </a:p>
        </p:txBody>
      </p:sp>
      <p:cxnSp>
        <p:nvCxnSpPr>
          <p:cNvPr id="333" name="Straight Connector 56">
            <a:extLst>
              <a:ext uri="{FF2B5EF4-FFF2-40B4-BE49-F238E27FC236}">
                <a16:creationId xmlns:a16="http://schemas.microsoft.com/office/drawing/2014/main" id="{98600B65-298F-4D10-8F89-741287971E2A}"/>
              </a:ext>
            </a:extLst>
          </p:cNvPr>
          <p:cNvCxnSpPr>
            <a:cxnSpLocks/>
          </p:cNvCxnSpPr>
          <p:nvPr/>
        </p:nvCxnSpPr>
        <p:spPr>
          <a:xfrm flipH="1" flipV="1">
            <a:off x="3648872" y="4068802"/>
            <a:ext cx="7224" cy="1514697"/>
          </a:xfrm>
          <a:prstGeom prst="line">
            <a:avLst/>
          </a:prstGeom>
          <a:ln>
            <a:solidFill>
              <a:srgbClr val="8BC944"/>
            </a:solidFill>
            <a:headEnd type="oval" w="lg" len="lg"/>
            <a:tailEnd type="none" w="lg" len="lg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334" name="TextBox 333">
            <a:extLst>
              <a:ext uri="{FF2B5EF4-FFF2-40B4-BE49-F238E27FC236}">
                <a16:creationId xmlns:a16="http://schemas.microsoft.com/office/drawing/2014/main" id="{DE77C883-2CE8-4202-866C-A37BD47901B7}"/>
              </a:ext>
            </a:extLst>
          </p:cNvPr>
          <p:cNvSpPr txBox="1"/>
          <p:nvPr/>
        </p:nvSpPr>
        <p:spPr>
          <a:xfrm>
            <a:off x="3665336" y="5040619"/>
            <a:ext cx="1276021" cy="507831"/>
          </a:xfrm>
          <a:prstGeom prst="rect">
            <a:avLst/>
          </a:prstGeom>
          <a:noFill/>
        </p:spPr>
        <p:txBody>
          <a:bodyPr wrap="square" rtlCol="0" anchor="b">
            <a:spAutoFit/>
          </a:bodyPr>
          <a:lstStyle/>
          <a:p>
            <a:r>
              <a:rPr lang="pt-BR" altLang="ko-KR" sz="900">
                <a:solidFill>
                  <a:schemeClr val="bg2">
                    <a:lumMod val="10000"/>
                  </a:schemeClr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  <a:cs typeface="Arial" panose="020B0604020202020204" pitchFamily="34" charset="0"/>
              </a:rPr>
              <a:t>Entrega do plano de recuperação judicial </a:t>
            </a:r>
            <a:r>
              <a:rPr lang="en-US" altLang="ko-KR" sz="900">
                <a:solidFill>
                  <a:schemeClr val="bg2">
                    <a:lumMod val="10000"/>
                  </a:schemeClr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  <a:cs typeface="Arial" panose="020B0604020202020204" pitchFamily="34" charset="0"/>
              </a:rPr>
              <a:t>(art. 53 LRF)</a:t>
            </a:r>
            <a:endParaRPr lang="ko-KR" altLang="en-US" sz="900">
              <a:solidFill>
                <a:schemeClr val="bg2">
                  <a:lumMod val="10000"/>
                </a:schemeClr>
              </a:solidFill>
              <a:latin typeface="Source Sans Pro Light" panose="020B0403030403020204" pitchFamily="34" charset="0"/>
              <a:cs typeface="Arial" panose="020B0604020202020204" pitchFamily="34" charset="0"/>
            </a:endParaRPr>
          </a:p>
        </p:txBody>
      </p:sp>
      <p:sp>
        <p:nvSpPr>
          <p:cNvPr id="335" name="TextBox 334">
            <a:extLst>
              <a:ext uri="{FF2B5EF4-FFF2-40B4-BE49-F238E27FC236}">
                <a16:creationId xmlns:a16="http://schemas.microsoft.com/office/drawing/2014/main" id="{36082F1A-EF62-4169-A304-BC87A56BB89C}"/>
              </a:ext>
            </a:extLst>
          </p:cNvPr>
          <p:cNvSpPr txBox="1"/>
          <p:nvPr/>
        </p:nvSpPr>
        <p:spPr>
          <a:xfrm>
            <a:off x="616808" y="4236305"/>
            <a:ext cx="1606664" cy="23083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pt-BR" altLang="ko-KR" sz="900" b="1" dirty="0">
                <a:solidFill>
                  <a:schemeClr val="bg2">
                    <a:lumMod val="10000"/>
                  </a:schemeClr>
                </a:solidFill>
                <a:latin typeface="Source Sans Pro Light" panose="020B0403030403020204" pitchFamily="34" charset="0"/>
                <a:cs typeface="Arial" panose="020B0604020202020204" pitchFamily="34" charset="0"/>
              </a:rPr>
              <a:t>02/10/2018</a:t>
            </a:r>
            <a:endParaRPr lang="ko-KR" altLang="en-US" sz="900" b="1" dirty="0">
              <a:solidFill>
                <a:schemeClr val="bg2">
                  <a:lumMod val="10000"/>
                </a:schemeClr>
              </a:solidFill>
              <a:latin typeface="Source Sans Pro Light" panose="020B0403030403020204" pitchFamily="34" charset="0"/>
              <a:cs typeface="Arial" panose="020B0604020202020204" pitchFamily="34" charset="0"/>
            </a:endParaRPr>
          </a:p>
        </p:txBody>
      </p:sp>
      <p:sp>
        <p:nvSpPr>
          <p:cNvPr id="336" name="TextBox 335">
            <a:extLst>
              <a:ext uri="{FF2B5EF4-FFF2-40B4-BE49-F238E27FC236}">
                <a16:creationId xmlns:a16="http://schemas.microsoft.com/office/drawing/2014/main" id="{C999262F-8734-4D39-9CE6-EDB071D30A4B}"/>
              </a:ext>
            </a:extLst>
          </p:cNvPr>
          <p:cNvSpPr txBox="1"/>
          <p:nvPr/>
        </p:nvSpPr>
        <p:spPr>
          <a:xfrm>
            <a:off x="1661701" y="3558712"/>
            <a:ext cx="1167134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900" b="1" dirty="0">
                <a:solidFill>
                  <a:schemeClr val="bg2">
                    <a:lumMod val="10000"/>
                  </a:schemeClr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  <a:cs typeface="Arial" panose="020B0604020202020204" pitchFamily="34" charset="0"/>
              </a:rPr>
              <a:t>05/11/2018</a:t>
            </a:r>
            <a:endParaRPr lang="ko-KR" altLang="en-US" sz="900" b="1" dirty="0">
              <a:solidFill>
                <a:schemeClr val="bg2">
                  <a:lumMod val="10000"/>
                </a:schemeClr>
              </a:solidFill>
              <a:latin typeface="Source Sans Pro Light" panose="020B0403030403020204" pitchFamily="34" charset="0"/>
              <a:cs typeface="Arial" panose="020B0604020202020204" pitchFamily="34" charset="0"/>
            </a:endParaRPr>
          </a:p>
        </p:txBody>
      </p:sp>
      <p:cxnSp>
        <p:nvCxnSpPr>
          <p:cNvPr id="364" name="Straight Connector 56">
            <a:extLst>
              <a:ext uri="{FF2B5EF4-FFF2-40B4-BE49-F238E27FC236}">
                <a16:creationId xmlns:a16="http://schemas.microsoft.com/office/drawing/2014/main" id="{2DBC047C-0FEE-44E7-8B60-DC38FD13E898}"/>
              </a:ext>
            </a:extLst>
          </p:cNvPr>
          <p:cNvCxnSpPr>
            <a:cxnSpLocks/>
          </p:cNvCxnSpPr>
          <p:nvPr/>
        </p:nvCxnSpPr>
        <p:spPr>
          <a:xfrm flipV="1">
            <a:off x="5175446" y="4103922"/>
            <a:ext cx="1" cy="1487449"/>
          </a:xfrm>
          <a:prstGeom prst="line">
            <a:avLst/>
          </a:prstGeom>
          <a:ln w="25400">
            <a:solidFill>
              <a:srgbClr val="8BC944"/>
            </a:solidFill>
            <a:headEnd type="oval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5" name="TextBox 364">
            <a:extLst>
              <a:ext uri="{FF2B5EF4-FFF2-40B4-BE49-F238E27FC236}">
                <a16:creationId xmlns:a16="http://schemas.microsoft.com/office/drawing/2014/main" id="{AA326395-AE4C-454D-B426-437805A1C379}"/>
              </a:ext>
            </a:extLst>
          </p:cNvPr>
          <p:cNvSpPr txBox="1"/>
          <p:nvPr/>
        </p:nvSpPr>
        <p:spPr>
          <a:xfrm>
            <a:off x="5190848" y="5179118"/>
            <a:ext cx="1004563" cy="369332"/>
          </a:xfrm>
          <a:prstGeom prst="rect">
            <a:avLst/>
          </a:prstGeom>
          <a:noFill/>
        </p:spPr>
        <p:txBody>
          <a:bodyPr wrap="square" rtlCol="0" anchor="b">
            <a:spAutoFit/>
          </a:bodyPr>
          <a:lstStyle>
            <a:defPPr>
              <a:defRPr lang="en-US"/>
            </a:defPPr>
            <a:lvl1pPr>
              <a:defRPr sz="975" b="1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defRPr>
            </a:lvl1pPr>
          </a:lstStyle>
          <a:p>
            <a:r>
              <a:rPr lang="pt-BR" altLang="ko-KR" sz="900" b="0">
                <a:solidFill>
                  <a:schemeClr val="bg2">
                    <a:lumMod val="10000"/>
                  </a:schemeClr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</a:rPr>
              <a:t>Objeções</a:t>
            </a:r>
          </a:p>
          <a:p>
            <a:r>
              <a:rPr lang="en-US" altLang="ko-KR" sz="900" b="0">
                <a:solidFill>
                  <a:schemeClr val="bg2">
                    <a:lumMod val="10000"/>
                  </a:schemeClr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</a:rPr>
              <a:t>(art. 55 LRF)</a:t>
            </a:r>
            <a:endParaRPr lang="ko-KR" altLang="en-US" sz="900" b="0">
              <a:solidFill>
                <a:schemeClr val="bg2">
                  <a:lumMod val="10000"/>
                </a:schemeClr>
              </a:solidFill>
              <a:latin typeface="Source Sans Pro Light" panose="020B0403030403020204" pitchFamily="34" charset="0"/>
            </a:endParaRPr>
          </a:p>
        </p:txBody>
      </p:sp>
      <p:sp>
        <p:nvSpPr>
          <p:cNvPr id="366" name="Oval 33">
            <a:extLst>
              <a:ext uri="{FF2B5EF4-FFF2-40B4-BE49-F238E27FC236}">
                <a16:creationId xmlns:a16="http://schemas.microsoft.com/office/drawing/2014/main" id="{7A49F761-0C0D-427D-8EA1-D2237F9F188D}"/>
              </a:ext>
            </a:extLst>
          </p:cNvPr>
          <p:cNvSpPr/>
          <p:nvPr/>
        </p:nvSpPr>
        <p:spPr>
          <a:xfrm>
            <a:off x="5762937" y="3841932"/>
            <a:ext cx="297817" cy="299345"/>
          </a:xfrm>
          <a:prstGeom prst="ellipse">
            <a:avLst/>
          </a:prstGeom>
          <a:solidFill>
            <a:srgbClr val="88C641"/>
          </a:solidFill>
          <a:ln>
            <a:solidFill>
              <a:srgbClr val="8BC944"/>
            </a:solidFill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975">
              <a:solidFill>
                <a:schemeClr val="bg2">
                  <a:lumMod val="10000"/>
                </a:schemeClr>
              </a:solidFill>
              <a:latin typeface="Source Sans Pro Light" panose="020B0403030403020204" pitchFamily="34" charset="0"/>
              <a:cs typeface="Arial" panose="020B0604020202020204" pitchFamily="34" charset="0"/>
            </a:endParaRPr>
          </a:p>
        </p:txBody>
      </p:sp>
      <p:sp>
        <p:nvSpPr>
          <p:cNvPr id="367" name="Oval 33">
            <a:extLst>
              <a:ext uri="{FF2B5EF4-FFF2-40B4-BE49-F238E27FC236}">
                <a16:creationId xmlns:a16="http://schemas.microsoft.com/office/drawing/2014/main" id="{ABC9E396-BDDB-4518-98EA-D6AF8FCF9896}"/>
              </a:ext>
            </a:extLst>
          </p:cNvPr>
          <p:cNvSpPr/>
          <p:nvPr/>
        </p:nvSpPr>
        <p:spPr>
          <a:xfrm>
            <a:off x="6532692" y="3836148"/>
            <a:ext cx="297817" cy="299345"/>
          </a:xfrm>
          <a:prstGeom prst="ellipse">
            <a:avLst/>
          </a:prstGeom>
          <a:solidFill>
            <a:srgbClr val="A7A7A7"/>
          </a:solidFill>
          <a:ln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975">
              <a:solidFill>
                <a:schemeClr val="bg2">
                  <a:lumMod val="10000"/>
                </a:schemeClr>
              </a:solidFill>
              <a:latin typeface="Source Sans Pro Light" panose="020B0403030403020204" pitchFamily="34" charset="0"/>
              <a:cs typeface="Arial" panose="020B0604020202020204" pitchFamily="34" charset="0"/>
            </a:endParaRPr>
          </a:p>
        </p:txBody>
      </p:sp>
      <p:sp>
        <p:nvSpPr>
          <p:cNvPr id="368" name="Oval 33">
            <a:extLst>
              <a:ext uri="{FF2B5EF4-FFF2-40B4-BE49-F238E27FC236}">
                <a16:creationId xmlns:a16="http://schemas.microsoft.com/office/drawing/2014/main" id="{46E2CFFC-0B88-4995-9BB2-792AA4BA1574}"/>
              </a:ext>
            </a:extLst>
          </p:cNvPr>
          <p:cNvSpPr/>
          <p:nvPr/>
        </p:nvSpPr>
        <p:spPr>
          <a:xfrm>
            <a:off x="7301233" y="3830910"/>
            <a:ext cx="297817" cy="299345"/>
          </a:xfrm>
          <a:prstGeom prst="ellipse">
            <a:avLst/>
          </a:prstGeom>
          <a:solidFill>
            <a:srgbClr val="A7A7A7"/>
          </a:solidFill>
          <a:ln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975">
              <a:solidFill>
                <a:schemeClr val="bg2">
                  <a:lumMod val="10000"/>
                </a:schemeClr>
              </a:solidFill>
              <a:latin typeface="Source Sans Pro Light" panose="020B0403030403020204" pitchFamily="34" charset="0"/>
              <a:cs typeface="Arial" panose="020B0604020202020204" pitchFamily="34" charset="0"/>
            </a:endParaRPr>
          </a:p>
        </p:txBody>
      </p:sp>
      <p:cxnSp>
        <p:nvCxnSpPr>
          <p:cNvPr id="369" name="Straight Connector 56">
            <a:extLst>
              <a:ext uri="{FF2B5EF4-FFF2-40B4-BE49-F238E27FC236}">
                <a16:creationId xmlns:a16="http://schemas.microsoft.com/office/drawing/2014/main" id="{F646A448-157A-4B17-AEAB-ED6D317C2D86}"/>
              </a:ext>
            </a:extLst>
          </p:cNvPr>
          <p:cNvCxnSpPr>
            <a:cxnSpLocks/>
          </p:cNvCxnSpPr>
          <p:nvPr/>
        </p:nvCxnSpPr>
        <p:spPr>
          <a:xfrm rot="5400000">
            <a:off x="6749384" y="3122749"/>
            <a:ext cx="1424514" cy="22993"/>
          </a:xfrm>
          <a:prstGeom prst="line">
            <a:avLst/>
          </a:prstGeom>
          <a:ln w="25400">
            <a:solidFill>
              <a:srgbClr val="A7A7A7"/>
            </a:solidFill>
            <a:headEnd type="oval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0" name="TextBox 369">
            <a:extLst>
              <a:ext uri="{FF2B5EF4-FFF2-40B4-BE49-F238E27FC236}">
                <a16:creationId xmlns:a16="http://schemas.microsoft.com/office/drawing/2014/main" id="{EDE15B24-296E-4263-85C5-356F22AD2EF6}"/>
              </a:ext>
            </a:extLst>
          </p:cNvPr>
          <p:cNvSpPr txBox="1"/>
          <p:nvPr/>
        </p:nvSpPr>
        <p:spPr>
          <a:xfrm>
            <a:off x="5911244" y="2363995"/>
            <a:ext cx="1035446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altLang="ko-KR" sz="900" dirty="0">
                <a:solidFill>
                  <a:schemeClr val="bg2">
                    <a:lumMod val="10000"/>
                  </a:schemeClr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  <a:cs typeface="Arial" panose="020B0604020202020204" pitchFamily="34" charset="0"/>
              </a:rPr>
              <a:t>Assembleia - Geral de Credores </a:t>
            </a:r>
            <a:r>
              <a:rPr lang="en-US" altLang="ko-KR" sz="900" dirty="0">
                <a:solidFill>
                  <a:schemeClr val="bg2">
                    <a:lumMod val="10000"/>
                  </a:schemeClr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  <a:cs typeface="Arial" panose="020B0604020202020204" pitchFamily="34" charset="0"/>
              </a:rPr>
              <a:t>(art. 56 LRF)</a:t>
            </a:r>
            <a:endParaRPr lang="ko-KR" altLang="en-US" sz="900" dirty="0">
              <a:solidFill>
                <a:schemeClr val="bg2">
                  <a:lumMod val="10000"/>
                </a:schemeClr>
              </a:solidFill>
              <a:latin typeface="Source Sans Pro Light" panose="020B0403030403020204" pitchFamily="34" charset="0"/>
              <a:cs typeface="Arial" panose="020B0604020202020204" pitchFamily="34" charset="0"/>
            </a:endParaRPr>
          </a:p>
        </p:txBody>
      </p:sp>
      <p:sp>
        <p:nvSpPr>
          <p:cNvPr id="371" name="TextBox 370">
            <a:extLst>
              <a:ext uri="{FF2B5EF4-FFF2-40B4-BE49-F238E27FC236}">
                <a16:creationId xmlns:a16="http://schemas.microsoft.com/office/drawing/2014/main" id="{465CED45-8F91-4582-8803-C08455E10CC6}"/>
              </a:ext>
            </a:extLst>
          </p:cNvPr>
          <p:cNvSpPr txBox="1"/>
          <p:nvPr/>
        </p:nvSpPr>
        <p:spPr>
          <a:xfrm>
            <a:off x="6676526" y="5179118"/>
            <a:ext cx="1213700" cy="369332"/>
          </a:xfrm>
          <a:prstGeom prst="rect">
            <a:avLst/>
          </a:prstGeom>
          <a:noFill/>
        </p:spPr>
        <p:txBody>
          <a:bodyPr wrap="square" rtlCol="0" anchor="b">
            <a:spAutoFit/>
          </a:bodyPr>
          <a:lstStyle/>
          <a:p>
            <a:r>
              <a:rPr lang="pt-BR" altLang="ko-KR" sz="900">
                <a:solidFill>
                  <a:schemeClr val="bg2">
                    <a:lumMod val="10000"/>
                  </a:schemeClr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  <a:cs typeface="Arial" panose="020B0604020202020204" pitchFamily="34" charset="0"/>
              </a:rPr>
              <a:t>Concessão da RJ</a:t>
            </a:r>
          </a:p>
          <a:p>
            <a:r>
              <a:rPr lang="en-US" altLang="ko-KR" sz="900">
                <a:solidFill>
                  <a:schemeClr val="bg2">
                    <a:lumMod val="10000"/>
                  </a:schemeClr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  <a:cs typeface="Arial" panose="020B0604020202020204" pitchFamily="34" charset="0"/>
              </a:rPr>
              <a:t>(art. 58 LRF)</a:t>
            </a:r>
          </a:p>
        </p:txBody>
      </p:sp>
      <p:sp>
        <p:nvSpPr>
          <p:cNvPr id="372" name="TextBox 371">
            <a:extLst>
              <a:ext uri="{FF2B5EF4-FFF2-40B4-BE49-F238E27FC236}">
                <a16:creationId xmlns:a16="http://schemas.microsoft.com/office/drawing/2014/main" id="{D30C1494-FA0B-435E-B5CC-085FEC07ADDF}"/>
              </a:ext>
            </a:extLst>
          </p:cNvPr>
          <p:cNvSpPr txBox="1"/>
          <p:nvPr/>
        </p:nvSpPr>
        <p:spPr>
          <a:xfrm>
            <a:off x="7487146" y="2363995"/>
            <a:ext cx="14454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altLang="ko-KR" sz="900">
                <a:solidFill>
                  <a:schemeClr val="bg2">
                    <a:lumMod val="10000"/>
                  </a:schemeClr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  <a:cs typeface="Arial" panose="020B0604020202020204" pitchFamily="34" charset="0"/>
              </a:rPr>
              <a:t>Encerramento da RJ</a:t>
            </a:r>
          </a:p>
          <a:p>
            <a:r>
              <a:rPr lang="en-US" altLang="ko-KR" sz="900">
                <a:solidFill>
                  <a:schemeClr val="bg2">
                    <a:lumMod val="10000"/>
                  </a:schemeClr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  <a:cs typeface="Arial" panose="020B0604020202020204" pitchFamily="34" charset="0"/>
              </a:rPr>
              <a:t>(art. 63 LRF)</a:t>
            </a:r>
          </a:p>
        </p:txBody>
      </p:sp>
      <p:cxnSp>
        <p:nvCxnSpPr>
          <p:cNvPr id="373" name="Straight Connector 42">
            <a:extLst>
              <a:ext uri="{FF2B5EF4-FFF2-40B4-BE49-F238E27FC236}">
                <a16:creationId xmlns:a16="http://schemas.microsoft.com/office/drawing/2014/main" id="{2657164F-2813-4B69-A6C6-1BEAA62916BD}"/>
              </a:ext>
            </a:extLst>
          </p:cNvPr>
          <p:cNvCxnSpPr>
            <a:cxnSpLocks/>
          </p:cNvCxnSpPr>
          <p:nvPr/>
        </p:nvCxnSpPr>
        <p:spPr>
          <a:xfrm>
            <a:off x="6681600" y="4111948"/>
            <a:ext cx="0" cy="1479423"/>
          </a:xfrm>
          <a:prstGeom prst="line">
            <a:avLst/>
          </a:prstGeom>
          <a:ln w="25400">
            <a:solidFill>
              <a:schemeClr val="accent6"/>
            </a:solidFill>
            <a:tailEnd type="oval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4" name="Straight Connector 46">
            <a:extLst>
              <a:ext uri="{FF2B5EF4-FFF2-40B4-BE49-F238E27FC236}">
                <a16:creationId xmlns:a16="http://schemas.microsoft.com/office/drawing/2014/main" id="{0A60D836-2CEC-4924-A342-A5D062145BAD}"/>
              </a:ext>
            </a:extLst>
          </p:cNvPr>
          <p:cNvCxnSpPr>
            <a:cxnSpLocks/>
          </p:cNvCxnSpPr>
          <p:nvPr/>
        </p:nvCxnSpPr>
        <p:spPr>
          <a:xfrm flipV="1">
            <a:off x="5900889" y="2401795"/>
            <a:ext cx="0" cy="1441940"/>
          </a:xfrm>
          <a:prstGeom prst="line">
            <a:avLst/>
          </a:prstGeom>
          <a:ln w="25400">
            <a:solidFill>
              <a:srgbClr val="8BC944"/>
            </a:solidFill>
            <a:tailEnd type="oval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6" name="Rectangle 375">
            <a:extLst>
              <a:ext uri="{FF2B5EF4-FFF2-40B4-BE49-F238E27FC236}">
                <a16:creationId xmlns:a16="http://schemas.microsoft.com/office/drawing/2014/main" id="{BAC6F7F4-7951-4A62-A376-A3902C7F1698}"/>
              </a:ext>
            </a:extLst>
          </p:cNvPr>
          <p:cNvSpPr/>
          <p:nvPr/>
        </p:nvSpPr>
        <p:spPr>
          <a:xfrm>
            <a:off x="285941" y="1521309"/>
            <a:ext cx="9301500" cy="273921"/>
          </a:xfrm>
          <a:prstGeom prst="rect">
            <a:avLst/>
          </a:prstGeom>
        </p:spPr>
        <p:txBody>
          <a:bodyPr wrap="square" numCol="1" spcCol="360000">
            <a:spAutoFit/>
          </a:bodyPr>
          <a:lstStyle/>
          <a:p>
            <a:pPr indent="286345" algn="just">
              <a:lnSpc>
                <a:spcPct val="114000"/>
              </a:lnSpc>
            </a:pPr>
            <a:r>
              <a:rPr lang="pt-BR" sz="1100" dirty="0">
                <a:solidFill>
                  <a:schemeClr val="bg2">
                    <a:lumMod val="10000"/>
                  </a:schemeClr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  <a:cs typeface="Arial" panose="020B0604020202020204" pitchFamily="34" charset="0"/>
              </a:rPr>
              <a:t>Abaixo é apresentado o cronograma do processo de</a:t>
            </a:r>
            <a:r>
              <a:rPr lang="pt-BR" sz="1100" dirty="0">
                <a:solidFill>
                  <a:schemeClr val="bg2">
                    <a:lumMod val="25000"/>
                  </a:schemeClr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  <a:cs typeface="Arial" panose="020B0604020202020204" pitchFamily="34" charset="0"/>
              </a:rPr>
              <a:t> </a:t>
            </a:r>
            <a:r>
              <a:rPr lang="pt-BR" sz="1100" b="1" dirty="0">
                <a:solidFill>
                  <a:schemeClr val="accent6">
                    <a:lumMod val="75000"/>
                  </a:schemeClr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Arial" panose="020B0604020202020204" pitchFamily="34" charset="0"/>
              </a:rPr>
              <a:t>Recuperação Judicial </a:t>
            </a:r>
            <a:r>
              <a:rPr lang="pt-BR" sz="1100" dirty="0">
                <a:solidFill>
                  <a:schemeClr val="bg2">
                    <a:lumMod val="10000"/>
                  </a:schemeClr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  <a:cs typeface="Arial" panose="020B0604020202020204" pitchFamily="34" charset="0"/>
              </a:rPr>
              <a:t>da Recuperanda, demonstrando o atual estágio em que se encontra.</a:t>
            </a:r>
            <a:endParaRPr lang="en-US" sz="1100" dirty="0">
              <a:solidFill>
                <a:schemeClr val="bg2">
                  <a:lumMod val="10000"/>
                </a:schemeClr>
              </a:solidFill>
              <a:latin typeface="Source Sans Pro Light" panose="020B0403030403020204" pitchFamily="34" charset="0"/>
              <a:ea typeface="Source Sans Pro Light" panose="020B0403030403020204" pitchFamily="34" charset="0"/>
              <a:cs typeface="Arial" panose="020B0604020202020204" pitchFamily="34" charset="0"/>
            </a:endParaRPr>
          </a:p>
        </p:txBody>
      </p:sp>
      <p:sp>
        <p:nvSpPr>
          <p:cNvPr id="378" name="Oval 15">
            <a:extLst>
              <a:ext uri="{FF2B5EF4-FFF2-40B4-BE49-F238E27FC236}">
                <a16:creationId xmlns:a16="http://schemas.microsoft.com/office/drawing/2014/main" id="{D3CC5E86-03E0-431D-9105-D14AA69D2EB9}"/>
              </a:ext>
            </a:extLst>
          </p:cNvPr>
          <p:cNvSpPr/>
          <p:nvPr/>
        </p:nvSpPr>
        <p:spPr>
          <a:xfrm>
            <a:off x="6858750" y="3888123"/>
            <a:ext cx="174624" cy="175520"/>
          </a:xfrm>
          <a:prstGeom prst="ellipse">
            <a:avLst/>
          </a:prstGeom>
          <a:solidFill>
            <a:srgbClr val="A7A7A7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975">
              <a:solidFill>
                <a:schemeClr val="bg2">
                  <a:lumMod val="10000"/>
                </a:schemeClr>
              </a:solidFill>
              <a:latin typeface="Source Sans Pro Light" panose="020B0403030403020204" pitchFamily="34" charset="0"/>
              <a:cs typeface="Arial" panose="020B0604020202020204" pitchFamily="34" charset="0"/>
            </a:endParaRPr>
          </a:p>
        </p:txBody>
      </p:sp>
      <p:sp>
        <p:nvSpPr>
          <p:cNvPr id="379" name="Oval 16">
            <a:extLst>
              <a:ext uri="{FF2B5EF4-FFF2-40B4-BE49-F238E27FC236}">
                <a16:creationId xmlns:a16="http://schemas.microsoft.com/office/drawing/2014/main" id="{8A026150-43C4-4C3D-ABD2-DC4FA533A88C}"/>
              </a:ext>
            </a:extLst>
          </p:cNvPr>
          <p:cNvSpPr/>
          <p:nvPr/>
        </p:nvSpPr>
        <p:spPr>
          <a:xfrm>
            <a:off x="7059239" y="3888123"/>
            <a:ext cx="174624" cy="175520"/>
          </a:xfrm>
          <a:prstGeom prst="ellipse">
            <a:avLst/>
          </a:prstGeom>
          <a:solidFill>
            <a:srgbClr val="A7A7A7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975">
              <a:solidFill>
                <a:schemeClr val="bg2">
                  <a:lumMod val="10000"/>
                </a:schemeClr>
              </a:solidFill>
              <a:latin typeface="Source Sans Pro Light" panose="020B0403030403020204" pitchFamily="34" charset="0"/>
              <a:cs typeface="Arial" panose="020B0604020202020204" pitchFamily="34" charset="0"/>
            </a:endParaRPr>
          </a:p>
        </p:txBody>
      </p:sp>
      <p:sp>
        <p:nvSpPr>
          <p:cNvPr id="380" name="Oval 15">
            <a:extLst>
              <a:ext uri="{FF2B5EF4-FFF2-40B4-BE49-F238E27FC236}">
                <a16:creationId xmlns:a16="http://schemas.microsoft.com/office/drawing/2014/main" id="{6B88BAE5-92BD-49E4-A869-1159AE6B3551}"/>
              </a:ext>
            </a:extLst>
          </p:cNvPr>
          <p:cNvSpPr/>
          <p:nvPr/>
        </p:nvSpPr>
        <p:spPr>
          <a:xfrm>
            <a:off x="6106910" y="3898283"/>
            <a:ext cx="174624" cy="175520"/>
          </a:xfrm>
          <a:prstGeom prst="ellipse">
            <a:avLst/>
          </a:prstGeom>
          <a:solidFill>
            <a:srgbClr val="88C641"/>
          </a:solidFill>
          <a:ln>
            <a:solidFill>
              <a:srgbClr val="8BC944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975">
              <a:solidFill>
                <a:schemeClr val="bg2">
                  <a:lumMod val="10000"/>
                </a:schemeClr>
              </a:solidFill>
              <a:latin typeface="Source Sans Pro Light" panose="020B0403030403020204" pitchFamily="34" charset="0"/>
              <a:cs typeface="Arial" panose="020B0604020202020204" pitchFamily="34" charset="0"/>
            </a:endParaRPr>
          </a:p>
        </p:txBody>
      </p:sp>
      <p:sp>
        <p:nvSpPr>
          <p:cNvPr id="381" name="Oval 16">
            <a:extLst>
              <a:ext uri="{FF2B5EF4-FFF2-40B4-BE49-F238E27FC236}">
                <a16:creationId xmlns:a16="http://schemas.microsoft.com/office/drawing/2014/main" id="{6E19047A-7940-47C9-92D7-112E86DA9DA2}"/>
              </a:ext>
            </a:extLst>
          </p:cNvPr>
          <p:cNvSpPr/>
          <p:nvPr/>
        </p:nvSpPr>
        <p:spPr>
          <a:xfrm>
            <a:off x="6307399" y="3898283"/>
            <a:ext cx="174624" cy="175520"/>
          </a:xfrm>
          <a:prstGeom prst="ellipse">
            <a:avLst/>
          </a:prstGeom>
          <a:solidFill>
            <a:srgbClr val="88C641"/>
          </a:solidFill>
          <a:ln>
            <a:solidFill>
              <a:srgbClr val="8BC944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975">
              <a:solidFill>
                <a:schemeClr val="bg2">
                  <a:lumMod val="10000"/>
                </a:schemeClr>
              </a:solidFill>
              <a:latin typeface="Source Sans Pro Light" panose="020B0403030403020204" pitchFamily="34" charset="0"/>
              <a:cs typeface="Arial" panose="020B0604020202020204" pitchFamily="34" charset="0"/>
            </a:endParaRPr>
          </a:p>
        </p:txBody>
      </p:sp>
      <p:sp>
        <p:nvSpPr>
          <p:cNvPr id="382" name="Oval 15">
            <a:extLst>
              <a:ext uri="{FF2B5EF4-FFF2-40B4-BE49-F238E27FC236}">
                <a16:creationId xmlns:a16="http://schemas.microsoft.com/office/drawing/2014/main" id="{48B12D9A-31B6-4105-ADD9-73571C0610A5}"/>
              </a:ext>
            </a:extLst>
          </p:cNvPr>
          <p:cNvSpPr/>
          <p:nvPr/>
        </p:nvSpPr>
        <p:spPr>
          <a:xfrm>
            <a:off x="7651230" y="3888123"/>
            <a:ext cx="174624" cy="175520"/>
          </a:xfrm>
          <a:prstGeom prst="ellipse">
            <a:avLst/>
          </a:prstGeom>
          <a:solidFill>
            <a:srgbClr val="A7A7A7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975">
              <a:solidFill>
                <a:schemeClr val="bg2">
                  <a:lumMod val="10000"/>
                </a:schemeClr>
              </a:solidFill>
              <a:latin typeface="Source Sans Pro Light" panose="020B0403030403020204" pitchFamily="34" charset="0"/>
              <a:cs typeface="Arial" panose="020B0604020202020204" pitchFamily="34" charset="0"/>
            </a:endParaRPr>
          </a:p>
        </p:txBody>
      </p:sp>
      <p:sp>
        <p:nvSpPr>
          <p:cNvPr id="383" name="Oval 16">
            <a:extLst>
              <a:ext uri="{FF2B5EF4-FFF2-40B4-BE49-F238E27FC236}">
                <a16:creationId xmlns:a16="http://schemas.microsoft.com/office/drawing/2014/main" id="{E93C3859-A9A4-477F-A35C-196E63CAFA9C}"/>
              </a:ext>
            </a:extLst>
          </p:cNvPr>
          <p:cNvSpPr/>
          <p:nvPr/>
        </p:nvSpPr>
        <p:spPr>
          <a:xfrm>
            <a:off x="7851719" y="3888123"/>
            <a:ext cx="174624" cy="175520"/>
          </a:xfrm>
          <a:prstGeom prst="ellipse">
            <a:avLst/>
          </a:prstGeom>
          <a:solidFill>
            <a:srgbClr val="A7A7A7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975">
              <a:solidFill>
                <a:schemeClr val="bg2">
                  <a:lumMod val="10000"/>
                </a:schemeClr>
              </a:solidFill>
              <a:latin typeface="Source Sans Pro Light" panose="020B0403030403020204" pitchFamily="34" charset="0"/>
              <a:cs typeface="Arial" panose="020B0604020202020204" pitchFamily="34" charset="0"/>
            </a:endParaRPr>
          </a:p>
        </p:txBody>
      </p:sp>
      <p:sp>
        <p:nvSpPr>
          <p:cNvPr id="386" name="TextBox 19">
            <a:extLst>
              <a:ext uri="{FF2B5EF4-FFF2-40B4-BE49-F238E27FC236}">
                <a16:creationId xmlns:a16="http://schemas.microsoft.com/office/drawing/2014/main" id="{61659D55-DFD6-4BD6-ACFD-27CC9910FEE7}"/>
              </a:ext>
            </a:extLst>
          </p:cNvPr>
          <p:cNvSpPr txBox="1"/>
          <p:nvPr/>
        </p:nvSpPr>
        <p:spPr>
          <a:xfrm>
            <a:off x="5412825" y="4232375"/>
            <a:ext cx="10045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altLang="ko-KR" sz="900" b="1" dirty="0">
                <a:solidFill>
                  <a:schemeClr val="bg2">
                    <a:lumMod val="10000"/>
                  </a:schemeClr>
                </a:solidFill>
                <a:latin typeface="Source Sans Pro Light" panose="020B0403030403020204" pitchFamily="34" charset="0"/>
                <a:cs typeface="Arial" panose="020B0604020202020204" pitchFamily="34" charset="0"/>
              </a:rPr>
              <a:t>Encerrada em 22/01/2019</a:t>
            </a:r>
            <a:endParaRPr lang="ko-KR" altLang="en-US" sz="900" b="1" dirty="0">
              <a:solidFill>
                <a:schemeClr val="bg2">
                  <a:lumMod val="10000"/>
                </a:schemeClr>
              </a:solidFill>
              <a:latin typeface="Source Sans Pro Light" panose="020B0403030403020204" pitchFamily="34" charset="0"/>
              <a:cs typeface="Arial" panose="020B0604020202020204" pitchFamily="34" charset="0"/>
            </a:endParaRPr>
          </a:p>
        </p:txBody>
      </p:sp>
      <p:grpSp>
        <p:nvGrpSpPr>
          <p:cNvPr id="338" name="그룹 1">
            <a:extLst>
              <a:ext uri="{FF2B5EF4-FFF2-40B4-BE49-F238E27FC236}">
                <a16:creationId xmlns:a16="http://schemas.microsoft.com/office/drawing/2014/main" id="{56E3E1C8-13BA-461A-8A78-A54AA2134D9A}"/>
              </a:ext>
            </a:extLst>
          </p:cNvPr>
          <p:cNvGrpSpPr/>
          <p:nvPr/>
        </p:nvGrpSpPr>
        <p:grpSpPr>
          <a:xfrm>
            <a:off x="783882" y="3726871"/>
            <a:ext cx="7650041" cy="447182"/>
            <a:chOff x="940256" y="3599562"/>
            <a:chExt cx="9463719" cy="550375"/>
          </a:xfrm>
          <a:solidFill>
            <a:srgbClr val="002060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grpSpPr>
        <p:sp>
          <p:nvSpPr>
            <p:cNvPr id="339" name="Oval 2">
              <a:extLst>
                <a:ext uri="{FF2B5EF4-FFF2-40B4-BE49-F238E27FC236}">
                  <a16:creationId xmlns:a16="http://schemas.microsoft.com/office/drawing/2014/main" id="{BE7F8465-D905-4B99-A95E-50755D582B8F}"/>
                </a:ext>
              </a:extLst>
            </p:cNvPr>
            <p:cNvSpPr/>
            <p:nvPr/>
          </p:nvSpPr>
          <p:spPr>
            <a:xfrm>
              <a:off x="940256" y="3810538"/>
              <a:ext cx="216024" cy="216024"/>
            </a:xfrm>
            <a:prstGeom prst="ellipse">
              <a:avLst/>
            </a:prstGeom>
            <a:solidFill>
              <a:srgbClr val="84C23D"/>
            </a:solidFill>
            <a:ln/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975">
                <a:solidFill>
                  <a:schemeClr val="bg2">
                    <a:lumMod val="10000"/>
                  </a:schemeClr>
                </a:solidFill>
                <a:latin typeface="Source Sans Pro Light" panose="020B0403030403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40" name="Oval 4">
              <a:extLst>
                <a:ext uri="{FF2B5EF4-FFF2-40B4-BE49-F238E27FC236}">
                  <a16:creationId xmlns:a16="http://schemas.microsoft.com/office/drawing/2014/main" id="{318FB5A7-D604-4755-9B48-F815B08ECCEA}"/>
                </a:ext>
              </a:extLst>
            </p:cNvPr>
            <p:cNvSpPr/>
            <p:nvPr/>
          </p:nvSpPr>
          <p:spPr>
            <a:xfrm>
              <a:off x="1228237" y="3810538"/>
              <a:ext cx="216024" cy="216024"/>
            </a:xfrm>
            <a:prstGeom prst="ellipse">
              <a:avLst/>
            </a:prstGeom>
            <a:solidFill>
              <a:srgbClr val="84C23D"/>
            </a:solidFill>
            <a:ln/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975">
                <a:solidFill>
                  <a:schemeClr val="bg2">
                    <a:lumMod val="10000"/>
                  </a:schemeClr>
                </a:solidFill>
                <a:latin typeface="Source Sans Pro Light" panose="020B0403030403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41" name="Oval 5">
              <a:extLst>
                <a:ext uri="{FF2B5EF4-FFF2-40B4-BE49-F238E27FC236}">
                  <a16:creationId xmlns:a16="http://schemas.microsoft.com/office/drawing/2014/main" id="{8CC17D56-E06F-4B76-8583-51166EA64763}"/>
                </a:ext>
              </a:extLst>
            </p:cNvPr>
            <p:cNvSpPr/>
            <p:nvPr/>
          </p:nvSpPr>
          <p:spPr>
            <a:xfrm>
              <a:off x="1929960" y="3810538"/>
              <a:ext cx="216024" cy="216024"/>
            </a:xfrm>
            <a:prstGeom prst="ellipse">
              <a:avLst/>
            </a:prstGeom>
            <a:solidFill>
              <a:srgbClr val="84C23D"/>
            </a:solidFill>
            <a:ln/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975">
                <a:solidFill>
                  <a:schemeClr val="bg2">
                    <a:lumMod val="10000"/>
                  </a:schemeClr>
                </a:solidFill>
                <a:latin typeface="Source Sans Pro Light" panose="020B0403030403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42" name="Oval 6">
              <a:extLst>
                <a:ext uri="{FF2B5EF4-FFF2-40B4-BE49-F238E27FC236}">
                  <a16:creationId xmlns:a16="http://schemas.microsoft.com/office/drawing/2014/main" id="{9F1F4587-423B-49B7-8D6A-1475BF585143}"/>
                </a:ext>
              </a:extLst>
            </p:cNvPr>
            <p:cNvSpPr/>
            <p:nvPr/>
          </p:nvSpPr>
          <p:spPr>
            <a:xfrm>
              <a:off x="2532563" y="3810538"/>
              <a:ext cx="216024" cy="216024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975">
                <a:solidFill>
                  <a:schemeClr val="bg2">
                    <a:lumMod val="10000"/>
                  </a:schemeClr>
                </a:solidFill>
                <a:latin typeface="Source Sans Pro Light" panose="020B0403030403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43" name="Oval 7">
              <a:extLst>
                <a:ext uri="{FF2B5EF4-FFF2-40B4-BE49-F238E27FC236}">
                  <a16:creationId xmlns:a16="http://schemas.microsoft.com/office/drawing/2014/main" id="{39283E58-3CC1-4A9F-BC1B-BC2EADF59242}"/>
                </a:ext>
              </a:extLst>
            </p:cNvPr>
            <p:cNvSpPr/>
            <p:nvPr/>
          </p:nvSpPr>
          <p:spPr>
            <a:xfrm>
              <a:off x="2860504" y="3810538"/>
              <a:ext cx="216024" cy="216024"/>
            </a:xfrm>
            <a:prstGeom prst="ellipse">
              <a:avLst/>
            </a:prstGeom>
            <a:solidFill>
              <a:srgbClr val="84C23D"/>
            </a:solidFill>
            <a:ln/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975">
                <a:solidFill>
                  <a:schemeClr val="bg2">
                    <a:lumMod val="10000"/>
                  </a:schemeClr>
                </a:solidFill>
                <a:latin typeface="Source Sans Pro Light" panose="020B0403030403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44" name="Oval 8">
              <a:extLst>
                <a:ext uri="{FF2B5EF4-FFF2-40B4-BE49-F238E27FC236}">
                  <a16:creationId xmlns:a16="http://schemas.microsoft.com/office/drawing/2014/main" id="{B8149366-AC1A-4EB9-B254-922B677BC3A2}"/>
                </a:ext>
              </a:extLst>
            </p:cNvPr>
            <p:cNvSpPr/>
            <p:nvPr/>
          </p:nvSpPr>
          <p:spPr>
            <a:xfrm>
              <a:off x="3135166" y="3810538"/>
              <a:ext cx="216024" cy="216024"/>
            </a:xfrm>
            <a:prstGeom prst="ellipse">
              <a:avLst/>
            </a:prstGeom>
            <a:solidFill>
              <a:srgbClr val="84C23D"/>
            </a:solidFill>
            <a:ln/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975">
                <a:solidFill>
                  <a:schemeClr val="bg2">
                    <a:lumMod val="10000"/>
                  </a:schemeClr>
                </a:solidFill>
                <a:latin typeface="Source Sans Pro Light" panose="020B0403030403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45" name="Oval 9">
              <a:extLst>
                <a:ext uri="{FF2B5EF4-FFF2-40B4-BE49-F238E27FC236}">
                  <a16:creationId xmlns:a16="http://schemas.microsoft.com/office/drawing/2014/main" id="{57E853D5-49EB-4F61-9A17-BB906840EB50}"/>
                </a:ext>
              </a:extLst>
            </p:cNvPr>
            <p:cNvSpPr/>
            <p:nvPr/>
          </p:nvSpPr>
          <p:spPr>
            <a:xfrm>
              <a:off x="3783608" y="3810538"/>
              <a:ext cx="216024" cy="216024"/>
            </a:xfrm>
            <a:prstGeom prst="ellipse">
              <a:avLst/>
            </a:prstGeom>
            <a:solidFill>
              <a:srgbClr val="88C641"/>
            </a:solidFill>
            <a:ln>
              <a:noFill/>
            </a:ln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975">
                <a:solidFill>
                  <a:schemeClr val="bg2">
                    <a:lumMod val="10000"/>
                  </a:schemeClr>
                </a:solidFill>
                <a:latin typeface="Source Sans Pro Light" panose="020B0403030403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46" name="Oval 10">
              <a:extLst>
                <a:ext uri="{FF2B5EF4-FFF2-40B4-BE49-F238E27FC236}">
                  <a16:creationId xmlns:a16="http://schemas.microsoft.com/office/drawing/2014/main" id="{5427CDAA-33A1-4819-AE1C-752BEBFDC7C5}"/>
                </a:ext>
              </a:extLst>
            </p:cNvPr>
            <p:cNvSpPr/>
            <p:nvPr/>
          </p:nvSpPr>
          <p:spPr>
            <a:xfrm>
              <a:off x="4412852" y="3810538"/>
              <a:ext cx="216024" cy="216024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975">
                <a:solidFill>
                  <a:schemeClr val="bg2">
                    <a:lumMod val="10000"/>
                  </a:schemeClr>
                </a:solidFill>
                <a:latin typeface="Source Sans Pro Light" panose="020B0403030403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47" name="Oval 11">
              <a:extLst>
                <a:ext uri="{FF2B5EF4-FFF2-40B4-BE49-F238E27FC236}">
                  <a16:creationId xmlns:a16="http://schemas.microsoft.com/office/drawing/2014/main" id="{AD615258-6824-4A51-9356-BACBC4BA767E}"/>
                </a:ext>
              </a:extLst>
            </p:cNvPr>
            <p:cNvSpPr/>
            <p:nvPr/>
          </p:nvSpPr>
          <p:spPr>
            <a:xfrm>
              <a:off x="4700833" y="3810538"/>
              <a:ext cx="216024" cy="216024"/>
            </a:xfrm>
            <a:prstGeom prst="ellipse">
              <a:avLst/>
            </a:prstGeom>
            <a:solidFill>
              <a:srgbClr val="88C641"/>
            </a:solidFill>
            <a:ln>
              <a:solidFill>
                <a:srgbClr val="8BC944"/>
              </a:solidFill>
            </a:ln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975">
                <a:solidFill>
                  <a:schemeClr val="bg2">
                    <a:lumMod val="10000"/>
                  </a:schemeClr>
                </a:solidFill>
                <a:latin typeface="Source Sans Pro Light" panose="020B0403030403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48" name="Oval 12">
              <a:extLst>
                <a:ext uri="{FF2B5EF4-FFF2-40B4-BE49-F238E27FC236}">
                  <a16:creationId xmlns:a16="http://schemas.microsoft.com/office/drawing/2014/main" id="{DD3ECEF0-41F0-44F9-A78A-68C21F4EC69D}"/>
                </a:ext>
              </a:extLst>
            </p:cNvPr>
            <p:cNvSpPr/>
            <p:nvPr/>
          </p:nvSpPr>
          <p:spPr>
            <a:xfrm>
              <a:off x="4975495" y="3810538"/>
              <a:ext cx="216024" cy="216024"/>
            </a:xfrm>
            <a:prstGeom prst="ellipse">
              <a:avLst/>
            </a:prstGeom>
            <a:solidFill>
              <a:srgbClr val="88C641"/>
            </a:solidFill>
            <a:ln>
              <a:solidFill>
                <a:srgbClr val="8BC944"/>
              </a:solidFill>
            </a:ln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975">
                <a:solidFill>
                  <a:schemeClr val="bg2">
                    <a:lumMod val="10000"/>
                  </a:schemeClr>
                </a:solidFill>
                <a:latin typeface="Source Sans Pro Light" panose="020B0403030403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49" name="Oval 13">
              <a:extLst>
                <a:ext uri="{FF2B5EF4-FFF2-40B4-BE49-F238E27FC236}">
                  <a16:creationId xmlns:a16="http://schemas.microsoft.com/office/drawing/2014/main" id="{72ED4BA9-03E0-4F52-B1F1-3373D83D2C63}"/>
                </a:ext>
              </a:extLst>
            </p:cNvPr>
            <p:cNvSpPr/>
            <p:nvPr/>
          </p:nvSpPr>
          <p:spPr>
            <a:xfrm>
              <a:off x="5663899" y="3810538"/>
              <a:ext cx="216024" cy="216023"/>
            </a:xfrm>
            <a:prstGeom prst="ellipse">
              <a:avLst/>
            </a:prstGeom>
            <a:solidFill>
              <a:srgbClr val="88C641"/>
            </a:solidFill>
            <a:ln>
              <a:solidFill>
                <a:srgbClr val="8BC944"/>
              </a:solidFill>
            </a:ln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975">
                <a:solidFill>
                  <a:schemeClr val="bg2">
                    <a:lumMod val="10000"/>
                  </a:schemeClr>
                </a:solidFill>
                <a:latin typeface="Source Sans Pro Light" panose="020B0403030403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50" name="Oval 15">
              <a:extLst>
                <a:ext uri="{FF2B5EF4-FFF2-40B4-BE49-F238E27FC236}">
                  <a16:creationId xmlns:a16="http://schemas.microsoft.com/office/drawing/2014/main" id="{38BF9ED5-5D2D-4BA6-8B72-632AB792535E}"/>
                </a:ext>
              </a:extLst>
            </p:cNvPr>
            <p:cNvSpPr/>
            <p:nvPr/>
          </p:nvSpPr>
          <p:spPr>
            <a:xfrm>
              <a:off x="6607761" y="3810538"/>
              <a:ext cx="216024" cy="216024"/>
            </a:xfrm>
            <a:prstGeom prst="ellipse">
              <a:avLst/>
            </a:prstGeom>
            <a:solidFill>
              <a:srgbClr val="88C641"/>
            </a:solidFill>
            <a:ln>
              <a:solidFill>
                <a:srgbClr val="8BC94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975">
                <a:solidFill>
                  <a:schemeClr val="bg2">
                    <a:lumMod val="10000"/>
                  </a:schemeClr>
                </a:solidFill>
                <a:latin typeface="Source Sans Pro Light" panose="020B0403030403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51" name="Oval 16">
              <a:extLst>
                <a:ext uri="{FF2B5EF4-FFF2-40B4-BE49-F238E27FC236}">
                  <a16:creationId xmlns:a16="http://schemas.microsoft.com/office/drawing/2014/main" id="{4B0ADB2C-F0A4-4EB8-8F9E-0D6BAF17EA82}"/>
                </a:ext>
              </a:extLst>
            </p:cNvPr>
            <p:cNvSpPr/>
            <p:nvPr/>
          </p:nvSpPr>
          <p:spPr>
            <a:xfrm>
              <a:off x="6855783" y="3810538"/>
              <a:ext cx="216024" cy="216024"/>
            </a:xfrm>
            <a:prstGeom prst="ellipse">
              <a:avLst/>
            </a:prstGeom>
            <a:solidFill>
              <a:srgbClr val="88C641"/>
            </a:solidFill>
            <a:ln>
              <a:solidFill>
                <a:srgbClr val="8BC94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975">
                <a:solidFill>
                  <a:schemeClr val="bg2">
                    <a:lumMod val="10000"/>
                  </a:schemeClr>
                </a:solidFill>
                <a:latin typeface="Source Sans Pro Light" panose="020B0403030403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352" name="Group 27">
              <a:extLst>
                <a:ext uri="{FF2B5EF4-FFF2-40B4-BE49-F238E27FC236}">
                  <a16:creationId xmlns:a16="http://schemas.microsoft.com/office/drawing/2014/main" id="{4ADE8117-036E-49DE-8941-3069925D6CB8}"/>
                </a:ext>
              </a:extLst>
            </p:cNvPr>
            <p:cNvGrpSpPr/>
            <p:nvPr/>
          </p:nvGrpSpPr>
          <p:grpSpPr>
            <a:xfrm>
              <a:off x="9699146" y="3599562"/>
              <a:ext cx="704829" cy="550375"/>
              <a:chOff x="5605214" y="4422832"/>
              <a:chExt cx="704828" cy="550376"/>
            </a:xfrm>
            <a:grpFill/>
          </p:grpSpPr>
          <p:sp>
            <p:nvSpPr>
              <p:cNvPr id="361" name="Rounded Rectangle 25">
                <a:extLst>
                  <a:ext uri="{FF2B5EF4-FFF2-40B4-BE49-F238E27FC236}">
                    <a16:creationId xmlns:a16="http://schemas.microsoft.com/office/drawing/2014/main" id="{2777167F-6FE5-45F2-9F54-D366B2F27AA6}"/>
                  </a:ext>
                </a:extLst>
              </p:cNvPr>
              <p:cNvSpPr/>
              <p:nvPr/>
            </p:nvSpPr>
            <p:spPr>
              <a:xfrm rot="2624939">
                <a:off x="5605214" y="4422832"/>
                <a:ext cx="682843" cy="180000"/>
              </a:xfrm>
              <a:prstGeom prst="roundRect">
                <a:avLst>
                  <a:gd name="adj" fmla="val 50000"/>
                </a:avLst>
              </a:prstGeom>
              <a:solidFill>
                <a:srgbClr val="A7A7A7"/>
              </a:solid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975">
                  <a:solidFill>
                    <a:schemeClr val="bg2">
                      <a:lumMod val="10000"/>
                    </a:schemeClr>
                  </a:solidFill>
                  <a:latin typeface="Source Sans Pro Light" panose="020B0403030403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62" name="Rounded Rectangle 26">
                <a:extLst>
                  <a:ext uri="{FF2B5EF4-FFF2-40B4-BE49-F238E27FC236}">
                    <a16:creationId xmlns:a16="http://schemas.microsoft.com/office/drawing/2014/main" id="{D2C1A0B3-50AF-4444-A6E3-D80CBFFF8151}"/>
                  </a:ext>
                </a:extLst>
              </p:cNvPr>
              <p:cNvSpPr/>
              <p:nvPr/>
            </p:nvSpPr>
            <p:spPr>
              <a:xfrm rot="18900000">
                <a:off x="5627197" y="4793208"/>
                <a:ext cx="682845" cy="180000"/>
              </a:xfrm>
              <a:prstGeom prst="roundRect">
                <a:avLst>
                  <a:gd name="adj" fmla="val 50000"/>
                </a:avLst>
              </a:prstGeom>
              <a:solidFill>
                <a:srgbClr val="A7A7A7"/>
              </a:solidFill>
              <a:ln>
                <a:noFill/>
              </a:ln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975">
                  <a:solidFill>
                    <a:schemeClr val="bg2">
                      <a:lumMod val="10000"/>
                    </a:schemeClr>
                  </a:solidFill>
                  <a:latin typeface="Source Sans Pro Light" panose="020B0403030403020204" pitchFamily="34" charset="0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353" name="Oval 29">
              <a:extLst>
                <a:ext uri="{FF2B5EF4-FFF2-40B4-BE49-F238E27FC236}">
                  <a16:creationId xmlns:a16="http://schemas.microsoft.com/office/drawing/2014/main" id="{3559FD64-85AC-4D46-82D1-90D156264D78}"/>
                </a:ext>
              </a:extLst>
            </p:cNvPr>
            <p:cNvSpPr/>
            <p:nvPr/>
          </p:nvSpPr>
          <p:spPr>
            <a:xfrm>
              <a:off x="1516218" y="3734339"/>
              <a:ext cx="368425" cy="368423"/>
            </a:xfrm>
            <a:prstGeom prst="ellipse">
              <a:avLst/>
            </a:prstGeom>
            <a:solidFill>
              <a:srgbClr val="84C23D"/>
            </a:solidFill>
            <a:ln/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975">
                <a:solidFill>
                  <a:schemeClr val="bg2">
                    <a:lumMod val="10000"/>
                  </a:schemeClr>
                </a:solidFill>
                <a:latin typeface="Source Sans Pro Light" panose="020B0403030403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54" name="Oval 30">
              <a:extLst>
                <a:ext uri="{FF2B5EF4-FFF2-40B4-BE49-F238E27FC236}">
                  <a16:creationId xmlns:a16="http://schemas.microsoft.com/office/drawing/2014/main" id="{ACE53688-A4D0-4786-9339-C0F19A317068}"/>
                </a:ext>
              </a:extLst>
            </p:cNvPr>
            <p:cNvSpPr/>
            <p:nvPr/>
          </p:nvSpPr>
          <p:spPr>
            <a:xfrm>
              <a:off x="2464929" y="3734339"/>
              <a:ext cx="368425" cy="368423"/>
            </a:xfrm>
            <a:prstGeom prst="ellipse">
              <a:avLst/>
            </a:prstGeom>
            <a:solidFill>
              <a:srgbClr val="88C641"/>
            </a:solidFill>
            <a:ln/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975" dirty="0">
                <a:solidFill>
                  <a:schemeClr val="bg2">
                    <a:lumMod val="10000"/>
                  </a:schemeClr>
                </a:solidFill>
                <a:latin typeface="Source Sans Pro Light" panose="020B0403030403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55" name="Oval 31">
              <a:extLst>
                <a:ext uri="{FF2B5EF4-FFF2-40B4-BE49-F238E27FC236}">
                  <a16:creationId xmlns:a16="http://schemas.microsoft.com/office/drawing/2014/main" id="{2329FC1A-E925-4112-808B-0F5382929CE6}"/>
                </a:ext>
              </a:extLst>
            </p:cNvPr>
            <p:cNvSpPr/>
            <p:nvPr/>
          </p:nvSpPr>
          <p:spPr>
            <a:xfrm>
              <a:off x="3384605" y="3743132"/>
              <a:ext cx="368425" cy="368424"/>
            </a:xfrm>
            <a:prstGeom prst="ellipse">
              <a:avLst/>
            </a:prstGeom>
            <a:solidFill>
              <a:srgbClr val="88C641"/>
            </a:solidFill>
            <a:ln>
              <a:solidFill>
                <a:srgbClr val="8BC944"/>
              </a:solidFill>
            </a:ln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975">
                <a:solidFill>
                  <a:schemeClr val="bg2">
                    <a:lumMod val="10000"/>
                  </a:schemeClr>
                </a:solidFill>
                <a:latin typeface="Source Sans Pro Light" panose="020B0403030403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56" name="Oval 32">
              <a:extLst>
                <a:ext uri="{FF2B5EF4-FFF2-40B4-BE49-F238E27FC236}">
                  <a16:creationId xmlns:a16="http://schemas.microsoft.com/office/drawing/2014/main" id="{D0AC8A90-686E-466C-8682-2C0AE6A7C033}"/>
                </a:ext>
              </a:extLst>
            </p:cNvPr>
            <p:cNvSpPr/>
            <p:nvPr/>
          </p:nvSpPr>
          <p:spPr>
            <a:xfrm>
              <a:off x="4306677" y="3741869"/>
              <a:ext cx="368425" cy="368424"/>
            </a:xfrm>
            <a:prstGeom prst="ellipse">
              <a:avLst/>
            </a:prstGeom>
            <a:solidFill>
              <a:srgbClr val="88C641"/>
            </a:solidFill>
            <a:ln>
              <a:solidFill>
                <a:srgbClr val="8BC944"/>
              </a:solidFill>
            </a:ln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975">
                <a:solidFill>
                  <a:schemeClr val="bg2">
                    <a:lumMod val="10000"/>
                  </a:schemeClr>
                </a:solidFill>
                <a:latin typeface="Source Sans Pro Light" panose="020B0403030403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57" name="Oval 33">
              <a:extLst>
                <a:ext uri="{FF2B5EF4-FFF2-40B4-BE49-F238E27FC236}">
                  <a16:creationId xmlns:a16="http://schemas.microsoft.com/office/drawing/2014/main" id="{2B8CB685-DCB8-48EF-9E4D-68B79C242462}"/>
                </a:ext>
              </a:extLst>
            </p:cNvPr>
            <p:cNvSpPr/>
            <p:nvPr/>
          </p:nvSpPr>
          <p:spPr>
            <a:xfrm>
              <a:off x="5253875" y="3734867"/>
              <a:ext cx="368425" cy="368424"/>
            </a:xfrm>
            <a:prstGeom prst="ellipse">
              <a:avLst/>
            </a:prstGeom>
            <a:solidFill>
              <a:srgbClr val="88C641"/>
            </a:solidFill>
            <a:ln>
              <a:solidFill>
                <a:srgbClr val="8BC944"/>
              </a:solidFill>
            </a:ln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975">
                <a:solidFill>
                  <a:schemeClr val="bg2">
                    <a:lumMod val="10000"/>
                  </a:schemeClr>
                </a:solidFill>
                <a:latin typeface="Source Sans Pro Light" panose="020B0403030403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58" name="Oval 5">
              <a:extLst>
                <a:ext uri="{FF2B5EF4-FFF2-40B4-BE49-F238E27FC236}">
                  <a16:creationId xmlns:a16="http://schemas.microsoft.com/office/drawing/2014/main" id="{AFFEAF0F-7232-42FC-BAD3-0F5E2849A2D7}"/>
                </a:ext>
              </a:extLst>
            </p:cNvPr>
            <p:cNvSpPr/>
            <p:nvPr/>
          </p:nvSpPr>
          <p:spPr>
            <a:xfrm>
              <a:off x="2217941" y="3810543"/>
              <a:ext cx="216024" cy="216024"/>
            </a:xfrm>
            <a:prstGeom prst="ellipse">
              <a:avLst/>
            </a:prstGeom>
            <a:solidFill>
              <a:srgbClr val="84C23D"/>
            </a:solidFill>
            <a:ln/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975">
                <a:solidFill>
                  <a:schemeClr val="bg2">
                    <a:lumMod val="10000"/>
                  </a:schemeClr>
                </a:solidFill>
                <a:latin typeface="Source Sans Pro Light" panose="020B0403030403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59" name="Oval 9">
              <a:extLst>
                <a:ext uri="{FF2B5EF4-FFF2-40B4-BE49-F238E27FC236}">
                  <a16:creationId xmlns:a16="http://schemas.microsoft.com/office/drawing/2014/main" id="{B4B0CF9E-D91E-4BC3-9BAC-85A4D7CF9BF5}"/>
                </a:ext>
              </a:extLst>
            </p:cNvPr>
            <p:cNvSpPr/>
            <p:nvPr/>
          </p:nvSpPr>
          <p:spPr>
            <a:xfrm>
              <a:off x="4044950" y="3810546"/>
              <a:ext cx="216024" cy="216024"/>
            </a:xfrm>
            <a:prstGeom prst="ellipse">
              <a:avLst/>
            </a:prstGeom>
            <a:solidFill>
              <a:srgbClr val="88C641"/>
            </a:solidFill>
            <a:ln>
              <a:noFill/>
            </a:ln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975">
                <a:solidFill>
                  <a:schemeClr val="bg2">
                    <a:lumMod val="10000"/>
                  </a:schemeClr>
                </a:solidFill>
                <a:latin typeface="Source Sans Pro Light" panose="020B0403030403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60" name="Oval 13">
              <a:extLst>
                <a:ext uri="{FF2B5EF4-FFF2-40B4-BE49-F238E27FC236}">
                  <a16:creationId xmlns:a16="http://schemas.microsoft.com/office/drawing/2014/main" id="{45EA0230-847D-4651-90C7-733E133BBBDF}"/>
                </a:ext>
              </a:extLst>
            </p:cNvPr>
            <p:cNvSpPr/>
            <p:nvPr/>
          </p:nvSpPr>
          <p:spPr>
            <a:xfrm>
              <a:off x="5938551" y="3810545"/>
              <a:ext cx="216024" cy="216024"/>
            </a:xfrm>
            <a:prstGeom prst="ellipse">
              <a:avLst/>
            </a:prstGeom>
            <a:solidFill>
              <a:srgbClr val="88C641"/>
            </a:solidFill>
            <a:ln>
              <a:solidFill>
                <a:srgbClr val="8BC944"/>
              </a:solidFill>
            </a:ln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975">
                <a:solidFill>
                  <a:schemeClr val="bg2">
                    <a:lumMod val="10000"/>
                  </a:schemeClr>
                </a:solidFill>
                <a:latin typeface="Source Sans Pro Light" panose="020B0403030403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65" name="Oval 33">
            <a:extLst>
              <a:ext uri="{FF2B5EF4-FFF2-40B4-BE49-F238E27FC236}">
                <a16:creationId xmlns:a16="http://schemas.microsoft.com/office/drawing/2014/main" id="{EEAC8FC8-576E-40FF-87C7-493990BDF0C3}"/>
              </a:ext>
            </a:extLst>
          </p:cNvPr>
          <p:cNvSpPr/>
          <p:nvPr/>
        </p:nvSpPr>
        <p:spPr>
          <a:xfrm>
            <a:off x="5036296" y="3847360"/>
            <a:ext cx="297818" cy="299346"/>
          </a:xfrm>
          <a:prstGeom prst="ellipse">
            <a:avLst/>
          </a:prstGeom>
          <a:solidFill>
            <a:srgbClr val="88C641"/>
          </a:solidFill>
          <a:ln>
            <a:solidFill>
              <a:srgbClr val="8BC944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975">
              <a:solidFill>
                <a:schemeClr val="bg2">
                  <a:lumMod val="10000"/>
                </a:schemeClr>
              </a:solidFill>
              <a:highlight>
                <a:srgbClr val="FF9933"/>
              </a:highlight>
              <a:latin typeface="Source Sans Pro Light" panose="020B0403030403020204" pitchFamily="34" charset="0"/>
              <a:cs typeface="Arial" panose="020B0604020202020204" pitchFamily="34" charset="0"/>
            </a:endParaRPr>
          </a:p>
        </p:txBody>
      </p:sp>
      <p:sp>
        <p:nvSpPr>
          <p:cNvPr id="69" name="Oval 33">
            <a:extLst>
              <a:ext uri="{FF2B5EF4-FFF2-40B4-BE49-F238E27FC236}">
                <a16:creationId xmlns:a16="http://schemas.microsoft.com/office/drawing/2014/main" id="{073B3278-F9FB-425A-A276-5D54DE88CA04}"/>
              </a:ext>
            </a:extLst>
          </p:cNvPr>
          <p:cNvSpPr/>
          <p:nvPr/>
        </p:nvSpPr>
        <p:spPr>
          <a:xfrm>
            <a:off x="6531176" y="3834642"/>
            <a:ext cx="297818" cy="299346"/>
          </a:xfrm>
          <a:prstGeom prst="ellipse">
            <a:avLst/>
          </a:prstGeom>
          <a:solidFill>
            <a:schemeClr val="accent6"/>
          </a:solidFill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975">
              <a:solidFill>
                <a:schemeClr val="bg2">
                  <a:lumMod val="10000"/>
                </a:schemeClr>
              </a:solidFill>
              <a:highlight>
                <a:srgbClr val="FF9933"/>
              </a:highlight>
              <a:latin typeface="Source Sans Pro Light" panose="020B0403030403020204" pitchFamily="34" charset="0"/>
              <a:cs typeface="Arial" panose="020B0604020202020204" pitchFamily="34" charset="0"/>
            </a:endParaRPr>
          </a:p>
        </p:txBody>
      </p:sp>
      <p:sp>
        <p:nvSpPr>
          <p:cNvPr id="70" name="Oval 33">
            <a:extLst>
              <a:ext uri="{FF2B5EF4-FFF2-40B4-BE49-F238E27FC236}">
                <a16:creationId xmlns:a16="http://schemas.microsoft.com/office/drawing/2014/main" id="{E2408466-2C82-4ADD-8B4C-04D95D7FF97F}"/>
              </a:ext>
            </a:extLst>
          </p:cNvPr>
          <p:cNvSpPr/>
          <p:nvPr/>
        </p:nvSpPr>
        <p:spPr>
          <a:xfrm>
            <a:off x="7300064" y="3828125"/>
            <a:ext cx="297818" cy="299346"/>
          </a:xfrm>
          <a:prstGeom prst="ellipse">
            <a:avLst/>
          </a:prstGeom>
          <a:solidFill>
            <a:srgbClr val="A7A7A7"/>
          </a:solidFill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975">
              <a:solidFill>
                <a:schemeClr val="bg2">
                  <a:lumMod val="10000"/>
                </a:schemeClr>
              </a:solidFill>
              <a:highlight>
                <a:srgbClr val="FF9933"/>
              </a:highlight>
              <a:latin typeface="Source Sans Pro Light" panose="020B0403030403020204" pitchFamily="34" charset="0"/>
              <a:cs typeface="Arial" panose="020B0604020202020204" pitchFamily="34" charset="0"/>
            </a:endParaRPr>
          </a:p>
        </p:txBody>
      </p:sp>
      <p:sp>
        <p:nvSpPr>
          <p:cNvPr id="72" name="TextBox 19">
            <a:extLst>
              <a:ext uri="{FF2B5EF4-FFF2-40B4-BE49-F238E27FC236}">
                <a16:creationId xmlns:a16="http://schemas.microsoft.com/office/drawing/2014/main" id="{1E3EFEE1-1BF5-4DD2-9717-B78F982D24DB}"/>
              </a:ext>
            </a:extLst>
          </p:cNvPr>
          <p:cNvSpPr txBox="1"/>
          <p:nvPr/>
        </p:nvSpPr>
        <p:spPr>
          <a:xfrm>
            <a:off x="6135017" y="3420212"/>
            <a:ext cx="114835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altLang="ko-KR" sz="900" b="1" dirty="0">
                <a:solidFill>
                  <a:schemeClr val="bg2">
                    <a:lumMod val="10000"/>
                  </a:schemeClr>
                </a:solidFill>
                <a:latin typeface="Source Sans Pro Light" panose="020B0403030403020204" pitchFamily="34" charset="0"/>
                <a:cs typeface="Arial" panose="020B0604020202020204" pitchFamily="34" charset="0"/>
              </a:rPr>
              <a:t>Aguarda deliberação do Juízo</a:t>
            </a:r>
          </a:p>
        </p:txBody>
      </p:sp>
      <p:sp>
        <p:nvSpPr>
          <p:cNvPr id="74" name="TextBox 19">
            <a:extLst>
              <a:ext uri="{FF2B5EF4-FFF2-40B4-BE49-F238E27FC236}">
                <a16:creationId xmlns:a16="http://schemas.microsoft.com/office/drawing/2014/main" id="{F969A94F-D0B5-4BB9-B57D-FECA193FB808}"/>
              </a:ext>
            </a:extLst>
          </p:cNvPr>
          <p:cNvSpPr txBox="1"/>
          <p:nvPr/>
        </p:nvSpPr>
        <p:spPr>
          <a:xfrm>
            <a:off x="3157300" y="3558712"/>
            <a:ext cx="1004562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altLang="ko-KR" sz="900" b="1" dirty="0">
                <a:solidFill>
                  <a:schemeClr val="bg2">
                    <a:lumMod val="10000"/>
                  </a:schemeClr>
                </a:solidFill>
                <a:highlight>
                  <a:srgbClr val="FFFF00"/>
                </a:highlight>
                <a:latin typeface="Source Sans Pro Light" panose="020B0403030403020204" pitchFamily="34" charset="0"/>
                <a:cs typeface="Arial" panose="020B0604020202020204" pitchFamily="34" charset="0"/>
              </a:rPr>
              <a:t>xxx/xx/20019</a:t>
            </a:r>
            <a:endParaRPr lang="ko-KR" altLang="en-US" sz="900" b="1" dirty="0">
              <a:solidFill>
                <a:schemeClr val="bg2">
                  <a:lumMod val="10000"/>
                </a:schemeClr>
              </a:solidFill>
              <a:highlight>
                <a:srgbClr val="FFFF00"/>
              </a:highlight>
              <a:latin typeface="Source Sans Pro Light" panose="020B0403030403020204" pitchFamily="34" charset="0"/>
              <a:cs typeface="Arial" panose="020B0604020202020204" pitchFamily="34" charset="0"/>
            </a:endParaRPr>
          </a:p>
        </p:txBody>
      </p:sp>
      <p:sp>
        <p:nvSpPr>
          <p:cNvPr id="75" name="TextBox 19">
            <a:extLst>
              <a:ext uri="{FF2B5EF4-FFF2-40B4-BE49-F238E27FC236}">
                <a16:creationId xmlns:a16="http://schemas.microsoft.com/office/drawing/2014/main" id="{1B5E3E48-2F4A-4F44-9E4A-4B5E998A7BB0}"/>
              </a:ext>
            </a:extLst>
          </p:cNvPr>
          <p:cNvSpPr txBox="1"/>
          <p:nvPr/>
        </p:nvSpPr>
        <p:spPr>
          <a:xfrm>
            <a:off x="4749298" y="3558712"/>
            <a:ext cx="1004562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altLang="ko-KR" sz="900" b="1" dirty="0">
                <a:solidFill>
                  <a:schemeClr val="bg2">
                    <a:lumMod val="10000"/>
                  </a:schemeClr>
                </a:solidFill>
                <a:latin typeface="Source Sans Pro Light" panose="020B0403030403020204" pitchFamily="34" charset="0"/>
                <a:cs typeface="Arial" panose="020B0604020202020204" pitchFamily="34" charset="0"/>
              </a:rPr>
              <a:t>23/08/2019</a:t>
            </a:r>
          </a:p>
        </p:txBody>
      </p:sp>
      <p:sp>
        <p:nvSpPr>
          <p:cNvPr id="71" name="TextBox 19">
            <a:extLst>
              <a:ext uri="{FF2B5EF4-FFF2-40B4-BE49-F238E27FC236}">
                <a16:creationId xmlns:a16="http://schemas.microsoft.com/office/drawing/2014/main" id="{7816DBD1-6397-4DD5-9ECD-FB081A207DA5}"/>
              </a:ext>
            </a:extLst>
          </p:cNvPr>
          <p:cNvSpPr txBox="1"/>
          <p:nvPr/>
        </p:nvSpPr>
        <p:spPr>
          <a:xfrm>
            <a:off x="3924657" y="4232375"/>
            <a:ext cx="1004562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altLang="ko-KR" sz="900" b="1" dirty="0">
                <a:solidFill>
                  <a:schemeClr val="bg2">
                    <a:lumMod val="10000"/>
                  </a:schemeClr>
                </a:solidFill>
                <a:latin typeface="Source Sans Pro Light" panose="020B0403030403020204" pitchFamily="34" charset="0"/>
                <a:cs typeface="Arial" panose="020B0604020202020204" pitchFamily="34" charset="0"/>
              </a:rPr>
              <a:t>24/07/2019</a:t>
            </a:r>
          </a:p>
        </p:txBody>
      </p:sp>
      <p:sp>
        <p:nvSpPr>
          <p:cNvPr id="73" name="TextBox 19">
            <a:extLst>
              <a:ext uri="{FF2B5EF4-FFF2-40B4-BE49-F238E27FC236}">
                <a16:creationId xmlns:a16="http://schemas.microsoft.com/office/drawing/2014/main" id="{A2F26B5A-45E0-4954-BDAE-9BD65F852D75}"/>
              </a:ext>
            </a:extLst>
          </p:cNvPr>
          <p:cNvSpPr txBox="1"/>
          <p:nvPr/>
        </p:nvSpPr>
        <p:spPr>
          <a:xfrm>
            <a:off x="2398083" y="4240053"/>
            <a:ext cx="1004562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altLang="ko-KR" sz="900" b="1" dirty="0">
                <a:solidFill>
                  <a:schemeClr val="bg2">
                    <a:lumMod val="10000"/>
                  </a:schemeClr>
                </a:solidFill>
                <a:latin typeface="Source Sans Pro Light" panose="020B0403030403020204" pitchFamily="34" charset="0"/>
                <a:cs typeface="Arial" panose="020B0604020202020204" pitchFamily="34" charset="0"/>
              </a:rPr>
              <a:t>18/03/2019</a:t>
            </a:r>
          </a:p>
        </p:txBody>
      </p:sp>
      <p:sp>
        <p:nvSpPr>
          <p:cNvPr id="76" name="TextBox 19">
            <a:extLst>
              <a:ext uri="{FF2B5EF4-FFF2-40B4-BE49-F238E27FC236}">
                <a16:creationId xmlns:a16="http://schemas.microsoft.com/office/drawing/2014/main" id="{5314E81F-8788-44DF-99C2-37B0698A4D88}"/>
              </a:ext>
            </a:extLst>
          </p:cNvPr>
          <p:cNvSpPr txBox="1"/>
          <p:nvPr/>
        </p:nvSpPr>
        <p:spPr>
          <a:xfrm>
            <a:off x="6946692" y="4245732"/>
            <a:ext cx="1004562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altLang="ko-KR" sz="900" b="1" dirty="0">
                <a:solidFill>
                  <a:schemeClr val="bg2">
                    <a:lumMod val="10000"/>
                  </a:schemeClr>
                </a:solidFill>
                <a:latin typeface="Source Sans Pro Light" panose="020B0403030403020204" pitchFamily="34" charset="0"/>
                <a:cs typeface="Arial" panose="020B0604020202020204" pitchFamily="34" charset="0"/>
              </a:rPr>
              <a:t>Sem previsão</a:t>
            </a:r>
            <a:endParaRPr lang="ko-KR" altLang="en-US" sz="900" b="1" dirty="0">
              <a:solidFill>
                <a:schemeClr val="bg2">
                  <a:lumMod val="10000"/>
                </a:schemeClr>
              </a:solidFill>
              <a:latin typeface="Source Sans Pro Light" panose="020B0403030403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085201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1000"/>
    </mc:Choice>
    <mc:Fallback xmlns="">
      <p:transition advTm="1000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98" name="Straight Connector 397">
            <a:extLst>
              <a:ext uri="{FF2B5EF4-FFF2-40B4-BE49-F238E27FC236}">
                <a16:creationId xmlns:a16="http://schemas.microsoft.com/office/drawing/2014/main" id="{BF2F5D97-BC65-416C-A4D1-EF3E2A8E3252}"/>
              </a:ext>
            </a:extLst>
          </p:cNvPr>
          <p:cNvCxnSpPr>
            <a:cxnSpLocks/>
          </p:cNvCxnSpPr>
          <p:nvPr/>
        </p:nvCxnSpPr>
        <p:spPr>
          <a:xfrm>
            <a:off x="5489025" y="2237704"/>
            <a:ext cx="0" cy="1753364"/>
          </a:xfrm>
          <a:prstGeom prst="line">
            <a:avLst/>
          </a:prstGeom>
          <a:ln w="25400">
            <a:solidFill>
              <a:srgbClr val="92D050"/>
            </a:solidFill>
            <a:headEnd type="oval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3" name="Straight Connector 422">
            <a:extLst>
              <a:ext uri="{FF2B5EF4-FFF2-40B4-BE49-F238E27FC236}">
                <a16:creationId xmlns:a16="http://schemas.microsoft.com/office/drawing/2014/main" id="{66AFF60A-9F44-4D59-881C-FB57053888F2}"/>
              </a:ext>
            </a:extLst>
          </p:cNvPr>
          <p:cNvCxnSpPr>
            <a:cxnSpLocks/>
          </p:cNvCxnSpPr>
          <p:nvPr/>
        </p:nvCxnSpPr>
        <p:spPr>
          <a:xfrm>
            <a:off x="3416259" y="2253821"/>
            <a:ext cx="0" cy="1709330"/>
          </a:xfrm>
          <a:prstGeom prst="line">
            <a:avLst/>
          </a:prstGeom>
          <a:ln w="25400">
            <a:solidFill>
              <a:srgbClr val="92D050"/>
            </a:solidFill>
            <a:headEnd type="oval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7" name="Straight Connector 416">
            <a:extLst>
              <a:ext uri="{FF2B5EF4-FFF2-40B4-BE49-F238E27FC236}">
                <a16:creationId xmlns:a16="http://schemas.microsoft.com/office/drawing/2014/main" id="{1578B613-2B4A-4818-AAE1-ED5276B34E5A}"/>
              </a:ext>
            </a:extLst>
          </p:cNvPr>
          <p:cNvCxnSpPr>
            <a:cxnSpLocks/>
          </p:cNvCxnSpPr>
          <p:nvPr/>
        </p:nvCxnSpPr>
        <p:spPr>
          <a:xfrm>
            <a:off x="1398334" y="2253821"/>
            <a:ext cx="0" cy="1753364"/>
          </a:xfrm>
          <a:prstGeom prst="line">
            <a:avLst/>
          </a:prstGeom>
          <a:ln w="25400">
            <a:solidFill>
              <a:srgbClr val="8BC944"/>
            </a:solidFill>
            <a:headEnd type="oval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2" name="Straight Connector 401">
            <a:extLst>
              <a:ext uri="{FF2B5EF4-FFF2-40B4-BE49-F238E27FC236}">
                <a16:creationId xmlns:a16="http://schemas.microsoft.com/office/drawing/2014/main" id="{513291A4-671A-4996-9B75-0F02C5FDA820}"/>
              </a:ext>
            </a:extLst>
          </p:cNvPr>
          <p:cNvCxnSpPr>
            <a:cxnSpLocks/>
          </p:cNvCxnSpPr>
          <p:nvPr/>
        </p:nvCxnSpPr>
        <p:spPr>
          <a:xfrm flipV="1">
            <a:off x="2437240" y="4131740"/>
            <a:ext cx="3521" cy="1638497"/>
          </a:xfrm>
          <a:prstGeom prst="line">
            <a:avLst/>
          </a:prstGeom>
          <a:ln w="25400">
            <a:solidFill>
              <a:srgbClr val="8BC944"/>
            </a:solidFill>
            <a:headEnd type="oval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CBFADFC0-A002-834D-BDDC-65D7E0A7F082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/>
              <a:t>1.3 </a:t>
            </a:r>
            <a:r>
              <a:rPr lang="en-US" err="1"/>
              <a:t>Cronograma</a:t>
            </a:r>
            <a:r>
              <a:rPr lang="en-US"/>
              <a:t> </a:t>
            </a:r>
            <a:r>
              <a:rPr lang="en-US">
                <a:gradFill>
                  <a:gsLst>
                    <a:gs pos="0">
                      <a:schemeClr val="accent5">
                        <a:lumMod val="67000"/>
                      </a:schemeClr>
                    </a:gs>
                    <a:gs pos="48000">
                      <a:schemeClr val="accent3"/>
                    </a:gs>
                    <a:gs pos="100000">
                      <a:schemeClr val="accent6"/>
                    </a:gs>
                  </a:gsLst>
                  <a:path path="circle">
                    <a:fillToRect l="100000" t="100000"/>
                  </a:path>
                </a:gradFill>
              </a:rPr>
              <a:t>Processual</a:t>
            </a:r>
            <a:endParaRPr lang="en-US"/>
          </a:p>
        </p:txBody>
      </p:sp>
      <p:sp>
        <p:nvSpPr>
          <p:cNvPr id="388" name="Rectangle 387">
            <a:extLst>
              <a:ext uri="{FF2B5EF4-FFF2-40B4-BE49-F238E27FC236}">
                <a16:creationId xmlns:a16="http://schemas.microsoft.com/office/drawing/2014/main" id="{57C0C48F-55D8-42F5-8B24-1F6CBD7CD7E1}"/>
              </a:ext>
            </a:extLst>
          </p:cNvPr>
          <p:cNvSpPr/>
          <p:nvPr/>
        </p:nvSpPr>
        <p:spPr>
          <a:xfrm>
            <a:off x="285941" y="1521309"/>
            <a:ext cx="9301500" cy="273921"/>
          </a:xfrm>
          <a:prstGeom prst="rect">
            <a:avLst/>
          </a:prstGeom>
        </p:spPr>
        <p:txBody>
          <a:bodyPr wrap="square" numCol="1" spcCol="360000">
            <a:spAutoFit/>
          </a:bodyPr>
          <a:lstStyle/>
          <a:p>
            <a:pPr indent="286345" algn="just">
              <a:lnSpc>
                <a:spcPct val="114000"/>
              </a:lnSpc>
            </a:pPr>
            <a:r>
              <a:rPr lang="pt-BR" sz="1050" dirty="0">
                <a:solidFill>
                  <a:schemeClr val="bg2">
                    <a:lumMod val="10000"/>
                  </a:schemeClr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  <a:cs typeface="Arial" panose="020B0604020202020204" pitchFamily="34" charset="0"/>
              </a:rPr>
              <a:t>Abaixo é apresentado o cronograma da</a:t>
            </a:r>
            <a:r>
              <a:rPr lang="pt-BR" sz="1050" dirty="0">
                <a:solidFill>
                  <a:schemeClr val="bg2">
                    <a:lumMod val="25000"/>
                  </a:schemeClr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  <a:cs typeface="Arial" panose="020B0604020202020204" pitchFamily="34" charset="0"/>
              </a:rPr>
              <a:t> </a:t>
            </a:r>
            <a:r>
              <a:rPr lang="pt-BR" sz="1050" b="1" dirty="0">
                <a:solidFill>
                  <a:schemeClr val="accent6">
                    <a:lumMod val="75000"/>
                  </a:schemeClr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Arial" panose="020B0604020202020204" pitchFamily="34" charset="0"/>
              </a:rPr>
              <a:t>Verificação de Créditos </a:t>
            </a:r>
            <a:r>
              <a:rPr lang="pt-BR" sz="1050" dirty="0">
                <a:solidFill>
                  <a:schemeClr val="bg2">
                    <a:lumMod val="10000"/>
                  </a:schemeClr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  <a:cs typeface="Arial" panose="020B0604020202020204" pitchFamily="34" charset="0"/>
              </a:rPr>
              <a:t>da Recuperanda, demonstrando o atual estágio em que se encontra.</a:t>
            </a:r>
            <a:endParaRPr lang="en-US" sz="1050" dirty="0">
              <a:solidFill>
                <a:schemeClr val="bg2">
                  <a:lumMod val="10000"/>
                </a:schemeClr>
              </a:solidFill>
              <a:latin typeface="Source Sans Pro Light" panose="020B0403030403020204" pitchFamily="34" charset="0"/>
              <a:ea typeface="Source Sans Pro Light" panose="020B0403030403020204" pitchFamily="34" charset="0"/>
              <a:cs typeface="Arial" panose="020B0604020202020204" pitchFamily="34" charset="0"/>
            </a:endParaRPr>
          </a:p>
        </p:txBody>
      </p:sp>
      <p:sp>
        <p:nvSpPr>
          <p:cNvPr id="389" name="TextBox 388">
            <a:extLst>
              <a:ext uri="{FF2B5EF4-FFF2-40B4-BE49-F238E27FC236}">
                <a16:creationId xmlns:a16="http://schemas.microsoft.com/office/drawing/2014/main" id="{8B4CE6A0-F8C5-4980-8AA5-34351886B877}"/>
              </a:ext>
            </a:extLst>
          </p:cNvPr>
          <p:cNvSpPr txBox="1"/>
          <p:nvPr/>
        </p:nvSpPr>
        <p:spPr>
          <a:xfrm>
            <a:off x="1441959" y="2211453"/>
            <a:ext cx="10257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altLang="ko-KR" sz="900">
                <a:solidFill>
                  <a:schemeClr val="bg2">
                    <a:lumMod val="10000"/>
                  </a:schemeClr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  <a:cs typeface="Arial" panose="020B0604020202020204" pitchFamily="34" charset="0"/>
              </a:rPr>
              <a:t>Ajuizamento</a:t>
            </a:r>
            <a:r>
              <a:rPr lang="en-US" altLang="ko-KR" sz="900">
                <a:solidFill>
                  <a:schemeClr val="bg2">
                    <a:lumMod val="10000"/>
                  </a:schemeClr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  <a:cs typeface="Arial" panose="020B0604020202020204" pitchFamily="34" charset="0"/>
              </a:rPr>
              <a:t> (art. 51 LRF)</a:t>
            </a:r>
            <a:endParaRPr lang="ko-KR" altLang="en-US" sz="900">
              <a:solidFill>
                <a:schemeClr val="bg2">
                  <a:lumMod val="10000"/>
                </a:schemeClr>
              </a:solidFill>
              <a:latin typeface="Source Sans Pro Light" panose="020B0403030403020204" pitchFamily="34" charset="0"/>
              <a:cs typeface="Arial" panose="020B0604020202020204" pitchFamily="34" charset="0"/>
            </a:endParaRPr>
          </a:p>
        </p:txBody>
      </p:sp>
      <p:sp>
        <p:nvSpPr>
          <p:cNvPr id="390" name="TextBox 389">
            <a:extLst>
              <a:ext uri="{FF2B5EF4-FFF2-40B4-BE49-F238E27FC236}">
                <a16:creationId xmlns:a16="http://schemas.microsoft.com/office/drawing/2014/main" id="{581DC6AD-6DFC-47DE-BC42-7C7519B0C43F}"/>
              </a:ext>
            </a:extLst>
          </p:cNvPr>
          <p:cNvSpPr txBox="1"/>
          <p:nvPr/>
        </p:nvSpPr>
        <p:spPr>
          <a:xfrm>
            <a:off x="4461640" y="5239323"/>
            <a:ext cx="1630582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altLang="ko-KR" sz="900" dirty="0">
                <a:solidFill>
                  <a:schemeClr val="bg2">
                    <a:lumMod val="10000"/>
                  </a:schemeClr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  <a:cs typeface="Arial" panose="020B0604020202020204" pitchFamily="34" charset="0"/>
              </a:rPr>
              <a:t>Entrega pela Administração Judicial do relatório de verificação de créditos</a:t>
            </a:r>
            <a:endParaRPr lang="ko-KR" altLang="en-US" sz="900" dirty="0">
              <a:solidFill>
                <a:schemeClr val="bg2">
                  <a:lumMod val="10000"/>
                </a:schemeClr>
              </a:solidFill>
              <a:latin typeface="Source Sans Pro Light" panose="020B0403030403020204" pitchFamily="34" charset="0"/>
              <a:cs typeface="Arial" panose="020B0604020202020204" pitchFamily="34" charset="0"/>
            </a:endParaRPr>
          </a:p>
        </p:txBody>
      </p:sp>
      <p:sp>
        <p:nvSpPr>
          <p:cNvPr id="392" name="Oval 33">
            <a:extLst>
              <a:ext uri="{FF2B5EF4-FFF2-40B4-BE49-F238E27FC236}">
                <a16:creationId xmlns:a16="http://schemas.microsoft.com/office/drawing/2014/main" id="{F75F967D-0174-43CB-B340-E99F9CB8BEC7}"/>
              </a:ext>
            </a:extLst>
          </p:cNvPr>
          <p:cNvSpPr/>
          <p:nvPr/>
        </p:nvSpPr>
        <p:spPr>
          <a:xfrm>
            <a:off x="7441653" y="3819690"/>
            <a:ext cx="297817" cy="299345"/>
          </a:xfrm>
          <a:prstGeom prst="ellipse">
            <a:avLst/>
          </a:prstGeom>
          <a:solidFill>
            <a:srgbClr val="A7A7A7"/>
          </a:solidFill>
          <a:ln>
            <a:solidFill>
              <a:srgbClr val="A7A7A7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975">
              <a:solidFill>
                <a:schemeClr val="bg2">
                  <a:lumMod val="10000"/>
                </a:schemeClr>
              </a:solidFill>
              <a:latin typeface="Source Sans Pro Light" panose="020B0403030403020204" pitchFamily="34" charset="0"/>
              <a:cs typeface="Arial" panose="020B0604020202020204" pitchFamily="34" charset="0"/>
            </a:endParaRPr>
          </a:p>
        </p:txBody>
      </p:sp>
      <p:sp>
        <p:nvSpPr>
          <p:cNvPr id="393" name="Oval 75">
            <a:extLst>
              <a:ext uri="{FF2B5EF4-FFF2-40B4-BE49-F238E27FC236}">
                <a16:creationId xmlns:a16="http://schemas.microsoft.com/office/drawing/2014/main" id="{57AFD584-C3B4-4220-AC80-4B7646D515CA}"/>
              </a:ext>
            </a:extLst>
          </p:cNvPr>
          <p:cNvSpPr/>
          <p:nvPr/>
        </p:nvSpPr>
        <p:spPr>
          <a:xfrm>
            <a:off x="8062345" y="3890714"/>
            <a:ext cx="174624" cy="175520"/>
          </a:xfrm>
          <a:prstGeom prst="ellipse">
            <a:avLst/>
          </a:prstGeom>
          <a:solidFill>
            <a:srgbClr val="A7A7A7"/>
          </a:solidFill>
          <a:ln>
            <a:solidFill>
              <a:srgbClr val="A7A7A7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975">
              <a:solidFill>
                <a:schemeClr val="bg2">
                  <a:lumMod val="10000"/>
                </a:schemeClr>
              </a:solidFill>
              <a:latin typeface="Source Sans Pro Light" panose="020B0403030403020204" pitchFamily="34" charset="0"/>
              <a:cs typeface="Arial" panose="020B0604020202020204" pitchFamily="34" charset="0"/>
            </a:endParaRPr>
          </a:p>
        </p:txBody>
      </p:sp>
      <p:sp>
        <p:nvSpPr>
          <p:cNvPr id="394" name="Oval 75">
            <a:extLst>
              <a:ext uri="{FF2B5EF4-FFF2-40B4-BE49-F238E27FC236}">
                <a16:creationId xmlns:a16="http://schemas.microsoft.com/office/drawing/2014/main" id="{35A0FBEB-6262-459B-A1C1-ADB617D45E57}"/>
              </a:ext>
            </a:extLst>
          </p:cNvPr>
          <p:cNvSpPr/>
          <p:nvPr/>
        </p:nvSpPr>
        <p:spPr>
          <a:xfrm>
            <a:off x="8292746" y="3886467"/>
            <a:ext cx="174624" cy="175520"/>
          </a:xfrm>
          <a:prstGeom prst="ellipse">
            <a:avLst/>
          </a:prstGeom>
          <a:solidFill>
            <a:srgbClr val="A7A7A7"/>
          </a:solidFill>
          <a:ln>
            <a:solidFill>
              <a:srgbClr val="A7A7A7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975">
              <a:solidFill>
                <a:schemeClr val="bg2">
                  <a:lumMod val="10000"/>
                </a:schemeClr>
              </a:solidFill>
              <a:latin typeface="Source Sans Pro Light" panose="020B0403030403020204" pitchFamily="34" charset="0"/>
              <a:cs typeface="Arial" panose="020B0604020202020204" pitchFamily="34" charset="0"/>
            </a:endParaRPr>
          </a:p>
        </p:txBody>
      </p:sp>
      <p:sp>
        <p:nvSpPr>
          <p:cNvPr id="395" name="Rectangle 394">
            <a:extLst>
              <a:ext uri="{FF2B5EF4-FFF2-40B4-BE49-F238E27FC236}">
                <a16:creationId xmlns:a16="http://schemas.microsoft.com/office/drawing/2014/main" id="{D25B1227-5EAD-4C8D-A660-11B453E1CF4B}"/>
              </a:ext>
            </a:extLst>
          </p:cNvPr>
          <p:cNvSpPr/>
          <p:nvPr/>
        </p:nvSpPr>
        <p:spPr>
          <a:xfrm>
            <a:off x="7603764" y="2211453"/>
            <a:ext cx="72808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altLang="ko-KR" sz="900">
                <a:solidFill>
                  <a:schemeClr val="bg2">
                    <a:lumMod val="10000"/>
                  </a:schemeClr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  <a:cs typeface="Arial" panose="020B0604020202020204" pitchFamily="34" charset="0"/>
              </a:rPr>
              <a:t>QGC</a:t>
            </a:r>
          </a:p>
          <a:p>
            <a:r>
              <a:rPr lang="pt-BR" altLang="ko-KR" sz="900">
                <a:solidFill>
                  <a:schemeClr val="bg2">
                    <a:lumMod val="10000"/>
                  </a:schemeClr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  <a:cs typeface="Arial" panose="020B0604020202020204" pitchFamily="34" charset="0"/>
              </a:rPr>
              <a:t>(art. 18 LRF)</a:t>
            </a:r>
          </a:p>
        </p:txBody>
      </p:sp>
      <p:sp>
        <p:nvSpPr>
          <p:cNvPr id="396" name="Oval 33">
            <a:extLst>
              <a:ext uri="{FF2B5EF4-FFF2-40B4-BE49-F238E27FC236}">
                <a16:creationId xmlns:a16="http://schemas.microsoft.com/office/drawing/2014/main" id="{2C4A654F-F0F7-4F6B-BE02-C5635C2083A5}"/>
              </a:ext>
            </a:extLst>
          </p:cNvPr>
          <p:cNvSpPr/>
          <p:nvPr/>
        </p:nvSpPr>
        <p:spPr>
          <a:xfrm>
            <a:off x="5340116" y="3834324"/>
            <a:ext cx="297817" cy="299345"/>
          </a:xfrm>
          <a:prstGeom prst="ellipse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975">
              <a:solidFill>
                <a:schemeClr val="bg2">
                  <a:lumMod val="10000"/>
                </a:schemeClr>
              </a:solidFill>
              <a:latin typeface="Source Sans Pro Light" panose="020B0403030403020204" pitchFamily="34" charset="0"/>
              <a:cs typeface="Arial" panose="020B0604020202020204" pitchFamily="34" charset="0"/>
            </a:endParaRPr>
          </a:p>
        </p:txBody>
      </p:sp>
      <p:sp>
        <p:nvSpPr>
          <p:cNvPr id="397" name="Rectangle 396">
            <a:extLst>
              <a:ext uri="{FF2B5EF4-FFF2-40B4-BE49-F238E27FC236}">
                <a16:creationId xmlns:a16="http://schemas.microsoft.com/office/drawing/2014/main" id="{6BAF83DF-4B3A-4ED7-B98F-7D4017ADC8FD}"/>
              </a:ext>
            </a:extLst>
          </p:cNvPr>
          <p:cNvSpPr/>
          <p:nvPr/>
        </p:nvSpPr>
        <p:spPr>
          <a:xfrm>
            <a:off x="5503520" y="2211453"/>
            <a:ext cx="143963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900" dirty="0">
                <a:solidFill>
                  <a:schemeClr val="bg2">
                    <a:lumMod val="10000"/>
                  </a:schemeClr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  <a:cs typeface="Arial" panose="020B0604020202020204" pitchFamily="34" charset="0"/>
              </a:rPr>
              <a:t>Publicação do 2º edital contendo a relação de credores da Administração Judicial (art. 7º, §1º, LRF)</a:t>
            </a:r>
            <a:endParaRPr lang="en-US" sz="900" dirty="0">
              <a:solidFill>
                <a:schemeClr val="bg2">
                  <a:lumMod val="10000"/>
                </a:schemeClr>
              </a:solidFill>
              <a:latin typeface="Source Sans Pro Light" panose="020B0403030403020204" pitchFamily="34" charset="0"/>
              <a:ea typeface="Source Sans Pro Light" panose="020B0403030403020204" pitchFamily="34" charset="0"/>
              <a:cs typeface="Arial" panose="020B0604020202020204" pitchFamily="34" charset="0"/>
            </a:endParaRPr>
          </a:p>
        </p:txBody>
      </p:sp>
      <p:cxnSp>
        <p:nvCxnSpPr>
          <p:cNvPr id="399" name="Straight Connector 398">
            <a:extLst>
              <a:ext uri="{FF2B5EF4-FFF2-40B4-BE49-F238E27FC236}">
                <a16:creationId xmlns:a16="http://schemas.microsoft.com/office/drawing/2014/main" id="{8EB1AA5B-DFE4-463E-9495-ED8A49410832}"/>
              </a:ext>
            </a:extLst>
          </p:cNvPr>
          <p:cNvCxnSpPr>
            <a:cxnSpLocks/>
          </p:cNvCxnSpPr>
          <p:nvPr/>
        </p:nvCxnSpPr>
        <p:spPr>
          <a:xfrm flipV="1">
            <a:off x="4447625" y="3976760"/>
            <a:ext cx="0" cy="1753364"/>
          </a:xfrm>
          <a:prstGeom prst="line">
            <a:avLst/>
          </a:prstGeom>
          <a:ln w="25400">
            <a:solidFill>
              <a:srgbClr val="92D050"/>
            </a:solidFill>
            <a:headEnd type="oval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0" name="Oval 9">
            <a:extLst>
              <a:ext uri="{FF2B5EF4-FFF2-40B4-BE49-F238E27FC236}">
                <a16:creationId xmlns:a16="http://schemas.microsoft.com/office/drawing/2014/main" id="{3A6CCA59-C2ED-4B21-8ABB-394649396524}"/>
              </a:ext>
            </a:extLst>
          </p:cNvPr>
          <p:cNvSpPr/>
          <p:nvPr/>
        </p:nvSpPr>
        <p:spPr>
          <a:xfrm>
            <a:off x="3604631" y="3903103"/>
            <a:ext cx="174624" cy="175519"/>
          </a:xfrm>
          <a:prstGeom prst="ellipse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975">
              <a:solidFill>
                <a:schemeClr val="bg2">
                  <a:lumMod val="10000"/>
                </a:schemeClr>
              </a:solidFill>
              <a:latin typeface="Source Sans Pro Light" panose="020B0403030403020204" pitchFamily="34" charset="0"/>
              <a:cs typeface="Arial" panose="020B0604020202020204" pitchFamily="34" charset="0"/>
            </a:endParaRPr>
          </a:p>
        </p:txBody>
      </p:sp>
      <p:sp>
        <p:nvSpPr>
          <p:cNvPr id="401" name="Oval 30">
            <a:extLst>
              <a:ext uri="{FF2B5EF4-FFF2-40B4-BE49-F238E27FC236}">
                <a16:creationId xmlns:a16="http://schemas.microsoft.com/office/drawing/2014/main" id="{56D56C58-9459-42B7-BCAC-05866F86812A}"/>
              </a:ext>
            </a:extLst>
          </p:cNvPr>
          <p:cNvSpPr/>
          <p:nvPr/>
        </p:nvSpPr>
        <p:spPr>
          <a:xfrm>
            <a:off x="2288332" y="3842415"/>
            <a:ext cx="297817" cy="299344"/>
          </a:xfrm>
          <a:prstGeom prst="ellipse">
            <a:avLst/>
          </a:prstGeom>
          <a:solidFill>
            <a:srgbClr val="92D050"/>
          </a:solidFill>
          <a:ln>
            <a:solidFill>
              <a:srgbClr val="8BC944"/>
            </a:solidFill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975">
              <a:solidFill>
                <a:schemeClr val="bg2">
                  <a:lumMod val="10000"/>
                </a:schemeClr>
              </a:solidFill>
              <a:latin typeface="Source Sans Pro Light" panose="020B0403030403020204" pitchFamily="34" charset="0"/>
              <a:cs typeface="Arial" panose="020B0604020202020204" pitchFamily="34" charset="0"/>
            </a:endParaRPr>
          </a:p>
        </p:txBody>
      </p:sp>
      <p:sp>
        <p:nvSpPr>
          <p:cNvPr id="404" name="Oval 74">
            <a:extLst>
              <a:ext uri="{FF2B5EF4-FFF2-40B4-BE49-F238E27FC236}">
                <a16:creationId xmlns:a16="http://schemas.microsoft.com/office/drawing/2014/main" id="{7FA0C04A-6F32-43BF-B614-ED669BCA6DFF}"/>
              </a:ext>
            </a:extLst>
          </p:cNvPr>
          <p:cNvSpPr/>
          <p:nvPr/>
        </p:nvSpPr>
        <p:spPr>
          <a:xfrm>
            <a:off x="5691581" y="3900372"/>
            <a:ext cx="174624" cy="175520"/>
          </a:xfrm>
          <a:prstGeom prst="ellipse">
            <a:avLst/>
          </a:prstGeom>
          <a:solidFill>
            <a:srgbClr val="92D050"/>
          </a:solidFill>
          <a:ln>
            <a:solidFill>
              <a:srgbClr val="92D050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975">
              <a:solidFill>
                <a:schemeClr val="bg2">
                  <a:lumMod val="10000"/>
                </a:schemeClr>
              </a:solidFill>
              <a:latin typeface="Source Sans Pro Light" panose="020B0403030403020204" pitchFamily="34" charset="0"/>
              <a:cs typeface="Arial" panose="020B0604020202020204" pitchFamily="34" charset="0"/>
            </a:endParaRPr>
          </a:p>
        </p:txBody>
      </p:sp>
      <p:sp>
        <p:nvSpPr>
          <p:cNvPr id="405" name="Oval 74">
            <a:extLst>
              <a:ext uri="{FF2B5EF4-FFF2-40B4-BE49-F238E27FC236}">
                <a16:creationId xmlns:a16="http://schemas.microsoft.com/office/drawing/2014/main" id="{4F91F2B4-FEBD-4E84-AC3C-51D8A4C45E2F}"/>
              </a:ext>
            </a:extLst>
          </p:cNvPr>
          <p:cNvSpPr/>
          <p:nvPr/>
        </p:nvSpPr>
        <p:spPr>
          <a:xfrm>
            <a:off x="5920285" y="3901733"/>
            <a:ext cx="174624" cy="175520"/>
          </a:xfrm>
          <a:prstGeom prst="ellipse">
            <a:avLst/>
          </a:prstGeom>
          <a:solidFill>
            <a:srgbClr val="92D050"/>
          </a:solidFill>
          <a:ln>
            <a:solidFill>
              <a:srgbClr val="92D050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975">
              <a:solidFill>
                <a:schemeClr val="bg2">
                  <a:lumMod val="10000"/>
                </a:schemeClr>
              </a:solidFill>
              <a:latin typeface="Source Sans Pro Light" panose="020B0403030403020204" pitchFamily="34" charset="0"/>
              <a:cs typeface="Arial" panose="020B0604020202020204" pitchFamily="34" charset="0"/>
            </a:endParaRPr>
          </a:p>
        </p:txBody>
      </p:sp>
      <p:sp>
        <p:nvSpPr>
          <p:cNvPr id="406" name="Oval 74">
            <a:extLst>
              <a:ext uri="{FF2B5EF4-FFF2-40B4-BE49-F238E27FC236}">
                <a16:creationId xmlns:a16="http://schemas.microsoft.com/office/drawing/2014/main" id="{DB380252-8047-488F-AC2D-FD3E64FA2353}"/>
              </a:ext>
            </a:extLst>
          </p:cNvPr>
          <p:cNvSpPr/>
          <p:nvPr/>
        </p:nvSpPr>
        <p:spPr>
          <a:xfrm>
            <a:off x="7810418" y="3890714"/>
            <a:ext cx="174624" cy="175520"/>
          </a:xfrm>
          <a:prstGeom prst="ellipse">
            <a:avLst/>
          </a:prstGeom>
          <a:solidFill>
            <a:srgbClr val="A7A7A7"/>
          </a:solidFill>
          <a:ln>
            <a:solidFill>
              <a:srgbClr val="A7A7A7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975">
              <a:solidFill>
                <a:schemeClr val="bg2">
                  <a:lumMod val="10000"/>
                </a:schemeClr>
              </a:solidFill>
              <a:latin typeface="Source Sans Pro Light" panose="020B0403030403020204" pitchFamily="34" charset="0"/>
              <a:cs typeface="Arial" panose="020B0604020202020204" pitchFamily="34" charset="0"/>
            </a:endParaRPr>
          </a:p>
        </p:txBody>
      </p:sp>
      <p:sp>
        <p:nvSpPr>
          <p:cNvPr id="407" name="Oval 29">
            <a:extLst>
              <a:ext uri="{FF2B5EF4-FFF2-40B4-BE49-F238E27FC236}">
                <a16:creationId xmlns:a16="http://schemas.microsoft.com/office/drawing/2014/main" id="{8E087595-4DC2-4577-BFE1-19F895F92BDC}"/>
              </a:ext>
            </a:extLst>
          </p:cNvPr>
          <p:cNvSpPr/>
          <p:nvPr/>
        </p:nvSpPr>
        <p:spPr>
          <a:xfrm>
            <a:off x="1251178" y="3844802"/>
            <a:ext cx="297817" cy="299345"/>
          </a:xfrm>
          <a:prstGeom prst="ellipse">
            <a:avLst/>
          </a:prstGeom>
          <a:solidFill>
            <a:srgbClr val="88C641"/>
          </a:solidFill>
          <a:ln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975">
              <a:solidFill>
                <a:schemeClr val="bg2">
                  <a:lumMod val="10000"/>
                </a:schemeClr>
              </a:solidFill>
              <a:latin typeface="Source Sans Pro Light" panose="020B0403030403020204" pitchFamily="34" charset="0"/>
              <a:cs typeface="Arial" panose="020B0604020202020204" pitchFamily="34" charset="0"/>
            </a:endParaRPr>
          </a:p>
        </p:txBody>
      </p:sp>
      <p:sp>
        <p:nvSpPr>
          <p:cNvPr id="408" name="Oval 9">
            <a:extLst>
              <a:ext uri="{FF2B5EF4-FFF2-40B4-BE49-F238E27FC236}">
                <a16:creationId xmlns:a16="http://schemas.microsoft.com/office/drawing/2014/main" id="{119227F0-DA64-434F-A26E-6C7FE9E9C1E5}"/>
              </a:ext>
            </a:extLst>
          </p:cNvPr>
          <p:cNvSpPr/>
          <p:nvPr/>
        </p:nvSpPr>
        <p:spPr>
          <a:xfrm>
            <a:off x="2629271" y="3903535"/>
            <a:ext cx="174624" cy="175519"/>
          </a:xfrm>
          <a:prstGeom prst="ellipse">
            <a:avLst/>
          </a:prstGeom>
          <a:solidFill>
            <a:srgbClr val="88C641"/>
          </a:solidFill>
          <a:ln>
            <a:solidFill>
              <a:srgbClr val="88C641"/>
            </a:solidFill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975">
              <a:solidFill>
                <a:schemeClr val="bg2">
                  <a:lumMod val="10000"/>
                </a:schemeClr>
              </a:solidFill>
              <a:latin typeface="Source Sans Pro Light" panose="020B0403030403020204" pitchFamily="34" charset="0"/>
              <a:cs typeface="Arial" panose="020B0604020202020204" pitchFamily="34" charset="0"/>
            </a:endParaRPr>
          </a:p>
        </p:txBody>
      </p:sp>
      <p:sp>
        <p:nvSpPr>
          <p:cNvPr id="409" name="Oval 10">
            <a:extLst>
              <a:ext uri="{FF2B5EF4-FFF2-40B4-BE49-F238E27FC236}">
                <a16:creationId xmlns:a16="http://schemas.microsoft.com/office/drawing/2014/main" id="{A5009677-BF98-41FB-AA3D-E7944E39910E}"/>
              </a:ext>
            </a:extLst>
          </p:cNvPr>
          <p:cNvSpPr/>
          <p:nvPr/>
        </p:nvSpPr>
        <p:spPr>
          <a:xfrm>
            <a:off x="3065841" y="3902374"/>
            <a:ext cx="174624" cy="175519"/>
          </a:xfrm>
          <a:prstGeom prst="ellipse">
            <a:avLst/>
          </a:prstGeom>
          <a:solidFill>
            <a:srgbClr val="88C641"/>
          </a:solidFill>
          <a:ln>
            <a:solidFill>
              <a:srgbClr val="88C641"/>
            </a:solidFill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975">
              <a:solidFill>
                <a:schemeClr val="bg2">
                  <a:lumMod val="10000"/>
                </a:schemeClr>
              </a:solidFill>
              <a:latin typeface="Source Sans Pro Light" panose="020B0403030403020204" pitchFamily="34" charset="0"/>
              <a:cs typeface="Arial" panose="020B0604020202020204" pitchFamily="34" charset="0"/>
            </a:endParaRPr>
          </a:p>
        </p:txBody>
      </p:sp>
      <p:sp>
        <p:nvSpPr>
          <p:cNvPr id="410" name="Oval 9">
            <a:extLst>
              <a:ext uri="{FF2B5EF4-FFF2-40B4-BE49-F238E27FC236}">
                <a16:creationId xmlns:a16="http://schemas.microsoft.com/office/drawing/2014/main" id="{A0BE2DBD-A5E9-46FD-8075-9BB2ED69CDA9}"/>
              </a:ext>
            </a:extLst>
          </p:cNvPr>
          <p:cNvSpPr/>
          <p:nvPr/>
        </p:nvSpPr>
        <p:spPr>
          <a:xfrm>
            <a:off x="2841219" y="3903535"/>
            <a:ext cx="174624" cy="175519"/>
          </a:xfrm>
          <a:prstGeom prst="ellipse">
            <a:avLst/>
          </a:prstGeom>
          <a:solidFill>
            <a:srgbClr val="88C641"/>
          </a:solidFill>
          <a:ln>
            <a:solidFill>
              <a:srgbClr val="88C641"/>
            </a:solidFill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975">
              <a:solidFill>
                <a:schemeClr val="bg2">
                  <a:lumMod val="10000"/>
                </a:schemeClr>
              </a:solidFill>
              <a:latin typeface="Source Sans Pro Light" panose="020B0403030403020204" pitchFamily="34" charset="0"/>
              <a:cs typeface="Arial" panose="020B0604020202020204" pitchFamily="34" charset="0"/>
            </a:endParaRPr>
          </a:p>
        </p:txBody>
      </p:sp>
      <p:sp>
        <p:nvSpPr>
          <p:cNvPr id="411" name="Oval 9">
            <a:extLst>
              <a:ext uri="{FF2B5EF4-FFF2-40B4-BE49-F238E27FC236}">
                <a16:creationId xmlns:a16="http://schemas.microsoft.com/office/drawing/2014/main" id="{4A41440F-5ED4-4479-8B08-2984A5503E7B}"/>
              </a:ext>
            </a:extLst>
          </p:cNvPr>
          <p:cNvSpPr/>
          <p:nvPr/>
        </p:nvSpPr>
        <p:spPr>
          <a:xfrm>
            <a:off x="1603543" y="3904399"/>
            <a:ext cx="174624" cy="175519"/>
          </a:xfrm>
          <a:prstGeom prst="ellipse">
            <a:avLst/>
          </a:prstGeom>
          <a:ln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975">
              <a:solidFill>
                <a:schemeClr val="bg2">
                  <a:lumMod val="10000"/>
                </a:schemeClr>
              </a:solidFill>
              <a:latin typeface="Source Sans Pro Light" panose="020B0403030403020204" pitchFamily="34" charset="0"/>
              <a:cs typeface="Arial" panose="020B0604020202020204" pitchFamily="34" charset="0"/>
            </a:endParaRPr>
          </a:p>
        </p:txBody>
      </p:sp>
      <p:sp>
        <p:nvSpPr>
          <p:cNvPr id="412" name="Oval 10">
            <a:extLst>
              <a:ext uri="{FF2B5EF4-FFF2-40B4-BE49-F238E27FC236}">
                <a16:creationId xmlns:a16="http://schemas.microsoft.com/office/drawing/2014/main" id="{2AE4CE7B-E388-4D88-8BB1-C6E1DA6DB231}"/>
              </a:ext>
            </a:extLst>
          </p:cNvPr>
          <p:cNvSpPr/>
          <p:nvPr/>
        </p:nvSpPr>
        <p:spPr>
          <a:xfrm>
            <a:off x="2049841" y="3908102"/>
            <a:ext cx="174624" cy="175519"/>
          </a:xfrm>
          <a:prstGeom prst="ellipse">
            <a:avLst/>
          </a:prstGeom>
          <a:ln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975">
              <a:solidFill>
                <a:schemeClr val="bg2">
                  <a:lumMod val="10000"/>
                </a:schemeClr>
              </a:solidFill>
              <a:latin typeface="Source Sans Pro Light" panose="020B0403030403020204" pitchFamily="34" charset="0"/>
              <a:cs typeface="Arial" panose="020B0604020202020204" pitchFamily="34" charset="0"/>
            </a:endParaRPr>
          </a:p>
        </p:txBody>
      </p:sp>
      <p:sp>
        <p:nvSpPr>
          <p:cNvPr id="413" name="Oval 9">
            <a:extLst>
              <a:ext uri="{FF2B5EF4-FFF2-40B4-BE49-F238E27FC236}">
                <a16:creationId xmlns:a16="http://schemas.microsoft.com/office/drawing/2014/main" id="{FAB8CAE0-BFAF-418F-B515-A0AC4540BD67}"/>
              </a:ext>
            </a:extLst>
          </p:cNvPr>
          <p:cNvSpPr/>
          <p:nvPr/>
        </p:nvSpPr>
        <p:spPr>
          <a:xfrm>
            <a:off x="1825219" y="3909263"/>
            <a:ext cx="174624" cy="175519"/>
          </a:xfrm>
          <a:prstGeom prst="ellipse">
            <a:avLst/>
          </a:prstGeom>
          <a:ln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975">
              <a:solidFill>
                <a:schemeClr val="bg2">
                  <a:lumMod val="10000"/>
                </a:schemeClr>
              </a:solidFill>
              <a:latin typeface="Source Sans Pro Light" panose="020B0403030403020204" pitchFamily="34" charset="0"/>
              <a:cs typeface="Arial" panose="020B0604020202020204" pitchFamily="34" charset="0"/>
            </a:endParaRPr>
          </a:p>
        </p:txBody>
      </p:sp>
      <p:sp>
        <p:nvSpPr>
          <p:cNvPr id="414" name="Oval 33">
            <a:extLst>
              <a:ext uri="{FF2B5EF4-FFF2-40B4-BE49-F238E27FC236}">
                <a16:creationId xmlns:a16="http://schemas.microsoft.com/office/drawing/2014/main" id="{4B597CD9-F975-4617-8B0C-E28DF1C8E89B}"/>
              </a:ext>
            </a:extLst>
          </p:cNvPr>
          <p:cNvSpPr/>
          <p:nvPr/>
        </p:nvSpPr>
        <p:spPr>
          <a:xfrm>
            <a:off x="4292053" y="3834714"/>
            <a:ext cx="297817" cy="299345"/>
          </a:xfrm>
          <a:prstGeom prst="ellipse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975">
              <a:solidFill>
                <a:schemeClr val="bg2">
                  <a:lumMod val="10000"/>
                </a:schemeClr>
              </a:solidFill>
              <a:latin typeface="Source Sans Pro Light" panose="020B0403030403020204" pitchFamily="34" charset="0"/>
              <a:cs typeface="Arial" panose="020B0604020202020204" pitchFamily="34" charset="0"/>
            </a:endParaRPr>
          </a:p>
        </p:txBody>
      </p:sp>
      <p:sp>
        <p:nvSpPr>
          <p:cNvPr id="418" name="TextBox 417">
            <a:extLst>
              <a:ext uri="{FF2B5EF4-FFF2-40B4-BE49-F238E27FC236}">
                <a16:creationId xmlns:a16="http://schemas.microsoft.com/office/drawing/2014/main" id="{734707D8-3375-4A59-B374-AEBCCB651576}"/>
              </a:ext>
            </a:extLst>
          </p:cNvPr>
          <p:cNvSpPr txBox="1"/>
          <p:nvPr/>
        </p:nvSpPr>
        <p:spPr>
          <a:xfrm>
            <a:off x="2456924" y="5100823"/>
            <a:ext cx="130924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975" b="1">
                <a:solidFill>
                  <a:srgbClr val="002060"/>
                </a:solidFill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defRPr>
            </a:lvl1pPr>
          </a:lstStyle>
          <a:p>
            <a:r>
              <a:rPr lang="pt-BR" altLang="ko-KR" sz="900" b="0" i="1" dirty="0">
                <a:solidFill>
                  <a:schemeClr val="bg2">
                    <a:lumMod val="10000"/>
                  </a:schemeClr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</a:rPr>
              <a:t>Publicação do 1º edital contendo a relação de credores das Devedoras (art. 52, § 1º, da LRF)</a:t>
            </a:r>
          </a:p>
        </p:txBody>
      </p:sp>
      <p:sp>
        <p:nvSpPr>
          <p:cNvPr id="419" name="Oval 33">
            <a:extLst>
              <a:ext uri="{FF2B5EF4-FFF2-40B4-BE49-F238E27FC236}">
                <a16:creationId xmlns:a16="http://schemas.microsoft.com/office/drawing/2014/main" id="{93E0BD17-2A81-4081-BE35-EC13A12AE7A3}"/>
              </a:ext>
            </a:extLst>
          </p:cNvPr>
          <p:cNvSpPr/>
          <p:nvPr/>
        </p:nvSpPr>
        <p:spPr>
          <a:xfrm>
            <a:off x="3271257" y="3840888"/>
            <a:ext cx="297817" cy="299345"/>
          </a:xfrm>
          <a:prstGeom prst="ellipse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975">
              <a:solidFill>
                <a:schemeClr val="bg2">
                  <a:lumMod val="10000"/>
                </a:schemeClr>
              </a:solidFill>
              <a:latin typeface="Source Sans Pro Light" panose="020B0403030403020204" pitchFamily="34" charset="0"/>
              <a:cs typeface="Arial" panose="020B0604020202020204" pitchFamily="34" charset="0"/>
            </a:endParaRPr>
          </a:p>
        </p:txBody>
      </p:sp>
      <p:sp>
        <p:nvSpPr>
          <p:cNvPr id="420" name="Oval 9">
            <a:extLst>
              <a:ext uri="{FF2B5EF4-FFF2-40B4-BE49-F238E27FC236}">
                <a16:creationId xmlns:a16="http://schemas.microsoft.com/office/drawing/2014/main" id="{A5C41771-E0E2-4832-91C6-23846F5DA67D}"/>
              </a:ext>
            </a:extLst>
          </p:cNvPr>
          <p:cNvSpPr/>
          <p:nvPr/>
        </p:nvSpPr>
        <p:spPr>
          <a:xfrm>
            <a:off x="4657490" y="3911131"/>
            <a:ext cx="174624" cy="175519"/>
          </a:xfrm>
          <a:prstGeom prst="ellipse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975">
              <a:solidFill>
                <a:schemeClr val="bg2">
                  <a:lumMod val="10000"/>
                </a:schemeClr>
              </a:solidFill>
              <a:latin typeface="Source Sans Pro Light" panose="020B0403030403020204" pitchFamily="34" charset="0"/>
              <a:cs typeface="Arial" panose="020B0604020202020204" pitchFamily="34" charset="0"/>
            </a:endParaRPr>
          </a:p>
        </p:txBody>
      </p:sp>
      <p:sp>
        <p:nvSpPr>
          <p:cNvPr id="421" name="Oval 10">
            <a:extLst>
              <a:ext uri="{FF2B5EF4-FFF2-40B4-BE49-F238E27FC236}">
                <a16:creationId xmlns:a16="http://schemas.microsoft.com/office/drawing/2014/main" id="{4D4B4530-33B0-49F5-A248-E2DD0EB2C384}"/>
              </a:ext>
            </a:extLst>
          </p:cNvPr>
          <p:cNvSpPr/>
          <p:nvPr/>
        </p:nvSpPr>
        <p:spPr>
          <a:xfrm>
            <a:off x="5094060" y="3909970"/>
            <a:ext cx="174624" cy="175519"/>
          </a:xfrm>
          <a:prstGeom prst="ellipse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975">
              <a:solidFill>
                <a:schemeClr val="bg2">
                  <a:lumMod val="10000"/>
                </a:schemeClr>
              </a:solidFill>
              <a:latin typeface="Source Sans Pro Light" panose="020B0403030403020204" pitchFamily="34" charset="0"/>
              <a:cs typeface="Arial" panose="020B0604020202020204" pitchFamily="34" charset="0"/>
            </a:endParaRPr>
          </a:p>
        </p:txBody>
      </p:sp>
      <p:sp>
        <p:nvSpPr>
          <p:cNvPr id="422" name="Oval 9">
            <a:extLst>
              <a:ext uri="{FF2B5EF4-FFF2-40B4-BE49-F238E27FC236}">
                <a16:creationId xmlns:a16="http://schemas.microsoft.com/office/drawing/2014/main" id="{E266C632-1A5B-4AA6-96B0-524B86F75807}"/>
              </a:ext>
            </a:extLst>
          </p:cNvPr>
          <p:cNvSpPr/>
          <p:nvPr/>
        </p:nvSpPr>
        <p:spPr>
          <a:xfrm>
            <a:off x="4869438" y="3911131"/>
            <a:ext cx="174624" cy="175519"/>
          </a:xfrm>
          <a:prstGeom prst="ellipse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975">
              <a:solidFill>
                <a:schemeClr val="bg2">
                  <a:lumMod val="10000"/>
                </a:schemeClr>
              </a:solidFill>
              <a:latin typeface="Source Sans Pro Light" panose="020B0403030403020204" pitchFamily="34" charset="0"/>
              <a:cs typeface="Arial" panose="020B0604020202020204" pitchFamily="34" charset="0"/>
            </a:endParaRPr>
          </a:p>
        </p:txBody>
      </p:sp>
      <p:sp>
        <p:nvSpPr>
          <p:cNvPr id="424" name="Rectangle 423">
            <a:extLst>
              <a:ext uri="{FF2B5EF4-FFF2-40B4-BE49-F238E27FC236}">
                <a16:creationId xmlns:a16="http://schemas.microsoft.com/office/drawing/2014/main" id="{ABDEE751-FB3A-4391-B325-B918A20EF7FF}"/>
              </a:ext>
            </a:extLst>
          </p:cNvPr>
          <p:cNvSpPr/>
          <p:nvPr/>
        </p:nvSpPr>
        <p:spPr>
          <a:xfrm>
            <a:off x="3429159" y="2211453"/>
            <a:ext cx="1184448" cy="5078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altLang="ko-KR" sz="900">
                <a:solidFill>
                  <a:schemeClr val="bg2">
                    <a:lumMod val="10000"/>
                  </a:schemeClr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  <a:cs typeface="Arial" panose="020B0604020202020204" pitchFamily="34" charset="0"/>
              </a:rPr>
              <a:t>Prazo</a:t>
            </a:r>
            <a:r>
              <a:rPr lang="en-US" altLang="ko-KR" sz="900">
                <a:solidFill>
                  <a:schemeClr val="bg2">
                    <a:lumMod val="10000"/>
                  </a:schemeClr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  <a:cs typeface="Arial" panose="020B0604020202020204" pitchFamily="34" charset="0"/>
              </a:rPr>
              <a:t> de </a:t>
            </a:r>
            <a:r>
              <a:rPr lang="en-US" altLang="ko-KR" sz="900" err="1">
                <a:solidFill>
                  <a:schemeClr val="bg2">
                    <a:lumMod val="10000"/>
                  </a:schemeClr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  <a:cs typeface="Arial" panose="020B0604020202020204" pitchFamily="34" charset="0"/>
              </a:rPr>
              <a:t>Habilitações</a:t>
            </a:r>
            <a:r>
              <a:rPr lang="en-US" altLang="ko-KR" sz="900">
                <a:solidFill>
                  <a:schemeClr val="bg2">
                    <a:lumMod val="10000"/>
                  </a:schemeClr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  <a:cs typeface="Arial" panose="020B0604020202020204" pitchFamily="34" charset="0"/>
              </a:rPr>
              <a:t> e </a:t>
            </a:r>
            <a:r>
              <a:rPr lang="en-US" altLang="ko-KR" sz="900" err="1">
                <a:solidFill>
                  <a:schemeClr val="bg2">
                    <a:lumMod val="10000"/>
                  </a:schemeClr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  <a:cs typeface="Arial" panose="020B0604020202020204" pitchFamily="34" charset="0"/>
              </a:rPr>
              <a:t>Divergências</a:t>
            </a:r>
            <a:r>
              <a:rPr lang="en-US" altLang="ko-KR" sz="900">
                <a:solidFill>
                  <a:schemeClr val="bg2">
                    <a:lumMod val="10000"/>
                  </a:schemeClr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  <a:cs typeface="Arial" panose="020B0604020202020204" pitchFamily="34" charset="0"/>
              </a:rPr>
              <a:t> </a:t>
            </a:r>
            <a:r>
              <a:rPr lang="pt-BR" altLang="ko-KR" sz="900">
                <a:solidFill>
                  <a:schemeClr val="bg2">
                    <a:lumMod val="10000"/>
                  </a:schemeClr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  <a:cs typeface="Arial" panose="020B0604020202020204" pitchFamily="34" charset="0"/>
              </a:rPr>
              <a:t>(art. 7º, § 1º LRF)</a:t>
            </a:r>
            <a:endParaRPr lang="ko-KR" altLang="en-US" sz="900">
              <a:solidFill>
                <a:schemeClr val="bg2">
                  <a:lumMod val="10000"/>
                </a:schemeClr>
              </a:solidFill>
              <a:latin typeface="Source Sans Pro Light" panose="020B0403030403020204" pitchFamily="34" charset="0"/>
              <a:cs typeface="Arial" panose="020B0604020202020204" pitchFamily="34" charset="0"/>
            </a:endParaRPr>
          </a:p>
        </p:txBody>
      </p:sp>
      <p:sp>
        <p:nvSpPr>
          <p:cNvPr id="425" name="TextBox 424">
            <a:extLst>
              <a:ext uri="{FF2B5EF4-FFF2-40B4-BE49-F238E27FC236}">
                <a16:creationId xmlns:a16="http://schemas.microsoft.com/office/drawing/2014/main" id="{27B4BE76-D1C4-46AE-84C0-14D92C370AF6}"/>
              </a:ext>
            </a:extLst>
          </p:cNvPr>
          <p:cNvSpPr txBox="1"/>
          <p:nvPr/>
        </p:nvSpPr>
        <p:spPr>
          <a:xfrm>
            <a:off x="6573326" y="5377822"/>
            <a:ext cx="1137677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900" dirty="0">
                <a:solidFill>
                  <a:schemeClr val="bg2">
                    <a:lumMod val="10000"/>
                  </a:schemeClr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  <a:cs typeface="Arial" panose="020B0604020202020204" pitchFamily="34" charset="0"/>
              </a:rPr>
              <a:t>Prazo para impugnações (art. 8º LFR)</a:t>
            </a:r>
          </a:p>
        </p:txBody>
      </p:sp>
      <p:cxnSp>
        <p:nvCxnSpPr>
          <p:cNvPr id="426" name="Straight Connector 425">
            <a:extLst>
              <a:ext uri="{FF2B5EF4-FFF2-40B4-BE49-F238E27FC236}">
                <a16:creationId xmlns:a16="http://schemas.microsoft.com/office/drawing/2014/main" id="{4F6C74D6-ECB7-43ED-87FB-2CA7216F92AA}"/>
              </a:ext>
            </a:extLst>
          </p:cNvPr>
          <p:cNvCxnSpPr>
            <a:cxnSpLocks/>
          </p:cNvCxnSpPr>
          <p:nvPr/>
        </p:nvCxnSpPr>
        <p:spPr>
          <a:xfrm flipV="1">
            <a:off x="6550745" y="3976760"/>
            <a:ext cx="0" cy="1753364"/>
          </a:xfrm>
          <a:prstGeom prst="line">
            <a:avLst/>
          </a:prstGeom>
          <a:ln w="25400">
            <a:solidFill>
              <a:srgbClr val="377023"/>
            </a:solidFill>
            <a:headEnd type="oval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7" name="Oval 33">
            <a:extLst>
              <a:ext uri="{FF2B5EF4-FFF2-40B4-BE49-F238E27FC236}">
                <a16:creationId xmlns:a16="http://schemas.microsoft.com/office/drawing/2014/main" id="{949EE1CE-85E1-4782-8679-7329B7CF10CC}"/>
              </a:ext>
            </a:extLst>
          </p:cNvPr>
          <p:cNvSpPr/>
          <p:nvPr/>
        </p:nvSpPr>
        <p:spPr>
          <a:xfrm>
            <a:off x="6395173" y="3829850"/>
            <a:ext cx="297817" cy="299345"/>
          </a:xfrm>
          <a:prstGeom prst="ellipse">
            <a:avLst/>
          </a:prstGeom>
          <a:solidFill>
            <a:srgbClr val="377023"/>
          </a:solidFill>
          <a:ln>
            <a:solidFill>
              <a:srgbClr val="377023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975">
              <a:solidFill>
                <a:schemeClr val="bg2">
                  <a:lumMod val="10000"/>
                </a:schemeClr>
              </a:solidFill>
              <a:latin typeface="Source Sans Pro Light" panose="020B0403030403020204" pitchFamily="34" charset="0"/>
              <a:cs typeface="Arial" panose="020B0604020202020204" pitchFamily="34" charset="0"/>
            </a:endParaRPr>
          </a:p>
        </p:txBody>
      </p:sp>
      <p:sp>
        <p:nvSpPr>
          <p:cNvPr id="428" name="Oval 74">
            <a:extLst>
              <a:ext uri="{FF2B5EF4-FFF2-40B4-BE49-F238E27FC236}">
                <a16:creationId xmlns:a16="http://schemas.microsoft.com/office/drawing/2014/main" id="{028D4E97-D8C9-46DA-8BF9-0B7A93E78822}"/>
              </a:ext>
            </a:extLst>
          </p:cNvPr>
          <p:cNvSpPr/>
          <p:nvPr/>
        </p:nvSpPr>
        <p:spPr>
          <a:xfrm>
            <a:off x="6143805" y="3901733"/>
            <a:ext cx="174624" cy="175520"/>
          </a:xfrm>
          <a:prstGeom prst="ellipse">
            <a:avLst/>
          </a:prstGeom>
          <a:solidFill>
            <a:srgbClr val="92D050"/>
          </a:solidFill>
          <a:ln>
            <a:solidFill>
              <a:srgbClr val="92D050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975">
              <a:solidFill>
                <a:schemeClr val="bg2">
                  <a:lumMod val="10000"/>
                </a:schemeClr>
              </a:solidFill>
              <a:latin typeface="Source Sans Pro Light" panose="020B0403030403020204" pitchFamily="34" charset="0"/>
              <a:cs typeface="Arial" panose="020B0604020202020204" pitchFamily="34" charset="0"/>
            </a:endParaRPr>
          </a:p>
        </p:txBody>
      </p:sp>
      <p:sp>
        <p:nvSpPr>
          <p:cNvPr id="429" name="Oval 74">
            <a:extLst>
              <a:ext uri="{FF2B5EF4-FFF2-40B4-BE49-F238E27FC236}">
                <a16:creationId xmlns:a16="http://schemas.microsoft.com/office/drawing/2014/main" id="{D9020246-2596-4F08-AB45-BFA9319C6D72}"/>
              </a:ext>
            </a:extLst>
          </p:cNvPr>
          <p:cNvSpPr/>
          <p:nvPr/>
        </p:nvSpPr>
        <p:spPr>
          <a:xfrm>
            <a:off x="6768541" y="3890212"/>
            <a:ext cx="174624" cy="175520"/>
          </a:xfrm>
          <a:prstGeom prst="ellipse">
            <a:avLst/>
          </a:prstGeom>
          <a:solidFill>
            <a:srgbClr val="A7A7A7"/>
          </a:solidFill>
          <a:ln>
            <a:solidFill>
              <a:srgbClr val="A7A7A7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975">
              <a:solidFill>
                <a:schemeClr val="bg2">
                  <a:lumMod val="10000"/>
                </a:schemeClr>
              </a:solidFill>
              <a:latin typeface="Source Sans Pro Light" panose="020B0403030403020204" pitchFamily="34" charset="0"/>
              <a:cs typeface="Arial" panose="020B0604020202020204" pitchFamily="34" charset="0"/>
            </a:endParaRPr>
          </a:p>
        </p:txBody>
      </p:sp>
      <p:sp>
        <p:nvSpPr>
          <p:cNvPr id="430" name="Oval 74">
            <a:extLst>
              <a:ext uri="{FF2B5EF4-FFF2-40B4-BE49-F238E27FC236}">
                <a16:creationId xmlns:a16="http://schemas.microsoft.com/office/drawing/2014/main" id="{A6DAE08D-B3F5-4FBA-AC8B-3DE2AAB43036}"/>
              </a:ext>
            </a:extLst>
          </p:cNvPr>
          <p:cNvSpPr/>
          <p:nvPr/>
        </p:nvSpPr>
        <p:spPr>
          <a:xfrm>
            <a:off x="6997245" y="3891573"/>
            <a:ext cx="174624" cy="175520"/>
          </a:xfrm>
          <a:prstGeom prst="ellipse">
            <a:avLst/>
          </a:prstGeom>
          <a:solidFill>
            <a:srgbClr val="A7A7A7"/>
          </a:solidFill>
          <a:ln>
            <a:solidFill>
              <a:srgbClr val="A7A7A7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975">
              <a:solidFill>
                <a:schemeClr val="bg2">
                  <a:lumMod val="10000"/>
                </a:schemeClr>
              </a:solidFill>
              <a:latin typeface="Source Sans Pro Light" panose="020B0403030403020204" pitchFamily="34" charset="0"/>
              <a:cs typeface="Arial" panose="020B0604020202020204" pitchFamily="34" charset="0"/>
            </a:endParaRPr>
          </a:p>
        </p:txBody>
      </p:sp>
      <p:sp>
        <p:nvSpPr>
          <p:cNvPr id="431" name="Oval 74">
            <a:extLst>
              <a:ext uri="{FF2B5EF4-FFF2-40B4-BE49-F238E27FC236}">
                <a16:creationId xmlns:a16="http://schemas.microsoft.com/office/drawing/2014/main" id="{DADD42E6-A15C-44AF-9633-1FAAA459DE7D}"/>
              </a:ext>
            </a:extLst>
          </p:cNvPr>
          <p:cNvSpPr/>
          <p:nvPr/>
        </p:nvSpPr>
        <p:spPr>
          <a:xfrm>
            <a:off x="7220765" y="3891573"/>
            <a:ext cx="174624" cy="175520"/>
          </a:xfrm>
          <a:prstGeom prst="ellipse">
            <a:avLst/>
          </a:prstGeom>
          <a:solidFill>
            <a:srgbClr val="A7A7A7"/>
          </a:solidFill>
          <a:ln>
            <a:solidFill>
              <a:srgbClr val="A7A7A7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975">
              <a:solidFill>
                <a:schemeClr val="bg2">
                  <a:lumMod val="10000"/>
                </a:schemeClr>
              </a:solidFill>
              <a:latin typeface="Source Sans Pro Light" panose="020B0403030403020204" pitchFamily="34" charset="0"/>
              <a:cs typeface="Arial" panose="020B0604020202020204" pitchFamily="34" charset="0"/>
            </a:endParaRPr>
          </a:p>
        </p:txBody>
      </p:sp>
      <p:cxnSp>
        <p:nvCxnSpPr>
          <p:cNvPr id="432" name="Straight Connector 431">
            <a:extLst>
              <a:ext uri="{FF2B5EF4-FFF2-40B4-BE49-F238E27FC236}">
                <a16:creationId xmlns:a16="http://schemas.microsoft.com/office/drawing/2014/main" id="{ECEF1B01-6DBA-435D-B4BA-926D3AB9F79A}"/>
              </a:ext>
            </a:extLst>
          </p:cNvPr>
          <p:cNvCxnSpPr>
            <a:cxnSpLocks/>
          </p:cNvCxnSpPr>
          <p:nvPr/>
        </p:nvCxnSpPr>
        <p:spPr>
          <a:xfrm>
            <a:off x="7592145" y="2227544"/>
            <a:ext cx="0" cy="1753364"/>
          </a:xfrm>
          <a:prstGeom prst="line">
            <a:avLst/>
          </a:prstGeom>
          <a:ln w="25400">
            <a:solidFill>
              <a:srgbClr val="A7A7A7"/>
            </a:solidFill>
            <a:headEnd type="oval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6" name="TextBox 19">
            <a:extLst>
              <a:ext uri="{FF2B5EF4-FFF2-40B4-BE49-F238E27FC236}">
                <a16:creationId xmlns:a16="http://schemas.microsoft.com/office/drawing/2014/main" id="{72AA53C9-8A01-44EA-8CCA-B55746DAAC00}"/>
              </a:ext>
            </a:extLst>
          </p:cNvPr>
          <p:cNvSpPr txBox="1"/>
          <p:nvPr/>
        </p:nvSpPr>
        <p:spPr>
          <a:xfrm>
            <a:off x="7092710" y="4272801"/>
            <a:ext cx="1016632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900" b="1" dirty="0">
                <a:solidFill>
                  <a:schemeClr val="bg2">
                    <a:lumMod val="10000"/>
                  </a:schemeClr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  <a:cs typeface="Arial" panose="020B0604020202020204" pitchFamily="34" charset="0"/>
              </a:rPr>
              <a:t>Sem </a:t>
            </a:r>
            <a:r>
              <a:rPr lang="en-US" altLang="ko-KR" sz="900" b="1" dirty="0" err="1">
                <a:solidFill>
                  <a:schemeClr val="bg2">
                    <a:lumMod val="10000"/>
                  </a:schemeClr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  <a:cs typeface="Arial" panose="020B0604020202020204" pitchFamily="34" charset="0"/>
              </a:rPr>
              <a:t>previsão</a:t>
            </a:r>
            <a:endParaRPr lang="ko-KR" altLang="en-US" sz="900" b="1" dirty="0">
              <a:solidFill>
                <a:schemeClr val="bg2">
                  <a:lumMod val="10000"/>
                </a:schemeClr>
              </a:solidFill>
              <a:latin typeface="Source Sans Pro Light" panose="020B0403030403020204" pitchFamily="34" charset="0"/>
              <a:cs typeface="Arial" panose="020B0604020202020204" pitchFamily="34" charset="0"/>
            </a:endParaRPr>
          </a:p>
        </p:txBody>
      </p:sp>
      <p:sp>
        <p:nvSpPr>
          <p:cNvPr id="438" name="Oval 10">
            <a:extLst>
              <a:ext uri="{FF2B5EF4-FFF2-40B4-BE49-F238E27FC236}">
                <a16:creationId xmlns:a16="http://schemas.microsoft.com/office/drawing/2014/main" id="{5A828003-26E4-4AC3-AACF-183F35311694}"/>
              </a:ext>
            </a:extLst>
          </p:cNvPr>
          <p:cNvSpPr/>
          <p:nvPr/>
        </p:nvSpPr>
        <p:spPr>
          <a:xfrm>
            <a:off x="4066913" y="3905440"/>
            <a:ext cx="174624" cy="175519"/>
          </a:xfrm>
          <a:prstGeom prst="ellipse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975">
              <a:solidFill>
                <a:schemeClr val="bg2">
                  <a:lumMod val="10000"/>
                </a:schemeClr>
              </a:solidFill>
              <a:latin typeface="Source Sans Pro Light" panose="020B0403030403020204" pitchFamily="34" charset="0"/>
              <a:cs typeface="Arial" panose="020B0604020202020204" pitchFamily="34" charset="0"/>
            </a:endParaRPr>
          </a:p>
        </p:txBody>
      </p:sp>
      <p:sp>
        <p:nvSpPr>
          <p:cNvPr id="439" name="Oval 9">
            <a:extLst>
              <a:ext uri="{FF2B5EF4-FFF2-40B4-BE49-F238E27FC236}">
                <a16:creationId xmlns:a16="http://schemas.microsoft.com/office/drawing/2014/main" id="{D1B8D993-B039-45D6-9B24-C16E447A069C}"/>
              </a:ext>
            </a:extLst>
          </p:cNvPr>
          <p:cNvSpPr/>
          <p:nvPr/>
        </p:nvSpPr>
        <p:spPr>
          <a:xfrm>
            <a:off x="3836931" y="3904580"/>
            <a:ext cx="174624" cy="175519"/>
          </a:xfrm>
          <a:prstGeom prst="ellipse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975">
              <a:solidFill>
                <a:schemeClr val="bg2">
                  <a:lumMod val="10000"/>
                </a:schemeClr>
              </a:solidFill>
              <a:latin typeface="Source Sans Pro Light" panose="020B0403030403020204" pitchFamily="34" charset="0"/>
              <a:cs typeface="Arial" panose="020B0604020202020204" pitchFamily="34" charset="0"/>
            </a:endParaRPr>
          </a:p>
        </p:txBody>
      </p:sp>
      <p:sp>
        <p:nvSpPr>
          <p:cNvPr id="442" name="Rounded Rectangle 25">
            <a:extLst>
              <a:ext uri="{FF2B5EF4-FFF2-40B4-BE49-F238E27FC236}">
                <a16:creationId xmlns:a16="http://schemas.microsoft.com/office/drawing/2014/main" id="{2F78900C-D83B-49D0-B00F-9FDC29BE918A}"/>
              </a:ext>
            </a:extLst>
          </p:cNvPr>
          <p:cNvSpPr/>
          <p:nvPr/>
        </p:nvSpPr>
        <p:spPr>
          <a:xfrm rot="2624939">
            <a:off x="8325602" y="3756503"/>
            <a:ext cx="551980" cy="146250"/>
          </a:xfrm>
          <a:prstGeom prst="roundRect">
            <a:avLst>
              <a:gd name="adj" fmla="val 50000"/>
            </a:avLst>
          </a:prstGeom>
          <a:solidFill>
            <a:srgbClr val="A7A7A7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975">
              <a:solidFill>
                <a:schemeClr val="bg2">
                  <a:lumMod val="10000"/>
                </a:schemeClr>
              </a:solidFill>
              <a:latin typeface="Source Sans Pro Light" panose="020B0403030403020204" pitchFamily="34" charset="0"/>
              <a:cs typeface="Arial" panose="020B0604020202020204" pitchFamily="34" charset="0"/>
            </a:endParaRPr>
          </a:p>
        </p:txBody>
      </p:sp>
      <p:sp>
        <p:nvSpPr>
          <p:cNvPr id="443" name="Rounded Rectangle 26">
            <a:extLst>
              <a:ext uri="{FF2B5EF4-FFF2-40B4-BE49-F238E27FC236}">
                <a16:creationId xmlns:a16="http://schemas.microsoft.com/office/drawing/2014/main" id="{DEDD5689-8517-40C6-8235-517C2BA38A54}"/>
              </a:ext>
            </a:extLst>
          </p:cNvPr>
          <p:cNvSpPr/>
          <p:nvPr/>
        </p:nvSpPr>
        <p:spPr>
          <a:xfrm rot="18900000">
            <a:off x="8343372" y="4057435"/>
            <a:ext cx="551982" cy="146250"/>
          </a:xfrm>
          <a:prstGeom prst="roundRect">
            <a:avLst>
              <a:gd name="adj" fmla="val 50000"/>
            </a:avLst>
          </a:prstGeom>
          <a:solidFill>
            <a:srgbClr val="A7A7A7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975">
              <a:solidFill>
                <a:schemeClr val="bg2">
                  <a:lumMod val="10000"/>
                </a:schemeClr>
              </a:solidFill>
              <a:latin typeface="Source Sans Pro Light" panose="020B0403030403020204" pitchFamily="34" charset="0"/>
              <a:cs typeface="Arial" panose="020B0604020202020204" pitchFamily="34" charset="0"/>
            </a:endParaRPr>
          </a:p>
        </p:txBody>
      </p:sp>
      <p:sp>
        <p:nvSpPr>
          <p:cNvPr id="54" name="TextBox 334">
            <a:extLst>
              <a:ext uri="{FF2B5EF4-FFF2-40B4-BE49-F238E27FC236}">
                <a16:creationId xmlns:a16="http://schemas.microsoft.com/office/drawing/2014/main" id="{EEADA5BC-E775-40B2-84C6-083F7FE28091}"/>
              </a:ext>
            </a:extLst>
          </p:cNvPr>
          <p:cNvSpPr txBox="1"/>
          <p:nvPr/>
        </p:nvSpPr>
        <p:spPr>
          <a:xfrm>
            <a:off x="598336" y="4272801"/>
            <a:ext cx="1606664" cy="23083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pt-BR" altLang="ko-KR" sz="900" b="1" dirty="0">
                <a:solidFill>
                  <a:schemeClr val="bg2">
                    <a:lumMod val="10000"/>
                  </a:schemeClr>
                </a:solidFill>
                <a:latin typeface="Source Sans Pro Light" panose="020B0403030403020204" pitchFamily="34" charset="0"/>
                <a:cs typeface="Arial" panose="020B0604020202020204" pitchFamily="34" charset="0"/>
              </a:rPr>
              <a:t>02/10/2018</a:t>
            </a:r>
            <a:endParaRPr lang="ko-KR" altLang="en-US" sz="900" b="1" dirty="0">
              <a:solidFill>
                <a:schemeClr val="bg2">
                  <a:lumMod val="10000"/>
                </a:schemeClr>
              </a:solidFill>
              <a:latin typeface="Source Sans Pro Light" panose="020B0403030403020204" pitchFamily="34" charset="0"/>
              <a:cs typeface="Arial" panose="020B0604020202020204" pitchFamily="34" charset="0"/>
            </a:endParaRPr>
          </a:p>
        </p:txBody>
      </p:sp>
      <p:sp>
        <p:nvSpPr>
          <p:cNvPr id="56" name="TextBox 19">
            <a:extLst>
              <a:ext uri="{FF2B5EF4-FFF2-40B4-BE49-F238E27FC236}">
                <a16:creationId xmlns:a16="http://schemas.microsoft.com/office/drawing/2014/main" id="{4F961FD2-A387-465E-8FCD-4D834F5A1729}"/>
              </a:ext>
            </a:extLst>
          </p:cNvPr>
          <p:cNvSpPr txBox="1"/>
          <p:nvPr/>
        </p:nvSpPr>
        <p:spPr>
          <a:xfrm>
            <a:off x="1961545" y="3556366"/>
            <a:ext cx="1004562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altLang="ko-KR" sz="900" b="1" dirty="0">
                <a:solidFill>
                  <a:schemeClr val="bg2">
                    <a:lumMod val="10000"/>
                  </a:schemeClr>
                </a:solidFill>
                <a:latin typeface="Source Sans Pro Light" panose="020B0403030403020204" pitchFamily="34" charset="0"/>
                <a:cs typeface="Arial" panose="020B0604020202020204" pitchFamily="34" charset="0"/>
              </a:rPr>
              <a:t>18/03/2019</a:t>
            </a:r>
          </a:p>
        </p:txBody>
      </p:sp>
      <p:sp>
        <p:nvSpPr>
          <p:cNvPr id="57" name="TextBox 19">
            <a:extLst>
              <a:ext uri="{FF2B5EF4-FFF2-40B4-BE49-F238E27FC236}">
                <a16:creationId xmlns:a16="http://schemas.microsoft.com/office/drawing/2014/main" id="{F1D497B1-F483-4F4F-AC73-7E304FDB95B0}"/>
              </a:ext>
            </a:extLst>
          </p:cNvPr>
          <p:cNvSpPr txBox="1"/>
          <p:nvPr/>
        </p:nvSpPr>
        <p:spPr>
          <a:xfrm>
            <a:off x="2941879" y="4272801"/>
            <a:ext cx="1004562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altLang="ko-KR" sz="900" b="1" dirty="0">
                <a:solidFill>
                  <a:schemeClr val="bg2">
                    <a:lumMod val="10000"/>
                  </a:schemeClr>
                </a:solidFill>
                <a:latin typeface="Source Sans Pro Light" panose="020B0403030403020204" pitchFamily="34" charset="0"/>
                <a:cs typeface="Arial" panose="020B0604020202020204" pitchFamily="34" charset="0"/>
              </a:rPr>
              <a:t>05/04/2019</a:t>
            </a:r>
          </a:p>
        </p:txBody>
      </p:sp>
      <p:sp>
        <p:nvSpPr>
          <p:cNvPr id="58" name="TextBox 19">
            <a:extLst>
              <a:ext uri="{FF2B5EF4-FFF2-40B4-BE49-F238E27FC236}">
                <a16:creationId xmlns:a16="http://schemas.microsoft.com/office/drawing/2014/main" id="{86F684A6-7520-4B9C-8EEA-0555270481C4}"/>
              </a:ext>
            </a:extLst>
          </p:cNvPr>
          <p:cNvSpPr txBox="1"/>
          <p:nvPr/>
        </p:nvSpPr>
        <p:spPr>
          <a:xfrm>
            <a:off x="3959158" y="3556366"/>
            <a:ext cx="1004562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altLang="ko-KR" sz="900" b="1" dirty="0">
                <a:solidFill>
                  <a:schemeClr val="bg2">
                    <a:lumMod val="10000"/>
                  </a:schemeClr>
                </a:solidFill>
                <a:highlight>
                  <a:srgbClr val="FFFF00"/>
                </a:highlight>
                <a:latin typeface="Source Sans Pro Light" panose="020B0403030403020204" pitchFamily="34" charset="0"/>
                <a:cs typeface="Arial" panose="020B0604020202020204" pitchFamily="34" charset="0"/>
              </a:rPr>
              <a:t>24/07/2019</a:t>
            </a:r>
          </a:p>
        </p:txBody>
      </p:sp>
      <p:sp>
        <p:nvSpPr>
          <p:cNvPr id="59" name="TextBox 19">
            <a:extLst>
              <a:ext uri="{FF2B5EF4-FFF2-40B4-BE49-F238E27FC236}">
                <a16:creationId xmlns:a16="http://schemas.microsoft.com/office/drawing/2014/main" id="{DEF66CCD-C0E4-415F-840F-237BB9B3392B}"/>
              </a:ext>
            </a:extLst>
          </p:cNvPr>
          <p:cNvSpPr txBox="1"/>
          <p:nvPr/>
        </p:nvSpPr>
        <p:spPr>
          <a:xfrm>
            <a:off x="6111517" y="3556366"/>
            <a:ext cx="1004562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altLang="ko-KR" sz="900" b="1" dirty="0">
                <a:solidFill>
                  <a:schemeClr val="bg2">
                    <a:lumMod val="10000"/>
                  </a:schemeClr>
                </a:solidFill>
                <a:latin typeface="Source Sans Pro Light" panose="020B0403030403020204" pitchFamily="34" charset="0"/>
                <a:cs typeface="Arial" panose="020B0604020202020204" pitchFamily="34" charset="0"/>
              </a:rPr>
              <a:t>07/08/2019</a:t>
            </a:r>
          </a:p>
        </p:txBody>
      </p:sp>
      <p:sp>
        <p:nvSpPr>
          <p:cNvPr id="60" name="TextBox 19">
            <a:extLst>
              <a:ext uri="{FF2B5EF4-FFF2-40B4-BE49-F238E27FC236}">
                <a16:creationId xmlns:a16="http://schemas.microsoft.com/office/drawing/2014/main" id="{0D837CF6-E335-447F-8CAC-E735315381A6}"/>
              </a:ext>
            </a:extLst>
          </p:cNvPr>
          <p:cNvSpPr txBox="1"/>
          <p:nvPr/>
        </p:nvSpPr>
        <p:spPr>
          <a:xfrm>
            <a:off x="5009830" y="4272801"/>
            <a:ext cx="1004562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altLang="ko-KR" sz="900" b="1" dirty="0">
                <a:solidFill>
                  <a:schemeClr val="bg2">
                    <a:lumMod val="10000"/>
                  </a:schemeClr>
                </a:solidFill>
                <a:latin typeface="Source Sans Pro Light" panose="020B0403030403020204" pitchFamily="34" charset="0"/>
                <a:cs typeface="Arial" panose="020B0604020202020204" pitchFamily="34" charset="0"/>
              </a:rPr>
              <a:t>24/07/2019</a:t>
            </a:r>
          </a:p>
        </p:txBody>
      </p:sp>
    </p:spTree>
    <p:extLst>
      <p:ext uri="{BB962C8B-B14F-4D97-AF65-F5344CB8AC3E}">
        <p14:creationId xmlns:p14="http://schemas.microsoft.com/office/powerpoint/2010/main" val="23117267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1000"/>
    </mc:Choice>
    <mc:Fallback xmlns="">
      <p:transition advTm="1000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C09FA500-C896-4387-90EA-A768A2A6DB9D}"/>
              </a:ext>
            </a:extLst>
          </p:cNvPr>
          <p:cNvSpPr/>
          <p:nvPr/>
        </p:nvSpPr>
        <p:spPr>
          <a:xfrm>
            <a:off x="0" y="0"/>
            <a:ext cx="4178030" cy="6858000"/>
          </a:xfrm>
          <a:prstGeom prst="rect">
            <a:avLst/>
          </a:prstGeom>
          <a:gradFill flip="none" rotWithShape="1">
            <a:gsLst>
              <a:gs pos="0">
                <a:schemeClr val="accent5">
                  <a:lumMod val="67000"/>
                </a:schemeClr>
              </a:gs>
              <a:gs pos="48000">
                <a:schemeClr val="accent3"/>
              </a:gs>
              <a:gs pos="100000">
                <a:schemeClr val="accent6"/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463"/>
          </a:p>
        </p:txBody>
      </p:sp>
      <p:sp>
        <p:nvSpPr>
          <p:cNvPr id="24" name="TextBox 23"/>
          <p:cNvSpPr txBox="1">
            <a:spLocks noChangeArrowheads="1"/>
          </p:cNvSpPr>
          <p:nvPr/>
        </p:nvSpPr>
        <p:spPr bwMode="auto">
          <a:xfrm>
            <a:off x="4596836" y="4277717"/>
            <a:ext cx="720069" cy="2423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sz="975">
                <a:solidFill>
                  <a:schemeClr val="bg1"/>
                </a:solidFill>
                <a:latin typeface="Source Sans Pro Light" panose="020B0403030403020204" pitchFamily="34" charset="0"/>
                <a:ea typeface="Roboto Light" panose="02000000000000000000" pitchFamily="2" charset="0"/>
                <a:cs typeface="Roboto Light" panose="02000000000000000000" pitchFamily="2" charset="0"/>
              </a:rPr>
              <a:t>Pulsecolor</a:t>
            </a:r>
          </a:p>
        </p:txBody>
      </p:sp>
      <p:sp>
        <p:nvSpPr>
          <p:cNvPr id="15" name="Text Placeholder 4">
            <a:extLst>
              <a:ext uri="{FF2B5EF4-FFF2-40B4-BE49-F238E27FC236}">
                <a16:creationId xmlns:a16="http://schemas.microsoft.com/office/drawing/2014/main" id="{ABBAA79D-36E6-4D7D-92BA-BD9A948C540D}"/>
              </a:ext>
            </a:extLst>
          </p:cNvPr>
          <p:cNvSpPr txBox="1">
            <a:spLocks/>
          </p:cNvSpPr>
          <p:nvPr/>
        </p:nvSpPr>
        <p:spPr>
          <a:xfrm>
            <a:off x="586486" y="3213788"/>
            <a:ext cx="3159058" cy="740485"/>
          </a:xfrm>
          <a:prstGeom prst="rect">
            <a:avLst/>
          </a:prstGeom>
        </p:spPr>
        <p:txBody>
          <a:bodyPr/>
          <a:lstStyle>
            <a:lvl1pPr marL="185746" indent="-185746" algn="l" defTabSz="742987" rtl="0" eaLnBrk="1" latinLnBrk="0" hangingPunct="1">
              <a:lnSpc>
                <a:spcPct val="90000"/>
              </a:lnSpc>
              <a:spcBef>
                <a:spcPts val="813"/>
              </a:spcBef>
              <a:buFont typeface="Arial" panose="020B0604020202020204" pitchFamily="34" charset="0"/>
              <a:buChar char="•"/>
              <a:defRPr sz="227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57241" indent="-185746" algn="l" defTabSz="742987" rtl="0" eaLnBrk="1" latinLnBrk="0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9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28734" indent="-185746" algn="l" defTabSz="742987" rtl="0" eaLnBrk="1" latinLnBrk="0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6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00228" indent="-185746" algn="l" defTabSz="742987" rtl="0" eaLnBrk="1" latinLnBrk="0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4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671722" indent="-185746" algn="l" defTabSz="742987" rtl="0" eaLnBrk="1" latinLnBrk="0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4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043215" indent="-185746" algn="l" defTabSz="742987" rtl="0" eaLnBrk="1" latinLnBrk="0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4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414709" indent="-185746" algn="l" defTabSz="742987" rtl="0" eaLnBrk="1" latinLnBrk="0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4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786201" indent="-185746" algn="l" defTabSz="742987" rtl="0" eaLnBrk="1" latinLnBrk="0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4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157696" indent="-185746" algn="l" defTabSz="742987" rtl="0" eaLnBrk="1" latinLnBrk="0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4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pt-BR" sz="2800" b="1" kern="0">
                <a:solidFill>
                  <a:schemeClr val="bg1"/>
                </a:solidFill>
                <a:latin typeface="Source Sans Pro" panose="020B0503030403020204" pitchFamily="34" charset="0"/>
              </a:rPr>
              <a:t>2. INFORMAÇÕES SOBRE A RECUPERANDA</a:t>
            </a:r>
            <a:endParaRPr lang="pt-BR"/>
          </a:p>
        </p:txBody>
      </p:sp>
      <p:sp>
        <p:nvSpPr>
          <p:cNvPr id="8" name="Content Placeholder 3">
            <a:extLst>
              <a:ext uri="{FF2B5EF4-FFF2-40B4-BE49-F238E27FC236}">
                <a16:creationId xmlns:a16="http://schemas.microsoft.com/office/drawing/2014/main" id="{550DBF0B-AD19-4A05-A2BF-D385D53CA5C7}"/>
              </a:ext>
            </a:extLst>
          </p:cNvPr>
          <p:cNvSpPr txBox="1">
            <a:spLocks/>
          </p:cNvSpPr>
          <p:nvPr/>
        </p:nvSpPr>
        <p:spPr>
          <a:xfrm>
            <a:off x="4332030" y="1590472"/>
            <a:ext cx="5402813" cy="368191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5738" indent="-185738" algn="l" defTabSz="742950" rtl="0" eaLnBrk="1" latinLnBrk="0" hangingPunct="1">
              <a:lnSpc>
                <a:spcPct val="90000"/>
              </a:lnSpc>
              <a:spcBef>
                <a:spcPts val="813"/>
              </a:spcBef>
              <a:buFont typeface="Arial" panose="020B0604020202020204" pitchFamily="34" charset="0"/>
              <a:buChar char="•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57213" indent="-185738" algn="l" defTabSz="742950" rtl="0" eaLnBrk="1" latinLnBrk="0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227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28688" indent="-185738" algn="l" defTabSz="742950" rtl="0" eaLnBrk="1" latinLnBrk="0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9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00163" indent="-185738" algn="l" defTabSz="742950" rtl="0" eaLnBrk="1" latinLnBrk="0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6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671638" indent="-185738" algn="l" defTabSz="742950" rtl="0" eaLnBrk="1" latinLnBrk="0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6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043113" indent="-185738" algn="l" defTabSz="742950" rtl="0" eaLnBrk="1" latinLnBrk="0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6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414588" indent="-185738" algn="l" defTabSz="742950" rtl="0" eaLnBrk="1" latinLnBrk="0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6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786063" indent="-185738" algn="l" defTabSz="742950" rtl="0" eaLnBrk="1" latinLnBrk="0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6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157538" indent="-185738" algn="l" defTabSz="742950" rtl="0" eaLnBrk="1" latinLnBrk="0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6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pt-BR" sz="2200" b="1" dirty="0">
                <a:solidFill>
                  <a:schemeClr val="bg2">
                    <a:lumMod val="10000"/>
                  </a:schemeClr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  <a:cs typeface="Arial" panose="020B0604020202020204" pitchFamily="34" charset="0"/>
              </a:rPr>
              <a:t>2.1. Informações Gerais</a:t>
            </a:r>
          </a:p>
          <a:p>
            <a:pPr>
              <a:lnSpc>
                <a:spcPct val="150000"/>
              </a:lnSpc>
            </a:pPr>
            <a:r>
              <a:rPr lang="pt-BR" sz="2200" b="1" dirty="0">
                <a:solidFill>
                  <a:schemeClr val="bg2">
                    <a:lumMod val="10000"/>
                  </a:schemeClr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  <a:cs typeface="Arial" panose="020B0604020202020204" pitchFamily="34" charset="0"/>
              </a:rPr>
              <a:t>2.2. Reunião com a Administração</a:t>
            </a:r>
          </a:p>
          <a:p>
            <a:endParaRPr lang="pt-BR" dirty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B630F9C-FC3F-4EE9-A6BD-53DA5A617096}"/>
              </a:ext>
            </a:extLst>
          </p:cNvPr>
          <p:cNvSpPr txBox="1"/>
          <p:nvPr/>
        </p:nvSpPr>
        <p:spPr>
          <a:xfrm>
            <a:off x="24407" y="1241710"/>
            <a:ext cx="4129216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1">
              <a:defRPr/>
            </a:pPr>
            <a:r>
              <a:rPr lang="en-US" sz="3600" b="1" kern="0">
                <a:solidFill>
                  <a:schemeClr val="bg1"/>
                </a:solidFill>
                <a:latin typeface="Source Sans Pro" panose="020B0503030403020204" pitchFamily="34" charset="0"/>
              </a:rPr>
              <a:t>RELATÓRIO </a:t>
            </a:r>
            <a:br>
              <a:rPr lang="en-US" sz="3600" b="1" kern="0">
                <a:solidFill>
                  <a:schemeClr val="bg1"/>
                </a:solidFill>
                <a:latin typeface="Source Sans Pro" panose="020B0503030403020204" pitchFamily="34" charset="0"/>
              </a:rPr>
            </a:br>
            <a:r>
              <a:rPr lang="en-US" sz="3600" b="1" kern="0">
                <a:solidFill>
                  <a:schemeClr val="bg1"/>
                </a:solidFill>
                <a:latin typeface="Source Sans Pro" panose="020B0503030403020204" pitchFamily="34" charset="0"/>
              </a:rPr>
              <a:t>DE ATIVIDADES</a:t>
            </a:r>
          </a:p>
        </p:txBody>
      </p:sp>
    </p:spTree>
    <p:extLst>
      <p:ext uri="{BB962C8B-B14F-4D97-AF65-F5344CB8AC3E}">
        <p14:creationId xmlns:p14="http://schemas.microsoft.com/office/powerpoint/2010/main" val="4091748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1000"/>
    </mc:Choice>
    <mc:Fallback xmlns="">
      <p:transition advTm="1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/>
      <p:bldP spid="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CBFADFC0-A002-834D-BDDC-65D7E0A7F082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710079" y="790902"/>
            <a:ext cx="7483153" cy="486355"/>
          </a:xfrm>
        </p:spPr>
        <p:txBody>
          <a:bodyPr/>
          <a:lstStyle/>
          <a:p>
            <a:r>
              <a:rPr lang="en-US" dirty="0"/>
              <a:t>2.1 </a:t>
            </a:r>
            <a:r>
              <a:rPr lang="en-US" dirty="0" err="1"/>
              <a:t>Informações</a:t>
            </a:r>
            <a:r>
              <a:rPr lang="en-US" dirty="0"/>
              <a:t> </a:t>
            </a:r>
            <a:r>
              <a:rPr lang="en-US" dirty="0">
                <a:gradFill>
                  <a:gsLst>
                    <a:gs pos="0">
                      <a:schemeClr val="accent5">
                        <a:lumMod val="67000"/>
                      </a:schemeClr>
                    </a:gs>
                    <a:gs pos="48000">
                      <a:schemeClr val="accent3"/>
                    </a:gs>
                    <a:gs pos="100000">
                      <a:schemeClr val="accent6"/>
                    </a:gs>
                  </a:gsLst>
                  <a:path path="circle">
                    <a:fillToRect l="100000" t="100000"/>
                  </a:path>
                </a:gradFill>
              </a:rPr>
              <a:t>Gerais</a:t>
            </a:r>
            <a:endParaRPr lang="en-US" dirty="0"/>
          </a:p>
        </p:txBody>
      </p:sp>
      <p:sp>
        <p:nvSpPr>
          <p:cNvPr id="22" name="Shape 8711">
            <a:extLst>
              <a:ext uri="{FF2B5EF4-FFF2-40B4-BE49-F238E27FC236}">
                <a16:creationId xmlns:a16="http://schemas.microsoft.com/office/drawing/2014/main" id="{A513C745-5290-4858-9CC6-E24EDCD2988F}"/>
              </a:ext>
            </a:extLst>
          </p:cNvPr>
          <p:cNvSpPr/>
          <p:nvPr/>
        </p:nvSpPr>
        <p:spPr>
          <a:xfrm>
            <a:off x="2167439" y="1805814"/>
            <a:ext cx="6025793" cy="4261284"/>
          </a:xfrm>
          <a:prstGeom prst="roundRect">
            <a:avLst>
              <a:gd name="adj" fmla="val 3386"/>
            </a:avLst>
          </a:prstGeom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lIns="0" tIns="0" rIns="0" bIns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219069">
              <a:defRPr sz="4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5400" b="1">
              <a:solidFill>
                <a:schemeClr val="tx1">
                  <a:lumMod val="75000"/>
                  <a:lumOff val="25000"/>
                </a:schemeClr>
              </a:solidFill>
              <a:latin typeface="Source Sans Pro" panose="020B0503030403020204" pitchFamily="34" charset="0"/>
              <a:ea typeface="Source Sans Pro" panose="020B0503030403020204" pitchFamily="34" charset="0"/>
            </a:endParaRPr>
          </a:p>
        </p:txBody>
      </p:sp>
      <p:sp>
        <p:nvSpPr>
          <p:cNvPr id="29" name="Shape 8742">
            <a:extLst>
              <a:ext uri="{FF2B5EF4-FFF2-40B4-BE49-F238E27FC236}">
                <a16:creationId xmlns:a16="http://schemas.microsoft.com/office/drawing/2014/main" id="{60D2A3F0-66DD-44FB-A540-317CFCA04AD3}"/>
              </a:ext>
            </a:extLst>
          </p:cNvPr>
          <p:cNvSpPr/>
          <p:nvPr/>
        </p:nvSpPr>
        <p:spPr>
          <a:xfrm flipV="1">
            <a:off x="3048629" y="3209886"/>
            <a:ext cx="3670635" cy="32"/>
          </a:xfrm>
          <a:prstGeom prst="line">
            <a:avLst/>
          </a:prstGeom>
          <a:noFill/>
          <a:ln w="25400" cap="flat">
            <a:solidFill>
              <a:schemeClr val="bg1">
                <a:lumMod val="95000"/>
              </a:schemeClr>
            </a:solidFill>
            <a:prstDash val="solid"/>
            <a:miter lim="400000"/>
          </a:ln>
          <a:effectLst/>
        </p:spPr>
        <p:txBody>
          <a:bodyPr wrap="square" lIns="0" tIns="0" rIns="0" bIns="0" numCol="1" anchor="ctr"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171446">
              <a:defRPr sz="1200">
                <a:latin typeface="Helvetica"/>
                <a:ea typeface="Helvetica"/>
                <a:cs typeface="Helvetica"/>
                <a:sym typeface="Helvetica"/>
              </a:defRPr>
            </a:pPr>
            <a:endParaRPr sz="1200">
              <a:solidFill>
                <a:schemeClr val="tx1">
                  <a:lumMod val="75000"/>
                  <a:lumOff val="25000"/>
                </a:schemeClr>
              </a:solidFill>
              <a:latin typeface="Source Sans Pro" panose="020B0503030403020204" pitchFamily="34" charset="0"/>
              <a:ea typeface="Source Sans Pro" panose="020B0503030403020204" pitchFamily="34" charset="0"/>
            </a:endParaRPr>
          </a:p>
        </p:txBody>
      </p:sp>
      <p:sp>
        <p:nvSpPr>
          <p:cNvPr id="30" name="Shape 8723">
            <a:extLst>
              <a:ext uri="{FF2B5EF4-FFF2-40B4-BE49-F238E27FC236}">
                <a16:creationId xmlns:a16="http://schemas.microsoft.com/office/drawing/2014/main" id="{76A20E84-3233-4C02-9A51-F98136DC013E}"/>
              </a:ext>
            </a:extLst>
          </p:cNvPr>
          <p:cNvSpPr/>
          <p:nvPr/>
        </p:nvSpPr>
        <p:spPr>
          <a:xfrm>
            <a:off x="2848313" y="2335514"/>
            <a:ext cx="4071263" cy="300627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lc="http://schemas.openxmlformats.org/drawingml/2006/lockedCanvas" xmlns="" val="1"/>
            </a:ext>
          </a:extLst>
        </p:spPr>
        <p:txBody>
          <a:bodyPr wrap="square" lIns="0" tIns="0" rIns="0" bIns="0" numCol="1" anchor="ctr"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ctr">
              <a:defRPr sz="1800">
                <a:solidFill>
                  <a:srgbClr val="000000"/>
                </a:solidFill>
              </a:defRPr>
            </a:pPr>
            <a:r>
              <a:rPr lang="pt-BR" sz="1400" b="1" dirty="0" err="1">
                <a:solidFill>
                  <a:schemeClr val="bg1"/>
                </a:solidFill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Petropátria</a:t>
            </a:r>
            <a:r>
              <a:rPr lang="pt-BR" sz="1400" b="1" dirty="0">
                <a:solidFill>
                  <a:schemeClr val="bg1"/>
                </a:solidFill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 Comércio de Combustíveis LTDA.</a:t>
            </a:r>
            <a:endParaRPr lang="en-US" sz="1400" b="1" dirty="0">
              <a:solidFill>
                <a:schemeClr val="bg1"/>
              </a:solidFill>
              <a:latin typeface="Source Sans Pro" panose="020B0503030403020204" pitchFamily="34" charset="0"/>
              <a:ea typeface="Source Sans Pro" panose="020B0503030403020204" pitchFamily="34" charset="0"/>
              <a:cs typeface="Open Sans" panose="020B0606030504020204" pitchFamily="34" charset="0"/>
            </a:endParaRPr>
          </a:p>
        </p:txBody>
      </p:sp>
      <p:sp>
        <p:nvSpPr>
          <p:cNvPr id="31" name="Shape 8713">
            <a:extLst>
              <a:ext uri="{FF2B5EF4-FFF2-40B4-BE49-F238E27FC236}">
                <a16:creationId xmlns:a16="http://schemas.microsoft.com/office/drawing/2014/main" id="{4F709ADB-9260-4CE8-BADD-A8F455735D36}"/>
              </a:ext>
            </a:extLst>
          </p:cNvPr>
          <p:cNvSpPr/>
          <p:nvPr/>
        </p:nvSpPr>
        <p:spPr>
          <a:xfrm>
            <a:off x="3048627" y="2636141"/>
            <a:ext cx="3670637" cy="539008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lc="http://schemas.openxmlformats.org/drawingml/2006/lockedCanvas" xmlns="" val="1"/>
            </a:ext>
          </a:extLst>
        </p:spPr>
        <p:txBody>
          <a:bodyPr wrap="square" lIns="0" tIns="0" rIns="0" bIns="0" numCol="1" anchor="t"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240000"/>
              </a:lnSpc>
              <a:defRPr sz="1800"/>
            </a:pPr>
            <a:r>
              <a:rPr lang="pt-BR" sz="1051" dirty="0">
                <a:solidFill>
                  <a:schemeClr val="bg1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Arimo"/>
                <a:sym typeface="Arimo"/>
              </a:rPr>
              <a:t>CNPJ: 07.467.544/0001-07</a:t>
            </a:r>
            <a:endParaRPr sz="1051" dirty="0">
              <a:solidFill>
                <a:schemeClr val="bg1"/>
              </a:solidFill>
              <a:latin typeface="Source Sans Pro" panose="020B0503030403020204" pitchFamily="34" charset="0"/>
              <a:ea typeface="Source Sans Pro" panose="020B0503030403020204" pitchFamily="34" charset="0"/>
              <a:cs typeface="Arimo"/>
              <a:sym typeface="Arimo"/>
            </a:endParaRPr>
          </a:p>
        </p:txBody>
      </p:sp>
      <p:sp>
        <p:nvSpPr>
          <p:cNvPr id="34" name="Shape 8712">
            <a:extLst>
              <a:ext uri="{FF2B5EF4-FFF2-40B4-BE49-F238E27FC236}">
                <a16:creationId xmlns:a16="http://schemas.microsoft.com/office/drawing/2014/main" id="{7A02AD72-E610-405C-B161-6FDF23026062}"/>
              </a:ext>
            </a:extLst>
          </p:cNvPr>
          <p:cNvSpPr/>
          <p:nvPr/>
        </p:nvSpPr>
        <p:spPr>
          <a:xfrm>
            <a:off x="3048628" y="3199975"/>
            <a:ext cx="4317943" cy="2612946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lc="http://schemas.openxmlformats.org/drawingml/2006/lockedCanvas" xmlns="" val="1"/>
            </a:ext>
          </a:extLst>
        </p:spPr>
        <p:txBody>
          <a:bodyPr wrap="square" lIns="0" tIns="0" rIns="0" bIns="0" numCol="1" anchor="ctr"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71450" indent="-171450">
              <a:buFont typeface="Wingdings" panose="05000000000000000000" pitchFamily="2" charset="2"/>
              <a:buChar char="§"/>
            </a:pPr>
            <a:r>
              <a:rPr lang="pt-BR" sz="1200" dirty="0">
                <a:solidFill>
                  <a:schemeClr val="bg1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Open Sans" panose="020B0606030504020204" pitchFamily="34" charset="0"/>
              </a:rPr>
              <a:t>Objeto:  Comércio Varejista de combustíveis para veículos automotores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endParaRPr lang="pt-BR" sz="1200" dirty="0">
              <a:solidFill>
                <a:schemeClr val="bg1"/>
              </a:solidFill>
              <a:latin typeface="Source Sans Pro" panose="020B0503030403020204" pitchFamily="34" charset="0"/>
              <a:ea typeface="Source Sans Pro" panose="020B0503030403020204" pitchFamily="34" charset="0"/>
              <a:cs typeface="Open Sans" panose="020B0606030504020204" pitchFamily="34" charset="0"/>
            </a:endParaRP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pt-BR" sz="1200" dirty="0">
                <a:solidFill>
                  <a:schemeClr val="bg1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Open Sans" panose="020B0606030504020204" pitchFamily="34" charset="0"/>
              </a:rPr>
              <a:t>Diretor-administrador:  </a:t>
            </a:r>
            <a:r>
              <a:rPr lang="pt-BR" sz="1200" dirty="0" err="1">
                <a:solidFill>
                  <a:schemeClr val="bg1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Open Sans" panose="020B0606030504020204" pitchFamily="34" charset="0"/>
              </a:rPr>
              <a:t>Rudi</a:t>
            </a:r>
            <a:r>
              <a:rPr lang="pt-BR" sz="1200" dirty="0">
                <a:solidFill>
                  <a:schemeClr val="bg1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Open Sans" panose="020B0606030504020204" pitchFamily="34" charset="0"/>
              </a:rPr>
              <a:t> Oscar </a:t>
            </a:r>
            <a:r>
              <a:rPr lang="pt-BR" sz="1200" dirty="0" err="1">
                <a:solidFill>
                  <a:schemeClr val="bg1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Open Sans" panose="020B0606030504020204" pitchFamily="34" charset="0"/>
              </a:rPr>
              <a:t>Sturmer</a:t>
            </a:r>
            <a:endParaRPr lang="pt-BR" sz="1200" dirty="0">
              <a:solidFill>
                <a:schemeClr val="bg1"/>
              </a:solidFill>
              <a:latin typeface="Source Sans Pro" panose="020B0503030403020204" pitchFamily="34" charset="0"/>
              <a:ea typeface="Source Sans Pro" panose="020B0503030403020204" pitchFamily="34" charset="0"/>
              <a:cs typeface="Open Sans" panose="020B0606030504020204" pitchFamily="34" charset="0"/>
            </a:endParaRPr>
          </a:p>
          <a:p>
            <a:pPr marL="171450" indent="-171450">
              <a:buFont typeface="Wingdings" panose="05000000000000000000" pitchFamily="2" charset="2"/>
              <a:buChar char="§"/>
            </a:pPr>
            <a:endParaRPr lang="pt-BR" sz="1200" dirty="0">
              <a:solidFill>
                <a:schemeClr val="bg1"/>
              </a:solidFill>
              <a:latin typeface="Source Sans Pro" panose="020B0503030403020204" pitchFamily="34" charset="0"/>
              <a:ea typeface="Source Sans Pro" panose="020B0503030403020204" pitchFamily="34" charset="0"/>
              <a:cs typeface="Open Sans" panose="020B0606030504020204" pitchFamily="34" charset="0"/>
            </a:endParaRP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pt-BR" sz="1200" dirty="0">
                <a:solidFill>
                  <a:schemeClr val="bg1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Open Sans" panose="020B0606030504020204" pitchFamily="34" charset="0"/>
              </a:rPr>
              <a:t>Pátria – Carazinho - RS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endParaRPr lang="pt-BR" sz="1200" dirty="0">
              <a:solidFill>
                <a:schemeClr val="bg1"/>
              </a:solidFill>
              <a:latin typeface="Source Sans Pro" panose="020B0503030403020204" pitchFamily="34" charset="0"/>
              <a:ea typeface="Source Sans Pro" panose="020B0503030403020204" pitchFamily="34" charset="0"/>
              <a:cs typeface="Open Sans" panose="020B0606030504020204" pitchFamily="34" charset="0"/>
            </a:endParaRP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pt-BR" sz="1200" dirty="0">
                <a:solidFill>
                  <a:schemeClr val="bg1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Open Sans" panose="020B0606030504020204" pitchFamily="34" charset="0"/>
              </a:rPr>
              <a:t>Sociedade empresária limitada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endParaRPr lang="pt-BR" sz="1200" dirty="0">
              <a:solidFill>
                <a:schemeClr val="bg1"/>
              </a:solidFill>
              <a:latin typeface="Source Sans Pro" panose="020B0503030403020204" pitchFamily="34" charset="0"/>
              <a:ea typeface="Source Sans Pro" panose="020B0503030403020204" pitchFamily="34" charset="0"/>
              <a:cs typeface="Open Sans" panose="020B0606030504020204" pitchFamily="34" charset="0"/>
            </a:endParaRP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pt-BR" sz="1200" dirty="0">
                <a:solidFill>
                  <a:schemeClr val="bg1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Open Sans" panose="020B0606030504020204" pitchFamily="34" charset="0"/>
              </a:rPr>
              <a:t>Capital Social: R$ 50.000,00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endParaRPr lang="pt-BR" sz="1200" dirty="0">
              <a:solidFill>
                <a:schemeClr val="bg1"/>
              </a:solidFill>
              <a:latin typeface="Source Sans Pro" panose="020B0503030403020204" pitchFamily="34" charset="0"/>
              <a:ea typeface="Source Sans Pro" panose="020B0503030403020204" pitchFamily="34" charset="0"/>
              <a:cs typeface="Open Sans" panose="020B0606030504020204" pitchFamily="34" charset="0"/>
            </a:endParaRP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pt-BR" sz="1200" dirty="0">
                <a:solidFill>
                  <a:schemeClr val="bg1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Open Sans" panose="020B0606030504020204" pitchFamily="34" charset="0"/>
              </a:rPr>
              <a:t>Sócios: :  </a:t>
            </a:r>
            <a:r>
              <a:rPr lang="pt-BR" sz="1200" dirty="0" err="1">
                <a:solidFill>
                  <a:schemeClr val="bg1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Open Sans" panose="020B0606030504020204" pitchFamily="34" charset="0"/>
              </a:rPr>
              <a:t>Rudi</a:t>
            </a:r>
            <a:r>
              <a:rPr lang="pt-BR" sz="1200" dirty="0">
                <a:solidFill>
                  <a:schemeClr val="bg1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Open Sans" panose="020B0606030504020204" pitchFamily="34" charset="0"/>
              </a:rPr>
              <a:t> Oscar </a:t>
            </a:r>
            <a:r>
              <a:rPr lang="pt-BR" sz="1200" dirty="0" err="1">
                <a:solidFill>
                  <a:schemeClr val="bg1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Open Sans" panose="020B0606030504020204" pitchFamily="34" charset="0"/>
              </a:rPr>
              <a:t>Sturmer</a:t>
            </a:r>
            <a:r>
              <a:rPr lang="pt-BR" sz="1200" dirty="0">
                <a:solidFill>
                  <a:schemeClr val="bg1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Open Sans" panose="020B0606030504020204" pitchFamily="34" charset="0"/>
              </a:rPr>
              <a:t> (90%)  Marilia </a:t>
            </a:r>
            <a:r>
              <a:rPr lang="pt-BR" sz="1200" dirty="0" err="1">
                <a:solidFill>
                  <a:schemeClr val="bg1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Open Sans" panose="020B0606030504020204" pitchFamily="34" charset="0"/>
              </a:rPr>
              <a:t>Sturmer</a:t>
            </a:r>
            <a:r>
              <a:rPr lang="pt-BR" sz="1200" dirty="0">
                <a:solidFill>
                  <a:schemeClr val="bg1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Open Sans" panose="020B0606030504020204" pitchFamily="34" charset="0"/>
              </a:rPr>
              <a:t> </a:t>
            </a:r>
            <a:r>
              <a:rPr lang="pt-BR" sz="1200" dirty="0" err="1">
                <a:solidFill>
                  <a:schemeClr val="bg1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Open Sans" panose="020B0606030504020204" pitchFamily="34" charset="0"/>
              </a:rPr>
              <a:t>Girelli</a:t>
            </a:r>
            <a:r>
              <a:rPr lang="pt-BR" sz="1200" dirty="0">
                <a:solidFill>
                  <a:schemeClr val="bg1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Open Sans" panose="020B0606030504020204" pitchFamily="34" charset="0"/>
              </a:rPr>
              <a:t> (10%)</a:t>
            </a:r>
          </a:p>
        </p:txBody>
      </p:sp>
    </p:spTree>
    <p:extLst>
      <p:ext uri="{BB962C8B-B14F-4D97-AF65-F5344CB8AC3E}">
        <p14:creationId xmlns:p14="http://schemas.microsoft.com/office/powerpoint/2010/main" val="19550486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1000"/>
    </mc:Choice>
    <mc:Fallback xmlns="">
      <p:transition advTm="1000"/>
    </mc:Fallback>
  </mc:AlternateContent>
</p:sld>
</file>

<file path=ppt/theme/theme1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PC - Color 03 Light Green">
      <a:dk1>
        <a:srgbClr val="656D78"/>
      </a:dk1>
      <a:lt1>
        <a:srgbClr val="FFFFFF"/>
      </a:lt1>
      <a:dk2>
        <a:srgbClr val="44546A"/>
      </a:dk2>
      <a:lt2>
        <a:srgbClr val="E7E6E6"/>
      </a:lt2>
      <a:accent1>
        <a:srgbClr val="9CCC65"/>
      </a:accent1>
      <a:accent2>
        <a:srgbClr val="8BC34A"/>
      </a:accent2>
      <a:accent3>
        <a:srgbClr val="7CB342"/>
      </a:accent3>
      <a:accent4>
        <a:srgbClr val="689F38"/>
      </a:accent4>
      <a:accent5>
        <a:srgbClr val="558B2F"/>
      </a:accent5>
      <a:accent6>
        <a:srgbClr val="33691E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queta RMA 4 Novo Modelo v1.potx" id="{446F59BF-EF55-4660-9235-22E2C5DE84DB}" vid="{73A2893E-DB71-43F8-874E-05718EDBB472}"/>
    </a:ext>
  </a:extLst>
</a:theme>
</file>

<file path=ppt/theme/theme3.xml><?xml version="1.0" encoding="utf-8"?>
<a:theme xmlns:a="http://schemas.openxmlformats.org/drawingml/2006/main" name="1_Office Theme">
  <a:themeElements>
    <a:clrScheme name="PC - Color 03 Light Green">
      <a:dk1>
        <a:srgbClr val="656D78"/>
      </a:dk1>
      <a:lt1>
        <a:srgbClr val="FFFFFF"/>
      </a:lt1>
      <a:dk2>
        <a:srgbClr val="44546A"/>
      </a:dk2>
      <a:lt2>
        <a:srgbClr val="E7E6E6"/>
      </a:lt2>
      <a:accent1>
        <a:srgbClr val="9CCC65"/>
      </a:accent1>
      <a:accent2>
        <a:srgbClr val="8BC34A"/>
      </a:accent2>
      <a:accent3>
        <a:srgbClr val="7CB342"/>
      </a:accent3>
      <a:accent4>
        <a:srgbClr val="689F38"/>
      </a:accent4>
      <a:accent5>
        <a:srgbClr val="558B2F"/>
      </a:accent5>
      <a:accent6>
        <a:srgbClr val="33691E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queta RMA 4 Novo Modelo v1.potx" id="{446F59BF-EF55-4660-9235-22E2C5DE84DB}" vid="{73A2893E-DB71-43F8-874E-05718EDBB472}"/>
    </a:ext>
  </a:extLst>
</a:theme>
</file>

<file path=ppt/theme/theme4.xml><?xml version="1.0" encoding="utf-8"?>
<a:theme xmlns:a="http://schemas.openxmlformats.org/drawingml/2006/main" name="2_Office Theme">
  <a:themeElements>
    <a:clrScheme name="PC - Color 03 Light Green">
      <a:dk1>
        <a:srgbClr val="656D78"/>
      </a:dk1>
      <a:lt1>
        <a:srgbClr val="FFFFFF"/>
      </a:lt1>
      <a:dk2>
        <a:srgbClr val="44546A"/>
      </a:dk2>
      <a:lt2>
        <a:srgbClr val="E7E6E6"/>
      </a:lt2>
      <a:accent1>
        <a:srgbClr val="9CCC65"/>
      </a:accent1>
      <a:accent2>
        <a:srgbClr val="8BC34A"/>
      </a:accent2>
      <a:accent3>
        <a:srgbClr val="7CB342"/>
      </a:accent3>
      <a:accent4>
        <a:srgbClr val="689F38"/>
      </a:accent4>
      <a:accent5>
        <a:srgbClr val="558B2F"/>
      </a:accent5>
      <a:accent6>
        <a:srgbClr val="33691E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queta RMA 4 Novo Modelo v1.potx" id="{446F59BF-EF55-4660-9235-22E2C5DE84DB}" vid="{73A2893E-DB71-43F8-874E-05718EDBB472}"/>
    </a:ext>
  </a:ext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428182ff-5b7c-42a0-853e-d54b6befd95f">
      <Terms xmlns="http://schemas.microsoft.com/office/infopath/2007/PartnerControls"/>
    </lcf76f155ced4ddcb4097134ff3c332f>
    <TaxCatchAll xmlns="10f10aa4-5702-47bb-b7f6-1e31cf998bd6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83C25E02C492E4B985EE828668EADBF" ma:contentTypeVersion="16" ma:contentTypeDescription="Create a new document." ma:contentTypeScope="" ma:versionID="f2b0fdc843d7471f455c51b38a1e7f32">
  <xsd:schema xmlns:xsd="http://www.w3.org/2001/XMLSchema" xmlns:xs="http://www.w3.org/2001/XMLSchema" xmlns:p="http://schemas.microsoft.com/office/2006/metadata/properties" xmlns:ns2="428182ff-5b7c-42a0-853e-d54b6befd95f" xmlns:ns3="10f10aa4-5702-47bb-b7f6-1e31cf998bd6" targetNamespace="http://schemas.microsoft.com/office/2006/metadata/properties" ma:root="true" ma:fieldsID="16cb20e37379de3b791980fc0309cd14" ns2:_="" ns3:_="">
    <xsd:import namespace="428182ff-5b7c-42a0-853e-d54b6befd95f"/>
    <xsd:import namespace="10f10aa4-5702-47bb-b7f6-1e31cf998bd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Location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28182ff-5b7c-42a0-853e-d54b6befd95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1" nillable="true" ma:displayName="Location" ma:internalName="MediaServiceLocation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1" nillable="true" ma:taxonomy="true" ma:internalName="lcf76f155ced4ddcb4097134ff3c332f" ma:taxonomyFieldName="MediaServiceImageTags" ma:displayName="Image Tags" ma:readOnly="false" ma:fieldId="{5cf76f15-5ced-4ddc-b409-7134ff3c332f}" ma:taxonomyMulti="true" ma:sspId="a8cef530-b7a7-45b6-9e40-b54026029e3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0f10aa4-5702-47bb-b7f6-1e31cf998bd6" elementFormDefault="qualified">
    <xsd:import namespace="http://schemas.microsoft.com/office/2006/documentManagement/types"/>
    <xsd:import namespace="http://schemas.microsoft.com/office/infopath/2007/PartnerControls"/>
    <xsd:element name="SharedWithUsers" ma:index="13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4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70e11f1e-42ac-4242-96d3-b0d9854f5654}" ma:internalName="TaxCatchAll" ma:showField="CatchAllData" ma:web="10f10aa4-5702-47bb-b7f6-1e31cf998bd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9BE411A3-BCF9-49A3-8C04-17FD0895E94C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B1ABA774-3E73-405F-9875-9CB102896DF5}"/>
</file>

<file path=customXml/itemProps3.xml><?xml version="1.0" encoding="utf-8"?>
<ds:datastoreItem xmlns:ds="http://schemas.openxmlformats.org/officeDocument/2006/customXml" ds:itemID="{BBF47FD3-F4B6-4C1C-AA04-2D292B4141F8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Paqueta RMA 4 Novo Modelo v2</Template>
  <TotalTime>5093</TotalTime>
  <Words>2704</Words>
  <Application>Microsoft Office PowerPoint</Application>
  <PresentationFormat>A4 Paper (210x297 mm)</PresentationFormat>
  <Paragraphs>627</Paragraphs>
  <Slides>26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26</vt:i4>
      </vt:variant>
    </vt:vector>
  </HeadingPairs>
  <TitlesOfParts>
    <vt:vector size="37" baseType="lpstr">
      <vt:lpstr>Arial</vt:lpstr>
      <vt:lpstr>Calibri</vt:lpstr>
      <vt:lpstr>Calibri Light</vt:lpstr>
      <vt:lpstr>Roboto Black</vt:lpstr>
      <vt:lpstr>Source Sans Pro</vt:lpstr>
      <vt:lpstr>Source Sans Pro Light</vt:lpstr>
      <vt:lpstr>Wingdings</vt:lpstr>
      <vt:lpstr>Custom Design</vt:lpstr>
      <vt:lpstr>Office Theme</vt:lpstr>
      <vt:lpstr>1_Office Theme</vt:lpstr>
      <vt:lpstr>2_Office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Felipe Camardelli</dc:creator>
  <cp:lastModifiedBy>Daniel Kops</cp:lastModifiedBy>
  <cp:revision>110</cp:revision>
  <cp:lastPrinted>2020-01-13T20:08:25Z</cp:lastPrinted>
  <dcterms:created xsi:type="dcterms:W3CDTF">2019-11-30T16:43:25Z</dcterms:created>
  <dcterms:modified xsi:type="dcterms:W3CDTF">2020-12-15T18:57:01Z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0x010100C83C25E02C492E4B985EE828668EADBF</vt:lpwstr>
  </property>
</Properties>
</file>