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3" r:id="rId4"/>
    <p:sldMasterId id="2147483648" r:id="rId5"/>
    <p:sldMasterId id="2147483696" r:id="rId6"/>
    <p:sldMasterId id="2147483711" r:id="rId7"/>
  </p:sldMasterIdLst>
  <p:notesMasterIdLst>
    <p:notesMasterId r:id="rId36"/>
  </p:notesMasterIdLst>
  <p:handoutMasterIdLst>
    <p:handoutMasterId r:id="rId37"/>
  </p:handoutMasterIdLst>
  <p:sldIdLst>
    <p:sldId id="1343" r:id="rId8"/>
    <p:sldId id="749" r:id="rId9"/>
    <p:sldId id="1344" r:id="rId10"/>
    <p:sldId id="1405" r:id="rId11"/>
    <p:sldId id="1406" r:id="rId12"/>
    <p:sldId id="1407" r:id="rId13"/>
    <p:sldId id="1408" r:id="rId14"/>
    <p:sldId id="1347" r:id="rId15"/>
    <p:sldId id="1338" r:id="rId16"/>
    <p:sldId id="1315" r:id="rId17"/>
    <p:sldId id="1346" r:id="rId18"/>
    <p:sldId id="1409" r:id="rId19"/>
    <p:sldId id="1410" r:id="rId20"/>
    <p:sldId id="1397" r:id="rId21"/>
    <p:sldId id="1333" r:id="rId22"/>
    <p:sldId id="1350" r:id="rId23"/>
    <p:sldId id="1388" r:id="rId24"/>
    <p:sldId id="1390" r:id="rId25"/>
    <p:sldId id="1395" r:id="rId26"/>
    <p:sldId id="1396" r:id="rId27"/>
    <p:sldId id="1365" r:id="rId28"/>
    <p:sldId id="1349" r:id="rId29"/>
    <p:sldId id="1334" r:id="rId30"/>
    <p:sldId id="1360" r:id="rId31"/>
    <p:sldId id="1402" r:id="rId32"/>
    <p:sldId id="1403" r:id="rId33"/>
    <p:sldId id="1404" r:id="rId34"/>
    <p:sldId id="275" r:id="rId35"/>
  </p:sldIdLst>
  <p:sldSz cx="9906000" cy="6858000" type="A4"/>
  <p:notesSz cx="6858000" cy="99456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Logotipo" id="{91D89390-D174-415C-ACB1-9BCBCDAC7AD5}">
          <p14:sldIdLst>
            <p14:sldId id="1343"/>
            <p14:sldId id="749"/>
            <p14:sldId id="1344"/>
            <p14:sldId id="1405"/>
            <p14:sldId id="1406"/>
            <p14:sldId id="1407"/>
            <p14:sldId id="1408"/>
            <p14:sldId id="1347"/>
            <p14:sldId id="1338"/>
            <p14:sldId id="1315"/>
            <p14:sldId id="1346"/>
            <p14:sldId id="1409"/>
            <p14:sldId id="1410"/>
            <p14:sldId id="1397"/>
            <p14:sldId id="1333"/>
            <p14:sldId id="1350"/>
            <p14:sldId id="1388"/>
            <p14:sldId id="1390"/>
            <p14:sldId id="1395"/>
            <p14:sldId id="1396"/>
            <p14:sldId id="1365"/>
            <p14:sldId id="1349"/>
            <p14:sldId id="1334"/>
            <p14:sldId id="1360"/>
            <p14:sldId id="1402"/>
            <p14:sldId id="1403"/>
            <p14:sldId id="1404"/>
            <p14:sldId id="2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elipe Camardelli" initials="FC" lastIdx="1" clrIdx="0">
    <p:extLst>
      <p:ext uri="{19B8F6BF-5375-455C-9EA6-DF929625EA0E}">
        <p15:presenceInfo xmlns:p15="http://schemas.microsoft.com/office/powerpoint/2012/main" userId="Felipe Camardell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7023"/>
    <a:srgbClr val="F4C85A"/>
    <a:srgbClr val="A7A7A7"/>
    <a:srgbClr val="7CB342"/>
    <a:srgbClr val="88C641"/>
    <a:srgbClr val="8BC944"/>
    <a:srgbClr val="F9EBB9"/>
    <a:srgbClr val="C2C2C2"/>
    <a:srgbClr val="CC3300"/>
    <a:srgbClr val="12A5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3B1135-CD8C-4FB3-957D-22CCF136E144}" v="135" dt="2020-12-15T18:45:00.2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2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822" y="10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microsoft.com/office/2016/11/relationships/changesInfo" Target="changesInfos/changesInfo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 Kops" userId="89bb4887-0d96-4749-a719-a73ae3625c92" providerId="ADAL" clId="{E43B1135-CD8C-4FB3-957D-22CCF136E144}"/>
    <pc:docChg chg="undo redo custSel addSld delSld modSld modSection">
      <pc:chgData name="Daniel Kops" userId="89bb4887-0d96-4749-a719-a73ae3625c92" providerId="ADAL" clId="{E43B1135-CD8C-4FB3-957D-22CCF136E144}" dt="2020-12-15T18:56:40.026" v="577" actId="20577"/>
      <pc:docMkLst>
        <pc:docMk/>
      </pc:docMkLst>
      <pc:sldChg chg="modSp mod">
        <pc:chgData name="Daniel Kops" userId="89bb4887-0d96-4749-a719-a73ae3625c92" providerId="ADAL" clId="{E43B1135-CD8C-4FB3-957D-22CCF136E144}" dt="2020-12-15T17:28:11.530" v="206" actId="20577"/>
        <pc:sldMkLst>
          <pc:docMk/>
          <pc:sldMk cId="0" sldId="749"/>
        </pc:sldMkLst>
        <pc:spChg chg="mod">
          <ac:chgData name="Daniel Kops" userId="89bb4887-0d96-4749-a719-a73ae3625c92" providerId="ADAL" clId="{E43B1135-CD8C-4FB3-957D-22CCF136E144}" dt="2020-12-15T17:28:11.530" v="206" actId="20577"/>
          <ac:spMkLst>
            <pc:docMk/>
            <pc:sldMk cId="0" sldId="749"/>
            <ac:spMk id="16" creationId="{5786B810-17FA-463F-8C1F-06C454E07794}"/>
          </ac:spMkLst>
        </pc:spChg>
      </pc:sldChg>
      <pc:sldChg chg="addSp delSp modSp mod">
        <pc:chgData name="Daniel Kops" userId="89bb4887-0d96-4749-a719-a73ae3625c92" providerId="ADAL" clId="{E43B1135-CD8C-4FB3-957D-22CCF136E144}" dt="2020-12-15T15:37:04.065" v="173" actId="20577"/>
        <pc:sldMkLst>
          <pc:docMk/>
          <pc:sldMk cId="660923624" sldId="1315"/>
        </pc:sldMkLst>
        <pc:spChg chg="mod">
          <ac:chgData name="Daniel Kops" userId="89bb4887-0d96-4749-a719-a73ae3625c92" providerId="ADAL" clId="{E43B1135-CD8C-4FB3-957D-22CCF136E144}" dt="2020-12-15T15:33:23.105" v="79" actId="20577"/>
          <ac:spMkLst>
            <pc:docMk/>
            <pc:sldMk cId="660923624" sldId="1315"/>
            <ac:spMk id="2" creationId="{CBFADFC0-A002-834D-BDDC-65D7E0A7F082}"/>
          </ac:spMkLst>
        </pc:spChg>
        <pc:spChg chg="mod">
          <ac:chgData name="Daniel Kops" userId="89bb4887-0d96-4749-a719-a73ae3625c92" providerId="ADAL" clId="{E43B1135-CD8C-4FB3-957D-22CCF136E144}" dt="2020-12-15T15:30:40.107" v="15" actId="1076"/>
          <ac:spMkLst>
            <pc:docMk/>
            <pc:sldMk cId="660923624" sldId="1315"/>
            <ac:spMk id="12" creationId="{9B0E6F3F-D73A-4EED-A395-EE2D1613654E}"/>
          </ac:spMkLst>
        </pc:spChg>
        <pc:spChg chg="mod">
          <ac:chgData name="Daniel Kops" userId="89bb4887-0d96-4749-a719-a73ae3625c92" providerId="ADAL" clId="{E43B1135-CD8C-4FB3-957D-22CCF136E144}" dt="2020-12-15T15:30:40.107" v="15" actId="1076"/>
          <ac:spMkLst>
            <pc:docMk/>
            <pc:sldMk cId="660923624" sldId="1315"/>
            <ac:spMk id="13" creationId="{CE6BD6A4-16F8-4D3F-80F0-D26D2B6E93AB}"/>
          </ac:spMkLst>
        </pc:spChg>
        <pc:spChg chg="mod">
          <ac:chgData name="Daniel Kops" userId="89bb4887-0d96-4749-a719-a73ae3625c92" providerId="ADAL" clId="{E43B1135-CD8C-4FB3-957D-22CCF136E144}" dt="2020-12-15T15:30:40.107" v="15" actId="1076"/>
          <ac:spMkLst>
            <pc:docMk/>
            <pc:sldMk cId="660923624" sldId="1315"/>
            <ac:spMk id="14" creationId="{04AD781A-56BE-4FFC-9C61-06401F16C378}"/>
          </ac:spMkLst>
        </pc:spChg>
        <pc:spChg chg="mod">
          <ac:chgData name="Daniel Kops" userId="89bb4887-0d96-4749-a719-a73ae3625c92" providerId="ADAL" clId="{E43B1135-CD8C-4FB3-957D-22CCF136E144}" dt="2020-12-15T15:30:40.107" v="15" actId="1076"/>
          <ac:spMkLst>
            <pc:docMk/>
            <pc:sldMk cId="660923624" sldId="1315"/>
            <ac:spMk id="15" creationId="{85369197-991A-40D1-BC9C-40C76DCD6B35}"/>
          </ac:spMkLst>
        </pc:spChg>
        <pc:spChg chg="add mod">
          <ac:chgData name="Daniel Kops" userId="89bb4887-0d96-4749-a719-a73ae3625c92" providerId="ADAL" clId="{E43B1135-CD8C-4FB3-957D-22CCF136E144}" dt="2020-12-15T15:37:04.065" v="173" actId="20577"/>
          <ac:spMkLst>
            <pc:docMk/>
            <pc:sldMk cId="660923624" sldId="1315"/>
            <ac:spMk id="16" creationId="{163F0CE1-4191-45C9-8B65-0C74887B483C}"/>
          </ac:spMkLst>
        </pc:spChg>
        <pc:spChg chg="del mod">
          <ac:chgData name="Daniel Kops" userId="89bb4887-0d96-4749-a719-a73ae3625c92" providerId="ADAL" clId="{E43B1135-CD8C-4FB3-957D-22CCF136E144}" dt="2020-12-15T15:36:36.083" v="156" actId="21"/>
          <ac:spMkLst>
            <pc:docMk/>
            <pc:sldMk cId="660923624" sldId="1315"/>
            <ac:spMk id="505" creationId="{297C8EBD-2AEE-450B-99BC-1D7B409A44B7}"/>
          </ac:spMkLst>
        </pc:spChg>
        <pc:grpChg chg="add del mod">
          <ac:chgData name="Daniel Kops" userId="89bb4887-0d96-4749-a719-a73ae3625c92" providerId="ADAL" clId="{E43B1135-CD8C-4FB3-957D-22CCF136E144}" dt="2020-12-15T15:36:02.827" v="119" actId="478"/>
          <ac:grpSpMkLst>
            <pc:docMk/>
            <pc:sldMk cId="660923624" sldId="1315"/>
            <ac:grpSpMk id="11" creationId="{48158C49-5109-4B02-BABB-9FF6B6B9B418}"/>
          </ac:grpSpMkLst>
        </pc:grpChg>
        <pc:grpChg chg="del">
          <ac:chgData name="Daniel Kops" userId="89bb4887-0d96-4749-a719-a73ae3625c92" providerId="ADAL" clId="{E43B1135-CD8C-4FB3-957D-22CCF136E144}" dt="2020-12-15T15:30:36.350" v="14" actId="478"/>
          <ac:grpSpMkLst>
            <pc:docMk/>
            <pc:sldMk cId="660923624" sldId="1315"/>
            <ac:grpSpMk id="500" creationId="{88B6C602-628B-4E49-B6E5-5593ABF42F41}"/>
          </ac:grpSpMkLst>
        </pc:grpChg>
        <pc:picChg chg="del">
          <ac:chgData name="Daniel Kops" userId="89bb4887-0d96-4749-a719-a73ae3625c92" providerId="ADAL" clId="{E43B1135-CD8C-4FB3-957D-22CCF136E144}" dt="2020-12-15T15:30:35.494" v="13" actId="478"/>
          <ac:picMkLst>
            <pc:docMk/>
            <pc:sldMk cId="660923624" sldId="1315"/>
            <ac:picMk id="4" creationId="{96840701-F4BE-42FE-BD9F-EF3E58F6B122}"/>
          </ac:picMkLst>
        </pc:picChg>
        <pc:picChg chg="add mod">
          <ac:chgData name="Daniel Kops" userId="89bb4887-0d96-4749-a719-a73ae3625c92" providerId="ADAL" clId="{E43B1135-CD8C-4FB3-957D-22CCF136E144}" dt="2020-12-15T15:36:33.375" v="155" actId="29295"/>
          <ac:picMkLst>
            <pc:docMk/>
            <pc:sldMk cId="660923624" sldId="1315"/>
            <ac:picMk id="10" creationId="{082DE670-B724-4124-ABE3-1C8F4A128ECF}"/>
          </ac:picMkLst>
        </pc:picChg>
      </pc:sldChg>
      <pc:sldChg chg="del">
        <pc:chgData name="Daniel Kops" userId="89bb4887-0d96-4749-a719-a73ae3625c92" providerId="ADAL" clId="{E43B1135-CD8C-4FB3-957D-22CCF136E144}" dt="2020-12-15T17:47:07.310" v="208" actId="47"/>
        <pc:sldMkLst>
          <pc:docMk/>
          <pc:sldMk cId="3275463655" sldId="1317"/>
        </pc:sldMkLst>
      </pc:sldChg>
      <pc:sldChg chg="del">
        <pc:chgData name="Daniel Kops" userId="89bb4887-0d96-4749-a719-a73ae3625c92" providerId="ADAL" clId="{E43B1135-CD8C-4FB3-957D-22CCF136E144}" dt="2020-12-15T15:28:15.294" v="11" actId="47"/>
        <pc:sldMkLst>
          <pc:docMk/>
          <pc:sldMk cId="2213664845" sldId="1321"/>
        </pc:sldMkLst>
      </pc:sldChg>
      <pc:sldChg chg="del">
        <pc:chgData name="Daniel Kops" userId="89bb4887-0d96-4749-a719-a73ae3625c92" providerId="ADAL" clId="{E43B1135-CD8C-4FB3-957D-22CCF136E144}" dt="2020-12-15T15:28:07.826" v="9" actId="47"/>
        <pc:sldMkLst>
          <pc:docMk/>
          <pc:sldMk cId="1630834399" sldId="1325"/>
        </pc:sldMkLst>
      </pc:sldChg>
      <pc:sldChg chg="modSp mod">
        <pc:chgData name="Daniel Kops" userId="89bb4887-0d96-4749-a719-a73ae3625c92" providerId="ADAL" clId="{E43B1135-CD8C-4FB3-957D-22CCF136E144}" dt="2020-12-15T18:21:48.895" v="519" actId="20577"/>
        <pc:sldMkLst>
          <pc:docMk/>
          <pc:sldMk cId="3064054227" sldId="1333"/>
        </pc:sldMkLst>
        <pc:spChg chg="mod">
          <ac:chgData name="Daniel Kops" userId="89bb4887-0d96-4749-a719-a73ae3625c92" providerId="ADAL" clId="{E43B1135-CD8C-4FB3-957D-22CCF136E144}" dt="2020-12-15T18:21:48.895" v="519" actId="20577"/>
          <ac:spMkLst>
            <pc:docMk/>
            <pc:sldMk cId="3064054227" sldId="1333"/>
            <ac:spMk id="5" creationId="{F6EB8B2E-CCE7-4EE0-B3FF-DB0219BC350B}"/>
          </ac:spMkLst>
        </pc:spChg>
        <pc:graphicFrameChg chg="mod modGraphic">
          <ac:chgData name="Daniel Kops" userId="89bb4887-0d96-4749-a719-a73ae3625c92" providerId="ADAL" clId="{E43B1135-CD8C-4FB3-957D-22CCF136E144}" dt="2020-12-15T18:08:25.568" v="310"/>
          <ac:graphicFrameMkLst>
            <pc:docMk/>
            <pc:sldMk cId="3064054227" sldId="1333"/>
            <ac:graphicFrameMk id="3" creationId="{00000000-0000-0000-0000-000000000000}"/>
          </ac:graphicFrameMkLst>
        </pc:graphicFrameChg>
      </pc:sldChg>
      <pc:sldChg chg="modSp mod">
        <pc:chgData name="Daniel Kops" userId="89bb4887-0d96-4749-a719-a73ae3625c92" providerId="ADAL" clId="{E43B1135-CD8C-4FB3-957D-22CCF136E144}" dt="2020-12-15T18:56:40.026" v="577" actId="20577"/>
        <pc:sldMkLst>
          <pc:docMk/>
          <pc:sldMk cId="3285528555" sldId="1334"/>
        </pc:sldMkLst>
        <pc:spChg chg="mod">
          <ac:chgData name="Daniel Kops" userId="89bb4887-0d96-4749-a719-a73ae3625c92" providerId="ADAL" clId="{E43B1135-CD8C-4FB3-957D-22CCF136E144}" dt="2020-12-15T18:56:40.026" v="577" actId="20577"/>
          <ac:spMkLst>
            <pc:docMk/>
            <pc:sldMk cId="3285528555" sldId="1334"/>
            <ac:spMk id="7" creationId="{B5F23FB8-A076-4C30-838D-1E703B5A22E6}"/>
          </ac:spMkLst>
        </pc:spChg>
      </pc:sldChg>
      <pc:sldChg chg="del">
        <pc:chgData name="Daniel Kops" userId="89bb4887-0d96-4749-a719-a73ae3625c92" providerId="ADAL" clId="{E43B1135-CD8C-4FB3-957D-22CCF136E144}" dt="2020-12-15T15:28:14.268" v="10" actId="47"/>
        <pc:sldMkLst>
          <pc:docMk/>
          <pc:sldMk cId="1487227126" sldId="1339"/>
        </pc:sldMkLst>
      </pc:sldChg>
      <pc:sldChg chg="del">
        <pc:chgData name="Daniel Kops" userId="89bb4887-0d96-4749-a719-a73ae3625c92" providerId="ADAL" clId="{E43B1135-CD8C-4FB3-957D-22CCF136E144}" dt="2020-12-15T15:27:40.867" v="1" actId="47"/>
        <pc:sldMkLst>
          <pc:docMk/>
          <pc:sldMk cId="1652522170" sldId="1342"/>
        </pc:sldMkLst>
      </pc:sldChg>
      <pc:sldChg chg="modSp mod">
        <pc:chgData name="Daniel Kops" userId="89bb4887-0d96-4749-a719-a73ae3625c92" providerId="ADAL" clId="{E43B1135-CD8C-4FB3-957D-22CCF136E144}" dt="2020-12-15T15:34:01.460" v="110" actId="20577"/>
        <pc:sldMkLst>
          <pc:docMk/>
          <pc:sldMk cId="409174816" sldId="1347"/>
        </pc:sldMkLst>
        <pc:spChg chg="mod">
          <ac:chgData name="Daniel Kops" userId="89bb4887-0d96-4749-a719-a73ae3625c92" providerId="ADAL" clId="{E43B1135-CD8C-4FB3-957D-22CCF136E144}" dt="2020-12-15T15:34:01.460" v="110" actId="20577"/>
          <ac:spMkLst>
            <pc:docMk/>
            <pc:sldMk cId="409174816" sldId="1347"/>
            <ac:spMk id="8" creationId="{550DBF0B-AD19-4A05-A2BF-D385D53CA5C7}"/>
          </ac:spMkLst>
        </pc:spChg>
      </pc:sldChg>
      <pc:sldChg chg="modSp mod">
        <pc:chgData name="Daniel Kops" userId="89bb4887-0d96-4749-a719-a73ae3625c92" providerId="ADAL" clId="{E43B1135-CD8C-4FB3-957D-22CCF136E144}" dt="2020-12-15T18:30:25.932" v="536" actId="207"/>
        <pc:sldMkLst>
          <pc:docMk/>
          <pc:sldMk cId="2303788196" sldId="1350"/>
        </pc:sldMkLst>
        <pc:spChg chg="mod">
          <ac:chgData name="Daniel Kops" userId="89bb4887-0d96-4749-a719-a73ae3625c92" providerId="ADAL" clId="{E43B1135-CD8C-4FB3-957D-22CCF136E144}" dt="2020-12-15T17:50:27.119" v="215" actId="20577"/>
          <ac:spMkLst>
            <pc:docMk/>
            <pc:sldMk cId="2303788196" sldId="1350"/>
            <ac:spMk id="6" creationId="{BD32CA9D-0C66-4FF6-BCA4-0A7A14CAF6CE}"/>
          </ac:spMkLst>
        </pc:spChg>
        <pc:graphicFrameChg chg="mod">
          <ac:chgData name="Daniel Kops" userId="89bb4887-0d96-4749-a719-a73ae3625c92" providerId="ADAL" clId="{E43B1135-CD8C-4FB3-957D-22CCF136E144}" dt="2020-12-15T18:30:25.932" v="536" actId="207"/>
          <ac:graphicFrameMkLst>
            <pc:docMk/>
            <pc:sldMk cId="2303788196" sldId="1350"/>
            <ac:graphicFrameMk id="8" creationId="{00000000-0000-0000-0000-000000000000}"/>
          </ac:graphicFrameMkLst>
        </pc:graphicFrameChg>
      </pc:sldChg>
      <pc:sldChg chg="modSp mod">
        <pc:chgData name="Daniel Kops" userId="89bb4887-0d96-4749-a719-a73ae3625c92" providerId="ADAL" clId="{E43B1135-CD8C-4FB3-957D-22CCF136E144}" dt="2020-12-15T18:32:44.893" v="567"/>
        <pc:sldMkLst>
          <pc:docMk/>
          <pc:sldMk cId="3104445173" sldId="1365"/>
        </pc:sldMkLst>
        <pc:spChg chg="mod">
          <ac:chgData name="Daniel Kops" userId="89bb4887-0d96-4749-a719-a73ae3625c92" providerId="ADAL" clId="{E43B1135-CD8C-4FB3-957D-22CCF136E144}" dt="2020-12-15T17:51:09.917" v="236" actId="6549"/>
          <ac:spMkLst>
            <pc:docMk/>
            <pc:sldMk cId="3104445173" sldId="1365"/>
            <ac:spMk id="8" creationId="{22613F70-1F95-463F-BFDB-8B15297559E4}"/>
          </ac:spMkLst>
        </pc:spChg>
        <pc:graphicFrameChg chg="mod">
          <ac:chgData name="Daniel Kops" userId="89bb4887-0d96-4749-a719-a73ae3625c92" providerId="ADAL" clId="{E43B1135-CD8C-4FB3-957D-22CCF136E144}" dt="2020-12-15T18:32:44.893" v="567"/>
          <ac:graphicFrameMkLst>
            <pc:docMk/>
            <pc:sldMk cId="3104445173" sldId="1365"/>
            <ac:graphicFrameMk id="5" creationId="{5E73C432-02D9-4FED-B1A9-7CBD76712310}"/>
          </ac:graphicFrameMkLst>
        </pc:graphicFrameChg>
      </pc:sldChg>
      <pc:sldChg chg="del">
        <pc:chgData name="Daniel Kops" userId="89bb4887-0d96-4749-a719-a73ae3625c92" providerId="ADAL" clId="{E43B1135-CD8C-4FB3-957D-22CCF136E144}" dt="2020-12-15T17:47:07.844" v="209" actId="47"/>
        <pc:sldMkLst>
          <pc:docMk/>
          <pc:sldMk cId="666382258" sldId="1374"/>
        </pc:sldMkLst>
      </pc:sldChg>
      <pc:sldChg chg="addSp delSp modSp del mod">
        <pc:chgData name="Daniel Kops" userId="89bb4887-0d96-4749-a719-a73ae3625c92" providerId="ADAL" clId="{E43B1135-CD8C-4FB3-957D-22CCF136E144}" dt="2020-12-15T17:27:39.956" v="186" actId="47"/>
        <pc:sldMkLst>
          <pc:docMk/>
          <pc:sldMk cId="613253531" sldId="1377"/>
        </pc:sldMkLst>
        <pc:spChg chg="del">
          <ac:chgData name="Daniel Kops" userId="89bb4887-0d96-4749-a719-a73ae3625c92" providerId="ADAL" clId="{E43B1135-CD8C-4FB3-957D-22CCF136E144}" dt="2020-12-15T15:37:55.880" v="183" actId="478"/>
          <ac:spMkLst>
            <pc:docMk/>
            <pc:sldMk cId="613253531" sldId="1377"/>
            <ac:spMk id="2" creationId="{CBFADFC0-A002-834D-BDDC-65D7E0A7F082}"/>
          </ac:spMkLst>
        </pc:spChg>
        <pc:spChg chg="add del mod">
          <ac:chgData name="Daniel Kops" userId="89bb4887-0d96-4749-a719-a73ae3625c92" providerId="ADAL" clId="{E43B1135-CD8C-4FB3-957D-22CCF136E144}" dt="2020-12-15T15:37:57.628" v="184" actId="478"/>
          <ac:spMkLst>
            <pc:docMk/>
            <pc:sldMk cId="613253531" sldId="1377"/>
            <ac:spMk id="4" creationId="{FF4E4305-A9E7-43B3-A52F-D634551E062F}"/>
          </ac:spMkLst>
        </pc:spChg>
        <pc:spChg chg="add mod">
          <ac:chgData name="Daniel Kops" userId="89bb4887-0d96-4749-a719-a73ae3625c92" providerId="ADAL" clId="{E43B1135-CD8C-4FB3-957D-22CCF136E144}" dt="2020-12-15T15:37:51.237" v="182" actId="13926"/>
          <ac:spMkLst>
            <pc:docMk/>
            <pc:sldMk cId="613253531" sldId="1377"/>
            <ac:spMk id="8" creationId="{507C062B-D9A4-4FC8-93F0-B96675684459}"/>
          </ac:spMkLst>
        </pc:spChg>
        <pc:spChg chg="del mod">
          <ac:chgData name="Daniel Kops" userId="89bb4887-0d96-4749-a719-a73ae3625c92" providerId="ADAL" clId="{E43B1135-CD8C-4FB3-957D-22CCF136E144}" dt="2020-12-15T15:37:27.262" v="177" actId="478"/>
          <ac:spMkLst>
            <pc:docMk/>
            <pc:sldMk cId="613253531" sldId="1377"/>
            <ac:spMk id="9" creationId="{59C83733-E8CF-4DFE-9BA5-8D6FDF5EC538}"/>
          </ac:spMkLst>
        </pc:spChg>
        <pc:spChg chg="add mod">
          <ac:chgData name="Daniel Kops" userId="89bb4887-0d96-4749-a719-a73ae3625c92" providerId="ADAL" clId="{E43B1135-CD8C-4FB3-957D-22CCF136E144}" dt="2020-12-15T15:38:02.335" v="185"/>
          <ac:spMkLst>
            <pc:docMk/>
            <pc:sldMk cId="613253531" sldId="1377"/>
            <ac:spMk id="13" creationId="{D0BD5D09-6D64-49B9-AF7B-CBC665168EDF}"/>
          </ac:spMkLst>
        </pc:spChg>
      </pc:sldChg>
      <pc:sldChg chg="modSp mod">
        <pc:chgData name="Daniel Kops" userId="89bb4887-0d96-4749-a719-a73ae3625c92" providerId="ADAL" clId="{E43B1135-CD8C-4FB3-957D-22CCF136E144}" dt="2020-12-15T18:31:04.314" v="543" actId="207"/>
        <pc:sldMkLst>
          <pc:docMk/>
          <pc:sldMk cId="1982449084" sldId="1388"/>
        </pc:sldMkLst>
        <pc:spChg chg="mod">
          <ac:chgData name="Daniel Kops" userId="89bb4887-0d96-4749-a719-a73ae3625c92" providerId="ADAL" clId="{E43B1135-CD8C-4FB3-957D-22CCF136E144}" dt="2020-12-15T17:50:34.560" v="218" actId="20577"/>
          <ac:spMkLst>
            <pc:docMk/>
            <pc:sldMk cId="1982449084" sldId="1388"/>
            <ac:spMk id="8" creationId="{22613F70-1F95-463F-BFDB-8B15297559E4}"/>
          </ac:spMkLst>
        </pc:spChg>
        <pc:graphicFrameChg chg="mod">
          <ac:chgData name="Daniel Kops" userId="89bb4887-0d96-4749-a719-a73ae3625c92" providerId="ADAL" clId="{E43B1135-CD8C-4FB3-957D-22CCF136E144}" dt="2020-12-15T18:31:04.314" v="543" actId="207"/>
          <ac:graphicFrameMkLst>
            <pc:docMk/>
            <pc:sldMk cId="1982449084" sldId="1388"/>
            <ac:graphicFrameMk id="5" creationId="{9BCC52D1-48F2-4AFA-BEA6-2A539C086E5A}"/>
          </ac:graphicFrameMkLst>
        </pc:graphicFrameChg>
      </pc:sldChg>
      <pc:sldChg chg="modSp mod">
        <pc:chgData name="Daniel Kops" userId="89bb4887-0d96-4749-a719-a73ae3625c92" providerId="ADAL" clId="{E43B1135-CD8C-4FB3-957D-22CCF136E144}" dt="2020-12-15T18:21:56.042" v="520"/>
        <pc:sldMkLst>
          <pc:docMk/>
          <pc:sldMk cId="1747746632" sldId="1390"/>
        </pc:sldMkLst>
        <pc:spChg chg="mod">
          <ac:chgData name="Daniel Kops" userId="89bb4887-0d96-4749-a719-a73ae3625c92" providerId="ADAL" clId="{E43B1135-CD8C-4FB3-957D-22CCF136E144}" dt="2020-12-15T18:21:56.042" v="520"/>
          <ac:spMkLst>
            <pc:docMk/>
            <pc:sldMk cId="1747746632" sldId="1390"/>
            <ac:spMk id="6" creationId="{AF8A94DE-7006-4FB2-8C06-C66400550462}"/>
          </ac:spMkLst>
        </pc:spChg>
        <pc:graphicFrameChg chg="mod modGraphic">
          <ac:chgData name="Daniel Kops" userId="89bb4887-0d96-4749-a719-a73ae3625c92" providerId="ADAL" clId="{E43B1135-CD8C-4FB3-957D-22CCF136E144}" dt="2020-12-15T18:10:55.607" v="371" actId="1076"/>
          <ac:graphicFrameMkLst>
            <pc:docMk/>
            <pc:sldMk cId="1747746632" sldId="1390"/>
            <ac:graphicFrameMk id="5" creationId="{00000000-0000-0000-0000-000000000000}"/>
          </ac:graphicFrameMkLst>
        </pc:graphicFrameChg>
      </pc:sldChg>
      <pc:sldChg chg="modSp mod">
        <pc:chgData name="Daniel Kops" userId="89bb4887-0d96-4749-a719-a73ae3625c92" providerId="ADAL" clId="{E43B1135-CD8C-4FB3-957D-22CCF136E144}" dt="2020-12-15T18:32:01.648" v="558" actId="1076"/>
        <pc:sldMkLst>
          <pc:docMk/>
          <pc:sldMk cId="2218299428" sldId="1395"/>
        </pc:sldMkLst>
        <pc:spChg chg="mod">
          <ac:chgData name="Daniel Kops" userId="89bb4887-0d96-4749-a719-a73ae3625c92" providerId="ADAL" clId="{E43B1135-CD8C-4FB3-957D-22CCF136E144}" dt="2020-12-15T18:31:44.989" v="551" actId="1076"/>
          <ac:spMkLst>
            <pc:docMk/>
            <pc:sldMk cId="2218299428" sldId="1395"/>
            <ac:spMk id="6" creationId="{F8992120-D949-4EB5-9671-F6D7A05C1B43}"/>
          </ac:spMkLst>
        </pc:spChg>
        <pc:graphicFrameChg chg="mod">
          <ac:chgData name="Daniel Kops" userId="89bb4887-0d96-4749-a719-a73ae3625c92" providerId="ADAL" clId="{E43B1135-CD8C-4FB3-957D-22CCF136E144}" dt="2020-12-15T18:32:01.648" v="558" actId="1076"/>
          <ac:graphicFrameMkLst>
            <pc:docMk/>
            <pc:sldMk cId="2218299428" sldId="1395"/>
            <ac:graphicFrameMk id="5" creationId="{00000000-0000-0000-0000-000000000000}"/>
          </ac:graphicFrameMkLst>
        </pc:graphicFrameChg>
      </pc:sldChg>
      <pc:sldChg chg="modSp mod">
        <pc:chgData name="Daniel Kops" userId="89bb4887-0d96-4749-a719-a73ae3625c92" providerId="ADAL" clId="{E43B1135-CD8C-4FB3-957D-22CCF136E144}" dt="2020-12-15T18:27:35.670" v="524" actId="14100"/>
        <pc:sldMkLst>
          <pc:docMk/>
          <pc:sldMk cId="1844770847" sldId="1396"/>
        </pc:sldMkLst>
        <pc:spChg chg="mod">
          <ac:chgData name="Daniel Kops" userId="89bb4887-0d96-4749-a719-a73ae3625c92" providerId="ADAL" clId="{E43B1135-CD8C-4FB3-957D-22CCF136E144}" dt="2020-12-15T18:27:35.670" v="524" actId="14100"/>
          <ac:spMkLst>
            <pc:docMk/>
            <pc:sldMk cId="1844770847" sldId="1396"/>
            <ac:spMk id="2" creationId="{FCA71363-1553-4D2E-B567-2351246C5E92}"/>
          </ac:spMkLst>
        </pc:spChg>
        <pc:graphicFrameChg chg="mod modGraphic">
          <ac:chgData name="Daniel Kops" userId="89bb4887-0d96-4749-a719-a73ae3625c92" providerId="ADAL" clId="{E43B1135-CD8C-4FB3-957D-22CCF136E144}" dt="2020-12-15T18:14:48.279" v="489" actId="1076"/>
          <ac:graphicFrameMkLst>
            <pc:docMk/>
            <pc:sldMk cId="1844770847" sldId="1396"/>
            <ac:graphicFrameMk id="8" creationId="{00000000-0000-0000-0000-000000000000}"/>
          </ac:graphicFrameMkLst>
        </pc:graphicFrameChg>
      </pc:sldChg>
      <pc:sldChg chg="del">
        <pc:chgData name="Daniel Kops" userId="89bb4887-0d96-4749-a719-a73ae3625c92" providerId="ADAL" clId="{E43B1135-CD8C-4FB3-957D-22CCF136E144}" dt="2020-12-15T15:36:40.822" v="158" actId="47"/>
        <pc:sldMkLst>
          <pc:docMk/>
          <pc:sldMk cId="2324789619" sldId="1401"/>
        </pc:sldMkLst>
      </pc:sldChg>
      <pc:sldChg chg="add">
        <pc:chgData name="Daniel Kops" userId="89bb4887-0d96-4749-a719-a73ae3625c92" providerId="ADAL" clId="{E43B1135-CD8C-4FB3-957D-22CCF136E144}" dt="2020-12-15T15:27:38.441" v="0"/>
        <pc:sldMkLst>
          <pc:docMk/>
          <pc:sldMk cId="1366284730" sldId="1405"/>
        </pc:sldMkLst>
      </pc:sldChg>
      <pc:sldChg chg="modSp add mod">
        <pc:chgData name="Daniel Kops" userId="89bb4887-0d96-4749-a719-a73ae3625c92" providerId="ADAL" clId="{E43B1135-CD8C-4FB3-957D-22CCF136E144}" dt="2020-12-15T15:28:04.188" v="8" actId="20577"/>
        <pc:sldMkLst>
          <pc:docMk/>
          <pc:sldMk cId="3128656769" sldId="1406"/>
        </pc:sldMkLst>
        <pc:spChg chg="mod">
          <ac:chgData name="Daniel Kops" userId="89bb4887-0d96-4749-a719-a73ae3625c92" providerId="ADAL" clId="{E43B1135-CD8C-4FB3-957D-22CCF136E144}" dt="2020-12-15T15:28:04.188" v="8" actId="20577"/>
          <ac:spMkLst>
            <pc:docMk/>
            <pc:sldMk cId="3128656769" sldId="1406"/>
            <ac:spMk id="316" creationId="{28FC824D-1364-4FE0-8A8D-062B0915A460}"/>
          </ac:spMkLst>
        </pc:spChg>
      </pc:sldChg>
      <pc:sldChg chg="add">
        <pc:chgData name="Daniel Kops" userId="89bb4887-0d96-4749-a719-a73ae3625c92" providerId="ADAL" clId="{E43B1135-CD8C-4FB3-957D-22CCF136E144}" dt="2020-12-15T15:27:38.441" v="0"/>
        <pc:sldMkLst>
          <pc:docMk/>
          <pc:sldMk cId="3324287608" sldId="1407"/>
        </pc:sldMkLst>
      </pc:sldChg>
      <pc:sldChg chg="add">
        <pc:chgData name="Daniel Kops" userId="89bb4887-0d96-4749-a719-a73ae3625c92" providerId="ADAL" clId="{E43B1135-CD8C-4FB3-957D-22CCF136E144}" dt="2020-12-15T15:27:38.441" v="0"/>
        <pc:sldMkLst>
          <pc:docMk/>
          <pc:sldMk cId="1103351836" sldId="1408"/>
        </pc:sldMkLst>
      </pc:sldChg>
      <pc:sldChg chg="add del">
        <pc:chgData name="Daniel Kops" userId="89bb4887-0d96-4749-a719-a73ae3625c92" providerId="ADAL" clId="{E43B1135-CD8C-4FB3-957D-22CCF136E144}" dt="2020-12-15T15:37:46.096" v="181" actId="47"/>
        <pc:sldMkLst>
          <pc:docMk/>
          <pc:sldMk cId="2997985116" sldId="1409"/>
        </pc:sldMkLst>
      </pc:sldChg>
      <pc:sldChg chg="add">
        <pc:chgData name="Daniel Kops" userId="89bb4887-0d96-4749-a719-a73ae3625c92" providerId="ADAL" clId="{E43B1135-CD8C-4FB3-957D-22CCF136E144}" dt="2020-12-15T17:46:28.279" v="207"/>
        <pc:sldMkLst>
          <pc:docMk/>
          <pc:sldMk cId="3402344335" sldId="1409"/>
        </pc:sldMkLst>
      </pc:sldChg>
      <pc:sldChg chg="add">
        <pc:chgData name="Daniel Kops" userId="89bb4887-0d96-4749-a719-a73ae3625c92" providerId="ADAL" clId="{E43B1135-CD8C-4FB3-957D-22CCF136E144}" dt="2020-12-15T17:46:28.279" v="207"/>
        <pc:sldMkLst>
          <pc:docMk/>
          <pc:sldMk cId="2527048066" sldId="1410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preservacaodeempresas.sharepoint.com/Shared%20Documents/BRIZOLA%20E%20JAPUR%20ADMINISTRA&#199;&#195;O%20JUDICIAL/PETROP&#193;TRIA%20COM&#201;RCIO%20DE%20COMBUST&#205;VEIS/Petrop&#225;tria%20(...208-8)%20-%20RMA'S/DOCUMENTOS%20RMAS%202020/RMA%20junho%20a%20outubro%202020/Balan&#231;os%25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preservacaodeempresas.sharepoint.com/Shared%20Documents/BRIZOLA%20E%20JAPUR%20ADMINISTRA&#199;&#195;O%20JUDICIAL/PETROP&#193;TRIA%20COM&#201;RCIO%20DE%20COMBUST&#205;VEIS/Petrop&#225;tria%20(...208-8)%20-%20RMA'S/DOCUMENTOS%20RMAS%202020/RMA%20junho%20a%20outubro%202020/Balan&#231;os%252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ll\Documents\Mirna%20Drive%202020\Documentos\RECUPERA&#199;&#195;O%20JUDICIAL%202020\PETROP&#193;TRIA\RMA%201\Balan&#231;os%20Mirna%20PETROP&#193;TRI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ll\Documents\Mirna%20Drive%202020\Documentos\RECUPERA&#199;&#195;O%20JUDICIAL%202020\PETROP&#193;TRIA\RMA%201\Balan&#231;os%20Mirna%20PETROP&#193;TRI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ll\Documents\Mirna%20Drive%202020\Documentos\RECUPERA&#199;&#195;O%20JUDICIAL%202020\PETROP&#193;TRIA\RMA%201\Balan&#231;os%20Mirna%20PETROP&#193;TRI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ll\Documents\Mirna%20Drive%202020\Documentos\RECUPERA&#199;&#195;O%20JUDICIAL%202020\PETROP&#193;TRIA\RMA%201\Balan&#231;os%20Mirna%20PETROP&#193;TRIA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96189139148303E-2"/>
          <c:y val="2.3148148148148147E-2"/>
          <c:w val="0.94041079167429653"/>
          <c:h val="0.885820154721696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'[Balanços PETROPÁTRIA  RMA.Xlsx]Atualizado com QGC em 15.12.20'!$F$4</c:f>
              <c:strCache>
                <c:ptCount val="1"/>
                <c:pt idx="0">
                  <c:v>Classe I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2.5839793281653748E-3"/>
                  <c:y val="2.918419825032688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352703005147613"/>
                      <c:h val="0.1149600657627487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88B9-4C38-9A23-FFA15A994062}"/>
                </c:ext>
              </c:extLst>
            </c:dLbl>
            <c:numFmt formatCode="&quot;R$&quot;\ 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Source Sans Pro Light" panose="020B0403030403020204" pitchFamily="34" charset="0"/>
                    <a:ea typeface="Source Sans Pro Light" panose="020B0403030403020204" pitchFamily="34" charset="0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'[Balanços PETROPÁTRIA  RMA.Xlsx]Atualizado com QGC em 15.12.20'!$G$4</c:f>
              <c:numCache>
                <c:formatCode>_("R$"* #,##0.00_);_("R$"* \(#,##0.00\);_("R$"* "-"??_);_(@_)</c:formatCode>
                <c:ptCount val="1"/>
                <c:pt idx="0">
                  <c:v>58627.979999999996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B9-4C38-9A23-FFA15A994062}"/>
            </c:ext>
          </c:extLst>
        </c:ser>
        <c:ser>
          <c:idx val="1"/>
          <c:order val="1"/>
          <c:tx>
            <c:strRef>
              <c:f>'[Balanços PETROPÁTRIA  RMA.Xlsx]Atualizado com QGC em 15.12.20'!$F$5</c:f>
              <c:strCache>
                <c:ptCount val="1"/>
                <c:pt idx="0">
                  <c:v>Classe II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3.566957563928841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675700421168285"/>
                      <c:h val="0.1149600657627487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88B9-4C38-9A23-FFA15A994062}"/>
                </c:ext>
              </c:extLst>
            </c:dLbl>
            <c:numFmt formatCode="&quot;R$&quot;\ 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Source Sans Pro Light" panose="020B0403030403020204" pitchFamily="34" charset="0"/>
                    <a:ea typeface="Source Sans Pro Light" panose="020B0403030403020204" pitchFamily="34" charset="0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'[Balanços PETROPÁTRIA  RMA.Xlsx]Atualizado com QGC em 15.12.20'!$G$5</c:f>
              <c:numCache>
                <c:formatCode>_("R$"* #,##0.00_);_("R$"* \(#,##0.00\);_("R$"* "-"??_);_(@_)</c:formatCode>
                <c:ptCount val="1"/>
                <c:pt idx="0">
                  <c:v>578641.59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8B9-4C38-9A23-FFA15A994062}"/>
            </c:ext>
          </c:extLst>
        </c:ser>
        <c:ser>
          <c:idx val="2"/>
          <c:order val="2"/>
          <c:tx>
            <c:strRef>
              <c:f>'[Balanços PETROPÁTRIA  RMA.Xlsx]Atualizado com QGC em 15.12.20'!$F$6</c:f>
              <c:strCache>
                <c:ptCount val="1"/>
                <c:pt idx="0">
                  <c:v>Classe III</c:v>
                </c:pt>
              </c:strCache>
            </c:strRef>
          </c:tx>
          <c:spPr>
            <a:solidFill>
              <a:schemeClr val="accent6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709292152434433"/>
                      <c:h val="0.1149600657627487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88B9-4C38-9A23-FFA15A994062}"/>
                </c:ext>
              </c:extLst>
            </c:dLbl>
            <c:numFmt formatCode="&quot;R$&quot;\ 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Source Sans Pro Light" panose="020B0403030403020204" pitchFamily="34" charset="0"/>
                    <a:ea typeface="Source Sans Pro Light" panose="020B0403030403020204" pitchFamily="34" charset="0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'[Balanços PETROPÁTRIA  RMA.Xlsx]Atualizado com QGC em 15.12.20'!$G$6</c:f>
              <c:numCache>
                <c:formatCode>_("R$"* #,##0.00_);_("R$"* \(#,##0.00\);_("R$"* "-"??_);_(@_)</c:formatCode>
                <c:ptCount val="1"/>
                <c:pt idx="0">
                  <c:v>1904895.4800000002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8B9-4C38-9A23-FFA15A994062}"/>
            </c:ext>
          </c:extLst>
        </c:ser>
        <c:ser>
          <c:idx val="3"/>
          <c:order val="3"/>
          <c:tx>
            <c:strRef>
              <c:f>'[Balanços PETROPÁTRIA  RMA.Xlsx]Atualizado com QGC em 15.12.20'!$F$7</c:f>
              <c:strCache>
                <c:ptCount val="1"/>
                <c:pt idx="0">
                  <c:v>Classe IV</c:v>
                </c:pt>
              </c:strCache>
            </c:strRef>
          </c:tx>
          <c:spPr>
            <a:solidFill>
              <a:srgbClr val="FF0000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Source Sans Pro Light" panose="020B0403030403020204" pitchFamily="34" charset="0"/>
                    <a:ea typeface="Source Sans Pro Light" panose="020B0403030403020204" pitchFamily="34" charset="0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'[Balanços PETROPÁTRIA  RMA.Xlsx]Atualizado com QGC em 15.12.20'!$G$7</c:f>
              <c:numCache>
                <c:formatCode>_("R$"* #,##0.00_);_("R$"* \(#,##0.00\);_("R$"* "-"??_);_(@_)</c:formatCode>
                <c:ptCount val="1"/>
                <c:pt idx="0">
                  <c:v>8697.27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8B9-4C38-9A23-FFA15A99406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71"/>
        <c:axId val="152778143"/>
        <c:axId val="290124255"/>
      </c:barChart>
      <c:catAx>
        <c:axId val="15277814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90124255"/>
        <c:crosses val="autoZero"/>
        <c:auto val="1"/>
        <c:lblAlgn val="ctr"/>
        <c:lblOffset val="100"/>
        <c:noMultiLvlLbl val="0"/>
      </c:catAx>
      <c:valAx>
        <c:axId val="290124255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rgbClr val="C8C8D0"/>
              </a:solidFill>
              <a:prstDash val="sysDot"/>
              <a:round/>
            </a:ln>
            <a:effectLst/>
          </c:spPr>
        </c:majorGridlines>
        <c:numFmt formatCode="_(&quot;R$&quot;* #,##0.00_);_(&quot;R$&quot;* \(#,##0.00\);_(&quot;R$&quot;* &quot;-&quot;??_);_(@_)" sourceLinked="1"/>
        <c:majorTickMark val="out"/>
        <c:minorTickMark val="none"/>
        <c:tickLblPos val="nextTo"/>
        <c:crossAx val="1527781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5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 b="1">
          <a:solidFill>
            <a:schemeClr val="tx1">
              <a:lumMod val="50000"/>
            </a:schemeClr>
          </a:solidFill>
          <a:latin typeface="Source Sans Pro Light" panose="020B0403030403020204" pitchFamily="34" charset="0"/>
          <a:ea typeface="Source Sans Pro Light" panose="020B0403030403020204" pitchFamily="34" charset="0"/>
          <a:cs typeface="Arial" panose="020B0604020202020204" pitchFamily="34" charset="0"/>
        </a:defRPr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4.3528167216833807E-2"/>
          <c:w val="0.99681241109855223"/>
          <c:h val="0.95645471263836956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73E-4A95-B0A9-3B14E3CD330C}"/>
              </c:ext>
            </c:extLst>
          </c:dPt>
          <c:dPt>
            <c:idx val="1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73E-4A95-B0A9-3B14E3CD330C}"/>
              </c:ext>
            </c:extLst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73E-4A95-B0A9-3B14E3CD330C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773E-4A95-B0A9-3B14E3CD330C}"/>
              </c:ext>
            </c:extLst>
          </c:dPt>
          <c:dPt>
            <c:idx val="4"/>
            <c:bubble3D val="0"/>
            <c:spPr>
              <a:solidFill>
                <a:schemeClr val="accent5">
                  <a:tint val="83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773E-4A95-B0A9-3B14E3CD330C}"/>
              </c:ext>
            </c:extLst>
          </c:dPt>
          <c:dPt>
            <c:idx val="5"/>
            <c:bubble3D val="0"/>
            <c:spPr>
              <a:solidFill>
                <a:schemeClr val="accent5">
                  <a:tint val="6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773E-4A95-B0A9-3B14E3CD330C}"/>
              </c:ext>
            </c:extLst>
          </c:dPt>
          <c:dPt>
            <c:idx val="6"/>
            <c:bubble3D val="0"/>
            <c:spPr>
              <a:solidFill>
                <a:schemeClr val="accent5">
                  <a:tint val="48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773E-4A95-B0A9-3B14E3CD330C}"/>
              </c:ext>
            </c:extLst>
          </c:dPt>
          <c:dLbls>
            <c:dLbl>
              <c:idx val="0"/>
              <c:layout>
                <c:manualLayout>
                  <c:x val="-1.0539541538241938E-2"/>
                  <c:y val="9.9535725538515087E-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519438398146038"/>
                      <c:h val="0.2449884647684102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773E-4A95-B0A9-3B14E3CD330C}"/>
                </c:ext>
              </c:extLst>
            </c:dLbl>
            <c:dLbl>
              <c:idx val="5"/>
              <c:layout>
                <c:manualLayout>
                  <c:x val="-0.13306171192030447"/>
                  <c:y val="-0.1162975417462786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0 0,00%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090563707794113"/>
                      <c:h val="0.13131509387612419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B-773E-4A95-B0A9-3B14E3CD330C}"/>
                </c:ext>
              </c:extLst>
            </c:dLbl>
            <c:dLbl>
              <c:idx val="6"/>
              <c:layout>
                <c:manualLayout>
                  <c:x val="-1.0539645273887047E-2"/>
                  <c:y val="-0.1411262308090144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00,00%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453114807972869"/>
                      <c:h val="0.13072106466597203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D-773E-4A95-B0A9-3B14E3CD330C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>
                <a:softEdge rad="12700"/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lt1"/>
                    </a:solidFill>
                    <a:latin typeface="Source Sans Pro Light" panose="020B0403030403020204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'[Balanços PETROPÁTRIA  RMA.Xlsx]Atualizado com QGC em 15.12.20'!$G$34:$G$38</c:f>
              <c:strCache>
                <c:ptCount val="5"/>
                <c:pt idx="0">
                  <c:v>SANTANDER</c:v>
                </c:pt>
                <c:pt idx="1">
                  <c:v>MÁRIO BORDIGNON</c:v>
                </c:pt>
                <c:pt idx="2">
                  <c:v>BANCO DO BRASIL</c:v>
                </c:pt>
                <c:pt idx="3">
                  <c:v>BANRISUL</c:v>
                </c:pt>
                <c:pt idx="4">
                  <c:v>DEMAIS CREDORES</c:v>
                </c:pt>
              </c:strCache>
            </c:strRef>
          </c:cat>
          <c:val>
            <c:numRef>
              <c:f>'[Balanços PETROPÁTRIA  RMA.Xlsx]Atualizado com QGC em 15.12.20'!$H$34:$H$38</c:f>
              <c:numCache>
                <c:formatCode>_("R$"* #,##0.00_);_("R$"* \(#,##0.00\);_("R$"* "-"??_);_(@_)</c:formatCode>
                <c:ptCount val="5"/>
                <c:pt idx="0">
                  <c:v>672011.74</c:v>
                </c:pt>
                <c:pt idx="1">
                  <c:v>578641.59</c:v>
                </c:pt>
                <c:pt idx="2">
                  <c:v>511006.75</c:v>
                </c:pt>
                <c:pt idx="3">
                  <c:v>303158.52</c:v>
                </c:pt>
                <c:pt idx="4">
                  <c:v>486043.72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73E-4A95-B0A9-3B14E3CD330C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5">
                  <a:shade val="53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0-773E-4A95-B0A9-3B14E3CD330C}"/>
              </c:ext>
            </c:extLst>
          </c:dPt>
          <c:dPt>
            <c:idx val="1"/>
            <c:bubble3D val="0"/>
            <c:spPr>
              <a:solidFill>
                <a:schemeClr val="accent5">
                  <a:shade val="76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2-773E-4A95-B0A9-3B14E3CD330C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4-773E-4A95-B0A9-3B14E3CD330C}"/>
              </c:ext>
            </c:extLst>
          </c:dPt>
          <c:dPt>
            <c:idx val="3"/>
            <c:bubble3D val="0"/>
            <c:spPr>
              <a:solidFill>
                <a:schemeClr val="accent5">
                  <a:tint val="77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6-773E-4A95-B0A9-3B14E3CD330C}"/>
              </c:ext>
            </c:extLst>
          </c:dPt>
          <c:dPt>
            <c:idx val="4"/>
            <c:bubble3D val="0"/>
            <c:spPr>
              <a:solidFill>
                <a:schemeClr val="accent5">
                  <a:tint val="54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8-773E-4A95-B0A9-3B14E3CD330C}"/>
              </c:ext>
            </c:extLst>
          </c:dPt>
          <c:dLbls>
            <c:delete val="1"/>
          </c:dLbls>
          <c:cat>
            <c:strRef>
              <c:f>'[Balanços PETROPÁTRIA  RMA.Xlsx]Atualizado com QGC em 15.12.20'!$G$34:$G$38</c:f>
              <c:strCache>
                <c:ptCount val="5"/>
                <c:pt idx="0">
                  <c:v>SANTANDER</c:v>
                </c:pt>
                <c:pt idx="1">
                  <c:v>MÁRIO BORDIGNON</c:v>
                </c:pt>
                <c:pt idx="2">
                  <c:v>BANCO DO BRASIL</c:v>
                </c:pt>
                <c:pt idx="3">
                  <c:v>BANRISUL</c:v>
                </c:pt>
                <c:pt idx="4">
                  <c:v>DEMAIS CREDORES</c:v>
                </c:pt>
              </c:strCache>
            </c:strRef>
          </c:cat>
          <c:val>
            <c:numRef>
              <c:f>'[Balanços PETROPÁTRIA  RMA.Xlsx]Atualizado com QGC em 15.12.20'!$I$34:$I$38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773E-4A95-B0A9-3B14E3CD330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100">
          <a:latin typeface="Source Sans Pro Light" panose="020B0403030403020204" pitchFamily="34" charset="0"/>
        </a:defRPr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0DE-40A6-B1FF-89E8B1A0B68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0DE-40A6-B1FF-89E8B1A0B686}"/>
              </c:ext>
            </c:extLst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0DE-40A6-B1FF-89E8B1A0B686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0DE-40A6-B1FF-89E8B1A0B686}"/>
              </c:ext>
            </c:extLst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0DE-40A6-B1FF-89E8B1A0B686}"/>
              </c:ext>
            </c:extLst>
          </c:dPt>
          <c:dLbls>
            <c:numFmt formatCode="&quot;R$&quot;\ 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Source Sans Pro Light" panose="020B0403030403020204" pitchFamily="34" charset="0"/>
                    <a:ea typeface="Source Sans Pro Light" panose="020B0403030403020204" pitchFamily="34" charset="0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Ativo!$A$114:$A$118</c:f>
              <c:strCache>
                <c:ptCount val="5"/>
                <c:pt idx="0">
                  <c:v>Disponível</c:v>
                </c:pt>
                <c:pt idx="1">
                  <c:v>Contas a receber</c:v>
                </c:pt>
                <c:pt idx="2">
                  <c:v>Estoques</c:v>
                </c:pt>
                <c:pt idx="3">
                  <c:v>Imobilizado</c:v>
                </c:pt>
                <c:pt idx="4">
                  <c:v>Outros ativos</c:v>
                </c:pt>
              </c:strCache>
            </c:strRef>
          </c:cat>
          <c:val>
            <c:numRef>
              <c:f>Ativo!$B$114:$B$118</c:f>
              <c:numCache>
                <c:formatCode>#,##0.00</c:formatCode>
                <c:ptCount val="5"/>
                <c:pt idx="0">
                  <c:v>99553.95</c:v>
                </c:pt>
                <c:pt idx="1">
                  <c:v>255531.7</c:v>
                </c:pt>
                <c:pt idx="2">
                  <c:v>100093.57</c:v>
                </c:pt>
                <c:pt idx="3">
                  <c:v>672448.15</c:v>
                </c:pt>
                <c:pt idx="4">
                  <c:v>16149.35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0DE-40A6-B1FF-89E8B1A0B6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18154144"/>
        <c:axId val="1818154560"/>
      </c:barChart>
      <c:catAx>
        <c:axId val="1818154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+mn-cs"/>
              </a:defRPr>
            </a:pPr>
            <a:endParaRPr lang="pt-BR"/>
          </a:p>
        </c:txPr>
        <c:crossAx val="1818154560"/>
        <c:crosses val="autoZero"/>
        <c:auto val="1"/>
        <c:lblAlgn val="ctr"/>
        <c:lblOffset val="100"/>
        <c:noMultiLvlLbl val="0"/>
      </c:catAx>
      <c:valAx>
        <c:axId val="1818154560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1818154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2">
              <a:lumMod val="10000"/>
            </a:schemeClr>
          </a:solidFill>
          <a:latin typeface="Source Sans Pro Light" panose="020B0403030403020204" pitchFamily="34" charset="0"/>
          <a:ea typeface="Source Sans Pro Light" panose="020B0403030403020204" pitchFamily="34" charset="0"/>
        </a:defRPr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377023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0.10835992559853927"/>
                  <c:y val="0"/>
                </c:manualLayout>
              </c:layout>
              <c:numFmt formatCode="_(&quot;R$&quot;* #,##0.00_);_(&quot;R$&quot;* \(#,##0.00\);_(&quot;R$&quot;* &quot;-&quot;??_);_(@_)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Source Sans Pro Light" panose="020B0403030403020204" pitchFamily="34" charset="0"/>
                      <a:ea typeface="Source Sans Pro Light" panose="020B0403030403020204" pitchFamily="34" charset="0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3D2-4E66-BA09-7C14166DB122}"/>
                </c:ext>
              </c:extLst>
            </c:dLbl>
            <c:numFmt formatCode="_(&quot;R$&quot;* #,##0.00_);_(&quot;R$&quot;* \(#,##0.00\);_(&quot;R$&quot;* &quot;-&quot;??_);_(@_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Source Sans Pro Light" panose="020B0403030403020204" pitchFamily="34" charset="0"/>
                    <a:ea typeface="Source Sans Pro Light" panose="020B0403030403020204" pitchFamily="34" charset="0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Análises!$A$6:$A$10</c:f>
              <c:strCache>
                <c:ptCount val="5"/>
                <c:pt idx="0">
                  <c:v>Computadores e periféricos</c:v>
                </c:pt>
                <c:pt idx="1">
                  <c:v>Construções em andamento</c:v>
                </c:pt>
                <c:pt idx="2">
                  <c:v>Instalações</c:v>
                </c:pt>
                <c:pt idx="3">
                  <c:v>Máquinas e equipamentos</c:v>
                </c:pt>
                <c:pt idx="4">
                  <c:v>Móveis e Utensílios</c:v>
                </c:pt>
              </c:strCache>
            </c:strRef>
          </c:cat>
          <c:val>
            <c:numRef>
              <c:f>Análises!$B$6:$B$10</c:f>
              <c:numCache>
                <c:formatCode>#,##0.00</c:formatCode>
                <c:ptCount val="5"/>
                <c:pt idx="0">
                  <c:v>23253.25</c:v>
                </c:pt>
                <c:pt idx="1">
                  <c:v>618673.18999999994</c:v>
                </c:pt>
                <c:pt idx="2">
                  <c:v>3373.02</c:v>
                </c:pt>
                <c:pt idx="3">
                  <c:v>28040.5</c:v>
                </c:pt>
                <c:pt idx="4">
                  <c:v>40947.5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52-432D-B296-CD3D615041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05307071"/>
        <c:axId val="612565455"/>
      </c:barChart>
      <c:catAx>
        <c:axId val="60530707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+mn-cs"/>
              </a:defRPr>
            </a:pPr>
            <a:endParaRPr lang="pt-BR"/>
          </a:p>
        </c:txPr>
        <c:crossAx val="612565455"/>
        <c:crosses val="autoZero"/>
        <c:auto val="1"/>
        <c:lblAlgn val="ctr"/>
        <c:lblOffset val="100"/>
        <c:noMultiLvlLbl val="0"/>
      </c:catAx>
      <c:valAx>
        <c:axId val="612565455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6053070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2">
              <a:lumMod val="10000"/>
            </a:schemeClr>
          </a:solidFill>
          <a:latin typeface="Source Sans Pro Light" panose="020B0403030403020204" pitchFamily="34" charset="0"/>
          <a:ea typeface="Source Sans Pro Light" panose="020B0403030403020204" pitchFamily="34" charset="0"/>
        </a:defRPr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&quot;R$&quot;\ 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Source Sans Pro Light" panose="020B0403030403020204" pitchFamily="34" charset="0"/>
                    <a:ea typeface="Source Sans Pro Light" panose="020B0403030403020204" pitchFamily="34" charset="0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Passivo!$A$22:$A$26</c:f>
              <c:strCache>
                <c:ptCount val="5"/>
                <c:pt idx="0">
                  <c:v>Fornecedores</c:v>
                </c:pt>
                <c:pt idx="1">
                  <c:v>Obrigações tributárias e sociais</c:v>
                </c:pt>
                <c:pt idx="2">
                  <c:v>Emprestimos pessoas físicas</c:v>
                </c:pt>
                <c:pt idx="3">
                  <c:v>Outras obrigações</c:v>
                </c:pt>
                <c:pt idx="4">
                  <c:v>Emprestímos e financiamentos LP</c:v>
                </c:pt>
              </c:strCache>
            </c:strRef>
          </c:cat>
          <c:val>
            <c:numRef>
              <c:f>Passivo!$B$22:$B$26</c:f>
              <c:numCache>
                <c:formatCode>#,##0.00</c:formatCode>
                <c:ptCount val="5"/>
                <c:pt idx="0">
                  <c:v>78907.240000000005</c:v>
                </c:pt>
                <c:pt idx="1">
                  <c:v>292243.33999999997</c:v>
                </c:pt>
                <c:pt idx="2">
                  <c:v>450000</c:v>
                </c:pt>
                <c:pt idx="3">
                  <c:v>32651.759999999998</c:v>
                </c:pt>
                <c:pt idx="4">
                  <c:v>790157.54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BE-4C0A-A326-8B99EFC8B3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18310800"/>
        <c:axId val="1818309552"/>
      </c:barChart>
      <c:catAx>
        <c:axId val="1818310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+mn-cs"/>
              </a:defRPr>
            </a:pPr>
            <a:endParaRPr lang="pt-BR"/>
          </a:p>
        </c:txPr>
        <c:crossAx val="1818309552"/>
        <c:crosses val="autoZero"/>
        <c:auto val="1"/>
        <c:lblAlgn val="ctr"/>
        <c:lblOffset val="100"/>
        <c:noMultiLvlLbl val="0"/>
      </c:catAx>
      <c:valAx>
        <c:axId val="1818309552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1818310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2">
              <a:lumMod val="10000"/>
            </a:schemeClr>
          </a:solidFill>
          <a:latin typeface="Source Sans Pro Light" panose="020B0403030403020204" pitchFamily="34" charset="0"/>
          <a:ea typeface="Source Sans Pro Light" panose="020B0403030403020204" pitchFamily="34" charset="0"/>
        </a:defRPr>
      </a:pPr>
      <a:endParaRPr lang="pt-B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1B8-42DB-A80A-E2BC15AB82FC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1B8-42DB-A80A-E2BC15AB82FC}"/>
              </c:ext>
            </c:extLst>
          </c:dPt>
          <c:dLbls>
            <c:dLbl>
              <c:idx val="0"/>
              <c:layout>
                <c:manualLayout>
                  <c:x val="0.2434122833722577"/>
                  <c:y val="-0.167101739401218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872717057631672"/>
                      <c:h val="0.1271864406779661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1B8-42DB-A80A-E2BC15AB82FC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1B8-42DB-A80A-E2BC15AB82FC}"/>
                </c:ext>
              </c:extLst>
            </c:dLbl>
            <c:numFmt formatCode="&quot;R$&quot;\ 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Source Sans Pro Light" panose="020B0403030403020204" pitchFamily="34" charset="0"/>
                    <a:ea typeface="Source Sans Pro Light" panose="020B0403030403020204" pitchFamily="34" charset="0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Planilha1!$A$17:$A$18</c:f>
              <c:strCache>
                <c:ptCount val="2"/>
                <c:pt idx="0">
                  <c:v>Despesas operacionais</c:v>
                </c:pt>
                <c:pt idx="1">
                  <c:v>Despesas financeiras</c:v>
                </c:pt>
              </c:strCache>
            </c:strRef>
          </c:cat>
          <c:val>
            <c:numRef>
              <c:f>Planilha1!$B$17:$B$18</c:f>
              <c:numCache>
                <c:formatCode>#,##0</c:formatCode>
                <c:ptCount val="2"/>
                <c:pt idx="0">
                  <c:v>273840</c:v>
                </c:pt>
                <c:pt idx="1">
                  <c:v>8355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1B8-42DB-A80A-E2BC15AB82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2">
              <a:lumMod val="10000"/>
            </a:schemeClr>
          </a:solidFill>
          <a:latin typeface="Source Sans Pro Light" panose="020B0403030403020204" pitchFamily="34" charset="0"/>
          <a:ea typeface="Source Sans Pro Light" panose="020B0403030403020204" pitchFamily="34" charset="0"/>
        </a:defRPr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32A880-980C-43E2-A170-C9E787DDE7F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1800" cy="499012"/>
          </a:xfrm>
          <a:prstGeom prst="rect">
            <a:avLst/>
          </a:prstGeom>
        </p:spPr>
        <p:txBody>
          <a:bodyPr vert="horz" lIns="95627" tIns="47814" rIns="95627" bIns="47814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6DBDD0-65BB-4F9B-9D8F-30D5D5EF05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5" y="1"/>
            <a:ext cx="2971800" cy="499012"/>
          </a:xfrm>
          <a:prstGeom prst="rect">
            <a:avLst/>
          </a:prstGeom>
        </p:spPr>
        <p:txBody>
          <a:bodyPr vert="horz" lIns="95627" tIns="47814" rIns="95627" bIns="47814" rtlCol="0"/>
          <a:lstStyle>
            <a:lvl1pPr algn="r">
              <a:defRPr sz="1300"/>
            </a:lvl1pPr>
          </a:lstStyle>
          <a:p>
            <a:fld id="{C1870C76-089F-48E0-85B8-6B46E8CDB542}" type="datetimeFigureOut">
              <a:rPr lang="pt-BR" smtClean="0"/>
              <a:t>15/12/2020</a:t>
            </a:fld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07409A-87B1-4C30-9BF8-DFC9098030B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46679"/>
            <a:ext cx="2971800" cy="499011"/>
          </a:xfrm>
          <a:prstGeom prst="rect">
            <a:avLst/>
          </a:prstGeom>
        </p:spPr>
        <p:txBody>
          <a:bodyPr vert="horz" lIns="95627" tIns="47814" rIns="95627" bIns="47814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CA78F5-8A44-434A-943F-4D281556A38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5" y="9446679"/>
            <a:ext cx="2971800" cy="499011"/>
          </a:xfrm>
          <a:prstGeom prst="rect">
            <a:avLst/>
          </a:prstGeom>
        </p:spPr>
        <p:txBody>
          <a:bodyPr vert="horz" lIns="95627" tIns="47814" rIns="95627" bIns="47814" rtlCol="0" anchor="b"/>
          <a:lstStyle>
            <a:lvl1pPr algn="r">
              <a:defRPr sz="1300"/>
            </a:lvl1pPr>
          </a:lstStyle>
          <a:p>
            <a:fld id="{B68C25E8-9DF8-42C0-B83D-5C01C2C7263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05365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71800" cy="499012"/>
          </a:xfrm>
          <a:prstGeom prst="rect">
            <a:avLst/>
          </a:prstGeom>
        </p:spPr>
        <p:txBody>
          <a:bodyPr vert="horz" lIns="95619" tIns="47809" rIns="95619" bIns="47809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5" y="2"/>
            <a:ext cx="2971800" cy="499012"/>
          </a:xfrm>
          <a:prstGeom prst="rect">
            <a:avLst/>
          </a:prstGeom>
        </p:spPr>
        <p:txBody>
          <a:bodyPr vert="horz" lIns="95619" tIns="47809" rIns="95619" bIns="47809" rtlCol="0"/>
          <a:lstStyle>
            <a:lvl1pPr algn="r">
              <a:defRPr sz="1300"/>
            </a:lvl1pPr>
          </a:lstStyle>
          <a:p>
            <a:fld id="{15ECCBA7-CF81-984E-ADF6-71210A185331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06475" y="1244600"/>
            <a:ext cx="4845050" cy="3354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619" tIns="47809" rIns="95619" bIns="4780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1" y="4786363"/>
            <a:ext cx="5486400" cy="3916114"/>
          </a:xfrm>
          <a:prstGeom prst="rect">
            <a:avLst/>
          </a:prstGeom>
        </p:spPr>
        <p:txBody>
          <a:bodyPr vert="horz" lIns="95619" tIns="47809" rIns="95619" bIns="4780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6679"/>
            <a:ext cx="2971800" cy="499011"/>
          </a:xfrm>
          <a:prstGeom prst="rect">
            <a:avLst/>
          </a:prstGeom>
        </p:spPr>
        <p:txBody>
          <a:bodyPr vert="horz" lIns="95619" tIns="47809" rIns="95619" bIns="47809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5" y="9446679"/>
            <a:ext cx="2971800" cy="499011"/>
          </a:xfrm>
          <a:prstGeom prst="rect">
            <a:avLst/>
          </a:prstGeom>
        </p:spPr>
        <p:txBody>
          <a:bodyPr vert="horz" lIns="95619" tIns="47809" rIns="95619" bIns="47809" rtlCol="0" anchor="b"/>
          <a:lstStyle>
            <a:lvl1pPr algn="r">
              <a:defRPr sz="1300"/>
            </a:lvl1pPr>
          </a:lstStyle>
          <a:p>
            <a:fld id="{60A1FCA4-2D25-6140-83D1-B86434166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59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76969" indent="-29883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95339" indent="-23906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73474" indent="-23906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51609" indent="-23906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29744" indent="-23906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07880" indent="-23906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86016" indent="-23906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64151" indent="-23906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9298E29-E44F-4E8F-90C7-F7502227944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847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76969" indent="-29883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95339" indent="-23906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73474" indent="-23906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51609" indent="-23906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29744" indent="-23906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07880" indent="-23906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86016" indent="-23906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64151" indent="-23906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9298E29-E44F-4E8F-90C7-F7502227944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624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76969" indent="-29883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95339" indent="-23906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73474" indent="-23906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51609" indent="-23906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29744" indent="-23906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07880" indent="-23906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86016" indent="-23906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64151" indent="-23906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9298E29-E44F-4E8F-90C7-F7502227944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406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A1FCA4-2D25-6140-83D1-B86434166CD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154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76969" indent="-29883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95339" indent="-23906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73474" indent="-23906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51609" indent="-23906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29744" indent="-23906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07880" indent="-23906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86016" indent="-23906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64151" indent="-23906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9298E29-E44F-4E8F-90C7-F7502227944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621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76969" indent="-29883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95339" indent="-23906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73474" indent="-23906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51609" indent="-23906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29744" indent="-23906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07880" indent="-23906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86016" indent="-23906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64151" indent="-23906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9298E29-E44F-4E8F-90C7-F7502227944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017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76969" indent="-29883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95339" indent="-23906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73474" indent="-23906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51609" indent="-23906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29744" indent="-23906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07880" indent="-23906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86016" indent="-23906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64151" indent="-23906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9298E29-E44F-4E8F-90C7-F7502227944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345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76969" indent="-29883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95339" indent="-23906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73474" indent="-23906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51609" indent="-23906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29744" indent="-23906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07880" indent="-23906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86016" indent="-23906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64151" indent="-23906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9298E29-E44F-4E8F-90C7-F7502227944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09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2D1FC-1DF0-4B28-A5AC-950336DB26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8F2C98-3061-4807-AD04-0D7356C3A0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BC402-AE2A-4685-976C-5561FB6E1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59C1-022B-4265-BA0A-AF99C9DB45B2}" type="datetimeFigureOut">
              <a:rPr lang="pt-BR" smtClean="0"/>
              <a:t>15/12/2020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2B6AE-F2AA-4821-9976-6BA59311E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9317D-5D8B-4AA6-BECA-D2327B284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16CC9-3F5A-41BA-9605-FC16017721C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6973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62B97-76F2-4DC8-A948-DC74C6A75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750A0E-5CE4-48C4-B546-EA165F3CE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9FBF6-7480-4243-849C-954BFB816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59C1-022B-4265-BA0A-AF99C9DB45B2}" type="datetimeFigureOut">
              <a:rPr lang="pt-BR" smtClean="0"/>
              <a:t>15/12/2020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A8E62D-629D-4543-8DF9-4A0EAF672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E5723-48D7-466F-9F91-40A1DD61A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16CC9-3F5A-41BA-9605-FC16017721C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905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9A134C-AA2E-4288-9DA1-9719CF2928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9775" y="365125"/>
            <a:ext cx="2135188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2DE072-2A6F-49CF-91C3-4089A8DB68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56337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A4B1B-6022-4079-A6BD-1BBB0428E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59C1-022B-4265-BA0A-AF99C9DB45B2}" type="datetimeFigureOut">
              <a:rPr lang="pt-BR" smtClean="0"/>
              <a:t>15/12/2020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EF46C-18D8-4151-811C-3B0B7CBC6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721BC-15B1-40B6-96CC-B572143E7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16CC9-3F5A-41BA-9605-FC16017721C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2701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6899C-95EE-5F40-8CFD-E814FE3B02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84C142-9574-3744-8853-2E887FA000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94" indent="0" algn="ctr">
              <a:buNone/>
              <a:defRPr sz="1625"/>
            </a:lvl2pPr>
            <a:lvl3pPr marL="742987" indent="0" algn="ctr">
              <a:buNone/>
              <a:defRPr sz="1463"/>
            </a:lvl3pPr>
            <a:lvl4pPr marL="1114481" indent="0" algn="ctr">
              <a:buNone/>
              <a:defRPr sz="1300"/>
            </a:lvl4pPr>
            <a:lvl5pPr marL="1485974" indent="0" algn="ctr">
              <a:buNone/>
              <a:defRPr sz="1300"/>
            </a:lvl5pPr>
            <a:lvl6pPr marL="1857468" indent="0" algn="ctr">
              <a:buNone/>
              <a:defRPr sz="1300"/>
            </a:lvl6pPr>
            <a:lvl7pPr marL="2228962" indent="0" algn="ctr">
              <a:buNone/>
              <a:defRPr sz="1300"/>
            </a:lvl7pPr>
            <a:lvl8pPr marL="2600455" indent="0" algn="ctr">
              <a:buNone/>
              <a:defRPr sz="1300"/>
            </a:lvl8pPr>
            <a:lvl9pPr marL="2971949" indent="0" algn="ctr">
              <a:buNone/>
              <a:defRPr sz="13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CC0F8-AC94-764D-B3A5-4C6335FE6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509-E4C9-D04C-8965-3A5F67247EE3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6A7541-50BB-E84B-A332-A2E620F8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683D8-6CD4-4843-9E49-FFEE41007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E4C9-307B-3642-8BAD-1F1D87D32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34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FC6F9-06BA-7048-923C-D4CF7A8A4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383DD-4E5E-3848-86E9-5705661B5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1E107B-D336-B14C-8CA6-96F178DE3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509-E4C9-D04C-8965-3A5F67247EE3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90A0B2-74A8-1C46-B7D9-8459645B3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9D74B1-C9E8-0245-9C72-9D885F60C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E4C9-307B-3642-8BAD-1F1D87D32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37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6BFC2-8074-0643-B298-9350EEADB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80" y="1709747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7E36C2-67A5-8A41-954A-BDDBA0BB1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880" y="4589472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94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87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8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7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46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96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45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94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B7537-4AB7-7A4D-BD97-862734CEE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509-E4C9-D04C-8965-3A5F67247EE3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DE47D-6928-B342-A1E0-F851B8075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C9E39-903C-044A-A1AA-C777AAEF6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E4C9-307B-3642-8BAD-1F1D87D32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9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FD032-A041-8547-91B1-30D758B21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9AC8A-053F-3442-909C-625AC86B40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4E7467-67DC-D94E-8485-77FA21E564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40F296-E09D-9E40-BD47-9C43C7E0A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509-E4C9-D04C-8965-3A5F67247EE3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EEC652-5E2E-8148-9CF1-B34E2BA53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EF1E43-8F29-FD4C-A960-0859EFE68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E4C9-307B-3642-8BAD-1F1D87D32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78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136F3-B1B7-CB48-809C-D3B5A0448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30" y="365129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4A320-B15F-8A4C-AA59-5C5DE7CF5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330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94" indent="0">
              <a:buNone/>
              <a:defRPr sz="1625" b="1"/>
            </a:lvl2pPr>
            <a:lvl3pPr marL="742987" indent="0">
              <a:buNone/>
              <a:defRPr sz="1463" b="1"/>
            </a:lvl3pPr>
            <a:lvl4pPr marL="1114481" indent="0">
              <a:buNone/>
              <a:defRPr sz="1300" b="1"/>
            </a:lvl4pPr>
            <a:lvl5pPr marL="1485974" indent="0">
              <a:buNone/>
              <a:defRPr sz="1300" b="1"/>
            </a:lvl5pPr>
            <a:lvl6pPr marL="1857468" indent="0">
              <a:buNone/>
              <a:defRPr sz="1300" b="1"/>
            </a:lvl6pPr>
            <a:lvl7pPr marL="2228962" indent="0">
              <a:buNone/>
              <a:defRPr sz="1300" b="1"/>
            </a:lvl7pPr>
            <a:lvl8pPr marL="2600455" indent="0">
              <a:buNone/>
              <a:defRPr sz="1300" b="1"/>
            </a:lvl8pPr>
            <a:lvl9pPr marL="2971949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9EDCFA-9341-B147-97BA-BFA7A4506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330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53147D-6772-5143-AE40-251ED1642C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94" indent="0">
              <a:buNone/>
              <a:defRPr sz="1625" b="1"/>
            </a:lvl2pPr>
            <a:lvl3pPr marL="742987" indent="0">
              <a:buNone/>
              <a:defRPr sz="1463" b="1"/>
            </a:lvl3pPr>
            <a:lvl4pPr marL="1114481" indent="0">
              <a:buNone/>
              <a:defRPr sz="1300" b="1"/>
            </a:lvl4pPr>
            <a:lvl5pPr marL="1485974" indent="0">
              <a:buNone/>
              <a:defRPr sz="1300" b="1"/>
            </a:lvl5pPr>
            <a:lvl6pPr marL="1857468" indent="0">
              <a:buNone/>
              <a:defRPr sz="1300" b="1"/>
            </a:lvl6pPr>
            <a:lvl7pPr marL="2228962" indent="0">
              <a:buNone/>
              <a:defRPr sz="1300" b="1"/>
            </a:lvl7pPr>
            <a:lvl8pPr marL="2600455" indent="0">
              <a:buNone/>
              <a:defRPr sz="1300" b="1"/>
            </a:lvl8pPr>
            <a:lvl9pPr marL="2971949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6A3679-F486-DC45-AC5A-A0866A93FB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1489F2-A286-C045-84FB-777DE4640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509-E4C9-D04C-8965-3A5F67247EE3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7F91E9-D8D5-0D4A-BDD0-3E4DB6621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D3F280-4F36-1642-8663-C52B62508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E4C9-307B-3642-8BAD-1F1D87D32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24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17AE948-09C6-3F41-ABCE-91B835C1E2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0079" y="790902"/>
            <a:ext cx="7483153" cy="486355"/>
          </a:xfrm>
        </p:spPr>
        <p:txBody>
          <a:bodyPr>
            <a:noAutofit/>
          </a:bodyPr>
          <a:lstStyle>
            <a:lvl1pPr marL="0" indent="0">
              <a:buNone/>
              <a:defRPr sz="26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>
              <a:defRPr sz="2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>
              <a:defRPr sz="2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>
              <a:defRPr sz="2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>
              <a:defRPr sz="2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</a:lstStyle>
          <a:p>
            <a:pPr lvl="0"/>
            <a:r>
              <a:rPr lang="en-US"/>
              <a:t>Put your main text here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FDB5410-B626-504B-B145-224A39B2972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0079" y="506152"/>
            <a:ext cx="7468369" cy="269360"/>
          </a:xfrm>
        </p:spPr>
        <p:txBody>
          <a:bodyPr>
            <a:normAutofit/>
          </a:bodyPr>
          <a:lstStyle>
            <a:lvl1pPr marL="0" indent="0">
              <a:buNone/>
              <a:defRPr sz="975" baseline="0">
                <a:latin typeface="Source Sans Pro Light" panose="020B0403030403020204" pitchFamily="34" charset="0"/>
              </a:defRPr>
            </a:lvl1pPr>
            <a:lvl2pPr>
              <a:defRPr>
                <a:latin typeface="Source Sans Pro Light" panose="020B0403030403020204" pitchFamily="34" charset="0"/>
              </a:defRPr>
            </a:lvl2pPr>
            <a:lvl3pPr>
              <a:defRPr>
                <a:latin typeface="Source Sans Pro Light" panose="020B0403030403020204" pitchFamily="34" charset="0"/>
              </a:defRPr>
            </a:lvl3pPr>
            <a:lvl4pPr>
              <a:defRPr>
                <a:latin typeface="Source Sans Pro Light" panose="020B0403030403020204" pitchFamily="34" charset="0"/>
              </a:defRPr>
            </a:lvl4pPr>
            <a:lvl5pPr>
              <a:defRPr>
                <a:latin typeface="Source Sans Pro Light" panose="020B0403030403020204" pitchFamily="34" charset="0"/>
              </a:defRPr>
            </a:lvl5pPr>
          </a:lstStyle>
          <a:p>
            <a:pPr lvl="0"/>
            <a:r>
              <a:rPr lang="en-US"/>
              <a:t>Put your text here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65B6944-E3EC-8149-9E7D-BB5E97BC5302}"/>
              </a:ext>
            </a:extLst>
          </p:cNvPr>
          <p:cNvCxnSpPr/>
          <p:nvPr userDrawn="1"/>
        </p:nvCxnSpPr>
        <p:spPr>
          <a:xfrm>
            <a:off x="9354328" y="5205332"/>
            <a:ext cx="0" cy="6451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5C4EC09-BBAF-0C4C-A677-CCAC414DB75C}"/>
              </a:ext>
            </a:extLst>
          </p:cNvPr>
          <p:cNvSpPr txBox="1"/>
          <p:nvPr userDrawn="1"/>
        </p:nvSpPr>
        <p:spPr>
          <a:xfrm>
            <a:off x="9198675" y="6291392"/>
            <a:ext cx="311304" cy="217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9F976047-6D8B-40E5-9820-BFA42EA4E19A}" type="slidenum">
              <a:rPr lang="en-US" sz="813" b="1" i="0" smtClean="0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  <a:latin typeface="Roboto Black" panose="02000000000000000000" pitchFamily="2" charset="0"/>
                <a:ea typeface="Roboto Black" panose="02000000000000000000" pitchFamily="2" charset="0"/>
              </a:rPr>
              <a:pPr algn="ctr"/>
              <a:t>‹#›</a:t>
            </a:fld>
            <a:endParaRPr lang="en-US" sz="1463" b="1" i="0">
              <a:gradFill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3"/>
                  </a:gs>
                  <a:gs pos="100000">
                    <a:schemeClr val="accent6"/>
                  </a:gs>
                </a:gsLst>
                <a:path path="circle">
                  <a:fillToRect l="100000" t="100000"/>
                </a:path>
              </a:gra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51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*1.125000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Effect transition="in" filter="wipe(righ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*1.125000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Effect transition="in" filter="wipe(righ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CF5BD6-7884-0043-928E-FD943EC3A48C}"/>
              </a:ext>
            </a:extLst>
          </p:cNvPr>
          <p:cNvCxnSpPr/>
          <p:nvPr userDrawn="1"/>
        </p:nvCxnSpPr>
        <p:spPr>
          <a:xfrm>
            <a:off x="9354328" y="5205332"/>
            <a:ext cx="0" cy="6451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4E70A1F-6A73-6445-8676-81AD9B9C6F65}"/>
              </a:ext>
            </a:extLst>
          </p:cNvPr>
          <p:cNvSpPr txBox="1"/>
          <p:nvPr userDrawn="1"/>
        </p:nvSpPr>
        <p:spPr>
          <a:xfrm>
            <a:off x="9198675" y="6291392"/>
            <a:ext cx="311304" cy="217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9F976047-6D8B-40E5-9820-BFA42EA4E19A}" type="slidenum">
              <a:rPr lang="en-US" sz="813" b="1" i="0" smtClean="0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  <a:latin typeface="Roboto Black" panose="02000000000000000000" pitchFamily="2" charset="0"/>
                <a:ea typeface="Roboto Black" panose="02000000000000000000" pitchFamily="2" charset="0"/>
              </a:rPr>
              <a:pPr algn="ctr"/>
              <a:t>‹#›</a:t>
            </a:fld>
            <a:endParaRPr lang="en-US" sz="1463" b="1" i="0">
              <a:gradFill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3"/>
                  </a:gs>
                  <a:gs pos="100000">
                    <a:schemeClr val="accent6"/>
                  </a:gs>
                </a:gsLst>
                <a:path path="circle">
                  <a:fillToRect l="100000" t="100000"/>
                </a:path>
              </a:gra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75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935E3-6C98-FB45-BF66-D0F8511E4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31" y="457200"/>
            <a:ext cx="3194944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87408-9B9F-AA42-A85D-9AF393B35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343" y="987434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E7C923-EECA-1346-92E6-BC325A65AC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31" y="2057400"/>
            <a:ext cx="3194944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94" indent="0">
              <a:buNone/>
              <a:defRPr sz="1138"/>
            </a:lvl2pPr>
            <a:lvl3pPr marL="742987" indent="0">
              <a:buNone/>
              <a:defRPr sz="975"/>
            </a:lvl3pPr>
            <a:lvl4pPr marL="1114481" indent="0">
              <a:buNone/>
              <a:defRPr sz="813"/>
            </a:lvl4pPr>
            <a:lvl5pPr marL="1485974" indent="0">
              <a:buNone/>
              <a:defRPr sz="813"/>
            </a:lvl5pPr>
            <a:lvl6pPr marL="1857468" indent="0">
              <a:buNone/>
              <a:defRPr sz="813"/>
            </a:lvl6pPr>
            <a:lvl7pPr marL="2228962" indent="0">
              <a:buNone/>
              <a:defRPr sz="813"/>
            </a:lvl7pPr>
            <a:lvl8pPr marL="2600455" indent="0">
              <a:buNone/>
              <a:defRPr sz="813"/>
            </a:lvl8pPr>
            <a:lvl9pPr marL="2971949" indent="0">
              <a:buNone/>
              <a:defRPr sz="81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EBBAFE-1794-F543-824F-7C617F484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509-E4C9-D04C-8965-3A5F67247EE3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E86BF5-3486-3A44-BCCF-2C30F6DA8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223EDE-7B27-BA4D-9373-AC502C2F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E4C9-307B-3642-8BAD-1F1D87D32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8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1A089-D4B0-473E-9E88-B229C92A8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0F2E7-3DB3-4E02-9CE3-EE02BA7BC4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36B7F5-73C2-4097-BD7E-218376CF7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59C1-022B-4265-BA0A-AF99C9DB45B2}" type="datetimeFigureOut">
              <a:rPr lang="pt-BR" smtClean="0"/>
              <a:t>15/12/2020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560B4-6BCE-447F-8FEC-93FF571CA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84B1A-E2C2-4EEE-9551-AFE96EF29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16CC9-3F5A-41BA-9605-FC16017721C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03571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3973E-1F76-B143-9731-A638DFF2F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31" y="457200"/>
            <a:ext cx="3194944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7985D2-5FA0-6244-9C09-23BAA15F52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343" y="987434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94" indent="0">
              <a:buNone/>
              <a:defRPr sz="2275"/>
            </a:lvl2pPr>
            <a:lvl3pPr marL="742987" indent="0">
              <a:buNone/>
              <a:defRPr sz="1950"/>
            </a:lvl3pPr>
            <a:lvl4pPr marL="1114481" indent="0">
              <a:buNone/>
              <a:defRPr sz="1625"/>
            </a:lvl4pPr>
            <a:lvl5pPr marL="1485974" indent="0">
              <a:buNone/>
              <a:defRPr sz="1625"/>
            </a:lvl5pPr>
            <a:lvl6pPr marL="1857468" indent="0">
              <a:buNone/>
              <a:defRPr sz="1625"/>
            </a:lvl6pPr>
            <a:lvl7pPr marL="2228962" indent="0">
              <a:buNone/>
              <a:defRPr sz="1625"/>
            </a:lvl7pPr>
            <a:lvl8pPr marL="2600455" indent="0">
              <a:buNone/>
              <a:defRPr sz="1625"/>
            </a:lvl8pPr>
            <a:lvl9pPr marL="2971949" indent="0">
              <a:buNone/>
              <a:defRPr sz="162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B0C267-FA2A-414A-BB7D-8C3B00A1F1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31" y="2057400"/>
            <a:ext cx="3194944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94" indent="0">
              <a:buNone/>
              <a:defRPr sz="1138"/>
            </a:lvl2pPr>
            <a:lvl3pPr marL="742987" indent="0">
              <a:buNone/>
              <a:defRPr sz="975"/>
            </a:lvl3pPr>
            <a:lvl4pPr marL="1114481" indent="0">
              <a:buNone/>
              <a:defRPr sz="813"/>
            </a:lvl4pPr>
            <a:lvl5pPr marL="1485974" indent="0">
              <a:buNone/>
              <a:defRPr sz="813"/>
            </a:lvl5pPr>
            <a:lvl6pPr marL="1857468" indent="0">
              <a:buNone/>
              <a:defRPr sz="813"/>
            </a:lvl6pPr>
            <a:lvl7pPr marL="2228962" indent="0">
              <a:buNone/>
              <a:defRPr sz="813"/>
            </a:lvl7pPr>
            <a:lvl8pPr marL="2600455" indent="0">
              <a:buNone/>
              <a:defRPr sz="813"/>
            </a:lvl8pPr>
            <a:lvl9pPr marL="2971949" indent="0">
              <a:buNone/>
              <a:defRPr sz="81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49BA22-3092-7643-85BD-65AA5F3D2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509-E4C9-D04C-8965-3A5F67247EE3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D9DC93-B052-C146-9F1B-8B1C93709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3DE8F6-2051-7F41-B74B-AD5589F83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E4C9-307B-3642-8BAD-1F1D87D32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1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B93B0-5C04-5845-A945-09CEA5477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E9DABF-C353-9E41-AD11-50B1744D0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BD584B-2CF8-174A-8FF1-2191F87D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509-E4C9-D04C-8965-3A5F67247EE3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4E71E-C317-3E48-BA95-56AC83619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2CE82-6926-3F4A-B4BD-B05AB6BF8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E4C9-307B-3642-8BAD-1F1D87D32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6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19172B-D403-C543-B4B3-168DDDFFB2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BF52E2-0906-4749-8D0E-C1FE246F6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541308-ACEF-954C-B96A-91DC3BE7F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509-E4C9-D04C-8965-3A5F67247EE3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D925C-C57C-9546-9E80-9196DC61C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F2829-7AB4-6248-9E09-EF66D0CC8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E4C9-307B-3642-8BAD-1F1D87D32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94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A349BAE6-28CF-4A49-B251-8B802BB4AE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0079" y="790902"/>
            <a:ext cx="7483153" cy="486355"/>
          </a:xfrm>
        </p:spPr>
        <p:txBody>
          <a:bodyPr>
            <a:noAutofit/>
          </a:bodyPr>
          <a:lstStyle>
            <a:lvl1pPr marL="0" indent="0">
              <a:buNone/>
              <a:defRPr sz="26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>
              <a:defRPr sz="2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>
              <a:defRPr sz="2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>
              <a:defRPr sz="2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>
              <a:defRPr sz="2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</a:lstStyle>
          <a:p>
            <a:pPr lvl="0"/>
            <a:r>
              <a:rPr lang="en-US"/>
              <a:t>Put your main text here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DF88B13C-989D-F84D-A967-019EAC2561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0079" y="506152"/>
            <a:ext cx="7468369" cy="269360"/>
          </a:xfrm>
        </p:spPr>
        <p:txBody>
          <a:bodyPr>
            <a:normAutofit/>
          </a:bodyPr>
          <a:lstStyle>
            <a:lvl1pPr marL="0" indent="0">
              <a:buNone/>
              <a:defRPr sz="975" baseline="0">
                <a:latin typeface="Source Sans Pro Light" panose="020B0403030403020204" pitchFamily="34" charset="0"/>
              </a:defRPr>
            </a:lvl1pPr>
            <a:lvl2pPr>
              <a:defRPr>
                <a:latin typeface="Source Sans Pro Light" panose="020B0403030403020204" pitchFamily="34" charset="0"/>
              </a:defRPr>
            </a:lvl2pPr>
            <a:lvl3pPr>
              <a:defRPr>
                <a:latin typeface="Source Sans Pro Light" panose="020B0403030403020204" pitchFamily="34" charset="0"/>
              </a:defRPr>
            </a:lvl3pPr>
            <a:lvl4pPr>
              <a:defRPr>
                <a:latin typeface="Source Sans Pro Light" panose="020B0403030403020204" pitchFamily="34" charset="0"/>
              </a:defRPr>
            </a:lvl4pPr>
            <a:lvl5pPr>
              <a:defRPr>
                <a:latin typeface="Source Sans Pro Light" panose="020B0403030403020204" pitchFamily="34" charset="0"/>
              </a:defRPr>
            </a:lvl5pPr>
          </a:lstStyle>
          <a:p>
            <a:pPr lvl="0"/>
            <a:r>
              <a:rPr lang="en-US"/>
              <a:t>Put your text here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2324A86-5AF1-EF49-BFE4-F43C4FC731F4}"/>
              </a:ext>
            </a:extLst>
          </p:cNvPr>
          <p:cNvGrpSpPr/>
          <p:nvPr userDrawn="1"/>
        </p:nvGrpSpPr>
        <p:grpSpPr>
          <a:xfrm>
            <a:off x="5264053" y="1447803"/>
            <a:ext cx="3627536" cy="4679911"/>
            <a:chOff x="5828202" y="967154"/>
            <a:chExt cx="4464660" cy="4679911"/>
          </a:xfrm>
        </p:grpSpPr>
        <p:sp>
          <p:nvSpPr>
            <p:cNvPr id="31" name="Freeform 15">
              <a:extLst>
                <a:ext uri="{FF2B5EF4-FFF2-40B4-BE49-F238E27FC236}">
                  <a16:creationId xmlns:a16="http://schemas.microsoft.com/office/drawing/2014/main" id="{B4CA3FC7-03D6-E546-A4EC-7D2EA87F38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0246" y="967154"/>
              <a:ext cx="4302616" cy="2283119"/>
            </a:xfrm>
            <a:custGeom>
              <a:avLst/>
              <a:gdLst>
                <a:gd name="T0" fmla="*/ 247 w 533"/>
                <a:gd name="T1" fmla="*/ 0 h 283"/>
                <a:gd name="T2" fmla="*/ 247 w 533"/>
                <a:gd name="T3" fmla="*/ 31 h 283"/>
                <a:gd name="T4" fmla="*/ 214 w 533"/>
                <a:gd name="T5" fmla="*/ 34 h 283"/>
                <a:gd name="T6" fmla="*/ 178 w 533"/>
                <a:gd name="T7" fmla="*/ 43 h 283"/>
                <a:gd name="T8" fmla="*/ 113 w 533"/>
                <a:gd name="T9" fmla="*/ 74 h 283"/>
                <a:gd name="T10" fmla="*/ 105 w 533"/>
                <a:gd name="T11" fmla="*/ 79 h 283"/>
                <a:gd name="T12" fmla="*/ 98 w 533"/>
                <a:gd name="T13" fmla="*/ 84 h 283"/>
                <a:gd name="T14" fmla="*/ 85 w 533"/>
                <a:gd name="T15" fmla="*/ 94 h 283"/>
                <a:gd name="T16" fmla="*/ 62 w 533"/>
                <a:gd name="T17" fmla="*/ 117 h 283"/>
                <a:gd name="T18" fmla="*/ 28 w 533"/>
                <a:gd name="T19" fmla="*/ 166 h 283"/>
                <a:gd name="T20" fmla="*/ 10 w 533"/>
                <a:gd name="T21" fmla="*/ 212 h 283"/>
                <a:gd name="T22" fmla="*/ 2 w 533"/>
                <a:gd name="T23" fmla="*/ 249 h 283"/>
                <a:gd name="T24" fmla="*/ 1 w 533"/>
                <a:gd name="T25" fmla="*/ 256 h 283"/>
                <a:gd name="T26" fmla="*/ 1 w 533"/>
                <a:gd name="T27" fmla="*/ 263 h 283"/>
                <a:gd name="T28" fmla="*/ 0 w 533"/>
                <a:gd name="T29" fmla="*/ 273 h 283"/>
                <a:gd name="T30" fmla="*/ 0 w 533"/>
                <a:gd name="T31" fmla="*/ 282 h 283"/>
                <a:gd name="T32" fmla="*/ 1 w 533"/>
                <a:gd name="T33" fmla="*/ 273 h 283"/>
                <a:gd name="T34" fmla="*/ 2 w 533"/>
                <a:gd name="T35" fmla="*/ 263 h 283"/>
                <a:gd name="T36" fmla="*/ 2 w 533"/>
                <a:gd name="T37" fmla="*/ 257 h 283"/>
                <a:gd name="T38" fmla="*/ 3 w 533"/>
                <a:gd name="T39" fmla="*/ 249 h 283"/>
                <a:gd name="T40" fmla="*/ 12 w 533"/>
                <a:gd name="T41" fmla="*/ 213 h 283"/>
                <a:gd name="T42" fmla="*/ 32 w 533"/>
                <a:gd name="T43" fmla="*/ 168 h 283"/>
                <a:gd name="T44" fmla="*/ 67 w 533"/>
                <a:gd name="T45" fmla="*/ 121 h 283"/>
                <a:gd name="T46" fmla="*/ 90 w 533"/>
                <a:gd name="T47" fmla="*/ 100 h 283"/>
                <a:gd name="T48" fmla="*/ 103 w 533"/>
                <a:gd name="T49" fmla="*/ 90 h 283"/>
                <a:gd name="T50" fmla="*/ 110 w 533"/>
                <a:gd name="T51" fmla="*/ 85 h 283"/>
                <a:gd name="T52" fmla="*/ 117 w 533"/>
                <a:gd name="T53" fmla="*/ 81 h 283"/>
                <a:gd name="T54" fmla="*/ 181 w 533"/>
                <a:gd name="T55" fmla="*/ 53 h 283"/>
                <a:gd name="T56" fmla="*/ 216 w 533"/>
                <a:gd name="T57" fmla="*/ 46 h 283"/>
                <a:gd name="T58" fmla="*/ 252 w 533"/>
                <a:gd name="T59" fmla="*/ 45 h 283"/>
                <a:gd name="T60" fmla="*/ 288 w 533"/>
                <a:gd name="T61" fmla="*/ 48 h 283"/>
                <a:gd name="T62" fmla="*/ 323 w 533"/>
                <a:gd name="T63" fmla="*/ 56 h 283"/>
                <a:gd name="T64" fmla="*/ 384 w 533"/>
                <a:gd name="T65" fmla="*/ 85 h 283"/>
                <a:gd name="T66" fmla="*/ 410 w 533"/>
                <a:gd name="T67" fmla="*/ 105 h 283"/>
                <a:gd name="T68" fmla="*/ 421 w 533"/>
                <a:gd name="T69" fmla="*/ 116 h 283"/>
                <a:gd name="T70" fmla="*/ 429 w 533"/>
                <a:gd name="T71" fmla="*/ 124 h 283"/>
                <a:gd name="T72" fmla="*/ 430 w 533"/>
                <a:gd name="T73" fmla="*/ 124 h 283"/>
                <a:gd name="T74" fmla="*/ 431 w 533"/>
                <a:gd name="T75" fmla="*/ 126 h 283"/>
                <a:gd name="T76" fmla="*/ 434 w 533"/>
                <a:gd name="T77" fmla="*/ 129 h 283"/>
                <a:gd name="T78" fmla="*/ 435 w 533"/>
                <a:gd name="T79" fmla="*/ 130 h 283"/>
                <a:gd name="T80" fmla="*/ 488 w 533"/>
                <a:gd name="T81" fmla="*/ 250 h 283"/>
                <a:gd name="T82" fmla="*/ 488 w 533"/>
                <a:gd name="T83" fmla="*/ 252 h 283"/>
                <a:gd name="T84" fmla="*/ 489 w 533"/>
                <a:gd name="T85" fmla="*/ 259 h 283"/>
                <a:gd name="T86" fmla="*/ 489 w 533"/>
                <a:gd name="T87" fmla="*/ 265 h 283"/>
                <a:gd name="T88" fmla="*/ 489 w 533"/>
                <a:gd name="T89" fmla="*/ 270 h 283"/>
                <a:gd name="T90" fmla="*/ 489 w 533"/>
                <a:gd name="T91" fmla="*/ 275 h 283"/>
                <a:gd name="T92" fmla="*/ 489 w 533"/>
                <a:gd name="T93" fmla="*/ 281 h 283"/>
                <a:gd name="T94" fmla="*/ 489 w 533"/>
                <a:gd name="T95" fmla="*/ 283 h 283"/>
                <a:gd name="T96" fmla="*/ 490 w 533"/>
                <a:gd name="T97" fmla="*/ 283 h 283"/>
                <a:gd name="T98" fmla="*/ 517 w 533"/>
                <a:gd name="T99" fmla="*/ 283 h 283"/>
                <a:gd name="T100" fmla="*/ 533 w 533"/>
                <a:gd name="T101" fmla="*/ 283 h 283"/>
                <a:gd name="T102" fmla="*/ 533 w 533"/>
                <a:gd name="T103" fmla="*/ 282 h 283"/>
                <a:gd name="T104" fmla="*/ 247 w 533"/>
                <a:gd name="T105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33" h="283">
                  <a:moveTo>
                    <a:pt x="247" y="0"/>
                  </a:moveTo>
                  <a:cubicBezTo>
                    <a:pt x="247" y="31"/>
                    <a:pt x="247" y="31"/>
                    <a:pt x="247" y="31"/>
                  </a:cubicBezTo>
                  <a:cubicBezTo>
                    <a:pt x="236" y="32"/>
                    <a:pt x="225" y="33"/>
                    <a:pt x="214" y="34"/>
                  </a:cubicBezTo>
                  <a:cubicBezTo>
                    <a:pt x="202" y="37"/>
                    <a:pt x="190" y="39"/>
                    <a:pt x="178" y="43"/>
                  </a:cubicBezTo>
                  <a:cubicBezTo>
                    <a:pt x="154" y="50"/>
                    <a:pt x="132" y="61"/>
                    <a:pt x="113" y="74"/>
                  </a:cubicBezTo>
                  <a:cubicBezTo>
                    <a:pt x="110" y="75"/>
                    <a:pt x="108" y="77"/>
                    <a:pt x="105" y="79"/>
                  </a:cubicBezTo>
                  <a:cubicBezTo>
                    <a:pt x="103" y="80"/>
                    <a:pt x="101" y="82"/>
                    <a:pt x="98" y="84"/>
                  </a:cubicBezTo>
                  <a:cubicBezTo>
                    <a:pt x="94" y="87"/>
                    <a:pt x="89" y="91"/>
                    <a:pt x="85" y="94"/>
                  </a:cubicBezTo>
                  <a:cubicBezTo>
                    <a:pt x="77" y="102"/>
                    <a:pt x="69" y="109"/>
                    <a:pt x="62" y="117"/>
                  </a:cubicBezTo>
                  <a:cubicBezTo>
                    <a:pt x="48" y="133"/>
                    <a:pt x="37" y="150"/>
                    <a:pt x="28" y="166"/>
                  </a:cubicBezTo>
                  <a:cubicBezTo>
                    <a:pt x="20" y="182"/>
                    <a:pt x="14" y="198"/>
                    <a:pt x="10" y="212"/>
                  </a:cubicBezTo>
                  <a:cubicBezTo>
                    <a:pt x="6" y="226"/>
                    <a:pt x="3" y="239"/>
                    <a:pt x="2" y="249"/>
                  </a:cubicBezTo>
                  <a:cubicBezTo>
                    <a:pt x="2" y="252"/>
                    <a:pt x="2" y="254"/>
                    <a:pt x="1" y="256"/>
                  </a:cubicBezTo>
                  <a:cubicBezTo>
                    <a:pt x="1" y="259"/>
                    <a:pt x="1" y="261"/>
                    <a:pt x="1" y="263"/>
                  </a:cubicBezTo>
                  <a:cubicBezTo>
                    <a:pt x="1" y="267"/>
                    <a:pt x="0" y="271"/>
                    <a:pt x="0" y="273"/>
                  </a:cubicBezTo>
                  <a:cubicBezTo>
                    <a:pt x="0" y="279"/>
                    <a:pt x="0" y="282"/>
                    <a:pt x="0" y="282"/>
                  </a:cubicBezTo>
                  <a:cubicBezTo>
                    <a:pt x="0" y="282"/>
                    <a:pt x="0" y="279"/>
                    <a:pt x="1" y="273"/>
                  </a:cubicBezTo>
                  <a:cubicBezTo>
                    <a:pt x="1" y="271"/>
                    <a:pt x="1" y="267"/>
                    <a:pt x="2" y="263"/>
                  </a:cubicBezTo>
                  <a:cubicBezTo>
                    <a:pt x="2" y="261"/>
                    <a:pt x="2" y="259"/>
                    <a:pt x="2" y="257"/>
                  </a:cubicBezTo>
                  <a:cubicBezTo>
                    <a:pt x="3" y="254"/>
                    <a:pt x="3" y="252"/>
                    <a:pt x="3" y="249"/>
                  </a:cubicBezTo>
                  <a:cubicBezTo>
                    <a:pt x="5" y="239"/>
                    <a:pt x="7" y="226"/>
                    <a:pt x="12" y="213"/>
                  </a:cubicBezTo>
                  <a:cubicBezTo>
                    <a:pt x="17" y="199"/>
                    <a:pt x="23" y="183"/>
                    <a:pt x="32" y="168"/>
                  </a:cubicBezTo>
                  <a:cubicBezTo>
                    <a:pt x="41" y="152"/>
                    <a:pt x="53" y="136"/>
                    <a:pt x="67" y="121"/>
                  </a:cubicBezTo>
                  <a:cubicBezTo>
                    <a:pt x="74" y="114"/>
                    <a:pt x="82" y="107"/>
                    <a:pt x="90" y="100"/>
                  </a:cubicBezTo>
                  <a:cubicBezTo>
                    <a:pt x="94" y="96"/>
                    <a:pt x="99" y="93"/>
                    <a:pt x="103" y="90"/>
                  </a:cubicBezTo>
                  <a:cubicBezTo>
                    <a:pt x="106" y="88"/>
                    <a:pt x="108" y="87"/>
                    <a:pt x="110" y="85"/>
                  </a:cubicBezTo>
                  <a:cubicBezTo>
                    <a:pt x="113" y="84"/>
                    <a:pt x="115" y="82"/>
                    <a:pt x="117" y="81"/>
                  </a:cubicBezTo>
                  <a:cubicBezTo>
                    <a:pt x="137" y="69"/>
                    <a:pt x="158" y="60"/>
                    <a:pt x="181" y="53"/>
                  </a:cubicBezTo>
                  <a:cubicBezTo>
                    <a:pt x="193" y="50"/>
                    <a:pt x="204" y="48"/>
                    <a:pt x="216" y="46"/>
                  </a:cubicBezTo>
                  <a:cubicBezTo>
                    <a:pt x="228" y="45"/>
                    <a:pt x="240" y="44"/>
                    <a:pt x="252" y="45"/>
                  </a:cubicBezTo>
                  <a:cubicBezTo>
                    <a:pt x="265" y="45"/>
                    <a:pt x="276" y="46"/>
                    <a:pt x="288" y="48"/>
                  </a:cubicBezTo>
                  <a:cubicBezTo>
                    <a:pt x="300" y="50"/>
                    <a:pt x="311" y="52"/>
                    <a:pt x="323" y="56"/>
                  </a:cubicBezTo>
                  <a:cubicBezTo>
                    <a:pt x="345" y="63"/>
                    <a:pt x="366" y="73"/>
                    <a:pt x="384" y="85"/>
                  </a:cubicBezTo>
                  <a:cubicBezTo>
                    <a:pt x="393" y="92"/>
                    <a:pt x="402" y="98"/>
                    <a:pt x="410" y="105"/>
                  </a:cubicBezTo>
                  <a:cubicBezTo>
                    <a:pt x="414" y="108"/>
                    <a:pt x="418" y="112"/>
                    <a:pt x="421" y="116"/>
                  </a:cubicBezTo>
                  <a:cubicBezTo>
                    <a:pt x="424" y="119"/>
                    <a:pt x="427" y="121"/>
                    <a:pt x="429" y="124"/>
                  </a:cubicBezTo>
                  <a:cubicBezTo>
                    <a:pt x="429" y="124"/>
                    <a:pt x="429" y="124"/>
                    <a:pt x="430" y="124"/>
                  </a:cubicBezTo>
                  <a:cubicBezTo>
                    <a:pt x="430" y="125"/>
                    <a:pt x="431" y="126"/>
                    <a:pt x="431" y="126"/>
                  </a:cubicBezTo>
                  <a:cubicBezTo>
                    <a:pt x="432" y="127"/>
                    <a:pt x="433" y="128"/>
                    <a:pt x="434" y="129"/>
                  </a:cubicBezTo>
                  <a:cubicBezTo>
                    <a:pt x="434" y="130"/>
                    <a:pt x="434" y="130"/>
                    <a:pt x="435" y="130"/>
                  </a:cubicBezTo>
                  <a:cubicBezTo>
                    <a:pt x="463" y="164"/>
                    <a:pt x="481" y="205"/>
                    <a:pt x="488" y="250"/>
                  </a:cubicBezTo>
                  <a:cubicBezTo>
                    <a:pt x="488" y="250"/>
                    <a:pt x="488" y="251"/>
                    <a:pt x="488" y="252"/>
                  </a:cubicBezTo>
                  <a:cubicBezTo>
                    <a:pt x="488" y="254"/>
                    <a:pt x="488" y="256"/>
                    <a:pt x="489" y="259"/>
                  </a:cubicBezTo>
                  <a:cubicBezTo>
                    <a:pt x="489" y="261"/>
                    <a:pt x="489" y="263"/>
                    <a:pt x="489" y="265"/>
                  </a:cubicBezTo>
                  <a:cubicBezTo>
                    <a:pt x="489" y="267"/>
                    <a:pt x="489" y="269"/>
                    <a:pt x="489" y="270"/>
                  </a:cubicBezTo>
                  <a:cubicBezTo>
                    <a:pt x="489" y="272"/>
                    <a:pt x="489" y="273"/>
                    <a:pt x="489" y="275"/>
                  </a:cubicBezTo>
                  <a:cubicBezTo>
                    <a:pt x="489" y="277"/>
                    <a:pt x="489" y="279"/>
                    <a:pt x="489" y="281"/>
                  </a:cubicBezTo>
                  <a:cubicBezTo>
                    <a:pt x="489" y="282"/>
                    <a:pt x="489" y="283"/>
                    <a:pt x="489" y="283"/>
                  </a:cubicBezTo>
                  <a:cubicBezTo>
                    <a:pt x="490" y="283"/>
                    <a:pt x="490" y="283"/>
                    <a:pt x="490" y="283"/>
                  </a:cubicBezTo>
                  <a:cubicBezTo>
                    <a:pt x="517" y="283"/>
                    <a:pt x="517" y="283"/>
                    <a:pt x="517" y="283"/>
                  </a:cubicBezTo>
                  <a:cubicBezTo>
                    <a:pt x="533" y="283"/>
                    <a:pt x="533" y="283"/>
                    <a:pt x="533" y="283"/>
                  </a:cubicBezTo>
                  <a:cubicBezTo>
                    <a:pt x="533" y="283"/>
                    <a:pt x="533" y="282"/>
                    <a:pt x="533" y="282"/>
                  </a:cubicBezTo>
                  <a:cubicBezTo>
                    <a:pt x="533" y="126"/>
                    <a:pt x="405" y="0"/>
                    <a:pt x="24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3"/>
                </a:gs>
                <a:gs pos="100000">
                  <a:schemeClr val="accent6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/>
            </a:p>
          </p:txBody>
        </p:sp>
        <p:sp>
          <p:nvSpPr>
            <p:cNvPr id="32" name="Freeform 16">
              <a:extLst>
                <a:ext uri="{FF2B5EF4-FFF2-40B4-BE49-F238E27FC236}">
                  <a16:creationId xmlns:a16="http://schemas.microsoft.com/office/drawing/2014/main" id="{7EDB44E5-C1F8-AA45-9C10-9D8041ED7F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8202" y="3371201"/>
              <a:ext cx="4292942" cy="2275864"/>
            </a:xfrm>
            <a:custGeom>
              <a:avLst/>
              <a:gdLst>
                <a:gd name="T0" fmla="*/ 532 w 532"/>
                <a:gd name="T1" fmla="*/ 9 h 282"/>
                <a:gd name="T2" fmla="*/ 531 w 532"/>
                <a:gd name="T3" fmla="*/ 20 h 282"/>
                <a:gd name="T4" fmla="*/ 530 w 532"/>
                <a:gd name="T5" fmla="*/ 26 h 282"/>
                <a:gd name="T6" fmla="*/ 529 w 532"/>
                <a:gd name="T7" fmla="*/ 33 h 282"/>
                <a:gd name="T8" fmla="*/ 521 w 532"/>
                <a:gd name="T9" fmla="*/ 70 h 282"/>
                <a:gd name="T10" fmla="*/ 501 w 532"/>
                <a:gd name="T11" fmla="*/ 115 h 282"/>
                <a:gd name="T12" fmla="*/ 466 w 532"/>
                <a:gd name="T13" fmla="*/ 161 h 282"/>
                <a:gd name="T14" fmla="*/ 442 w 532"/>
                <a:gd name="T15" fmla="*/ 183 h 282"/>
                <a:gd name="T16" fmla="*/ 429 w 532"/>
                <a:gd name="T17" fmla="*/ 193 h 282"/>
                <a:gd name="T18" fmla="*/ 422 w 532"/>
                <a:gd name="T19" fmla="*/ 197 h 282"/>
                <a:gd name="T20" fmla="*/ 415 w 532"/>
                <a:gd name="T21" fmla="*/ 202 h 282"/>
                <a:gd name="T22" fmla="*/ 351 w 532"/>
                <a:gd name="T23" fmla="*/ 229 h 282"/>
                <a:gd name="T24" fmla="*/ 316 w 532"/>
                <a:gd name="T25" fmla="*/ 236 h 282"/>
                <a:gd name="T26" fmla="*/ 281 w 532"/>
                <a:gd name="T27" fmla="*/ 238 h 282"/>
                <a:gd name="T28" fmla="*/ 245 w 532"/>
                <a:gd name="T29" fmla="*/ 235 h 282"/>
                <a:gd name="T30" fmla="*/ 210 w 532"/>
                <a:gd name="T31" fmla="*/ 227 h 282"/>
                <a:gd name="T32" fmla="*/ 148 w 532"/>
                <a:gd name="T33" fmla="*/ 197 h 282"/>
                <a:gd name="T34" fmla="*/ 123 w 532"/>
                <a:gd name="T35" fmla="*/ 178 h 282"/>
                <a:gd name="T36" fmla="*/ 111 w 532"/>
                <a:gd name="T37" fmla="*/ 167 h 282"/>
                <a:gd name="T38" fmla="*/ 103 w 532"/>
                <a:gd name="T39" fmla="*/ 159 h 282"/>
                <a:gd name="T40" fmla="*/ 103 w 532"/>
                <a:gd name="T41" fmla="*/ 158 h 282"/>
                <a:gd name="T42" fmla="*/ 101 w 532"/>
                <a:gd name="T43" fmla="*/ 157 h 282"/>
                <a:gd name="T44" fmla="*/ 99 w 532"/>
                <a:gd name="T45" fmla="*/ 153 h 282"/>
                <a:gd name="T46" fmla="*/ 98 w 532"/>
                <a:gd name="T47" fmla="*/ 153 h 282"/>
                <a:gd name="T48" fmla="*/ 45 w 532"/>
                <a:gd name="T49" fmla="*/ 33 h 282"/>
                <a:gd name="T50" fmla="*/ 45 w 532"/>
                <a:gd name="T51" fmla="*/ 31 h 282"/>
                <a:gd name="T52" fmla="*/ 44 w 532"/>
                <a:gd name="T53" fmla="*/ 24 h 282"/>
                <a:gd name="T54" fmla="*/ 44 w 532"/>
                <a:gd name="T55" fmla="*/ 18 h 282"/>
                <a:gd name="T56" fmla="*/ 43 w 532"/>
                <a:gd name="T57" fmla="*/ 12 h 282"/>
                <a:gd name="T58" fmla="*/ 43 w 532"/>
                <a:gd name="T59" fmla="*/ 8 h 282"/>
                <a:gd name="T60" fmla="*/ 43 w 532"/>
                <a:gd name="T61" fmla="*/ 2 h 282"/>
                <a:gd name="T62" fmla="*/ 43 w 532"/>
                <a:gd name="T63" fmla="*/ 0 h 282"/>
                <a:gd name="T64" fmla="*/ 43 w 532"/>
                <a:gd name="T65" fmla="*/ 0 h 282"/>
                <a:gd name="T66" fmla="*/ 16 w 532"/>
                <a:gd name="T67" fmla="*/ 0 h 282"/>
                <a:gd name="T68" fmla="*/ 0 w 532"/>
                <a:gd name="T69" fmla="*/ 0 h 282"/>
                <a:gd name="T70" fmla="*/ 0 w 532"/>
                <a:gd name="T71" fmla="*/ 1 h 282"/>
                <a:gd name="T72" fmla="*/ 285 w 532"/>
                <a:gd name="T73" fmla="*/ 282 h 282"/>
                <a:gd name="T74" fmla="*/ 285 w 532"/>
                <a:gd name="T75" fmla="*/ 251 h 282"/>
                <a:gd name="T76" fmla="*/ 318 w 532"/>
                <a:gd name="T77" fmla="*/ 248 h 282"/>
                <a:gd name="T78" fmla="*/ 355 w 532"/>
                <a:gd name="T79" fmla="*/ 240 h 282"/>
                <a:gd name="T80" fmla="*/ 420 w 532"/>
                <a:gd name="T81" fmla="*/ 209 h 282"/>
                <a:gd name="T82" fmla="*/ 427 w 532"/>
                <a:gd name="T83" fmla="*/ 204 h 282"/>
                <a:gd name="T84" fmla="*/ 434 w 532"/>
                <a:gd name="T85" fmla="*/ 199 h 282"/>
                <a:gd name="T86" fmla="*/ 447 w 532"/>
                <a:gd name="T87" fmla="*/ 188 h 282"/>
                <a:gd name="T88" fmla="*/ 471 w 532"/>
                <a:gd name="T89" fmla="*/ 165 h 282"/>
                <a:gd name="T90" fmla="*/ 504 w 532"/>
                <a:gd name="T91" fmla="*/ 117 h 282"/>
                <a:gd name="T92" fmla="*/ 523 w 532"/>
                <a:gd name="T93" fmla="*/ 71 h 282"/>
                <a:gd name="T94" fmla="*/ 531 w 532"/>
                <a:gd name="T95" fmla="*/ 34 h 282"/>
                <a:gd name="T96" fmla="*/ 531 w 532"/>
                <a:gd name="T97" fmla="*/ 26 h 282"/>
                <a:gd name="T98" fmla="*/ 532 w 532"/>
                <a:gd name="T99" fmla="*/ 20 h 282"/>
                <a:gd name="T100" fmla="*/ 532 w 532"/>
                <a:gd name="T101" fmla="*/ 9 h 282"/>
                <a:gd name="T102" fmla="*/ 532 w 532"/>
                <a:gd name="T103" fmla="*/ 1 h 282"/>
                <a:gd name="T104" fmla="*/ 532 w 532"/>
                <a:gd name="T105" fmla="*/ 9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32" h="282">
                  <a:moveTo>
                    <a:pt x="532" y="9"/>
                  </a:moveTo>
                  <a:cubicBezTo>
                    <a:pt x="532" y="12"/>
                    <a:pt x="532" y="16"/>
                    <a:pt x="531" y="20"/>
                  </a:cubicBezTo>
                  <a:cubicBezTo>
                    <a:pt x="531" y="22"/>
                    <a:pt x="531" y="24"/>
                    <a:pt x="530" y="26"/>
                  </a:cubicBezTo>
                  <a:cubicBezTo>
                    <a:pt x="530" y="28"/>
                    <a:pt x="530" y="31"/>
                    <a:pt x="529" y="33"/>
                  </a:cubicBezTo>
                  <a:cubicBezTo>
                    <a:pt x="528" y="44"/>
                    <a:pt x="525" y="56"/>
                    <a:pt x="521" y="70"/>
                  </a:cubicBezTo>
                  <a:cubicBezTo>
                    <a:pt x="516" y="84"/>
                    <a:pt x="510" y="99"/>
                    <a:pt x="501" y="115"/>
                  </a:cubicBezTo>
                  <a:cubicBezTo>
                    <a:pt x="492" y="130"/>
                    <a:pt x="480" y="146"/>
                    <a:pt x="466" y="161"/>
                  </a:cubicBezTo>
                  <a:cubicBezTo>
                    <a:pt x="459" y="169"/>
                    <a:pt x="451" y="176"/>
                    <a:pt x="442" y="183"/>
                  </a:cubicBezTo>
                  <a:cubicBezTo>
                    <a:pt x="438" y="186"/>
                    <a:pt x="434" y="189"/>
                    <a:pt x="429" y="193"/>
                  </a:cubicBezTo>
                  <a:cubicBezTo>
                    <a:pt x="427" y="194"/>
                    <a:pt x="425" y="196"/>
                    <a:pt x="422" y="197"/>
                  </a:cubicBezTo>
                  <a:cubicBezTo>
                    <a:pt x="420" y="199"/>
                    <a:pt x="418" y="200"/>
                    <a:pt x="415" y="202"/>
                  </a:cubicBezTo>
                  <a:cubicBezTo>
                    <a:pt x="396" y="214"/>
                    <a:pt x="374" y="223"/>
                    <a:pt x="351" y="229"/>
                  </a:cubicBezTo>
                  <a:cubicBezTo>
                    <a:pt x="340" y="233"/>
                    <a:pt x="328" y="235"/>
                    <a:pt x="316" y="236"/>
                  </a:cubicBezTo>
                  <a:cubicBezTo>
                    <a:pt x="305" y="238"/>
                    <a:pt x="292" y="238"/>
                    <a:pt x="281" y="238"/>
                  </a:cubicBezTo>
                  <a:cubicBezTo>
                    <a:pt x="268" y="238"/>
                    <a:pt x="257" y="237"/>
                    <a:pt x="245" y="235"/>
                  </a:cubicBezTo>
                  <a:cubicBezTo>
                    <a:pt x="233" y="233"/>
                    <a:pt x="221" y="230"/>
                    <a:pt x="210" y="227"/>
                  </a:cubicBezTo>
                  <a:cubicBezTo>
                    <a:pt x="188" y="220"/>
                    <a:pt x="167" y="210"/>
                    <a:pt x="148" y="197"/>
                  </a:cubicBezTo>
                  <a:cubicBezTo>
                    <a:pt x="139" y="191"/>
                    <a:pt x="131" y="185"/>
                    <a:pt x="123" y="178"/>
                  </a:cubicBezTo>
                  <a:cubicBezTo>
                    <a:pt x="119" y="174"/>
                    <a:pt x="115" y="170"/>
                    <a:pt x="111" y="167"/>
                  </a:cubicBezTo>
                  <a:cubicBezTo>
                    <a:pt x="109" y="164"/>
                    <a:pt x="106" y="161"/>
                    <a:pt x="103" y="159"/>
                  </a:cubicBezTo>
                  <a:cubicBezTo>
                    <a:pt x="103" y="159"/>
                    <a:pt x="103" y="159"/>
                    <a:pt x="103" y="158"/>
                  </a:cubicBezTo>
                  <a:cubicBezTo>
                    <a:pt x="103" y="158"/>
                    <a:pt x="102" y="157"/>
                    <a:pt x="101" y="157"/>
                  </a:cubicBezTo>
                  <a:cubicBezTo>
                    <a:pt x="100" y="155"/>
                    <a:pt x="99" y="154"/>
                    <a:pt x="99" y="153"/>
                  </a:cubicBezTo>
                  <a:cubicBezTo>
                    <a:pt x="98" y="153"/>
                    <a:pt x="98" y="153"/>
                    <a:pt x="98" y="153"/>
                  </a:cubicBezTo>
                  <a:cubicBezTo>
                    <a:pt x="70" y="119"/>
                    <a:pt x="51" y="78"/>
                    <a:pt x="45" y="33"/>
                  </a:cubicBezTo>
                  <a:cubicBezTo>
                    <a:pt x="45" y="32"/>
                    <a:pt x="45" y="32"/>
                    <a:pt x="45" y="31"/>
                  </a:cubicBezTo>
                  <a:cubicBezTo>
                    <a:pt x="44" y="29"/>
                    <a:pt x="44" y="26"/>
                    <a:pt x="44" y="24"/>
                  </a:cubicBezTo>
                  <a:cubicBezTo>
                    <a:pt x="44" y="22"/>
                    <a:pt x="44" y="20"/>
                    <a:pt x="44" y="18"/>
                  </a:cubicBezTo>
                  <a:cubicBezTo>
                    <a:pt x="43" y="16"/>
                    <a:pt x="43" y="14"/>
                    <a:pt x="43" y="12"/>
                  </a:cubicBezTo>
                  <a:cubicBezTo>
                    <a:pt x="43" y="11"/>
                    <a:pt x="43" y="9"/>
                    <a:pt x="43" y="8"/>
                  </a:cubicBezTo>
                  <a:cubicBezTo>
                    <a:pt x="43" y="5"/>
                    <a:pt x="43" y="3"/>
                    <a:pt x="43" y="2"/>
                  </a:cubicBezTo>
                  <a:cubicBezTo>
                    <a:pt x="43" y="1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56"/>
                    <a:pt x="127" y="282"/>
                    <a:pt x="285" y="282"/>
                  </a:cubicBezTo>
                  <a:cubicBezTo>
                    <a:pt x="285" y="251"/>
                    <a:pt x="285" y="251"/>
                    <a:pt x="285" y="251"/>
                  </a:cubicBezTo>
                  <a:cubicBezTo>
                    <a:pt x="296" y="251"/>
                    <a:pt x="307" y="250"/>
                    <a:pt x="318" y="248"/>
                  </a:cubicBezTo>
                  <a:cubicBezTo>
                    <a:pt x="331" y="246"/>
                    <a:pt x="343" y="244"/>
                    <a:pt x="355" y="240"/>
                  </a:cubicBezTo>
                  <a:cubicBezTo>
                    <a:pt x="378" y="232"/>
                    <a:pt x="400" y="222"/>
                    <a:pt x="420" y="209"/>
                  </a:cubicBezTo>
                  <a:cubicBezTo>
                    <a:pt x="422" y="207"/>
                    <a:pt x="425" y="206"/>
                    <a:pt x="427" y="204"/>
                  </a:cubicBezTo>
                  <a:cubicBezTo>
                    <a:pt x="430" y="202"/>
                    <a:pt x="432" y="201"/>
                    <a:pt x="434" y="199"/>
                  </a:cubicBezTo>
                  <a:cubicBezTo>
                    <a:pt x="439" y="195"/>
                    <a:pt x="443" y="192"/>
                    <a:pt x="447" y="188"/>
                  </a:cubicBezTo>
                  <a:cubicBezTo>
                    <a:pt x="456" y="181"/>
                    <a:pt x="463" y="173"/>
                    <a:pt x="471" y="165"/>
                  </a:cubicBezTo>
                  <a:cubicBezTo>
                    <a:pt x="485" y="150"/>
                    <a:pt x="496" y="133"/>
                    <a:pt x="504" y="117"/>
                  </a:cubicBezTo>
                  <a:cubicBezTo>
                    <a:pt x="513" y="101"/>
                    <a:pt x="519" y="85"/>
                    <a:pt x="523" y="71"/>
                  </a:cubicBezTo>
                  <a:cubicBezTo>
                    <a:pt x="527" y="57"/>
                    <a:pt x="529" y="44"/>
                    <a:pt x="531" y="34"/>
                  </a:cubicBezTo>
                  <a:cubicBezTo>
                    <a:pt x="531" y="31"/>
                    <a:pt x="531" y="29"/>
                    <a:pt x="531" y="26"/>
                  </a:cubicBezTo>
                  <a:cubicBezTo>
                    <a:pt x="532" y="24"/>
                    <a:pt x="532" y="22"/>
                    <a:pt x="532" y="20"/>
                  </a:cubicBezTo>
                  <a:cubicBezTo>
                    <a:pt x="532" y="16"/>
                    <a:pt x="532" y="12"/>
                    <a:pt x="532" y="9"/>
                  </a:cubicBezTo>
                  <a:cubicBezTo>
                    <a:pt x="532" y="4"/>
                    <a:pt x="532" y="1"/>
                    <a:pt x="532" y="1"/>
                  </a:cubicBezTo>
                  <a:cubicBezTo>
                    <a:pt x="532" y="1"/>
                    <a:pt x="532" y="4"/>
                    <a:pt x="532" y="9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3"/>
                </a:gs>
                <a:gs pos="100000">
                  <a:schemeClr val="accent6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/>
            </a:p>
          </p:txBody>
        </p:sp>
      </p:grp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77AF6039-636C-5E49-A209-5B3E0EE08C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43533" y="2141927"/>
            <a:ext cx="2615521" cy="3226358"/>
          </a:xfrm>
          <a:custGeom>
            <a:avLst/>
            <a:gdLst>
              <a:gd name="connsiteX0" fmla="*/ 1609551 w 3219102"/>
              <a:gd name="connsiteY0" fmla="*/ 0 h 3226358"/>
              <a:gd name="connsiteX1" fmla="*/ 3219102 w 3219102"/>
              <a:gd name="connsiteY1" fmla="*/ 1613179 h 3226358"/>
              <a:gd name="connsiteX2" fmla="*/ 1609551 w 3219102"/>
              <a:gd name="connsiteY2" fmla="*/ 3226358 h 3226358"/>
              <a:gd name="connsiteX3" fmla="*/ 0 w 3219102"/>
              <a:gd name="connsiteY3" fmla="*/ 1613179 h 3226358"/>
              <a:gd name="connsiteX4" fmla="*/ 1609551 w 3219102"/>
              <a:gd name="connsiteY4" fmla="*/ 0 h 322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9102" h="3226358">
                <a:moveTo>
                  <a:pt x="1609551" y="0"/>
                </a:moveTo>
                <a:cubicBezTo>
                  <a:pt x="2498481" y="0"/>
                  <a:pt x="3219102" y="722245"/>
                  <a:pt x="3219102" y="1613179"/>
                </a:cubicBezTo>
                <a:cubicBezTo>
                  <a:pt x="3219102" y="2504113"/>
                  <a:pt x="2498481" y="3226358"/>
                  <a:pt x="1609551" y="3226358"/>
                </a:cubicBezTo>
                <a:cubicBezTo>
                  <a:pt x="720621" y="3226358"/>
                  <a:pt x="0" y="2504113"/>
                  <a:pt x="0" y="1613179"/>
                </a:cubicBezTo>
                <a:cubicBezTo>
                  <a:pt x="0" y="722245"/>
                  <a:pt x="720621" y="0"/>
                  <a:pt x="1609551" y="0"/>
                </a:cubicBezTo>
                <a:close/>
              </a:path>
            </a:pathLst>
          </a:custGeom>
          <a:pattFill prst="pct5">
            <a:fgClr>
              <a:schemeClr val="tx1">
                <a:lumMod val="75000"/>
                <a:lumOff val="2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Shape 2711">
            <a:extLst>
              <a:ext uri="{FF2B5EF4-FFF2-40B4-BE49-F238E27FC236}">
                <a16:creationId xmlns:a16="http://schemas.microsoft.com/office/drawing/2014/main" id="{5A2EC066-1891-B549-B6BC-41526643E41F}"/>
              </a:ext>
            </a:extLst>
          </p:cNvPr>
          <p:cNvSpPr/>
          <p:nvPr userDrawn="1"/>
        </p:nvSpPr>
        <p:spPr>
          <a:xfrm>
            <a:off x="493773" y="560847"/>
            <a:ext cx="226954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8" y="20618"/>
                  <a:pt x="982" y="16222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2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10800" y="13745"/>
                </a:moveTo>
                <a:cubicBezTo>
                  <a:pt x="9173" y="13745"/>
                  <a:pt x="7855" y="12427"/>
                  <a:pt x="7855" y="10800"/>
                </a:cubicBezTo>
                <a:cubicBezTo>
                  <a:pt x="7855" y="9173"/>
                  <a:pt x="9173" y="7855"/>
                  <a:pt x="10800" y="7855"/>
                </a:cubicBezTo>
                <a:cubicBezTo>
                  <a:pt x="12427" y="7855"/>
                  <a:pt x="13745" y="9173"/>
                  <a:pt x="13745" y="10800"/>
                </a:cubicBezTo>
                <a:cubicBezTo>
                  <a:pt x="13745" y="12427"/>
                  <a:pt x="12427" y="13745"/>
                  <a:pt x="10800" y="13745"/>
                </a:cubicBezTo>
                <a:moveTo>
                  <a:pt x="10800" y="6873"/>
                </a:moveTo>
                <a:cubicBezTo>
                  <a:pt x="8631" y="6873"/>
                  <a:pt x="6873" y="8631"/>
                  <a:pt x="6873" y="10800"/>
                </a:cubicBezTo>
                <a:cubicBezTo>
                  <a:pt x="6873" y="12969"/>
                  <a:pt x="8631" y="14727"/>
                  <a:pt x="10800" y="14727"/>
                </a:cubicBezTo>
                <a:cubicBezTo>
                  <a:pt x="12969" y="14727"/>
                  <a:pt x="14727" y="12969"/>
                  <a:pt x="14727" y="10800"/>
                </a:cubicBezTo>
                <a:cubicBezTo>
                  <a:pt x="14727" y="8631"/>
                  <a:pt x="12969" y="6873"/>
                  <a:pt x="10800" y="6873"/>
                </a:cubicBezTo>
              </a:path>
            </a:pathLst>
          </a:custGeom>
          <a:gradFill>
            <a:gsLst>
              <a:gs pos="0">
                <a:schemeClr val="accent5">
                  <a:lumMod val="67000"/>
                </a:schemeClr>
              </a:gs>
              <a:gs pos="48000">
                <a:schemeClr val="accent3"/>
              </a:gs>
              <a:gs pos="100000">
                <a:schemeClr val="accent6"/>
              </a:gs>
            </a:gsLst>
            <a:path path="circle">
              <a:fillToRect l="100000" t="100000"/>
            </a:path>
          </a:gradFill>
          <a:ln w="12700">
            <a:miter lim="400000"/>
          </a:ln>
        </p:spPr>
        <p:txBody>
          <a:bodyPr lIns="15474" tIns="15474" rIns="15474" bIns="15474" anchor="ctr"/>
          <a:lstStyle/>
          <a:p>
            <a:pPr defTabSz="18569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219">
              <a:latin typeface="Source Sans Pro Light" charset="0"/>
              <a:ea typeface="Source Sans Pro Light" charset="0"/>
              <a:cs typeface="Source Sans Pr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97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>
        <p:tmplLst>
          <p:tmpl lvl="1">
            <p:tnLst>
              <p:par>
                <p:cTn presetID="1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*1.125000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Effect transition="in" filter="wipe(righ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*1.125000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Effect transition="in" filter="wipe(righ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7DD642-0C9F-0943-B156-0FEA4BA99083}"/>
              </a:ext>
            </a:extLst>
          </p:cNvPr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gradFill>
            <a:gsLst>
              <a:gs pos="0">
                <a:schemeClr val="accent5">
                  <a:lumMod val="67000"/>
                </a:schemeClr>
              </a:gs>
              <a:gs pos="48000">
                <a:schemeClr val="accent3"/>
              </a:gs>
              <a:gs pos="100000">
                <a:schemeClr val="accent6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F651F3-B565-4849-BC65-8CF67A93D3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1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2 Subtitle +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500" y="1539557"/>
            <a:ext cx="4465281" cy="320664"/>
          </a:xfrm>
        </p:spPr>
        <p:txBody>
          <a:bodyPr anchor="ctr">
            <a:normAutofit/>
          </a:bodyPr>
          <a:lstStyle>
            <a:lvl1pPr marL="0" indent="0">
              <a:buNone/>
              <a:defRPr sz="1788" b="0" cap="all" baseline="0">
                <a:solidFill>
                  <a:schemeClr val="accent1"/>
                </a:solidFill>
                <a:latin typeface="+mj-lt"/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86166" y="1530227"/>
            <a:ext cx="4466225" cy="320664"/>
          </a:xfrm>
        </p:spPr>
        <p:txBody>
          <a:bodyPr anchor="ctr">
            <a:normAutofit/>
          </a:bodyPr>
          <a:lstStyle>
            <a:lvl1pPr marL="0" indent="0">
              <a:buNone/>
              <a:defRPr sz="1788" b="0" cap="all" baseline="0">
                <a:solidFill>
                  <a:schemeClr val="accent1"/>
                </a:solidFill>
                <a:latin typeface="+mj-lt"/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9029115" y="6324701"/>
            <a:ext cx="725261" cy="457471"/>
          </a:xfrm>
          <a:prstGeom prst="rect">
            <a:avLst/>
          </a:prstGeom>
        </p:spPr>
        <p:txBody>
          <a:bodyPr anchor="ctr"/>
          <a:lstStyle>
            <a:lvl1pPr algn="r">
              <a:defRPr sz="1463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55315" y="1870146"/>
            <a:ext cx="4313238" cy="416718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969425" y="1879477"/>
            <a:ext cx="4313238" cy="416718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325989" y="6140562"/>
            <a:ext cx="1303954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853" i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0672451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6899C-95EE-5F40-8CFD-E814FE3B02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84C142-9574-3744-8853-2E887FA000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94" indent="0" algn="ctr">
              <a:buNone/>
              <a:defRPr sz="1625"/>
            </a:lvl2pPr>
            <a:lvl3pPr marL="742987" indent="0" algn="ctr">
              <a:buNone/>
              <a:defRPr sz="1463"/>
            </a:lvl3pPr>
            <a:lvl4pPr marL="1114481" indent="0" algn="ctr">
              <a:buNone/>
              <a:defRPr sz="1300"/>
            </a:lvl4pPr>
            <a:lvl5pPr marL="1485974" indent="0" algn="ctr">
              <a:buNone/>
              <a:defRPr sz="1300"/>
            </a:lvl5pPr>
            <a:lvl6pPr marL="1857468" indent="0" algn="ctr">
              <a:buNone/>
              <a:defRPr sz="1300"/>
            </a:lvl6pPr>
            <a:lvl7pPr marL="2228962" indent="0" algn="ctr">
              <a:buNone/>
              <a:defRPr sz="1300"/>
            </a:lvl7pPr>
            <a:lvl8pPr marL="2600455" indent="0" algn="ctr">
              <a:buNone/>
              <a:defRPr sz="1300"/>
            </a:lvl8pPr>
            <a:lvl9pPr marL="2971949" indent="0" algn="ctr">
              <a:buNone/>
              <a:defRPr sz="13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CC0F8-AC94-764D-B3A5-4C6335FE6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509-E4C9-D04C-8965-3A5F67247EE3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6A7541-50BB-E84B-A332-A2E620F8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683D8-6CD4-4843-9E49-FFEE41007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E4C9-307B-3642-8BAD-1F1D87D32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07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FC6F9-06BA-7048-923C-D4CF7A8A4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383DD-4E5E-3848-86E9-5705661B5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1E107B-D336-B14C-8CA6-96F178DE3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509-E4C9-D04C-8965-3A5F67247EE3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90A0B2-74A8-1C46-B7D9-8459645B3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9D74B1-C9E8-0245-9C72-9D885F60C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E4C9-307B-3642-8BAD-1F1D87D32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95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6BFC2-8074-0643-B298-9350EEADB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80" y="1709747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7E36C2-67A5-8A41-954A-BDDBA0BB1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880" y="4589472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94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87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8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7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46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96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45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94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B7537-4AB7-7A4D-BD97-862734CEE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509-E4C9-D04C-8965-3A5F67247EE3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DE47D-6928-B342-A1E0-F851B8075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C9E39-903C-044A-A1AA-C777AAEF6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E4C9-307B-3642-8BAD-1F1D87D32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45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FD032-A041-8547-91B1-30D758B21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9AC8A-053F-3442-909C-625AC86B40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4E7467-67DC-D94E-8485-77FA21E564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40F296-E09D-9E40-BD47-9C43C7E0A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509-E4C9-D04C-8965-3A5F67247EE3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EEC652-5E2E-8148-9CF1-B34E2BA53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EF1E43-8F29-FD4C-A960-0859EFE68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E4C9-307B-3642-8BAD-1F1D87D32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0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F80FF-EF75-4FD1-B68E-60B26B815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75" y="1709738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E9F113-9FDB-43B4-97A2-0820EA430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6275" y="4589463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EF93D-5495-4408-9CD2-3DDD2F5BA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59C1-022B-4265-BA0A-AF99C9DB45B2}" type="datetimeFigureOut">
              <a:rPr lang="pt-BR" smtClean="0"/>
              <a:t>15/12/2020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34173-0648-455F-BD23-91C16CDA6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284E7B-0575-470C-A36B-19E91E19C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16CC9-3F5A-41BA-9605-FC16017721C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70106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136F3-B1B7-CB48-809C-D3B5A0448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30" y="365129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4A320-B15F-8A4C-AA59-5C5DE7CF5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330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94" indent="0">
              <a:buNone/>
              <a:defRPr sz="1625" b="1"/>
            </a:lvl2pPr>
            <a:lvl3pPr marL="742987" indent="0">
              <a:buNone/>
              <a:defRPr sz="1463" b="1"/>
            </a:lvl3pPr>
            <a:lvl4pPr marL="1114481" indent="0">
              <a:buNone/>
              <a:defRPr sz="1300" b="1"/>
            </a:lvl4pPr>
            <a:lvl5pPr marL="1485974" indent="0">
              <a:buNone/>
              <a:defRPr sz="1300" b="1"/>
            </a:lvl5pPr>
            <a:lvl6pPr marL="1857468" indent="0">
              <a:buNone/>
              <a:defRPr sz="1300" b="1"/>
            </a:lvl6pPr>
            <a:lvl7pPr marL="2228962" indent="0">
              <a:buNone/>
              <a:defRPr sz="1300" b="1"/>
            </a:lvl7pPr>
            <a:lvl8pPr marL="2600455" indent="0">
              <a:buNone/>
              <a:defRPr sz="1300" b="1"/>
            </a:lvl8pPr>
            <a:lvl9pPr marL="2971949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9EDCFA-9341-B147-97BA-BFA7A4506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330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53147D-6772-5143-AE40-251ED1642C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94" indent="0">
              <a:buNone/>
              <a:defRPr sz="1625" b="1"/>
            </a:lvl2pPr>
            <a:lvl3pPr marL="742987" indent="0">
              <a:buNone/>
              <a:defRPr sz="1463" b="1"/>
            </a:lvl3pPr>
            <a:lvl4pPr marL="1114481" indent="0">
              <a:buNone/>
              <a:defRPr sz="1300" b="1"/>
            </a:lvl4pPr>
            <a:lvl5pPr marL="1485974" indent="0">
              <a:buNone/>
              <a:defRPr sz="1300" b="1"/>
            </a:lvl5pPr>
            <a:lvl6pPr marL="1857468" indent="0">
              <a:buNone/>
              <a:defRPr sz="1300" b="1"/>
            </a:lvl6pPr>
            <a:lvl7pPr marL="2228962" indent="0">
              <a:buNone/>
              <a:defRPr sz="1300" b="1"/>
            </a:lvl7pPr>
            <a:lvl8pPr marL="2600455" indent="0">
              <a:buNone/>
              <a:defRPr sz="1300" b="1"/>
            </a:lvl8pPr>
            <a:lvl9pPr marL="2971949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6A3679-F486-DC45-AC5A-A0866A93FB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1489F2-A286-C045-84FB-777DE4640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509-E4C9-D04C-8965-3A5F67247EE3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7F91E9-D8D5-0D4A-BDD0-3E4DB6621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D3F280-4F36-1642-8663-C52B62508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E4C9-307B-3642-8BAD-1F1D87D32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8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17AE948-09C6-3F41-ABCE-91B835C1E2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0079" y="790902"/>
            <a:ext cx="7483153" cy="486355"/>
          </a:xfrm>
        </p:spPr>
        <p:txBody>
          <a:bodyPr>
            <a:noAutofit/>
          </a:bodyPr>
          <a:lstStyle>
            <a:lvl1pPr marL="0" indent="0">
              <a:buNone/>
              <a:defRPr sz="26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>
              <a:defRPr sz="2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>
              <a:defRPr sz="2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>
              <a:defRPr sz="2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>
              <a:defRPr sz="2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</a:lstStyle>
          <a:p>
            <a:pPr lvl="0"/>
            <a:r>
              <a:rPr lang="en-US"/>
              <a:t>Put your main text here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FDB5410-B626-504B-B145-224A39B2972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0079" y="506152"/>
            <a:ext cx="7468369" cy="269360"/>
          </a:xfrm>
        </p:spPr>
        <p:txBody>
          <a:bodyPr>
            <a:normAutofit/>
          </a:bodyPr>
          <a:lstStyle>
            <a:lvl1pPr marL="0" indent="0">
              <a:buNone/>
              <a:defRPr sz="975" baseline="0">
                <a:latin typeface="Source Sans Pro Light" panose="020B0403030403020204" pitchFamily="34" charset="0"/>
              </a:defRPr>
            </a:lvl1pPr>
            <a:lvl2pPr>
              <a:defRPr>
                <a:latin typeface="Source Sans Pro Light" panose="020B0403030403020204" pitchFamily="34" charset="0"/>
              </a:defRPr>
            </a:lvl2pPr>
            <a:lvl3pPr>
              <a:defRPr>
                <a:latin typeface="Source Sans Pro Light" panose="020B0403030403020204" pitchFamily="34" charset="0"/>
              </a:defRPr>
            </a:lvl3pPr>
            <a:lvl4pPr>
              <a:defRPr>
                <a:latin typeface="Source Sans Pro Light" panose="020B0403030403020204" pitchFamily="34" charset="0"/>
              </a:defRPr>
            </a:lvl4pPr>
            <a:lvl5pPr>
              <a:defRPr>
                <a:latin typeface="Source Sans Pro Light" panose="020B0403030403020204" pitchFamily="34" charset="0"/>
              </a:defRPr>
            </a:lvl5pPr>
          </a:lstStyle>
          <a:p>
            <a:pPr lvl="0"/>
            <a:r>
              <a:rPr lang="en-US"/>
              <a:t>Put your text here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65B6944-E3EC-8149-9E7D-BB5E97BC5302}"/>
              </a:ext>
            </a:extLst>
          </p:cNvPr>
          <p:cNvCxnSpPr/>
          <p:nvPr userDrawn="1"/>
        </p:nvCxnSpPr>
        <p:spPr>
          <a:xfrm>
            <a:off x="9354328" y="5205332"/>
            <a:ext cx="0" cy="6451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5C4EC09-BBAF-0C4C-A677-CCAC414DB75C}"/>
              </a:ext>
            </a:extLst>
          </p:cNvPr>
          <p:cNvSpPr txBox="1"/>
          <p:nvPr userDrawn="1"/>
        </p:nvSpPr>
        <p:spPr>
          <a:xfrm>
            <a:off x="9198675" y="6291392"/>
            <a:ext cx="311304" cy="217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9F976047-6D8B-40E5-9820-BFA42EA4E19A}" type="slidenum">
              <a:rPr lang="en-US" sz="813" b="1" i="0" smtClean="0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  <a:latin typeface="Roboto Black" panose="02000000000000000000" pitchFamily="2" charset="0"/>
                <a:ea typeface="Roboto Black" panose="02000000000000000000" pitchFamily="2" charset="0"/>
              </a:rPr>
              <a:pPr algn="ctr"/>
              <a:t>‹#›</a:t>
            </a:fld>
            <a:endParaRPr lang="en-US" sz="1463" b="1" i="0">
              <a:gradFill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3"/>
                  </a:gs>
                  <a:gs pos="100000">
                    <a:schemeClr val="accent6"/>
                  </a:gs>
                </a:gsLst>
                <a:path path="circle">
                  <a:fillToRect l="100000" t="100000"/>
                </a:path>
              </a:gra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84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*1.125000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Effect transition="in" filter="wipe(righ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*1.125000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Effect transition="in" filter="wipe(righ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CF5BD6-7884-0043-928E-FD943EC3A48C}"/>
              </a:ext>
            </a:extLst>
          </p:cNvPr>
          <p:cNvCxnSpPr/>
          <p:nvPr userDrawn="1"/>
        </p:nvCxnSpPr>
        <p:spPr>
          <a:xfrm>
            <a:off x="9354328" y="5205332"/>
            <a:ext cx="0" cy="6451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4E70A1F-6A73-6445-8676-81AD9B9C6F65}"/>
              </a:ext>
            </a:extLst>
          </p:cNvPr>
          <p:cNvSpPr txBox="1"/>
          <p:nvPr userDrawn="1"/>
        </p:nvSpPr>
        <p:spPr>
          <a:xfrm>
            <a:off x="9198675" y="6291392"/>
            <a:ext cx="311304" cy="217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9F976047-6D8B-40E5-9820-BFA42EA4E19A}" type="slidenum">
              <a:rPr lang="en-US" sz="813" b="1" i="0" smtClean="0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  <a:latin typeface="Roboto Black" panose="02000000000000000000" pitchFamily="2" charset="0"/>
                <a:ea typeface="Roboto Black" panose="02000000000000000000" pitchFamily="2" charset="0"/>
              </a:rPr>
              <a:pPr algn="ctr"/>
              <a:t>‹#›</a:t>
            </a:fld>
            <a:endParaRPr lang="en-US" sz="1463" b="1" i="0">
              <a:gradFill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3"/>
                  </a:gs>
                  <a:gs pos="100000">
                    <a:schemeClr val="accent6"/>
                  </a:gs>
                </a:gsLst>
                <a:path path="circle">
                  <a:fillToRect l="100000" t="100000"/>
                </a:path>
              </a:gra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50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935E3-6C98-FB45-BF66-D0F8511E4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31" y="457200"/>
            <a:ext cx="3194944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87408-9B9F-AA42-A85D-9AF393B35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343" y="987434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E7C923-EECA-1346-92E6-BC325A65AC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31" y="2057400"/>
            <a:ext cx="3194944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94" indent="0">
              <a:buNone/>
              <a:defRPr sz="1138"/>
            </a:lvl2pPr>
            <a:lvl3pPr marL="742987" indent="0">
              <a:buNone/>
              <a:defRPr sz="975"/>
            </a:lvl3pPr>
            <a:lvl4pPr marL="1114481" indent="0">
              <a:buNone/>
              <a:defRPr sz="813"/>
            </a:lvl4pPr>
            <a:lvl5pPr marL="1485974" indent="0">
              <a:buNone/>
              <a:defRPr sz="813"/>
            </a:lvl5pPr>
            <a:lvl6pPr marL="1857468" indent="0">
              <a:buNone/>
              <a:defRPr sz="813"/>
            </a:lvl6pPr>
            <a:lvl7pPr marL="2228962" indent="0">
              <a:buNone/>
              <a:defRPr sz="813"/>
            </a:lvl7pPr>
            <a:lvl8pPr marL="2600455" indent="0">
              <a:buNone/>
              <a:defRPr sz="813"/>
            </a:lvl8pPr>
            <a:lvl9pPr marL="2971949" indent="0">
              <a:buNone/>
              <a:defRPr sz="81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EBBAFE-1794-F543-824F-7C617F484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509-E4C9-D04C-8965-3A5F67247EE3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E86BF5-3486-3A44-BCCF-2C30F6DA8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223EDE-7B27-BA4D-9373-AC502C2F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E4C9-307B-3642-8BAD-1F1D87D32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8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3973E-1F76-B143-9731-A638DFF2F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31" y="457200"/>
            <a:ext cx="3194944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7985D2-5FA0-6244-9C09-23BAA15F52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343" y="987434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94" indent="0">
              <a:buNone/>
              <a:defRPr sz="2275"/>
            </a:lvl2pPr>
            <a:lvl3pPr marL="742987" indent="0">
              <a:buNone/>
              <a:defRPr sz="1950"/>
            </a:lvl3pPr>
            <a:lvl4pPr marL="1114481" indent="0">
              <a:buNone/>
              <a:defRPr sz="1625"/>
            </a:lvl4pPr>
            <a:lvl5pPr marL="1485974" indent="0">
              <a:buNone/>
              <a:defRPr sz="1625"/>
            </a:lvl5pPr>
            <a:lvl6pPr marL="1857468" indent="0">
              <a:buNone/>
              <a:defRPr sz="1625"/>
            </a:lvl6pPr>
            <a:lvl7pPr marL="2228962" indent="0">
              <a:buNone/>
              <a:defRPr sz="1625"/>
            </a:lvl7pPr>
            <a:lvl8pPr marL="2600455" indent="0">
              <a:buNone/>
              <a:defRPr sz="1625"/>
            </a:lvl8pPr>
            <a:lvl9pPr marL="2971949" indent="0">
              <a:buNone/>
              <a:defRPr sz="162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B0C267-FA2A-414A-BB7D-8C3B00A1F1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31" y="2057400"/>
            <a:ext cx="3194944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94" indent="0">
              <a:buNone/>
              <a:defRPr sz="1138"/>
            </a:lvl2pPr>
            <a:lvl3pPr marL="742987" indent="0">
              <a:buNone/>
              <a:defRPr sz="975"/>
            </a:lvl3pPr>
            <a:lvl4pPr marL="1114481" indent="0">
              <a:buNone/>
              <a:defRPr sz="813"/>
            </a:lvl4pPr>
            <a:lvl5pPr marL="1485974" indent="0">
              <a:buNone/>
              <a:defRPr sz="813"/>
            </a:lvl5pPr>
            <a:lvl6pPr marL="1857468" indent="0">
              <a:buNone/>
              <a:defRPr sz="813"/>
            </a:lvl6pPr>
            <a:lvl7pPr marL="2228962" indent="0">
              <a:buNone/>
              <a:defRPr sz="813"/>
            </a:lvl7pPr>
            <a:lvl8pPr marL="2600455" indent="0">
              <a:buNone/>
              <a:defRPr sz="813"/>
            </a:lvl8pPr>
            <a:lvl9pPr marL="2971949" indent="0">
              <a:buNone/>
              <a:defRPr sz="81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49BA22-3092-7643-85BD-65AA5F3D2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509-E4C9-D04C-8965-3A5F67247EE3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D9DC93-B052-C146-9F1B-8B1C93709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3DE8F6-2051-7F41-B74B-AD5589F83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E4C9-307B-3642-8BAD-1F1D87D32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0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B93B0-5C04-5845-A945-09CEA5477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E9DABF-C353-9E41-AD11-50B1744D0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BD584B-2CF8-174A-8FF1-2191F87D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509-E4C9-D04C-8965-3A5F67247EE3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4E71E-C317-3E48-BA95-56AC83619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2CE82-6926-3F4A-B4BD-B05AB6BF8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E4C9-307B-3642-8BAD-1F1D87D32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0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19172B-D403-C543-B4B3-168DDDFFB2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BF52E2-0906-4749-8D0E-C1FE246F6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541308-ACEF-954C-B96A-91DC3BE7F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509-E4C9-D04C-8965-3A5F67247EE3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D925C-C57C-9546-9E80-9196DC61C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F2829-7AB4-6248-9E09-EF66D0CC8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E4C9-307B-3642-8BAD-1F1D87D32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7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A349BAE6-28CF-4A49-B251-8B802BB4AE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0079" y="790902"/>
            <a:ext cx="7483153" cy="486355"/>
          </a:xfrm>
        </p:spPr>
        <p:txBody>
          <a:bodyPr>
            <a:noAutofit/>
          </a:bodyPr>
          <a:lstStyle>
            <a:lvl1pPr marL="0" indent="0">
              <a:buNone/>
              <a:defRPr sz="26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>
              <a:defRPr sz="2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>
              <a:defRPr sz="2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>
              <a:defRPr sz="2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>
              <a:defRPr sz="2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</a:lstStyle>
          <a:p>
            <a:pPr lvl="0"/>
            <a:r>
              <a:rPr lang="en-US"/>
              <a:t>Put your main text here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DF88B13C-989D-F84D-A967-019EAC2561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0079" y="506152"/>
            <a:ext cx="7468369" cy="269360"/>
          </a:xfrm>
        </p:spPr>
        <p:txBody>
          <a:bodyPr>
            <a:normAutofit/>
          </a:bodyPr>
          <a:lstStyle>
            <a:lvl1pPr marL="0" indent="0">
              <a:buNone/>
              <a:defRPr sz="975" baseline="0">
                <a:latin typeface="Source Sans Pro Light" panose="020B0403030403020204" pitchFamily="34" charset="0"/>
              </a:defRPr>
            </a:lvl1pPr>
            <a:lvl2pPr>
              <a:defRPr>
                <a:latin typeface="Source Sans Pro Light" panose="020B0403030403020204" pitchFamily="34" charset="0"/>
              </a:defRPr>
            </a:lvl2pPr>
            <a:lvl3pPr>
              <a:defRPr>
                <a:latin typeface="Source Sans Pro Light" panose="020B0403030403020204" pitchFamily="34" charset="0"/>
              </a:defRPr>
            </a:lvl3pPr>
            <a:lvl4pPr>
              <a:defRPr>
                <a:latin typeface="Source Sans Pro Light" panose="020B0403030403020204" pitchFamily="34" charset="0"/>
              </a:defRPr>
            </a:lvl4pPr>
            <a:lvl5pPr>
              <a:defRPr>
                <a:latin typeface="Source Sans Pro Light" panose="020B0403030403020204" pitchFamily="34" charset="0"/>
              </a:defRPr>
            </a:lvl5pPr>
          </a:lstStyle>
          <a:p>
            <a:pPr lvl="0"/>
            <a:r>
              <a:rPr lang="en-US"/>
              <a:t>Put your text here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2324A86-5AF1-EF49-BFE4-F43C4FC731F4}"/>
              </a:ext>
            </a:extLst>
          </p:cNvPr>
          <p:cNvGrpSpPr/>
          <p:nvPr userDrawn="1"/>
        </p:nvGrpSpPr>
        <p:grpSpPr>
          <a:xfrm>
            <a:off x="5264053" y="1447803"/>
            <a:ext cx="3627536" cy="4679911"/>
            <a:chOff x="5828202" y="967154"/>
            <a:chExt cx="4464660" cy="4679911"/>
          </a:xfrm>
        </p:grpSpPr>
        <p:sp>
          <p:nvSpPr>
            <p:cNvPr id="31" name="Freeform 15">
              <a:extLst>
                <a:ext uri="{FF2B5EF4-FFF2-40B4-BE49-F238E27FC236}">
                  <a16:creationId xmlns:a16="http://schemas.microsoft.com/office/drawing/2014/main" id="{B4CA3FC7-03D6-E546-A4EC-7D2EA87F38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0246" y="967154"/>
              <a:ext cx="4302616" cy="2283119"/>
            </a:xfrm>
            <a:custGeom>
              <a:avLst/>
              <a:gdLst>
                <a:gd name="T0" fmla="*/ 247 w 533"/>
                <a:gd name="T1" fmla="*/ 0 h 283"/>
                <a:gd name="T2" fmla="*/ 247 w 533"/>
                <a:gd name="T3" fmla="*/ 31 h 283"/>
                <a:gd name="T4" fmla="*/ 214 w 533"/>
                <a:gd name="T5" fmla="*/ 34 h 283"/>
                <a:gd name="T6" fmla="*/ 178 w 533"/>
                <a:gd name="T7" fmla="*/ 43 h 283"/>
                <a:gd name="T8" fmla="*/ 113 w 533"/>
                <a:gd name="T9" fmla="*/ 74 h 283"/>
                <a:gd name="T10" fmla="*/ 105 w 533"/>
                <a:gd name="T11" fmla="*/ 79 h 283"/>
                <a:gd name="T12" fmla="*/ 98 w 533"/>
                <a:gd name="T13" fmla="*/ 84 h 283"/>
                <a:gd name="T14" fmla="*/ 85 w 533"/>
                <a:gd name="T15" fmla="*/ 94 h 283"/>
                <a:gd name="T16" fmla="*/ 62 w 533"/>
                <a:gd name="T17" fmla="*/ 117 h 283"/>
                <a:gd name="T18" fmla="*/ 28 w 533"/>
                <a:gd name="T19" fmla="*/ 166 h 283"/>
                <a:gd name="T20" fmla="*/ 10 w 533"/>
                <a:gd name="T21" fmla="*/ 212 h 283"/>
                <a:gd name="T22" fmla="*/ 2 w 533"/>
                <a:gd name="T23" fmla="*/ 249 h 283"/>
                <a:gd name="T24" fmla="*/ 1 w 533"/>
                <a:gd name="T25" fmla="*/ 256 h 283"/>
                <a:gd name="T26" fmla="*/ 1 w 533"/>
                <a:gd name="T27" fmla="*/ 263 h 283"/>
                <a:gd name="T28" fmla="*/ 0 w 533"/>
                <a:gd name="T29" fmla="*/ 273 h 283"/>
                <a:gd name="T30" fmla="*/ 0 w 533"/>
                <a:gd name="T31" fmla="*/ 282 h 283"/>
                <a:gd name="T32" fmla="*/ 1 w 533"/>
                <a:gd name="T33" fmla="*/ 273 h 283"/>
                <a:gd name="T34" fmla="*/ 2 w 533"/>
                <a:gd name="T35" fmla="*/ 263 h 283"/>
                <a:gd name="T36" fmla="*/ 2 w 533"/>
                <a:gd name="T37" fmla="*/ 257 h 283"/>
                <a:gd name="T38" fmla="*/ 3 w 533"/>
                <a:gd name="T39" fmla="*/ 249 h 283"/>
                <a:gd name="T40" fmla="*/ 12 w 533"/>
                <a:gd name="T41" fmla="*/ 213 h 283"/>
                <a:gd name="T42" fmla="*/ 32 w 533"/>
                <a:gd name="T43" fmla="*/ 168 h 283"/>
                <a:gd name="T44" fmla="*/ 67 w 533"/>
                <a:gd name="T45" fmla="*/ 121 h 283"/>
                <a:gd name="T46" fmla="*/ 90 w 533"/>
                <a:gd name="T47" fmla="*/ 100 h 283"/>
                <a:gd name="T48" fmla="*/ 103 w 533"/>
                <a:gd name="T49" fmla="*/ 90 h 283"/>
                <a:gd name="T50" fmla="*/ 110 w 533"/>
                <a:gd name="T51" fmla="*/ 85 h 283"/>
                <a:gd name="T52" fmla="*/ 117 w 533"/>
                <a:gd name="T53" fmla="*/ 81 h 283"/>
                <a:gd name="T54" fmla="*/ 181 w 533"/>
                <a:gd name="T55" fmla="*/ 53 h 283"/>
                <a:gd name="T56" fmla="*/ 216 w 533"/>
                <a:gd name="T57" fmla="*/ 46 h 283"/>
                <a:gd name="T58" fmla="*/ 252 w 533"/>
                <a:gd name="T59" fmla="*/ 45 h 283"/>
                <a:gd name="T60" fmla="*/ 288 w 533"/>
                <a:gd name="T61" fmla="*/ 48 h 283"/>
                <a:gd name="T62" fmla="*/ 323 w 533"/>
                <a:gd name="T63" fmla="*/ 56 h 283"/>
                <a:gd name="T64" fmla="*/ 384 w 533"/>
                <a:gd name="T65" fmla="*/ 85 h 283"/>
                <a:gd name="T66" fmla="*/ 410 w 533"/>
                <a:gd name="T67" fmla="*/ 105 h 283"/>
                <a:gd name="T68" fmla="*/ 421 w 533"/>
                <a:gd name="T69" fmla="*/ 116 h 283"/>
                <a:gd name="T70" fmla="*/ 429 w 533"/>
                <a:gd name="T71" fmla="*/ 124 h 283"/>
                <a:gd name="T72" fmla="*/ 430 w 533"/>
                <a:gd name="T73" fmla="*/ 124 h 283"/>
                <a:gd name="T74" fmla="*/ 431 w 533"/>
                <a:gd name="T75" fmla="*/ 126 h 283"/>
                <a:gd name="T76" fmla="*/ 434 w 533"/>
                <a:gd name="T77" fmla="*/ 129 h 283"/>
                <a:gd name="T78" fmla="*/ 435 w 533"/>
                <a:gd name="T79" fmla="*/ 130 h 283"/>
                <a:gd name="T80" fmla="*/ 488 w 533"/>
                <a:gd name="T81" fmla="*/ 250 h 283"/>
                <a:gd name="T82" fmla="*/ 488 w 533"/>
                <a:gd name="T83" fmla="*/ 252 h 283"/>
                <a:gd name="T84" fmla="*/ 489 w 533"/>
                <a:gd name="T85" fmla="*/ 259 h 283"/>
                <a:gd name="T86" fmla="*/ 489 w 533"/>
                <a:gd name="T87" fmla="*/ 265 h 283"/>
                <a:gd name="T88" fmla="*/ 489 w 533"/>
                <a:gd name="T89" fmla="*/ 270 h 283"/>
                <a:gd name="T90" fmla="*/ 489 w 533"/>
                <a:gd name="T91" fmla="*/ 275 h 283"/>
                <a:gd name="T92" fmla="*/ 489 w 533"/>
                <a:gd name="T93" fmla="*/ 281 h 283"/>
                <a:gd name="T94" fmla="*/ 489 w 533"/>
                <a:gd name="T95" fmla="*/ 283 h 283"/>
                <a:gd name="T96" fmla="*/ 490 w 533"/>
                <a:gd name="T97" fmla="*/ 283 h 283"/>
                <a:gd name="T98" fmla="*/ 517 w 533"/>
                <a:gd name="T99" fmla="*/ 283 h 283"/>
                <a:gd name="T100" fmla="*/ 533 w 533"/>
                <a:gd name="T101" fmla="*/ 283 h 283"/>
                <a:gd name="T102" fmla="*/ 533 w 533"/>
                <a:gd name="T103" fmla="*/ 282 h 283"/>
                <a:gd name="T104" fmla="*/ 247 w 533"/>
                <a:gd name="T105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33" h="283">
                  <a:moveTo>
                    <a:pt x="247" y="0"/>
                  </a:moveTo>
                  <a:cubicBezTo>
                    <a:pt x="247" y="31"/>
                    <a:pt x="247" y="31"/>
                    <a:pt x="247" y="31"/>
                  </a:cubicBezTo>
                  <a:cubicBezTo>
                    <a:pt x="236" y="32"/>
                    <a:pt x="225" y="33"/>
                    <a:pt x="214" y="34"/>
                  </a:cubicBezTo>
                  <a:cubicBezTo>
                    <a:pt x="202" y="37"/>
                    <a:pt x="190" y="39"/>
                    <a:pt x="178" y="43"/>
                  </a:cubicBezTo>
                  <a:cubicBezTo>
                    <a:pt x="154" y="50"/>
                    <a:pt x="132" y="61"/>
                    <a:pt x="113" y="74"/>
                  </a:cubicBezTo>
                  <a:cubicBezTo>
                    <a:pt x="110" y="75"/>
                    <a:pt x="108" y="77"/>
                    <a:pt x="105" y="79"/>
                  </a:cubicBezTo>
                  <a:cubicBezTo>
                    <a:pt x="103" y="80"/>
                    <a:pt x="101" y="82"/>
                    <a:pt x="98" y="84"/>
                  </a:cubicBezTo>
                  <a:cubicBezTo>
                    <a:pt x="94" y="87"/>
                    <a:pt x="89" y="91"/>
                    <a:pt x="85" y="94"/>
                  </a:cubicBezTo>
                  <a:cubicBezTo>
                    <a:pt x="77" y="102"/>
                    <a:pt x="69" y="109"/>
                    <a:pt x="62" y="117"/>
                  </a:cubicBezTo>
                  <a:cubicBezTo>
                    <a:pt x="48" y="133"/>
                    <a:pt x="37" y="150"/>
                    <a:pt x="28" y="166"/>
                  </a:cubicBezTo>
                  <a:cubicBezTo>
                    <a:pt x="20" y="182"/>
                    <a:pt x="14" y="198"/>
                    <a:pt x="10" y="212"/>
                  </a:cubicBezTo>
                  <a:cubicBezTo>
                    <a:pt x="6" y="226"/>
                    <a:pt x="3" y="239"/>
                    <a:pt x="2" y="249"/>
                  </a:cubicBezTo>
                  <a:cubicBezTo>
                    <a:pt x="2" y="252"/>
                    <a:pt x="2" y="254"/>
                    <a:pt x="1" y="256"/>
                  </a:cubicBezTo>
                  <a:cubicBezTo>
                    <a:pt x="1" y="259"/>
                    <a:pt x="1" y="261"/>
                    <a:pt x="1" y="263"/>
                  </a:cubicBezTo>
                  <a:cubicBezTo>
                    <a:pt x="1" y="267"/>
                    <a:pt x="0" y="271"/>
                    <a:pt x="0" y="273"/>
                  </a:cubicBezTo>
                  <a:cubicBezTo>
                    <a:pt x="0" y="279"/>
                    <a:pt x="0" y="282"/>
                    <a:pt x="0" y="282"/>
                  </a:cubicBezTo>
                  <a:cubicBezTo>
                    <a:pt x="0" y="282"/>
                    <a:pt x="0" y="279"/>
                    <a:pt x="1" y="273"/>
                  </a:cubicBezTo>
                  <a:cubicBezTo>
                    <a:pt x="1" y="271"/>
                    <a:pt x="1" y="267"/>
                    <a:pt x="2" y="263"/>
                  </a:cubicBezTo>
                  <a:cubicBezTo>
                    <a:pt x="2" y="261"/>
                    <a:pt x="2" y="259"/>
                    <a:pt x="2" y="257"/>
                  </a:cubicBezTo>
                  <a:cubicBezTo>
                    <a:pt x="3" y="254"/>
                    <a:pt x="3" y="252"/>
                    <a:pt x="3" y="249"/>
                  </a:cubicBezTo>
                  <a:cubicBezTo>
                    <a:pt x="5" y="239"/>
                    <a:pt x="7" y="226"/>
                    <a:pt x="12" y="213"/>
                  </a:cubicBezTo>
                  <a:cubicBezTo>
                    <a:pt x="17" y="199"/>
                    <a:pt x="23" y="183"/>
                    <a:pt x="32" y="168"/>
                  </a:cubicBezTo>
                  <a:cubicBezTo>
                    <a:pt x="41" y="152"/>
                    <a:pt x="53" y="136"/>
                    <a:pt x="67" y="121"/>
                  </a:cubicBezTo>
                  <a:cubicBezTo>
                    <a:pt x="74" y="114"/>
                    <a:pt x="82" y="107"/>
                    <a:pt x="90" y="100"/>
                  </a:cubicBezTo>
                  <a:cubicBezTo>
                    <a:pt x="94" y="96"/>
                    <a:pt x="99" y="93"/>
                    <a:pt x="103" y="90"/>
                  </a:cubicBezTo>
                  <a:cubicBezTo>
                    <a:pt x="106" y="88"/>
                    <a:pt x="108" y="87"/>
                    <a:pt x="110" y="85"/>
                  </a:cubicBezTo>
                  <a:cubicBezTo>
                    <a:pt x="113" y="84"/>
                    <a:pt x="115" y="82"/>
                    <a:pt x="117" y="81"/>
                  </a:cubicBezTo>
                  <a:cubicBezTo>
                    <a:pt x="137" y="69"/>
                    <a:pt x="158" y="60"/>
                    <a:pt x="181" y="53"/>
                  </a:cubicBezTo>
                  <a:cubicBezTo>
                    <a:pt x="193" y="50"/>
                    <a:pt x="204" y="48"/>
                    <a:pt x="216" y="46"/>
                  </a:cubicBezTo>
                  <a:cubicBezTo>
                    <a:pt x="228" y="45"/>
                    <a:pt x="240" y="44"/>
                    <a:pt x="252" y="45"/>
                  </a:cubicBezTo>
                  <a:cubicBezTo>
                    <a:pt x="265" y="45"/>
                    <a:pt x="276" y="46"/>
                    <a:pt x="288" y="48"/>
                  </a:cubicBezTo>
                  <a:cubicBezTo>
                    <a:pt x="300" y="50"/>
                    <a:pt x="311" y="52"/>
                    <a:pt x="323" y="56"/>
                  </a:cubicBezTo>
                  <a:cubicBezTo>
                    <a:pt x="345" y="63"/>
                    <a:pt x="366" y="73"/>
                    <a:pt x="384" y="85"/>
                  </a:cubicBezTo>
                  <a:cubicBezTo>
                    <a:pt x="393" y="92"/>
                    <a:pt x="402" y="98"/>
                    <a:pt x="410" y="105"/>
                  </a:cubicBezTo>
                  <a:cubicBezTo>
                    <a:pt x="414" y="108"/>
                    <a:pt x="418" y="112"/>
                    <a:pt x="421" y="116"/>
                  </a:cubicBezTo>
                  <a:cubicBezTo>
                    <a:pt x="424" y="119"/>
                    <a:pt x="427" y="121"/>
                    <a:pt x="429" y="124"/>
                  </a:cubicBezTo>
                  <a:cubicBezTo>
                    <a:pt x="429" y="124"/>
                    <a:pt x="429" y="124"/>
                    <a:pt x="430" y="124"/>
                  </a:cubicBezTo>
                  <a:cubicBezTo>
                    <a:pt x="430" y="125"/>
                    <a:pt x="431" y="126"/>
                    <a:pt x="431" y="126"/>
                  </a:cubicBezTo>
                  <a:cubicBezTo>
                    <a:pt x="432" y="127"/>
                    <a:pt x="433" y="128"/>
                    <a:pt x="434" y="129"/>
                  </a:cubicBezTo>
                  <a:cubicBezTo>
                    <a:pt x="434" y="130"/>
                    <a:pt x="434" y="130"/>
                    <a:pt x="435" y="130"/>
                  </a:cubicBezTo>
                  <a:cubicBezTo>
                    <a:pt x="463" y="164"/>
                    <a:pt x="481" y="205"/>
                    <a:pt x="488" y="250"/>
                  </a:cubicBezTo>
                  <a:cubicBezTo>
                    <a:pt x="488" y="250"/>
                    <a:pt x="488" y="251"/>
                    <a:pt x="488" y="252"/>
                  </a:cubicBezTo>
                  <a:cubicBezTo>
                    <a:pt x="488" y="254"/>
                    <a:pt x="488" y="256"/>
                    <a:pt x="489" y="259"/>
                  </a:cubicBezTo>
                  <a:cubicBezTo>
                    <a:pt x="489" y="261"/>
                    <a:pt x="489" y="263"/>
                    <a:pt x="489" y="265"/>
                  </a:cubicBezTo>
                  <a:cubicBezTo>
                    <a:pt x="489" y="267"/>
                    <a:pt x="489" y="269"/>
                    <a:pt x="489" y="270"/>
                  </a:cubicBezTo>
                  <a:cubicBezTo>
                    <a:pt x="489" y="272"/>
                    <a:pt x="489" y="273"/>
                    <a:pt x="489" y="275"/>
                  </a:cubicBezTo>
                  <a:cubicBezTo>
                    <a:pt x="489" y="277"/>
                    <a:pt x="489" y="279"/>
                    <a:pt x="489" y="281"/>
                  </a:cubicBezTo>
                  <a:cubicBezTo>
                    <a:pt x="489" y="282"/>
                    <a:pt x="489" y="283"/>
                    <a:pt x="489" y="283"/>
                  </a:cubicBezTo>
                  <a:cubicBezTo>
                    <a:pt x="490" y="283"/>
                    <a:pt x="490" y="283"/>
                    <a:pt x="490" y="283"/>
                  </a:cubicBezTo>
                  <a:cubicBezTo>
                    <a:pt x="517" y="283"/>
                    <a:pt x="517" y="283"/>
                    <a:pt x="517" y="283"/>
                  </a:cubicBezTo>
                  <a:cubicBezTo>
                    <a:pt x="533" y="283"/>
                    <a:pt x="533" y="283"/>
                    <a:pt x="533" y="283"/>
                  </a:cubicBezTo>
                  <a:cubicBezTo>
                    <a:pt x="533" y="283"/>
                    <a:pt x="533" y="282"/>
                    <a:pt x="533" y="282"/>
                  </a:cubicBezTo>
                  <a:cubicBezTo>
                    <a:pt x="533" y="126"/>
                    <a:pt x="405" y="0"/>
                    <a:pt x="24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3"/>
                </a:gs>
                <a:gs pos="100000">
                  <a:schemeClr val="accent6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/>
            </a:p>
          </p:txBody>
        </p:sp>
        <p:sp>
          <p:nvSpPr>
            <p:cNvPr id="32" name="Freeform 16">
              <a:extLst>
                <a:ext uri="{FF2B5EF4-FFF2-40B4-BE49-F238E27FC236}">
                  <a16:creationId xmlns:a16="http://schemas.microsoft.com/office/drawing/2014/main" id="{7EDB44E5-C1F8-AA45-9C10-9D8041ED7F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8202" y="3371201"/>
              <a:ext cx="4292942" cy="2275864"/>
            </a:xfrm>
            <a:custGeom>
              <a:avLst/>
              <a:gdLst>
                <a:gd name="T0" fmla="*/ 532 w 532"/>
                <a:gd name="T1" fmla="*/ 9 h 282"/>
                <a:gd name="T2" fmla="*/ 531 w 532"/>
                <a:gd name="T3" fmla="*/ 20 h 282"/>
                <a:gd name="T4" fmla="*/ 530 w 532"/>
                <a:gd name="T5" fmla="*/ 26 h 282"/>
                <a:gd name="T6" fmla="*/ 529 w 532"/>
                <a:gd name="T7" fmla="*/ 33 h 282"/>
                <a:gd name="T8" fmla="*/ 521 w 532"/>
                <a:gd name="T9" fmla="*/ 70 h 282"/>
                <a:gd name="T10" fmla="*/ 501 w 532"/>
                <a:gd name="T11" fmla="*/ 115 h 282"/>
                <a:gd name="T12" fmla="*/ 466 w 532"/>
                <a:gd name="T13" fmla="*/ 161 h 282"/>
                <a:gd name="T14" fmla="*/ 442 w 532"/>
                <a:gd name="T15" fmla="*/ 183 h 282"/>
                <a:gd name="T16" fmla="*/ 429 w 532"/>
                <a:gd name="T17" fmla="*/ 193 h 282"/>
                <a:gd name="T18" fmla="*/ 422 w 532"/>
                <a:gd name="T19" fmla="*/ 197 h 282"/>
                <a:gd name="T20" fmla="*/ 415 w 532"/>
                <a:gd name="T21" fmla="*/ 202 h 282"/>
                <a:gd name="T22" fmla="*/ 351 w 532"/>
                <a:gd name="T23" fmla="*/ 229 h 282"/>
                <a:gd name="T24" fmla="*/ 316 w 532"/>
                <a:gd name="T25" fmla="*/ 236 h 282"/>
                <a:gd name="T26" fmla="*/ 281 w 532"/>
                <a:gd name="T27" fmla="*/ 238 h 282"/>
                <a:gd name="T28" fmla="*/ 245 w 532"/>
                <a:gd name="T29" fmla="*/ 235 h 282"/>
                <a:gd name="T30" fmla="*/ 210 w 532"/>
                <a:gd name="T31" fmla="*/ 227 h 282"/>
                <a:gd name="T32" fmla="*/ 148 w 532"/>
                <a:gd name="T33" fmla="*/ 197 h 282"/>
                <a:gd name="T34" fmla="*/ 123 w 532"/>
                <a:gd name="T35" fmla="*/ 178 h 282"/>
                <a:gd name="T36" fmla="*/ 111 w 532"/>
                <a:gd name="T37" fmla="*/ 167 h 282"/>
                <a:gd name="T38" fmla="*/ 103 w 532"/>
                <a:gd name="T39" fmla="*/ 159 h 282"/>
                <a:gd name="T40" fmla="*/ 103 w 532"/>
                <a:gd name="T41" fmla="*/ 158 h 282"/>
                <a:gd name="T42" fmla="*/ 101 w 532"/>
                <a:gd name="T43" fmla="*/ 157 h 282"/>
                <a:gd name="T44" fmla="*/ 99 w 532"/>
                <a:gd name="T45" fmla="*/ 153 h 282"/>
                <a:gd name="T46" fmla="*/ 98 w 532"/>
                <a:gd name="T47" fmla="*/ 153 h 282"/>
                <a:gd name="T48" fmla="*/ 45 w 532"/>
                <a:gd name="T49" fmla="*/ 33 h 282"/>
                <a:gd name="T50" fmla="*/ 45 w 532"/>
                <a:gd name="T51" fmla="*/ 31 h 282"/>
                <a:gd name="T52" fmla="*/ 44 w 532"/>
                <a:gd name="T53" fmla="*/ 24 h 282"/>
                <a:gd name="T54" fmla="*/ 44 w 532"/>
                <a:gd name="T55" fmla="*/ 18 h 282"/>
                <a:gd name="T56" fmla="*/ 43 w 532"/>
                <a:gd name="T57" fmla="*/ 12 h 282"/>
                <a:gd name="T58" fmla="*/ 43 w 532"/>
                <a:gd name="T59" fmla="*/ 8 h 282"/>
                <a:gd name="T60" fmla="*/ 43 w 532"/>
                <a:gd name="T61" fmla="*/ 2 h 282"/>
                <a:gd name="T62" fmla="*/ 43 w 532"/>
                <a:gd name="T63" fmla="*/ 0 h 282"/>
                <a:gd name="T64" fmla="*/ 43 w 532"/>
                <a:gd name="T65" fmla="*/ 0 h 282"/>
                <a:gd name="T66" fmla="*/ 16 w 532"/>
                <a:gd name="T67" fmla="*/ 0 h 282"/>
                <a:gd name="T68" fmla="*/ 0 w 532"/>
                <a:gd name="T69" fmla="*/ 0 h 282"/>
                <a:gd name="T70" fmla="*/ 0 w 532"/>
                <a:gd name="T71" fmla="*/ 1 h 282"/>
                <a:gd name="T72" fmla="*/ 285 w 532"/>
                <a:gd name="T73" fmla="*/ 282 h 282"/>
                <a:gd name="T74" fmla="*/ 285 w 532"/>
                <a:gd name="T75" fmla="*/ 251 h 282"/>
                <a:gd name="T76" fmla="*/ 318 w 532"/>
                <a:gd name="T77" fmla="*/ 248 h 282"/>
                <a:gd name="T78" fmla="*/ 355 w 532"/>
                <a:gd name="T79" fmla="*/ 240 h 282"/>
                <a:gd name="T80" fmla="*/ 420 w 532"/>
                <a:gd name="T81" fmla="*/ 209 h 282"/>
                <a:gd name="T82" fmla="*/ 427 w 532"/>
                <a:gd name="T83" fmla="*/ 204 h 282"/>
                <a:gd name="T84" fmla="*/ 434 w 532"/>
                <a:gd name="T85" fmla="*/ 199 h 282"/>
                <a:gd name="T86" fmla="*/ 447 w 532"/>
                <a:gd name="T87" fmla="*/ 188 h 282"/>
                <a:gd name="T88" fmla="*/ 471 w 532"/>
                <a:gd name="T89" fmla="*/ 165 h 282"/>
                <a:gd name="T90" fmla="*/ 504 w 532"/>
                <a:gd name="T91" fmla="*/ 117 h 282"/>
                <a:gd name="T92" fmla="*/ 523 w 532"/>
                <a:gd name="T93" fmla="*/ 71 h 282"/>
                <a:gd name="T94" fmla="*/ 531 w 532"/>
                <a:gd name="T95" fmla="*/ 34 h 282"/>
                <a:gd name="T96" fmla="*/ 531 w 532"/>
                <a:gd name="T97" fmla="*/ 26 h 282"/>
                <a:gd name="T98" fmla="*/ 532 w 532"/>
                <a:gd name="T99" fmla="*/ 20 h 282"/>
                <a:gd name="T100" fmla="*/ 532 w 532"/>
                <a:gd name="T101" fmla="*/ 9 h 282"/>
                <a:gd name="T102" fmla="*/ 532 w 532"/>
                <a:gd name="T103" fmla="*/ 1 h 282"/>
                <a:gd name="T104" fmla="*/ 532 w 532"/>
                <a:gd name="T105" fmla="*/ 9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32" h="282">
                  <a:moveTo>
                    <a:pt x="532" y="9"/>
                  </a:moveTo>
                  <a:cubicBezTo>
                    <a:pt x="532" y="12"/>
                    <a:pt x="532" y="16"/>
                    <a:pt x="531" y="20"/>
                  </a:cubicBezTo>
                  <a:cubicBezTo>
                    <a:pt x="531" y="22"/>
                    <a:pt x="531" y="24"/>
                    <a:pt x="530" y="26"/>
                  </a:cubicBezTo>
                  <a:cubicBezTo>
                    <a:pt x="530" y="28"/>
                    <a:pt x="530" y="31"/>
                    <a:pt x="529" y="33"/>
                  </a:cubicBezTo>
                  <a:cubicBezTo>
                    <a:pt x="528" y="44"/>
                    <a:pt x="525" y="56"/>
                    <a:pt x="521" y="70"/>
                  </a:cubicBezTo>
                  <a:cubicBezTo>
                    <a:pt x="516" y="84"/>
                    <a:pt x="510" y="99"/>
                    <a:pt x="501" y="115"/>
                  </a:cubicBezTo>
                  <a:cubicBezTo>
                    <a:pt x="492" y="130"/>
                    <a:pt x="480" y="146"/>
                    <a:pt x="466" y="161"/>
                  </a:cubicBezTo>
                  <a:cubicBezTo>
                    <a:pt x="459" y="169"/>
                    <a:pt x="451" y="176"/>
                    <a:pt x="442" y="183"/>
                  </a:cubicBezTo>
                  <a:cubicBezTo>
                    <a:pt x="438" y="186"/>
                    <a:pt x="434" y="189"/>
                    <a:pt x="429" y="193"/>
                  </a:cubicBezTo>
                  <a:cubicBezTo>
                    <a:pt x="427" y="194"/>
                    <a:pt x="425" y="196"/>
                    <a:pt x="422" y="197"/>
                  </a:cubicBezTo>
                  <a:cubicBezTo>
                    <a:pt x="420" y="199"/>
                    <a:pt x="418" y="200"/>
                    <a:pt x="415" y="202"/>
                  </a:cubicBezTo>
                  <a:cubicBezTo>
                    <a:pt x="396" y="214"/>
                    <a:pt x="374" y="223"/>
                    <a:pt x="351" y="229"/>
                  </a:cubicBezTo>
                  <a:cubicBezTo>
                    <a:pt x="340" y="233"/>
                    <a:pt x="328" y="235"/>
                    <a:pt x="316" y="236"/>
                  </a:cubicBezTo>
                  <a:cubicBezTo>
                    <a:pt x="305" y="238"/>
                    <a:pt x="292" y="238"/>
                    <a:pt x="281" y="238"/>
                  </a:cubicBezTo>
                  <a:cubicBezTo>
                    <a:pt x="268" y="238"/>
                    <a:pt x="257" y="237"/>
                    <a:pt x="245" y="235"/>
                  </a:cubicBezTo>
                  <a:cubicBezTo>
                    <a:pt x="233" y="233"/>
                    <a:pt x="221" y="230"/>
                    <a:pt x="210" y="227"/>
                  </a:cubicBezTo>
                  <a:cubicBezTo>
                    <a:pt x="188" y="220"/>
                    <a:pt x="167" y="210"/>
                    <a:pt x="148" y="197"/>
                  </a:cubicBezTo>
                  <a:cubicBezTo>
                    <a:pt x="139" y="191"/>
                    <a:pt x="131" y="185"/>
                    <a:pt x="123" y="178"/>
                  </a:cubicBezTo>
                  <a:cubicBezTo>
                    <a:pt x="119" y="174"/>
                    <a:pt x="115" y="170"/>
                    <a:pt x="111" y="167"/>
                  </a:cubicBezTo>
                  <a:cubicBezTo>
                    <a:pt x="109" y="164"/>
                    <a:pt x="106" y="161"/>
                    <a:pt x="103" y="159"/>
                  </a:cubicBezTo>
                  <a:cubicBezTo>
                    <a:pt x="103" y="159"/>
                    <a:pt x="103" y="159"/>
                    <a:pt x="103" y="158"/>
                  </a:cubicBezTo>
                  <a:cubicBezTo>
                    <a:pt x="103" y="158"/>
                    <a:pt x="102" y="157"/>
                    <a:pt x="101" y="157"/>
                  </a:cubicBezTo>
                  <a:cubicBezTo>
                    <a:pt x="100" y="155"/>
                    <a:pt x="99" y="154"/>
                    <a:pt x="99" y="153"/>
                  </a:cubicBezTo>
                  <a:cubicBezTo>
                    <a:pt x="98" y="153"/>
                    <a:pt x="98" y="153"/>
                    <a:pt x="98" y="153"/>
                  </a:cubicBezTo>
                  <a:cubicBezTo>
                    <a:pt x="70" y="119"/>
                    <a:pt x="51" y="78"/>
                    <a:pt x="45" y="33"/>
                  </a:cubicBezTo>
                  <a:cubicBezTo>
                    <a:pt x="45" y="32"/>
                    <a:pt x="45" y="32"/>
                    <a:pt x="45" y="31"/>
                  </a:cubicBezTo>
                  <a:cubicBezTo>
                    <a:pt x="44" y="29"/>
                    <a:pt x="44" y="26"/>
                    <a:pt x="44" y="24"/>
                  </a:cubicBezTo>
                  <a:cubicBezTo>
                    <a:pt x="44" y="22"/>
                    <a:pt x="44" y="20"/>
                    <a:pt x="44" y="18"/>
                  </a:cubicBezTo>
                  <a:cubicBezTo>
                    <a:pt x="43" y="16"/>
                    <a:pt x="43" y="14"/>
                    <a:pt x="43" y="12"/>
                  </a:cubicBezTo>
                  <a:cubicBezTo>
                    <a:pt x="43" y="11"/>
                    <a:pt x="43" y="9"/>
                    <a:pt x="43" y="8"/>
                  </a:cubicBezTo>
                  <a:cubicBezTo>
                    <a:pt x="43" y="5"/>
                    <a:pt x="43" y="3"/>
                    <a:pt x="43" y="2"/>
                  </a:cubicBezTo>
                  <a:cubicBezTo>
                    <a:pt x="43" y="1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56"/>
                    <a:pt x="127" y="282"/>
                    <a:pt x="285" y="282"/>
                  </a:cubicBezTo>
                  <a:cubicBezTo>
                    <a:pt x="285" y="251"/>
                    <a:pt x="285" y="251"/>
                    <a:pt x="285" y="251"/>
                  </a:cubicBezTo>
                  <a:cubicBezTo>
                    <a:pt x="296" y="251"/>
                    <a:pt x="307" y="250"/>
                    <a:pt x="318" y="248"/>
                  </a:cubicBezTo>
                  <a:cubicBezTo>
                    <a:pt x="331" y="246"/>
                    <a:pt x="343" y="244"/>
                    <a:pt x="355" y="240"/>
                  </a:cubicBezTo>
                  <a:cubicBezTo>
                    <a:pt x="378" y="232"/>
                    <a:pt x="400" y="222"/>
                    <a:pt x="420" y="209"/>
                  </a:cubicBezTo>
                  <a:cubicBezTo>
                    <a:pt x="422" y="207"/>
                    <a:pt x="425" y="206"/>
                    <a:pt x="427" y="204"/>
                  </a:cubicBezTo>
                  <a:cubicBezTo>
                    <a:pt x="430" y="202"/>
                    <a:pt x="432" y="201"/>
                    <a:pt x="434" y="199"/>
                  </a:cubicBezTo>
                  <a:cubicBezTo>
                    <a:pt x="439" y="195"/>
                    <a:pt x="443" y="192"/>
                    <a:pt x="447" y="188"/>
                  </a:cubicBezTo>
                  <a:cubicBezTo>
                    <a:pt x="456" y="181"/>
                    <a:pt x="463" y="173"/>
                    <a:pt x="471" y="165"/>
                  </a:cubicBezTo>
                  <a:cubicBezTo>
                    <a:pt x="485" y="150"/>
                    <a:pt x="496" y="133"/>
                    <a:pt x="504" y="117"/>
                  </a:cubicBezTo>
                  <a:cubicBezTo>
                    <a:pt x="513" y="101"/>
                    <a:pt x="519" y="85"/>
                    <a:pt x="523" y="71"/>
                  </a:cubicBezTo>
                  <a:cubicBezTo>
                    <a:pt x="527" y="57"/>
                    <a:pt x="529" y="44"/>
                    <a:pt x="531" y="34"/>
                  </a:cubicBezTo>
                  <a:cubicBezTo>
                    <a:pt x="531" y="31"/>
                    <a:pt x="531" y="29"/>
                    <a:pt x="531" y="26"/>
                  </a:cubicBezTo>
                  <a:cubicBezTo>
                    <a:pt x="532" y="24"/>
                    <a:pt x="532" y="22"/>
                    <a:pt x="532" y="20"/>
                  </a:cubicBezTo>
                  <a:cubicBezTo>
                    <a:pt x="532" y="16"/>
                    <a:pt x="532" y="12"/>
                    <a:pt x="532" y="9"/>
                  </a:cubicBezTo>
                  <a:cubicBezTo>
                    <a:pt x="532" y="4"/>
                    <a:pt x="532" y="1"/>
                    <a:pt x="532" y="1"/>
                  </a:cubicBezTo>
                  <a:cubicBezTo>
                    <a:pt x="532" y="1"/>
                    <a:pt x="532" y="4"/>
                    <a:pt x="532" y="9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3"/>
                </a:gs>
                <a:gs pos="100000">
                  <a:schemeClr val="accent6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/>
            </a:p>
          </p:txBody>
        </p:sp>
      </p:grp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77AF6039-636C-5E49-A209-5B3E0EE08C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43533" y="2141927"/>
            <a:ext cx="2615521" cy="3226358"/>
          </a:xfrm>
          <a:custGeom>
            <a:avLst/>
            <a:gdLst>
              <a:gd name="connsiteX0" fmla="*/ 1609551 w 3219102"/>
              <a:gd name="connsiteY0" fmla="*/ 0 h 3226358"/>
              <a:gd name="connsiteX1" fmla="*/ 3219102 w 3219102"/>
              <a:gd name="connsiteY1" fmla="*/ 1613179 h 3226358"/>
              <a:gd name="connsiteX2" fmla="*/ 1609551 w 3219102"/>
              <a:gd name="connsiteY2" fmla="*/ 3226358 h 3226358"/>
              <a:gd name="connsiteX3" fmla="*/ 0 w 3219102"/>
              <a:gd name="connsiteY3" fmla="*/ 1613179 h 3226358"/>
              <a:gd name="connsiteX4" fmla="*/ 1609551 w 3219102"/>
              <a:gd name="connsiteY4" fmla="*/ 0 h 322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9102" h="3226358">
                <a:moveTo>
                  <a:pt x="1609551" y="0"/>
                </a:moveTo>
                <a:cubicBezTo>
                  <a:pt x="2498481" y="0"/>
                  <a:pt x="3219102" y="722245"/>
                  <a:pt x="3219102" y="1613179"/>
                </a:cubicBezTo>
                <a:cubicBezTo>
                  <a:pt x="3219102" y="2504113"/>
                  <a:pt x="2498481" y="3226358"/>
                  <a:pt x="1609551" y="3226358"/>
                </a:cubicBezTo>
                <a:cubicBezTo>
                  <a:pt x="720621" y="3226358"/>
                  <a:pt x="0" y="2504113"/>
                  <a:pt x="0" y="1613179"/>
                </a:cubicBezTo>
                <a:cubicBezTo>
                  <a:pt x="0" y="722245"/>
                  <a:pt x="720621" y="0"/>
                  <a:pt x="1609551" y="0"/>
                </a:cubicBezTo>
                <a:close/>
              </a:path>
            </a:pathLst>
          </a:custGeom>
          <a:pattFill prst="pct5">
            <a:fgClr>
              <a:schemeClr val="tx1">
                <a:lumMod val="75000"/>
                <a:lumOff val="2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Shape 2711">
            <a:extLst>
              <a:ext uri="{FF2B5EF4-FFF2-40B4-BE49-F238E27FC236}">
                <a16:creationId xmlns:a16="http://schemas.microsoft.com/office/drawing/2014/main" id="{5A2EC066-1891-B549-B6BC-41526643E41F}"/>
              </a:ext>
            </a:extLst>
          </p:cNvPr>
          <p:cNvSpPr/>
          <p:nvPr userDrawn="1"/>
        </p:nvSpPr>
        <p:spPr>
          <a:xfrm>
            <a:off x="493773" y="560847"/>
            <a:ext cx="226954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8" y="20618"/>
                  <a:pt x="982" y="16222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2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10800" y="13745"/>
                </a:moveTo>
                <a:cubicBezTo>
                  <a:pt x="9173" y="13745"/>
                  <a:pt x="7855" y="12427"/>
                  <a:pt x="7855" y="10800"/>
                </a:cubicBezTo>
                <a:cubicBezTo>
                  <a:pt x="7855" y="9173"/>
                  <a:pt x="9173" y="7855"/>
                  <a:pt x="10800" y="7855"/>
                </a:cubicBezTo>
                <a:cubicBezTo>
                  <a:pt x="12427" y="7855"/>
                  <a:pt x="13745" y="9173"/>
                  <a:pt x="13745" y="10800"/>
                </a:cubicBezTo>
                <a:cubicBezTo>
                  <a:pt x="13745" y="12427"/>
                  <a:pt x="12427" y="13745"/>
                  <a:pt x="10800" y="13745"/>
                </a:cubicBezTo>
                <a:moveTo>
                  <a:pt x="10800" y="6873"/>
                </a:moveTo>
                <a:cubicBezTo>
                  <a:pt x="8631" y="6873"/>
                  <a:pt x="6873" y="8631"/>
                  <a:pt x="6873" y="10800"/>
                </a:cubicBezTo>
                <a:cubicBezTo>
                  <a:pt x="6873" y="12969"/>
                  <a:pt x="8631" y="14727"/>
                  <a:pt x="10800" y="14727"/>
                </a:cubicBezTo>
                <a:cubicBezTo>
                  <a:pt x="12969" y="14727"/>
                  <a:pt x="14727" y="12969"/>
                  <a:pt x="14727" y="10800"/>
                </a:cubicBezTo>
                <a:cubicBezTo>
                  <a:pt x="14727" y="8631"/>
                  <a:pt x="12969" y="6873"/>
                  <a:pt x="10800" y="6873"/>
                </a:cubicBezTo>
              </a:path>
            </a:pathLst>
          </a:custGeom>
          <a:gradFill>
            <a:gsLst>
              <a:gs pos="0">
                <a:schemeClr val="accent5">
                  <a:lumMod val="67000"/>
                </a:schemeClr>
              </a:gs>
              <a:gs pos="48000">
                <a:schemeClr val="accent3"/>
              </a:gs>
              <a:gs pos="100000">
                <a:schemeClr val="accent6"/>
              </a:gs>
            </a:gsLst>
            <a:path path="circle">
              <a:fillToRect l="100000" t="100000"/>
            </a:path>
          </a:gradFill>
          <a:ln w="12700">
            <a:miter lim="400000"/>
          </a:ln>
        </p:spPr>
        <p:txBody>
          <a:bodyPr lIns="15474" tIns="15474" rIns="15474" bIns="15474" anchor="ctr"/>
          <a:lstStyle/>
          <a:p>
            <a:pPr defTabSz="18569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219">
              <a:latin typeface="Source Sans Pro Light" charset="0"/>
              <a:ea typeface="Source Sans Pro Light" charset="0"/>
              <a:cs typeface="Source Sans Pr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03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>
        <p:tmplLst>
          <p:tmpl lvl="1">
            <p:tnLst>
              <p:par>
                <p:cTn presetID="1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*1.125000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Effect transition="in" filter="wipe(righ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*1.125000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Effect transition="in" filter="wipe(righ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7DD642-0C9F-0943-B156-0FEA4BA99083}"/>
              </a:ext>
            </a:extLst>
          </p:cNvPr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gradFill>
            <a:gsLst>
              <a:gs pos="0">
                <a:schemeClr val="accent5">
                  <a:lumMod val="67000"/>
                </a:schemeClr>
              </a:gs>
              <a:gs pos="48000">
                <a:schemeClr val="accent3"/>
              </a:gs>
              <a:gs pos="100000">
                <a:schemeClr val="accent6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F651F3-B565-4849-BC65-8CF67A93D3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22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Subtitle +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500" y="1539557"/>
            <a:ext cx="4465281" cy="320664"/>
          </a:xfrm>
        </p:spPr>
        <p:txBody>
          <a:bodyPr anchor="ctr">
            <a:normAutofit/>
          </a:bodyPr>
          <a:lstStyle>
            <a:lvl1pPr marL="0" indent="0">
              <a:buNone/>
              <a:defRPr sz="1788" b="0" cap="all" baseline="0">
                <a:solidFill>
                  <a:schemeClr val="accent1"/>
                </a:solidFill>
                <a:latin typeface="+mj-lt"/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86166" y="1530227"/>
            <a:ext cx="4466225" cy="320664"/>
          </a:xfrm>
        </p:spPr>
        <p:txBody>
          <a:bodyPr anchor="ctr">
            <a:normAutofit/>
          </a:bodyPr>
          <a:lstStyle>
            <a:lvl1pPr marL="0" indent="0">
              <a:buNone/>
              <a:defRPr sz="1788" b="0" cap="all" baseline="0">
                <a:solidFill>
                  <a:schemeClr val="accent1"/>
                </a:solidFill>
                <a:latin typeface="+mj-lt"/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9029115" y="6324701"/>
            <a:ext cx="725261" cy="457471"/>
          </a:xfrm>
          <a:prstGeom prst="rect">
            <a:avLst/>
          </a:prstGeom>
        </p:spPr>
        <p:txBody>
          <a:bodyPr anchor="ctr"/>
          <a:lstStyle>
            <a:lvl1pPr algn="r">
              <a:defRPr sz="1463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55315" y="1870146"/>
            <a:ext cx="4313238" cy="416718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969425" y="1879477"/>
            <a:ext cx="4313238" cy="416718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325989" y="6140562"/>
            <a:ext cx="1303954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853" i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2362559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8E237-0FAD-4182-AA41-3D017B378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07B48-BD50-4599-9225-A95A93AAA2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19576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E30F75-FEF4-423F-B4CD-C5A0907329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29200" y="1825625"/>
            <a:ext cx="4195763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38E789-FAEC-4EFC-8C1A-B4D6B0F56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59C1-022B-4265-BA0A-AF99C9DB45B2}" type="datetimeFigureOut">
              <a:rPr lang="pt-BR" smtClean="0"/>
              <a:t>15/12/2020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65F370-02EB-4F01-8F95-32F2F8E17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EAD1B6-90D2-468D-B16B-384C11B09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16CC9-3F5A-41BA-9605-FC16017721C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84436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6899C-95EE-5F40-8CFD-E814FE3B02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84C142-9574-3744-8853-2E887FA000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94" indent="0" algn="ctr">
              <a:buNone/>
              <a:defRPr sz="1625"/>
            </a:lvl2pPr>
            <a:lvl3pPr marL="742987" indent="0" algn="ctr">
              <a:buNone/>
              <a:defRPr sz="1463"/>
            </a:lvl3pPr>
            <a:lvl4pPr marL="1114481" indent="0" algn="ctr">
              <a:buNone/>
              <a:defRPr sz="1300"/>
            </a:lvl4pPr>
            <a:lvl5pPr marL="1485974" indent="0" algn="ctr">
              <a:buNone/>
              <a:defRPr sz="1300"/>
            </a:lvl5pPr>
            <a:lvl6pPr marL="1857468" indent="0" algn="ctr">
              <a:buNone/>
              <a:defRPr sz="1300"/>
            </a:lvl6pPr>
            <a:lvl7pPr marL="2228962" indent="0" algn="ctr">
              <a:buNone/>
              <a:defRPr sz="1300"/>
            </a:lvl7pPr>
            <a:lvl8pPr marL="2600455" indent="0" algn="ctr">
              <a:buNone/>
              <a:defRPr sz="1300"/>
            </a:lvl8pPr>
            <a:lvl9pPr marL="2971949" indent="0" algn="ctr">
              <a:buNone/>
              <a:defRPr sz="13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CC0F8-AC94-764D-B3A5-4C6335FE6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509-E4C9-D04C-8965-3A5F67247EE3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6A7541-50BB-E84B-A332-A2E620F8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683D8-6CD4-4843-9E49-FFEE41007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E4C9-307B-3642-8BAD-1F1D87D32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12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FC6F9-06BA-7048-923C-D4CF7A8A4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383DD-4E5E-3848-86E9-5705661B5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1E107B-D336-B14C-8CA6-96F178DE3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509-E4C9-D04C-8965-3A5F67247EE3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90A0B2-74A8-1C46-B7D9-8459645B3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9D74B1-C9E8-0245-9C72-9D885F60C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E4C9-307B-3642-8BAD-1F1D87D32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3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6BFC2-8074-0643-B298-9350EEADB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80" y="1709747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7E36C2-67A5-8A41-954A-BDDBA0BB1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880" y="4589472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94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87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8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7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46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96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45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94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B7537-4AB7-7A4D-BD97-862734CEE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509-E4C9-D04C-8965-3A5F67247EE3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DE47D-6928-B342-A1E0-F851B8075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C9E39-903C-044A-A1AA-C777AAEF6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E4C9-307B-3642-8BAD-1F1D87D32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91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FD032-A041-8547-91B1-30D758B21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9AC8A-053F-3442-909C-625AC86B40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4E7467-67DC-D94E-8485-77FA21E564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40F296-E09D-9E40-BD47-9C43C7E0A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509-E4C9-D04C-8965-3A5F67247EE3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EEC652-5E2E-8148-9CF1-B34E2BA53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EF1E43-8F29-FD4C-A960-0859EFE68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E4C9-307B-3642-8BAD-1F1D87D32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16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136F3-B1B7-CB48-809C-D3B5A0448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30" y="365129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4A320-B15F-8A4C-AA59-5C5DE7CF5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330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94" indent="0">
              <a:buNone/>
              <a:defRPr sz="1625" b="1"/>
            </a:lvl2pPr>
            <a:lvl3pPr marL="742987" indent="0">
              <a:buNone/>
              <a:defRPr sz="1463" b="1"/>
            </a:lvl3pPr>
            <a:lvl4pPr marL="1114481" indent="0">
              <a:buNone/>
              <a:defRPr sz="1300" b="1"/>
            </a:lvl4pPr>
            <a:lvl5pPr marL="1485974" indent="0">
              <a:buNone/>
              <a:defRPr sz="1300" b="1"/>
            </a:lvl5pPr>
            <a:lvl6pPr marL="1857468" indent="0">
              <a:buNone/>
              <a:defRPr sz="1300" b="1"/>
            </a:lvl6pPr>
            <a:lvl7pPr marL="2228962" indent="0">
              <a:buNone/>
              <a:defRPr sz="1300" b="1"/>
            </a:lvl7pPr>
            <a:lvl8pPr marL="2600455" indent="0">
              <a:buNone/>
              <a:defRPr sz="1300" b="1"/>
            </a:lvl8pPr>
            <a:lvl9pPr marL="2971949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9EDCFA-9341-B147-97BA-BFA7A4506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330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53147D-6772-5143-AE40-251ED1642C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94" indent="0">
              <a:buNone/>
              <a:defRPr sz="1625" b="1"/>
            </a:lvl2pPr>
            <a:lvl3pPr marL="742987" indent="0">
              <a:buNone/>
              <a:defRPr sz="1463" b="1"/>
            </a:lvl3pPr>
            <a:lvl4pPr marL="1114481" indent="0">
              <a:buNone/>
              <a:defRPr sz="1300" b="1"/>
            </a:lvl4pPr>
            <a:lvl5pPr marL="1485974" indent="0">
              <a:buNone/>
              <a:defRPr sz="1300" b="1"/>
            </a:lvl5pPr>
            <a:lvl6pPr marL="1857468" indent="0">
              <a:buNone/>
              <a:defRPr sz="1300" b="1"/>
            </a:lvl6pPr>
            <a:lvl7pPr marL="2228962" indent="0">
              <a:buNone/>
              <a:defRPr sz="1300" b="1"/>
            </a:lvl7pPr>
            <a:lvl8pPr marL="2600455" indent="0">
              <a:buNone/>
              <a:defRPr sz="1300" b="1"/>
            </a:lvl8pPr>
            <a:lvl9pPr marL="2971949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6A3679-F486-DC45-AC5A-A0866A93FB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1489F2-A286-C045-84FB-777DE4640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509-E4C9-D04C-8965-3A5F67247EE3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7F91E9-D8D5-0D4A-BDD0-3E4DB6621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D3F280-4F36-1642-8663-C52B62508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E4C9-307B-3642-8BAD-1F1D87D32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7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17AE948-09C6-3F41-ABCE-91B835C1E2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0079" y="790902"/>
            <a:ext cx="7483153" cy="486355"/>
          </a:xfrm>
        </p:spPr>
        <p:txBody>
          <a:bodyPr>
            <a:noAutofit/>
          </a:bodyPr>
          <a:lstStyle>
            <a:lvl1pPr marL="0" indent="0">
              <a:buNone/>
              <a:defRPr sz="26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>
              <a:defRPr sz="2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>
              <a:defRPr sz="2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>
              <a:defRPr sz="2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>
              <a:defRPr sz="2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</a:lstStyle>
          <a:p>
            <a:pPr lvl="0"/>
            <a:r>
              <a:rPr lang="en-US"/>
              <a:t>Put your main text here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FDB5410-B626-504B-B145-224A39B2972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0079" y="506152"/>
            <a:ext cx="7468369" cy="269360"/>
          </a:xfrm>
        </p:spPr>
        <p:txBody>
          <a:bodyPr>
            <a:normAutofit/>
          </a:bodyPr>
          <a:lstStyle>
            <a:lvl1pPr marL="0" indent="0">
              <a:buNone/>
              <a:defRPr sz="975" baseline="0">
                <a:latin typeface="Source Sans Pro Light" panose="020B0403030403020204" pitchFamily="34" charset="0"/>
              </a:defRPr>
            </a:lvl1pPr>
            <a:lvl2pPr>
              <a:defRPr>
                <a:latin typeface="Source Sans Pro Light" panose="020B0403030403020204" pitchFamily="34" charset="0"/>
              </a:defRPr>
            </a:lvl2pPr>
            <a:lvl3pPr>
              <a:defRPr>
                <a:latin typeface="Source Sans Pro Light" panose="020B0403030403020204" pitchFamily="34" charset="0"/>
              </a:defRPr>
            </a:lvl3pPr>
            <a:lvl4pPr>
              <a:defRPr>
                <a:latin typeface="Source Sans Pro Light" panose="020B0403030403020204" pitchFamily="34" charset="0"/>
              </a:defRPr>
            </a:lvl4pPr>
            <a:lvl5pPr>
              <a:defRPr>
                <a:latin typeface="Source Sans Pro Light" panose="020B0403030403020204" pitchFamily="34" charset="0"/>
              </a:defRPr>
            </a:lvl5pPr>
          </a:lstStyle>
          <a:p>
            <a:pPr lvl="0"/>
            <a:r>
              <a:rPr lang="en-US"/>
              <a:t>Put your text here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65B6944-E3EC-8149-9E7D-BB5E97BC5302}"/>
              </a:ext>
            </a:extLst>
          </p:cNvPr>
          <p:cNvCxnSpPr/>
          <p:nvPr userDrawn="1"/>
        </p:nvCxnSpPr>
        <p:spPr>
          <a:xfrm>
            <a:off x="9354328" y="5205332"/>
            <a:ext cx="0" cy="6451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5C4EC09-BBAF-0C4C-A677-CCAC414DB75C}"/>
              </a:ext>
            </a:extLst>
          </p:cNvPr>
          <p:cNvSpPr txBox="1"/>
          <p:nvPr userDrawn="1"/>
        </p:nvSpPr>
        <p:spPr>
          <a:xfrm>
            <a:off x="9198675" y="6291392"/>
            <a:ext cx="311304" cy="217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9F976047-6D8B-40E5-9820-BFA42EA4E19A}" type="slidenum">
              <a:rPr lang="en-US" sz="813" b="1" i="0" smtClean="0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  <a:latin typeface="Roboto Black" panose="02000000000000000000" pitchFamily="2" charset="0"/>
                <a:ea typeface="Roboto Black" panose="02000000000000000000" pitchFamily="2" charset="0"/>
              </a:rPr>
              <a:pPr algn="ctr"/>
              <a:t>‹#›</a:t>
            </a:fld>
            <a:endParaRPr lang="en-US" sz="1463" b="1" i="0">
              <a:gradFill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3"/>
                  </a:gs>
                  <a:gs pos="100000">
                    <a:schemeClr val="accent6"/>
                  </a:gs>
                </a:gsLst>
                <a:path path="circle">
                  <a:fillToRect l="100000" t="100000"/>
                </a:path>
              </a:gra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39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*1.125000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Effect transition="in" filter="wipe(righ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*1.125000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Effect transition="in" filter="wipe(righ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CF5BD6-7884-0043-928E-FD943EC3A48C}"/>
              </a:ext>
            </a:extLst>
          </p:cNvPr>
          <p:cNvCxnSpPr/>
          <p:nvPr userDrawn="1"/>
        </p:nvCxnSpPr>
        <p:spPr>
          <a:xfrm>
            <a:off x="9354328" y="5205332"/>
            <a:ext cx="0" cy="6451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4E70A1F-6A73-6445-8676-81AD9B9C6F65}"/>
              </a:ext>
            </a:extLst>
          </p:cNvPr>
          <p:cNvSpPr txBox="1"/>
          <p:nvPr userDrawn="1"/>
        </p:nvSpPr>
        <p:spPr>
          <a:xfrm>
            <a:off x="9198675" y="6291392"/>
            <a:ext cx="311304" cy="217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9F976047-6D8B-40E5-9820-BFA42EA4E19A}" type="slidenum">
              <a:rPr lang="en-US" sz="813" b="1" i="0" smtClean="0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  <a:latin typeface="Roboto Black" panose="02000000000000000000" pitchFamily="2" charset="0"/>
                <a:ea typeface="Roboto Black" panose="02000000000000000000" pitchFamily="2" charset="0"/>
              </a:rPr>
              <a:pPr algn="ctr"/>
              <a:t>‹#›</a:t>
            </a:fld>
            <a:endParaRPr lang="en-US" sz="1463" b="1" i="0">
              <a:gradFill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3"/>
                  </a:gs>
                  <a:gs pos="100000">
                    <a:schemeClr val="accent6"/>
                  </a:gs>
                </a:gsLst>
                <a:path path="circle">
                  <a:fillToRect l="100000" t="100000"/>
                </a:path>
              </a:gra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06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935E3-6C98-FB45-BF66-D0F8511E4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31" y="457200"/>
            <a:ext cx="3194944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87408-9B9F-AA42-A85D-9AF393B35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343" y="987434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E7C923-EECA-1346-92E6-BC325A65AC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31" y="2057400"/>
            <a:ext cx="3194944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94" indent="0">
              <a:buNone/>
              <a:defRPr sz="1138"/>
            </a:lvl2pPr>
            <a:lvl3pPr marL="742987" indent="0">
              <a:buNone/>
              <a:defRPr sz="975"/>
            </a:lvl3pPr>
            <a:lvl4pPr marL="1114481" indent="0">
              <a:buNone/>
              <a:defRPr sz="813"/>
            </a:lvl4pPr>
            <a:lvl5pPr marL="1485974" indent="0">
              <a:buNone/>
              <a:defRPr sz="813"/>
            </a:lvl5pPr>
            <a:lvl6pPr marL="1857468" indent="0">
              <a:buNone/>
              <a:defRPr sz="813"/>
            </a:lvl6pPr>
            <a:lvl7pPr marL="2228962" indent="0">
              <a:buNone/>
              <a:defRPr sz="813"/>
            </a:lvl7pPr>
            <a:lvl8pPr marL="2600455" indent="0">
              <a:buNone/>
              <a:defRPr sz="813"/>
            </a:lvl8pPr>
            <a:lvl9pPr marL="2971949" indent="0">
              <a:buNone/>
              <a:defRPr sz="81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EBBAFE-1794-F543-824F-7C617F484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509-E4C9-D04C-8965-3A5F67247EE3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E86BF5-3486-3A44-BCCF-2C30F6DA8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223EDE-7B27-BA4D-9373-AC502C2F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E4C9-307B-3642-8BAD-1F1D87D32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74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3973E-1F76-B143-9731-A638DFF2F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31" y="457200"/>
            <a:ext cx="3194944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7985D2-5FA0-6244-9C09-23BAA15F52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343" y="987434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94" indent="0">
              <a:buNone/>
              <a:defRPr sz="2275"/>
            </a:lvl2pPr>
            <a:lvl3pPr marL="742987" indent="0">
              <a:buNone/>
              <a:defRPr sz="1950"/>
            </a:lvl3pPr>
            <a:lvl4pPr marL="1114481" indent="0">
              <a:buNone/>
              <a:defRPr sz="1625"/>
            </a:lvl4pPr>
            <a:lvl5pPr marL="1485974" indent="0">
              <a:buNone/>
              <a:defRPr sz="1625"/>
            </a:lvl5pPr>
            <a:lvl6pPr marL="1857468" indent="0">
              <a:buNone/>
              <a:defRPr sz="1625"/>
            </a:lvl6pPr>
            <a:lvl7pPr marL="2228962" indent="0">
              <a:buNone/>
              <a:defRPr sz="1625"/>
            </a:lvl7pPr>
            <a:lvl8pPr marL="2600455" indent="0">
              <a:buNone/>
              <a:defRPr sz="1625"/>
            </a:lvl8pPr>
            <a:lvl9pPr marL="2971949" indent="0">
              <a:buNone/>
              <a:defRPr sz="162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B0C267-FA2A-414A-BB7D-8C3B00A1F1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31" y="2057400"/>
            <a:ext cx="3194944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94" indent="0">
              <a:buNone/>
              <a:defRPr sz="1138"/>
            </a:lvl2pPr>
            <a:lvl3pPr marL="742987" indent="0">
              <a:buNone/>
              <a:defRPr sz="975"/>
            </a:lvl3pPr>
            <a:lvl4pPr marL="1114481" indent="0">
              <a:buNone/>
              <a:defRPr sz="813"/>
            </a:lvl4pPr>
            <a:lvl5pPr marL="1485974" indent="0">
              <a:buNone/>
              <a:defRPr sz="813"/>
            </a:lvl5pPr>
            <a:lvl6pPr marL="1857468" indent="0">
              <a:buNone/>
              <a:defRPr sz="813"/>
            </a:lvl6pPr>
            <a:lvl7pPr marL="2228962" indent="0">
              <a:buNone/>
              <a:defRPr sz="813"/>
            </a:lvl7pPr>
            <a:lvl8pPr marL="2600455" indent="0">
              <a:buNone/>
              <a:defRPr sz="813"/>
            </a:lvl8pPr>
            <a:lvl9pPr marL="2971949" indent="0">
              <a:buNone/>
              <a:defRPr sz="81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49BA22-3092-7643-85BD-65AA5F3D2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509-E4C9-D04C-8965-3A5F67247EE3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D9DC93-B052-C146-9F1B-8B1C93709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3DE8F6-2051-7F41-B74B-AD5589F83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E4C9-307B-3642-8BAD-1F1D87D32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3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B93B0-5C04-5845-A945-09CEA5477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E9DABF-C353-9E41-AD11-50B1744D0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BD584B-2CF8-174A-8FF1-2191F87D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509-E4C9-D04C-8965-3A5F67247EE3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4E71E-C317-3E48-BA95-56AC83619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2CE82-6926-3F4A-B4BD-B05AB6BF8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E4C9-307B-3642-8BAD-1F1D87D32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3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8835D-2AC3-4C89-9700-CE570E261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25" y="365125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5DEE3B-2B8D-4FF3-BF67-B5F577DFF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625" y="1681163"/>
            <a:ext cx="4191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51F733-BF55-47CA-A0D7-E73C5047CC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625" y="2505075"/>
            <a:ext cx="41910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5E4E33-E5B9-4DCF-874B-5633877D9F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6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240D8B-C712-4E3A-B9EB-9DFDB72228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6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4310E8-89D7-403F-A3B8-B248F86B8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59C1-022B-4265-BA0A-AF99C9DB45B2}" type="datetimeFigureOut">
              <a:rPr lang="pt-BR" smtClean="0"/>
              <a:t>15/12/2020</a:t>
            </a:fld>
            <a:endParaRPr lang="pt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84A9BB-B773-4F0A-9674-0E6170EB2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6A2670-2BF4-4E6E-B429-457049E99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16CC9-3F5A-41BA-9605-FC16017721C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339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19172B-D403-C543-B4B3-168DDDFFB2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BF52E2-0906-4749-8D0E-C1FE246F6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541308-ACEF-954C-B96A-91DC3BE7F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509-E4C9-D04C-8965-3A5F67247EE3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D925C-C57C-9546-9E80-9196DC61C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F2829-7AB4-6248-9E09-EF66D0CC8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9E4C9-307B-3642-8BAD-1F1D87D32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04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A349BAE6-28CF-4A49-B251-8B802BB4AE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0079" y="790902"/>
            <a:ext cx="7483153" cy="486355"/>
          </a:xfrm>
        </p:spPr>
        <p:txBody>
          <a:bodyPr>
            <a:noAutofit/>
          </a:bodyPr>
          <a:lstStyle>
            <a:lvl1pPr marL="0" indent="0">
              <a:buNone/>
              <a:defRPr sz="260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>
              <a:defRPr sz="2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2pPr>
            <a:lvl3pPr>
              <a:defRPr sz="2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3pPr>
            <a:lvl4pPr>
              <a:defRPr sz="2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4pPr>
            <a:lvl5pPr>
              <a:defRPr sz="260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5pPr>
          </a:lstStyle>
          <a:p>
            <a:pPr lvl="0"/>
            <a:r>
              <a:rPr lang="en-US"/>
              <a:t>Put your main text here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DF88B13C-989D-F84D-A967-019EAC2561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0079" y="506152"/>
            <a:ext cx="7468369" cy="269360"/>
          </a:xfrm>
        </p:spPr>
        <p:txBody>
          <a:bodyPr>
            <a:normAutofit/>
          </a:bodyPr>
          <a:lstStyle>
            <a:lvl1pPr marL="0" indent="0">
              <a:buNone/>
              <a:defRPr sz="975" baseline="0">
                <a:latin typeface="Source Sans Pro Light" panose="020B0403030403020204" pitchFamily="34" charset="0"/>
              </a:defRPr>
            </a:lvl1pPr>
            <a:lvl2pPr>
              <a:defRPr>
                <a:latin typeface="Source Sans Pro Light" panose="020B0403030403020204" pitchFamily="34" charset="0"/>
              </a:defRPr>
            </a:lvl2pPr>
            <a:lvl3pPr>
              <a:defRPr>
                <a:latin typeface="Source Sans Pro Light" panose="020B0403030403020204" pitchFamily="34" charset="0"/>
              </a:defRPr>
            </a:lvl3pPr>
            <a:lvl4pPr>
              <a:defRPr>
                <a:latin typeface="Source Sans Pro Light" panose="020B0403030403020204" pitchFamily="34" charset="0"/>
              </a:defRPr>
            </a:lvl4pPr>
            <a:lvl5pPr>
              <a:defRPr>
                <a:latin typeface="Source Sans Pro Light" panose="020B0403030403020204" pitchFamily="34" charset="0"/>
              </a:defRPr>
            </a:lvl5pPr>
          </a:lstStyle>
          <a:p>
            <a:pPr lvl="0"/>
            <a:r>
              <a:rPr lang="en-US"/>
              <a:t>Put your text here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2324A86-5AF1-EF49-BFE4-F43C4FC731F4}"/>
              </a:ext>
            </a:extLst>
          </p:cNvPr>
          <p:cNvGrpSpPr/>
          <p:nvPr userDrawn="1"/>
        </p:nvGrpSpPr>
        <p:grpSpPr>
          <a:xfrm>
            <a:off x="5264053" y="1447803"/>
            <a:ext cx="3627536" cy="4679911"/>
            <a:chOff x="5828202" y="967154"/>
            <a:chExt cx="4464660" cy="4679911"/>
          </a:xfrm>
        </p:grpSpPr>
        <p:sp>
          <p:nvSpPr>
            <p:cNvPr id="31" name="Freeform 15">
              <a:extLst>
                <a:ext uri="{FF2B5EF4-FFF2-40B4-BE49-F238E27FC236}">
                  <a16:creationId xmlns:a16="http://schemas.microsoft.com/office/drawing/2014/main" id="{B4CA3FC7-03D6-E546-A4EC-7D2EA87F38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0246" y="967154"/>
              <a:ext cx="4302616" cy="2283119"/>
            </a:xfrm>
            <a:custGeom>
              <a:avLst/>
              <a:gdLst>
                <a:gd name="T0" fmla="*/ 247 w 533"/>
                <a:gd name="T1" fmla="*/ 0 h 283"/>
                <a:gd name="T2" fmla="*/ 247 w 533"/>
                <a:gd name="T3" fmla="*/ 31 h 283"/>
                <a:gd name="T4" fmla="*/ 214 w 533"/>
                <a:gd name="T5" fmla="*/ 34 h 283"/>
                <a:gd name="T6" fmla="*/ 178 w 533"/>
                <a:gd name="T7" fmla="*/ 43 h 283"/>
                <a:gd name="T8" fmla="*/ 113 w 533"/>
                <a:gd name="T9" fmla="*/ 74 h 283"/>
                <a:gd name="T10" fmla="*/ 105 w 533"/>
                <a:gd name="T11" fmla="*/ 79 h 283"/>
                <a:gd name="T12" fmla="*/ 98 w 533"/>
                <a:gd name="T13" fmla="*/ 84 h 283"/>
                <a:gd name="T14" fmla="*/ 85 w 533"/>
                <a:gd name="T15" fmla="*/ 94 h 283"/>
                <a:gd name="T16" fmla="*/ 62 w 533"/>
                <a:gd name="T17" fmla="*/ 117 h 283"/>
                <a:gd name="T18" fmla="*/ 28 w 533"/>
                <a:gd name="T19" fmla="*/ 166 h 283"/>
                <a:gd name="T20" fmla="*/ 10 w 533"/>
                <a:gd name="T21" fmla="*/ 212 h 283"/>
                <a:gd name="T22" fmla="*/ 2 w 533"/>
                <a:gd name="T23" fmla="*/ 249 h 283"/>
                <a:gd name="T24" fmla="*/ 1 w 533"/>
                <a:gd name="T25" fmla="*/ 256 h 283"/>
                <a:gd name="T26" fmla="*/ 1 w 533"/>
                <a:gd name="T27" fmla="*/ 263 h 283"/>
                <a:gd name="T28" fmla="*/ 0 w 533"/>
                <a:gd name="T29" fmla="*/ 273 h 283"/>
                <a:gd name="T30" fmla="*/ 0 w 533"/>
                <a:gd name="T31" fmla="*/ 282 h 283"/>
                <a:gd name="T32" fmla="*/ 1 w 533"/>
                <a:gd name="T33" fmla="*/ 273 h 283"/>
                <a:gd name="T34" fmla="*/ 2 w 533"/>
                <a:gd name="T35" fmla="*/ 263 h 283"/>
                <a:gd name="T36" fmla="*/ 2 w 533"/>
                <a:gd name="T37" fmla="*/ 257 h 283"/>
                <a:gd name="T38" fmla="*/ 3 w 533"/>
                <a:gd name="T39" fmla="*/ 249 h 283"/>
                <a:gd name="T40" fmla="*/ 12 w 533"/>
                <a:gd name="T41" fmla="*/ 213 h 283"/>
                <a:gd name="T42" fmla="*/ 32 w 533"/>
                <a:gd name="T43" fmla="*/ 168 h 283"/>
                <a:gd name="T44" fmla="*/ 67 w 533"/>
                <a:gd name="T45" fmla="*/ 121 h 283"/>
                <a:gd name="T46" fmla="*/ 90 w 533"/>
                <a:gd name="T47" fmla="*/ 100 h 283"/>
                <a:gd name="T48" fmla="*/ 103 w 533"/>
                <a:gd name="T49" fmla="*/ 90 h 283"/>
                <a:gd name="T50" fmla="*/ 110 w 533"/>
                <a:gd name="T51" fmla="*/ 85 h 283"/>
                <a:gd name="T52" fmla="*/ 117 w 533"/>
                <a:gd name="T53" fmla="*/ 81 h 283"/>
                <a:gd name="T54" fmla="*/ 181 w 533"/>
                <a:gd name="T55" fmla="*/ 53 h 283"/>
                <a:gd name="T56" fmla="*/ 216 w 533"/>
                <a:gd name="T57" fmla="*/ 46 h 283"/>
                <a:gd name="T58" fmla="*/ 252 w 533"/>
                <a:gd name="T59" fmla="*/ 45 h 283"/>
                <a:gd name="T60" fmla="*/ 288 w 533"/>
                <a:gd name="T61" fmla="*/ 48 h 283"/>
                <a:gd name="T62" fmla="*/ 323 w 533"/>
                <a:gd name="T63" fmla="*/ 56 h 283"/>
                <a:gd name="T64" fmla="*/ 384 w 533"/>
                <a:gd name="T65" fmla="*/ 85 h 283"/>
                <a:gd name="T66" fmla="*/ 410 w 533"/>
                <a:gd name="T67" fmla="*/ 105 h 283"/>
                <a:gd name="T68" fmla="*/ 421 w 533"/>
                <a:gd name="T69" fmla="*/ 116 h 283"/>
                <a:gd name="T70" fmla="*/ 429 w 533"/>
                <a:gd name="T71" fmla="*/ 124 h 283"/>
                <a:gd name="T72" fmla="*/ 430 w 533"/>
                <a:gd name="T73" fmla="*/ 124 h 283"/>
                <a:gd name="T74" fmla="*/ 431 w 533"/>
                <a:gd name="T75" fmla="*/ 126 h 283"/>
                <a:gd name="T76" fmla="*/ 434 w 533"/>
                <a:gd name="T77" fmla="*/ 129 h 283"/>
                <a:gd name="T78" fmla="*/ 435 w 533"/>
                <a:gd name="T79" fmla="*/ 130 h 283"/>
                <a:gd name="T80" fmla="*/ 488 w 533"/>
                <a:gd name="T81" fmla="*/ 250 h 283"/>
                <a:gd name="T82" fmla="*/ 488 w 533"/>
                <a:gd name="T83" fmla="*/ 252 h 283"/>
                <a:gd name="T84" fmla="*/ 489 w 533"/>
                <a:gd name="T85" fmla="*/ 259 h 283"/>
                <a:gd name="T86" fmla="*/ 489 w 533"/>
                <a:gd name="T87" fmla="*/ 265 h 283"/>
                <a:gd name="T88" fmla="*/ 489 w 533"/>
                <a:gd name="T89" fmla="*/ 270 h 283"/>
                <a:gd name="T90" fmla="*/ 489 w 533"/>
                <a:gd name="T91" fmla="*/ 275 h 283"/>
                <a:gd name="T92" fmla="*/ 489 w 533"/>
                <a:gd name="T93" fmla="*/ 281 h 283"/>
                <a:gd name="T94" fmla="*/ 489 w 533"/>
                <a:gd name="T95" fmla="*/ 283 h 283"/>
                <a:gd name="T96" fmla="*/ 490 w 533"/>
                <a:gd name="T97" fmla="*/ 283 h 283"/>
                <a:gd name="T98" fmla="*/ 517 w 533"/>
                <a:gd name="T99" fmla="*/ 283 h 283"/>
                <a:gd name="T100" fmla="*/ 533 w 533"/>
                <a:gd name="T101" fmla="*/ 283 h 283"/>
                <a:gd name="T102" fmla="*/ 533 w 533"/>
                <a:gd name="T103" fmla="*/ 282 h 283"/>
                <a:gd name="T104" fmla="*/ 247 w 533"/>
                <a:gd name="T105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33" h="283">
                  <a:moveTo>
                    <a:pt x="247" y="0"/>
                  </a:moveTo>
                  <a:cubicBezTo>
                    <a:pt x="247" y="31"/>
                    <a:pt x="247" y="31"/>
                    <a:pt x="247" y="31"/>
                  </a:cubicBezTo>
                  <a:cubicBezTo>
                    <a:pt x="236" y="32"/>
                    <a:pt x="225" y="33"/>
                    <a:pt x="214" y="34"/>
                  </a:cubicBezTo>
                  <a:cubicBezTo>
                    <a:pt x="202" y="37"/>
                    <a:pt x="190" y="39"/>
                    <a:pt x="178" y="43"/>
                  </a:cubicBezTo>
                  <a:cubicBezTo>
                    <a:pt x="154" y="50"/>
                    <a:pt x="132" y="61"/>
                    <a:pt x="113" y="74"/>
                  </a:cubicBezTo>
                  <a:cubicBezTo>
                    <a:pt x="110" y="75"/>
                    <a:pt x="108" y="77"/>
                    <a:pt x="105" y="79"/>
                  </a:cubicBezTo>
                  <a:cubicBezTo>
                    <a:pt x="103" y="80"/>
                    <a:pt x="101" y="82"/>
                    <a:pt x="98" y="84"/>
                  </a:cubicBezTo>
                  <a:cubicBezTo>
                    <a:pt x="94" y="87"/>
                    <a:pt x="89" y="91"/>
                    <a:pt x="85" y="94"/>
                  </a:cubicBezTo>
                  <a:cubicBezTo>
                    <a:pt x="77" y="102"/>
                    <a:pt x="69" y="109"/>
                    <a:pt x="62" y="117"/>
                  </a:cubicBezTo>
                  <a:cubicBezTo>
                    <a:pt x="48" y="133"/>
                    <a:pt x="37" y="150"/>
                    <a:pt x="28" y="166"/>
                  </a:cubicBezTo>
                  <a:cubicBezTo>
                    <a:pt x="20" y="182"/>
                    <a:pt x="14" y="198"/>
                    <a:pt x="10" y="212"/>
                  </a:cubicBezTo>
                  <a:cubicBezTo>
                    <a:pt x="6" y="226"/>
                    <a:pt x="3" y="239"/>
                    <a:pt x="2" y="249"/>
                  </a:cubicBezTo>
                  <a:cubicBezTo>
                    <a:pt x="2" y="252"/>
                    <a:pt x="2" y="254"/>
                    <a:pt x="1" y="256"/>
                  </a:cubicBezTo>
                  <a:cubicBezTo>
                    <a:pt x="1" y="259"/>
                    <a:pt x="1" y="261"/>
                    <a:pt x="1" y="263"/>
                  </a:cubicBezTo>
                  <a:cubicBezTo>
                    <a:pt x="1" y="267"/>
                    <a:pt x="0" y="271"/>
                    <a:pt x="0" y="273"/>
                  </a:cubicBezTo>
                  <a:cubicBezTo>
                    <a:pt x="0" y="279"/>
                    <a:pt x="0" y="282"/>
                    <a:pt x="0" y="282"/>
                  </a:cubicBezTo>
                  <a:cubicBezTo>
                    <a:pt x="0" y="282"/>
                    <a:pt x="0" y="279"/>
                    <a:pt x="1" y="273"/>
                  </a:cubicBezTo>
                  <a:cubicBezTo>
                    <a:pt x="1" y="271"/>
                    <a:pt x="1" y="267"/>
                    <a:pt x="2" y="263"/>
                  </a:cubicBezTo>
                  <a:cubicBezTo>
                    <a:pt x="2" y="261"/>
                    <a:pt x="2" y="259"/>
                    <a:pt x="2" y="257"/>
                  </a:cubicBezTo>
                  <a:cubicBezTo>
                    <a:pt x="3" y="254"/>
                    <a:pt x="3" y="252"/>
                    <a:pt x="3" y="249"/>
                  </a:cubicBezTo>
                  <a:cubicBezTo>
                    <a:pt x="5" y="239"/>
                    <a:pt x="7" y="226"/>
                    <a:pt x="12" y="213"/>
                  </a:cubicBezTo>
                  <a:cubicBezTo>
                    <a:pt x="17" y="199"/>
                    <a:pt x="23" y="183"/>
                    <a:pt x="32" y="168"/>
                  </a:cubicBezTo>
                  <a:cubicBezTo>
                    <a:pt x="41" y="152"/>
                    <a:pt x="53" y="136"/>
                    <a:pt x="67" y="121"/>
                  </a:cubicBezTo>
                  <a:cubicBezTo>
                    <a:pt x="74" y="114"/>
                    <a:pt x="82" y="107"/>
                    <a:pt x="90" y="100"/>
                  </a:cubicBezTo>
                  <a:cubicBezTo>
                    <a:pt x="94" y="96"/>
                    <a:pt x="99" y="93"/>
                    <a:pt x="103" y="90"/>
                  </a:cubicBezTo>
                  <a:cubicBezTo>
                    <a:pt x="106" y="88"/>
                    <a:pt x="108" y="87"/>
                    <a:pt x="110" y="85"/>
                  </a:cubicBezTo>
                  <a:cubicBezTo>
                    <a:pt x="113" y="84"/>
                    <a:pt x="115" y="82"/>
                    <a:pt x="117" y="81"/>
                  </a:cubicBezTo>
                  <a:cubicBezTo>
                    <a:pt x="137" y="69"/>
                    <a:pt x="158" y="60"/>
                    <a:pt x="181" y="53"/>
                  </a:cubicBezTo>
                  <a:cubicBezTo>
                    <a:pt x="193" y="50"/>
                    <a:pt x="204" y="48"/>
                    <a:pt x="216" y="46"/>
                  </a:cubicBezTo>
                  <a:cubicBezTo>
                    <a:pt x="228" y="45"/>
                    <a:pt x="240" y="44"/>
                    <a:pt x="252" y="45"/>
                  </a:cubicBezTo>
                  <a:cubicBezTo>
                    <a:pt x="265" y="45"/>
                    <a:pt x="276" y="46"/>
                    <a:pt x="288" y="48"/>
                  </a:cubicBezTo>
                  <a:cubicBezTo>
                    <a:pt x="300" y="50"/>
                    <a:pt x="311" y="52"/>
                    <a:pt x="323" y="56"/>
                  </a:cubicBezTo>
                  <a:cubicBezTo>
                    <a:pt x="345" y="63"/>
                    <a:pt x="366" y="73"/>
                    <a:pt x="384" y="85"/>
                  </a:cubicBezTo>
                  <a:cubicBezTo>
                    <a:pt x="393" y="92"/>
                    <a:pt x="402" y="98"/>
                    <a:pt x="410" y="105"/>
                  </a:cubicBezTo>
                  <a:cubicBezTo>
                    <a:pt x="414" y="108"/>
                    <a:pt x="418" y="112"/>
                    <a:pt x="421" y="116"/>
                  </a:cubicBezTo>
                  <a:cubicBezTo>
                    <a:pt x="424" y="119"/>
                    <a:pt x="427" y="121"/>
                    <a:pt x="429" y="124"/>
                  </a:cubicBezTo>
                  <a:cubicBezTo>
                    <a:pt x="429" y="124"/>
                    <a:pt x="429" y="124"/>
                    <a:pt x="430" y="124"/>
                  </a:cubicBezTo>
                  <a:cubicBezTo>
                    <a:pt x="430" y="125"/>
                    <a:pt x="431" y="126"/>
                    <a:pt x="431" y="126"/>
                  </a:cubicBezTo>
                  <a:cubicBezTo>
                    <a:pt x="432" y="127"/>
                    <a:pt x="433" y="128"/>
                    <a:pt x="434" y="129"/>
                  </a:cubicBezTo>
                  <a:cubicBezTo>
                    <a:pt x="434" y="130"/>
                    <a:pt x="434" y="130"/>
                    <a:pt x="435" y="130"/>
                  </a:cubicBezTo>
                  <a:cubicBezTo>
                    <a:pt x="463" y="164"/>
                    <a:pt x="481" y="205"/>
                    <a:pt x="488" y="250"/>
                  </a:cubicBezTo>
                  <a:cubicBezTo>
                    <a:pt x="488" y="250"/>
                    <a:pt x="488" y="251"/>
                    <a:pt x="488" y="252"/>
                  </a:cubicBezTo>
                  <a:cubicBezTo>
                    <a:pt x="488" y="254"/>
                    <a:pt x="488" y="256"/>
                    <a:pt x="489" y="259"/>
                  </a:cubicBezTo>
                  <a:cubicBezTo>
                    <a:pt x="489" y="261"/>
                    <a:pt x="489" y="263"/>
                    <a:pt x="489" y="265"/>
                  </a:cubicBezTo>
                  <a:cubicBezTo>
                    <a:pt x="489" y="267"/>
                    <a:pt x="489" y="269"/>
                    <a:pt x="489" y="270"/>
                  </a:cubicBezTo>
                  <a:cubicBezTo>
                    <a:pt x="489" y="272"/>
                    <a:pt x="489" y="273"/>
                    <a:pt x="489" y="275"/>
                  </a:cubicBezTo>
                  <a:cubicBezTo>
                    <a:pt x="489" y="277"/>
                    <a:pt x="489" y="279"/>
                    <a:pt x="489" y="281"/>
                  </a:cubicBezTo>
                  <a:cubicBezTo>
                    <a:pt x="489" y="282"/>
                    <a:pt x="489" y="283"/>
                    <a:pt x="489" y="283"/>
                  </a:cubicBezTo>
                  <a:cubicBezTo>
                    <a:pt x="490" y="283"/>
                    <a:pt x="490" y="283"/>
                    <a:pt x="490" y="283"/>
                  </a:cubicBezTo>
                  <a:cubicBezTo>
                    <a:pt x="517" y="283"/>
                    <a:pt x="517" y="283"/>
                    <a:pt x="517" y="283"/>
                  </a:cubicBezTo>
                  <a:cubicBezTo>
                    <a:pt x="533" y="283"/>
                    <a:pt x="533" y="283"/>
                    <a:pt x="533" y="283"/>
                  </a:cubicBezTo>
                  <a:cubicBezTo>
                    <a:pt x="533" y="283"/>
                    <a:pt x="533" y="282"/>
                    <a:pt x="533" y="282"/>
                  </a:cubicBezTo>
                  <a:cubicBezTo>
                    <a:pt x="533" y="126"/>
                    <a:pt x="405" y="0"/>
                    <a:pt x="24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3"/>
                </a:gs>
                <a:gs pos="100000">
                  <a:schemeClr val="accent6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/>
            </a:p>
          </p:txBody>
        </p:sp>
        <p:sp>
          <p:nvSpPr>
            <p:cNvPr id="32" name="Freeform 16">
              <a:extLst>
                <a:ext uri="{FF2B5EF4-FFF2-40B4-BE49-F238E27FC236}">
                  <a16:creationId xmlns:a16="http://schemas.microsoft.com/office/drawing/2014/main" id="{7EDB44E5-C1F8-AA45-9C10-9D8041ED7F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8202" y="3371201"/>
              <a:ext cx="4292942" cy="2275864"/>
            </a:xfrm>
            <a:custGeom>
              <a:avLst/>
              <a:gdLst>
                <a:gd name="T0" fmla="*/ 532 w 532"/>
                <a:gd name="T1" fmla="*/ 9 h 282"/>
                <a:gd name="T2" fmla="*/ 531 w 532"/>
                <a:gd name="T3" fmla="*/ 20 h 282"/>
                <a:gd name="T4" fmla="*/ 530 w 532"/>
                <a:gd name="T5" fmla="*/ 26 h 282"/>
                <a:gd name="T6" fmla="*/ 529 w 532"/>
                <a:gd name="T7" fmla="*/ 33 h 282"/>
                <a:gd name="T8" fmla="*/ 521 w 532"/>
                <a:gd name="T9" fmla="*/ 70 h 282"/>
                <a:gd name="T10" fmla="*/ 501 w 532"/>
                <a:gd name="T11" fmla="*/ 115 h 282"/>
                <a:gd name="T12" fmla="*/ 466 w 532"/>
                <a:gd name="T13" fmla="*/ 161 h 282"/>
                <a:gd name="T14" fmla="*/ 442 w 532"/>
                <a:gd name="T15" fmla="*/ 183 h 282"/>
                <a:gd name="T16" fmla="*/ 429 w 532"/>
                <a:gd name="T17" fmla="*/ 193 h 282"/>
                <a:gd name="T18" fmla="*/ 422 w 532"/>
                <a:gd name="T19" fmla="*/ 197 h 282"/>
                <a:gd name="T20" fmla="*/ 415 w 532"/>
                <a:gd name="T21" fmla="*/ 202 h 282"/>
                <a:gd name="T22" fmla="*/ 351 w 532"/>
                <a:gd name="T23" fmla="*/ 229 h 282"/>
                <a:gd name="T24" fmla="*/ 316 w 532"/>
                <a:gd name="T25" fmla="*/ 236 h 282"/>
                <a:gd name="T26" fmla="*/ 281 w 532"/>
                <a:gd name="T27" fmla="*/ 238 h 282"/>
                <a:gd name="T28" fmla="*/ 245 w 532"/>
                <a:gd name="T29" fmla="*/ 235 h 282"/>
                <a:gd name="T30" fmla="*/ 210 w 532"/>
                <a:gd name="T31" fmla="*/ 227 h 282"/>
                <a:gd name="T32" fmla="*/ 148 w 532"/>
                <a:gd name="T33" fmla="*/ 197 h 282"/>
                <a:gd name="T34" fmla="*/ 123 w 532"/>
                <a:gd name="T35" fmla="*/ 178 h 282"/>
                <a:gd name="T36" fmla="*/ 111 w 532"/>
                <a:gd name="T37" fmla="*/ 167 h 282"/>
                <a:gd name="T38" fmla="*/ 103 w 532"/>
                <a:gd name="T39" fmla="*/ 159 h 282"/>
                <a:gd name="T40" fmla="*/ 103 w 532"/>
                <a:gd name="T41" fmla="*/ 158 h 282"/>
                <a:gd name="T42" fmla="*/ 101 w 532"/>
                <a:gd name="T43" fmla="*/ 157 h 282"/>
                <a:gd name="T44" fmla="*/ 99 w 532"/>
                <a:gd name="T45" fmla="*/ 153 h 282"/>
                <a:gd name="T46" fmla="*/ 98 w 532"/>
                <a:gd name="T47" fmla="*/ 153 h 282"/>
                <a:gd name="T48" fmla="*/ 45 w 532"/>
                <a:gd name="T49" fmla="*/ 33 h 282"/>
                <a:gd name="T50" fmla="*/ 45 w 532"/>
                <a:gd name="T51" fmla="*/ 31 h 282"/>
                <a:gd name="T52" fmla="*/ 44 w 532"/>
                <a:gd name="T53" fmla="*/ 24 h 282"/>
                <a:gd name="T54" fmla="*/ 44 w 532"/>
                <a:gd name="T55" fmla="*/ 18 h 282"/>
                <a:gd name="T56" fmla="*/ 43 w 532"/>
                <a:gd name="T57" fmla="*/ 12 h 282"/>
                <a:gd name="T58" fmla="*/ 43 w 532"/>
                <a:gd name="T59" fmla="*/ 8 h 282"/>
                <a:gd name="T60" fmla="*/ 43 w 532"/>
                <a:gd name="T61" fmla="*/ 2 h 282"/>
                <a:gd name="T62" fmla="*/ 43 w 532"/>
                <a:gd name="T63" fmla="*/ 0 h 282"/>
                <a:gd name="T64" fmla="*/ 43 w 532"/>
                <a:gd name="T65" fmla="*/ 0 h 282"/>
                <a:gd name="T66" fmla="*/ 16 w 532"/>
                <a:gd name="T67" fmla="*/ 0 h 282"/>
                <a:gd name="T68" fmla="*/ 0 w 532"/>
                <a:gd name="T69" fmla="*/ 0 h 282"/>
                <a:gd name="T70" fmla="*/ 0 w 532"/>
                <a:gd name="T71" fmla="*/ 1 h 282"/>
                <a:gd name="T72" fmla="*/ 285 w 532"/>
                <a:gd name="T73" fmla="*/ 282 h 282"/>
                <a:gd name="T74" fmla="*/ 285 w 532"/>
                <a:gd name="T75" fmla="*/ 251 h 282"/>
                <a:gd name="T76" fmla="*/ 318 w 532"/>
                <a:gd name="T77" fmla="*/ 248 h 282"/>
                <a:gd name="T78" fmla="*/ 355 w 532"/>
                <a:gd name="T79" fmla="*/ 240 h 282"/>
                <a:gd name="T80" fmla="*/ 420 w 532"/>
                <a:gd name="T81" fmla="*/ 209 h 282"/>
                <a:gd name="T82" fmla="*/ 427 w 532"/>
                <a:gd name="T83" fmla="*/ 204 h 282"/>
                <a:gd name="T84" fmla="*/ 434 w 532"/>
                <a:gd name="T85" fmla="*/ 199 h 282"/>
                <a:gd name="T86" fmla="*/ 447 w 532"/>
                <a:gd name="T87" fmla="*/ 188 h 282"/>
                <a:gd name="T88" fmla="*/ 471 w 532"/>
                <a:gd name="T89" fmla="*/ 165 h 282"/>
                <a:gd name="T90" fmla="*/ 504 w 532"/>
                <a:gd name="T91" fmla="*/ 117 h 282"/>
                <a:gd name="T92" fmla="*/ 523 w 532"/>
                <a:gd name="T93" fmla="*/ 71 h 282"/>
                <a:gd name="T94" fmla="*/ 531 w 532"/>
                <a:gd name="T95" fmla="*/ 34 h 282"/>
                <a:gd name="T96" fmla="*/ 531 w 532"/>
                <a:gd name="T97" fmla="*/ 26 h 282"/>
                <a:gd name="T98" fmla="*/ 532 w 532"/>
                <a:gd name="T99" fmla="*/ 20 h 282"/>
                <a:gd name="T100" fmla="*/ 532 w 532"/>
                <a:gd name="T101" fmla="*/ 9 h 282"/>
                <a:gd name="T102" fmla="*/ 532 w 532"/>
                <a:gd name="T103" fmla="*/ 1 h 282"/>
                <a:gd name="T104" fmla="*/ 532 w 532"/>
                <a:gd name="T105" fmla="*/ 9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32" h="282">
                  <a:moveTo>
                    <a:pt x="532" y="9"/>
                  </a:moveTo>
                  <a:cubicBezTo>
                    <a:pt x="532" y="12"/>
                    <a:pt x="532" y="16"/>
                    <a:pt x="531" y="20"/>
                  </a:cubicBezTo>
                  <a:cubicBezTo>
                    <a:pt x="531" y="22"/>
                    <a:pt x="531" y="24"/>
                    <a:pt x="530" y="26"/>
                  </a:cubicBezTo>
                  <a:cubicBezTo>
                    <a:pt x="530" y="28"/>
                    <a:pt x="530" y="31"/>
                    <a:pt x="529" y="33"/>
                  </a:cubicBezTo>
                  <a:cubicBezTo>
                    <a:pt x="528" y="44"/>
                    <a:pt x="525" y="56"/>
                    <a:pt x="521" y="70"/>
                  </a:cubicBezTo>
                  <a:cubicBezTo>
                    <a:pt x="516" y="84"/>
                    <a:pt x="510" y="99"/>
                    <a:pt x="501" y="115"/>
                  </a:cubicBezTo>
                  <a:cubicBezTo>
                    <a:pt x="492" y="130"/>
                    <a:pt x="480" y="146"/>
                    <a:pt x="466" y="161"/>
                  </a:cubicBezTo>
                  <a:cubicBezTo>
                    <a:pt x="459" y="169"/>
                    <a:pt x="451" y="176"/>
                    <a:pt x="442" y="183"/>
                  </a:cubicBezTo>
                  <a:cubicBezTo>
                    <a:pt x="438" y="186"/>
                    <a:pt x="434" y="189"/>
                    <a:pt x="429" y="193"/>
                  </a:cubicBezTo>
                  <a:cubicBezTo>
                    <a:pt x="427" y="194"/>
                    <a:pt x="425" y="196"/>
                    <a:pt x="422" y="197"/>
                  </a:cubicBezTo>
                  <a:cubicBezTo>
                    <a:pt x="420" y="199"/>
                    <a:pt x="418" y="200"/>
                    <a:pt x="415" y="202"/>
                  </a:cubicBezTo>
                  <a:cubicBezTo>
                    <a:pt x="396" y="214"/>
                    <a:pt x="374" y="223"/>
                    <a:pt x="351" y="229"/>
                  </a:cubicBezTo>
                  <a:cubicBezTo>
                    <a:pt x="340" y="233"/>
                    <a:pt x="328" y="235"/>
                    <a:pt x="316" y="236"/>
                  </a:cubicBezTo>
                  <a:cubicBezTo>
                    <a:pt x="305" y="238"/>
                    <a:pt x="292" y="238"/>
                    <a:pt x="281" y="238"/>
                  </a:cubicBezTo>
                  <a:cubicBezTo>
                    <a:pt x="268" y="238"/>
                    <a:pt x="257" y="237"/>
                    <a:pt x="245" y="235"/>
                  </a:cubicBezTo>
                  <a:cubicBezTo>
                    <a:pt x="233" y="233"/>
                    <a:pt x="221" y="230"/>
                    <a:pt x="210" y="227"/>
                  </a:cubicBezTo>
                  <a:cubicBezTo>
                    <a:pt x="188" y="220"/>
                    <a:pt x="167" y="210"/>
                    <a:pt x="148" y="197"/>
                  </a:cubicBezTo>
                  <a:cubicBezTo>
                    <a:pt x="139" y="191"/>
                    <a:pt x="131" y="185"/>
                    <a:pt x="123" y="178"/>
                  </a:cubicBezTo>
                  <a:cubicBezTo>
                    <a:pt x="119" y="174"/>
                    <a:pt x="115" y="170"/>
                    <a:pt x="111" y="167"/>
                  </a:cubicBezTo>
                  <a:cubicBezTo>
                    <a:pt x="109" y="164"/>
                    <a:pt x="106" y="161"/>
                    <a:pt x="103" y="159"/>
                  </a:cubicBezTo>
                  <a:cubicBezTo>
                    <a:pt x="103" y="159"/>
                    <a:pt x="103" y="159"/>
                    <a:pt x="103" y="158"/>
                  </a:cubicBezTo>
                  <a:cubicBezTo>
                    <a:pt x="103" y="158"/>
                    <a:pt x="102" y="157"/>
                    <a:pt x="101" y="157"/>
                  </a:cubicBezTo>
                  <a:cubicBezTo>
                    <a:pt x="100" y="155"/>
                    <a:pt x="99" y="154"/>
                    <a:pt x="99" y="153"/>
                  </a:cubicBezTo>
                  <a:cubicBezTo>
                    <a:pt x="98" y="153"/>
                    <a:pt x="98" y="153"/>
                    <a:pt x="98" y="153"/>
                  </a:cubicBezTo>
                  <a:cubicBezTo>
                    <a:pt x="70" y="119"/>
                    <a:pt x="51" y="78"/>
                    <a:pt x="45" y="33"/>
                  </a:cubicBezTo>
                  <a:cubicBezTo>
                    <a:pt x="45" y="32"/>
                    <a:pt x="45" y="32"/>
                    <a:pt x="45" y="31"/>
                  </a:cubicBezTo>
                  <a:cubicBezTo>
                    <a:pt x="44" y="29"/>
                    <a:pt x="44" y="26"/>
                    <a:pt x="44" y="24"/>
                  </a:cubicBezTo>
                  <a:cubicBezTo>
                    <a:pt x="44" y="22"/>
                    <a:pt x="44" y="20"/>
                    <a:pt x="44" y="18"/>
                  </a:cubicBezTo>
                  <a:cubicBezTo>
                    <a:pt x="43" y="16"/>
                    <a:pt x="43" y="14"/>
                    <a:pt x="43" y="12"/>
                  </a:cubicBezTo>
                  <a:cubicBezTo>
                    <a:pt x="43" y="11"/>
                    <a:pt x="43" y="9"/>
                    <a:pt x="43" y="8"/>
                  </a:cubicBezTo>
                  <a:cubicBezTo>
                    <a:pt x="43" y="5"/>
                    <a:pt x="43" y="3"/>
                    <a:pt x="43" y="2"/>
                  </a:cubicBezTo>
                  <a:cubicBezTo>
                    <a:pt x="43" y="1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56"/>
                    <a:pt x="127" y="282"/>
                    <a:pt x="285" y="282"/>
                  </a:cubicBezTo>
                  <a:cubicBezTo>
                    <a:pt x="285" y="251"/>
                    <a:pt x="285" y="251"/>
                    <a:pt x="285" y="251"/>
                  </a:cubicBezTo>
                  <a:cubicBezTo>
                    <a:pt x="296" y="251"/>
                    <a:pt x="307" y="250"/>
                    <a:pt x="318" y="248"/>
                  </a:cubicBezTo>
                  <a:cubicBezTo>
                    <a:pt x="331" y="246"/>
                    <a:pt x="343" y="244"/>
                    <a:pt x="355" y="240"/>
                  </a:cubicBezTo>
                  <a:cubicBezTo>
                    <a:pt x="378" y="232"/>
                    <a:pt x="400" y="222"/>
                    <a:pt x="420" y="209"/>
                  </a:cubicBezTo>
                  <a:cubicBezTo>
                    <a:pt x="422" y="207"/>
                    <a:pt x="425" y="206"/>
                    <a:pt x="427" y="204"/>
                  </a:cubicBezTo>
                  <a:cubicBezTo>
                    <a:pt x="430" y="202"/>
                    <a:pt x="432" y="201"/>
                    <a:pt x="434" y="199"/>
                  </a:cubicBezTo>
                  <a:cubicBezTo>
                    <a:pt x="439" y="195"/>
                    <a:pt x="443" y="192"/>
                    <a:pt x="447" y="188"/>
                  </a:cubicBezTo>
                  <a:cubicBezTo>
                    <a:pt x="456" y="181"/>
                    <a:pt x="463" y="173"/>
                    <a:pt x="471" y="165"/>
                  </a:cubicBezTo>
                  <a:cubicBezTo>
                    <a:pt x="485" y="150"/>
                    <a:pt x="496" y="133"/>
                    <a:pt x="504" y="117"/>
                  </a:cubicBezTo>
                  <a:cubicBezTo>
                    <a:pt x="513" y="101"/>
                    <a:pt x="519" y="85"/>
                    <a:pt x="523" y="71"/>
                  </a:cubicBezTo>
                  <a:cubicBezTo>
                    <a:pt x="527" y="57"/>
                    <a:pt x="529" y="44"/>
                    <a:pt x="531" y="34"/>
                  </a:cubicBezTo>
                  <a:cubicBezTo>
                    <a:pt x="531" y="31"/>
                    <a:pt x="531" y="29"/>
                    <a:pt x="531" y="26"/>
                  </a:cubicBezTo>
                  <a:cubicBezTo>
                    <a:pt x="532" y="24"/>
                    <a:pt x="532" y="22"/>
                    <a:pt x="532" y="20"/>
                  </a:cubicBezTo>
                  <a:cubicBezTo>
                    <a:pt x="532" y="16"/>
                    <a:pt x="532" y="12"/>
                    <a:pt x="532" y="9"/>
                  </a:cubicBezTo>
                  <a:cubicBezTo>
                    <a:pt x="532" y="4"/>
                    <a:pt x="532" y="1"/>
                    <a:pt x="532" y="1"/>
                  </a:cubicBezTo>
                  <a:cubicBezTo>
                    <a:pt x="532" y="1"/>
                    <a:pt x="532" y="4"/>
                    <a:pt x="532" y="9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3"/>
                </a:gs>
                <a:gs pos="100000">
                  <a:schemeClr val="accent6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/>
            </a:p>
          </p:txBody>
        </p:sp>
      </p:grp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77AF6039-636C-5E49-A209-5B3E0EE08C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43533" y="2141927"/>
            <a:ext cx="2615521" cy="3226358"/>
          </a:xfrm>
          <a:custGeom>
            <a:avLst/>
            <a:gdLst>
              <a:gd name="connsiteX0" fmla="*/ 1609551 w 3219102"/>
              <a:gd name="connsiteY0" fmla="*/ 0 h 3226358"/>
              <a:gd name="connsiteX1" fmla="*/ 3219102 w 3219102"/>
              <a:gd name="connsiteY1" fmla="*/ 1613179 h 3226358"/>
              <a:gd name="connsiteX2" fmla="*/ 1609551 w 3219102"/>
              <a:gd name="connsiteY2" fmla="*/ 3226358 h 3226358"/>
              <a:gd name="connsiteX3" fmla="*/ 0 w 3219102"/>
              <a:gd name="connsiteY3" fmla="*/ 1613179 h 3226358"/>
              <a:gd name="connsiteX4" fmla="*/ 1609551 w 3219102"/>
              <a:gd name="connsiteY4" fmla="*/ 0 h 322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9102" h="3226358">
                <a:moveTo>
                  <a:pt x="1609551" y="0"/>
                </a:moveTo>
                <a:cubicBezTo>
                  <a:pt x="2498481" y="0"/>
                  <a:pt x="3219102" y="722245"/>
                  <a:pt x="3219102" y="1613179"/>
                </a:cubicBezTo>
                <a:cubicBezTo>
                  <a:pt x="3219102" y="2504113"/>
                  <a:pt x="2498481" y="3226358"/>
                  <a:pt x="1609551" y="3226358"/>
                </a:cubicBezTo>
                <a:cubicBezTo>
                  <a:pt x="720621" y="3226358"/>
                  <a:pt x="0" y="2504113"/>
                  <a:pt x="0" y="1613179"/>
                </a:cubicBezTo>
                <a:cubicBezTo>
                  <a:pt x="0" y="722245"/>
                  <a:pt x="720621" y="0"/>
                  <a:pt x="1609551" y="0"/>
                </a:cubicBezTo>
                <a:close/>
              </a:path>
            </a:pathLst>
          </a:custGeom>
          <a:pattFill prst="pct5">
            <a:fgClr>
              <a:schemeClr val="tx1">
                <a:lumMod val="75000"/>
                <a:lumOff val="2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Shape 2711">
            <a:extLst>
              <a:ext uri="{FF2B5EF4-FFF2-40B4-BE49-F238E27FC236}">
                <a16:creationId xmlns:a16="http://schemas.microsoft.com/office/drawing/2014/main" id="{5A2EC066-1891-B549-B6BC-41526643E41F}"/>
              </a:ext>
            </a:extLst>
          </p:cNvPr>
          <p:cNvSpPr/>
          <p:nvPr userDrawn="1"/>
        </p:nvSpPr>
        <p:spPr>
          <a:xfrm>
            <a:off x="493773" y="560847"/>
            <a:ext cx="226954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8" y="20618"/>
                  <a:pt x="982" y="16222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2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10800" y="13745"/>
                </a:moveTo>
                <a:cubicBezTo>
                  <a:pt x="9173" y="13745"/>
                  <a:pt x="7855" y="12427"/>
                  <a:pt x="7855" y="10800"/>
                </a:cubicBezTo>
                <a:cubicBezTo>
                  <a:pt x="7855" y="9173"/>
                  <a:pt x="9173" y="7855"/>
                  <a:pt x="10800" y="7855"/>
                </a:cubicBezTo>
                <a:cubicBezTo>
                  <a:pt x="12427" y="7855"/>
                  <a:pt x="13745" y="9173"/>
                  <a:pt x="13745" y="10800"/>
                </a:cubicBezTo>
                <a:cubicBezTo>
                  <a:pt x="13745" y="12427"/>
                  <a:pt x="12427" y="13745"/>
                  <a:pt x="10800" y="13745"/>
                </a:cubicBezTo>
                <a:moveTo>
                  <a:pt x="10800" y="6873"/>
                </a:moveTo>
                <a:cubicBezTo>
                  <a:pt x="8631" y="6873"/>
                  <a:pt x="6873" y="8631"/>
                  <a:pt x="6873" y="10800"/>
                </a:cubicBezTo>
                <a:cubicBezTo>
                  <a:pt x="6873" y="12969"/>
                  <a:pt x="8631" y="14727"/>
                  <a:pt x="10800" y="14727"/>
                </a:cubicBezTo>
                <a:cubicBezTo>
                  <a:pt x="12969" y="14727"/>
                  <a:pt x="14727" y="12969"/>
                  <a:pt x="14727" y="10800"/>
                </a:cubicBezTo>
                <a:cubicBezTo>
                  <a:pt x="14727" y="8631"/>
                  <a:pt x="12969" y="6873"/>
                  <a:pt x="10800" y="6873"/>
                </a:cubicBezTo>
              </a:path>
            </a:pathLst>
          </a:custGeom>
          <a:gradFill>
            <a:gsLst>
              <a:gs pos="0">
                <a:schemeClr val="accent5">
                  <a:lumMod val="67000"/>
                </a:schemeClr>
              </a:gs>
              <a:gs pos="48000">
                <a:schemeClr val="accent3"/>
              </a:gs>
              <a:gs pos="100000">
                <a:schemeClr val="accent6"/>
              </a:gs>
            </a:gsLst>
            <a:path path="circle">
              <a:fillToRect l="100000" t="100000"/>
            </a:path>
          </a:gradFill>
          <a:ln w="12700">
            <a:miter lim="400000"/>
          </a:ln>
        </p:spPr>
        <p:txBody>
          <a:bodyPr lIns="15474" tIns="15474" rIns="15474" bIns="15474" anchor="ctr"/>
          <a:lstStyle/>
          <a:p>
            <a:pPr defTabSz="18569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219">
              <a:latin typeface="Source Sans Pro Light" charset="0"/>
              <a:ea typeface="Source Sans Pro Light" charset="0"/>
              <a:cs typeface="Source Sans Pr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48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>
        <p:tmplLst>
          <p:tmpl lvl="1">
            <p:tnLst>
              <p:par>
                <p:cTn presetID="1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*1.125000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Effect transition="in" filter="wipe(righ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*1.125000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Effect transition="in" filter="wipe(righ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7DD642-0C9F-0943-B156-0FEA4BA99083}"/>
              </a:ext>
            </a:extLst>
          </p:cNvPr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gradFill>
            <a:gsLst>
              <a:gs pos="0">
                <a:schemeClr val="accent5">
                  <a:lumMod val="67000"/>
                </a:schemeClr>
              </a:gs>
              <a:gs pos="48000">
                <a:schemeClr val="accent3"/>
              </a:gs>
              <a:gs pos="100000">
                <a:schemeClr val="accent6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F651F3-B565-4849-BC65-8CF67A93D3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Subtitle +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500" y="1539557"/>
            <a:ext cx="4465281" cy="320664"/>
          </a:xfrm>
        </p:spPr>
        <p:txBody>
          <a:bodyPr anchor="ctr">
            <a:normAutofit/>
          </a:bodyPr>
          <a:lstStyle>
            <a:lvl1pPr marL="0" indent="0">
              <a:buNone/>
              <a:defRPr sz="1788" b="0" cap="all" baseline="0">
                <a:solidFill>
                  <a:schemeClr val="accent1"/>
                </a:solidFill>
                <a:latin typeface="+mj-lt"/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86166" y="1530227"/>
            <a:ext cx="4466225" cy="320664"/>
          </a:xfrm>
        </p:spPr>
        <p:txBody>
          <a:bodyPr anchor="ctr">
            <a:normAutofit/>
          </a:bodyPr>
          <a:lstStyle>
            <a:lvl1pPr marL="0" indent="0">
              <a:buNone/>
              <a:defRPr sz="1788" b="0" cap="all" baseline="0">
                <a:solidFill>
                  <a:schemeClr val="accent1"/>
                </a:solidFill>
                <a:latin typeface="+mj-lt"/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9029115" y="6324701"/>
            <a:ext cx="725261" cy="457471"/>
          </a:xfrm>
          <a:prstGeom prst="rect">
            <a:avLst/>
          </a:prstGeom>
        </p:spPr>
        <p:txBody>
          <a:bodyPr anchor="ctr"/>
          <a:lstStyle>
            <a:lvl1pPr algn="r">
              <a:defRPr sz="1463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55315" y="1870146"/>
            <a:ext cx="4313238" cy="416718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969425" y="1879477"/>
            <a:ext cx="4313238" cy="416718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325989" y="6140562"/>
            <a:ext cx="1303954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853" i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63896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2DBFA-744F-4F9E-80AB-DE9A80AE5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EA1503-38BE-4291-AC2E-B9911A686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59C1-022B-4265-BA0A-AF99C9DB45B2}" type="datetimeFigureOut">
              <a:rPr lang="pt-BR" smtClean="0"/>
              <a:t>15/12/2020</a:t>
            </a:fld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E18055-E9F3-46F9-8841-FCF1F3692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708EF7-CBF6-4D90-B6CA-EA7EA1ECC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16CC9-3F5A-41BA-9605-FC16017721C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3324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30E527-C43D-49D5-800B-351AFEA47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59C1-022B-4265-BA0A-AF99C9DB45B2}" type="datetimeFigureOut">
              <a:rPr lang="pt-BR" smtClean="0"/>
              <a:t>15/12/2020</a:t>
            </a:fld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69AFC4-ADD9-4F3F-BBC7-B7C0B35AB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58E91-7A6F-44B0-9C22-830F8A07B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16CC9-3F5A-41BA-9605-FC16017721C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6061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01780-8849-4615-862E-9F72CA0CC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3B500-C31D-47CE-BF2C-1379D606A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FDD43F-C94B-435E-93E7-135071A39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91419B-ABFA-44D2-ACCB-D288A7A7F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59C1-022B-4265-BA0A-AF99C9DB45B2}" type="datetimeFigureOut">
              <a:rPr lang="pt-BR" smtClean="0"/>
              <a:t>15/12/2020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419036-7D78-460E-94B4-8BF4F1AE5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F84C08-DECD-422E-9688-0F2F2DAC0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16CC9-3F5A-41BA-9605-FC16017721C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6150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8BF67-00F6-4DA5-8BA3-AAB844773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633C45-A1C3-4D6F-A902-46D6E88330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98B7D8-9554-4A7B-A0EF-7DF50A22BB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34DE7B-363E-450E-9994-88501A21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A59C1-022B-4265-BA0A-AF99C9DB45B2}" type="datetimeFigureOut">
              <a:rPr lang="pt-BR" smtClean="0"/>
              <a:t>15/12/2020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E33C12-DC82-4526-AAF2-641A943E5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3E6BA5-8D42-48A6-BE67-30C863571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16CC9-3F5A-41BA-9605-FC16017721C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6202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50FE65-A8EB-44E5-B504-A53837E5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5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B0FEB2-11FB-493E-A7BA-2DD5D4277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27AA5E-9865-4DCD-9B62-140AE5DC32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A59C1-022B-4265-BA0A-AF99C9DB45B2}" type="datetimeFigureOut">
              <a:rPr lang="pt-BR" smtClean="0"/>
              <a:t>15/12/2020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0B636D-70C8-47F6-8BFE-E73FB8D49B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BEFC3-2E58-4FEA-82E4-1999EAF18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16CC9-3F5A-41BA-9605-FC16017721C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4763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137A7B-4972-484C-9B10-F33F2A6D4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9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1B0EE8-832B-834A-8686-34F8B5AFB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5C32F-7CC0-8042-AB99-521755C0F1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9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7F509-E4C9-D04C-8965-3A5F67247EE3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5CB2A5-419F-E343-A53F-0F92E7AB02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9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B2A33-3365-1F4D-A3B3-6EA44DB214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59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9E4C9-307B-3642-8BAD-1F1D87D3282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57311F-5D5F-4807-BCB0-D91228CC53F9}"/>
              </a:ext>
            </a:extLst>
          </p:cNvPr>
          <p:cNvPicPr/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967" y="506426"/>
            <a:ext cx="1382519" cy="5214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7398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5" r:id="rId13"/>
    <p:sldLayoutId id="2147483695" r:id="rId14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742987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46" indent="-185746" algn="l" defTabSz="742987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41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734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228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722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215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709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201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696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87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81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74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468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962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455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949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137A7B-4972-484C-9B10-F33F2A6D4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9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1B0EE8-832B-834A-8686-34F8B5AFB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5C32F-7CC0-8042-AB99-521755C0F1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9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7F509-E4C9-D04C-8965-3A5F67247EE3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5CB2A5-419F-E343-A53F-0F92E7AB02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9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B2A33-3365-1F4D-A3B3-6EA44DB214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59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9E4C9-307B-3642-8BAD-1F1D87D32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671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742987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46" indent="-185746" algn="l" defTabSz="742987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41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734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228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722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215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709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201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696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87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81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74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468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962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455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949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137A7B-4972-484C-9B10-F33F2A6D4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9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1B0EE8-832B-834A-8686-34F8B5AFB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5C32F-7CC0-8042-AB99-521755C0F1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9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7F509-E4C9-D04C-8965-3A5F67247EE3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5CB2A5-419F-E343-A53F-0F92E7AB02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9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B2A33-3365-1F4D-A3B3-6EA44DB214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59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9E4C9-307B-3642-8BAD-1F1D87D3282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57311F-5D5F-4807-BCB0-D91228CC53F9}"/>
              </a:ext>
            </a:extLst>
          </p:cNvPr>
          <p:cNvPicPr/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967" y="506426"/>
            <a:ext cx="1382519" cy="5214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0952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742987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46" indent="-185746" algn="l" defTabSz="742987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41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734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228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722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215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709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201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696" indent="-185746" algn="l" defTabSz="74298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87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81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74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468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962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455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949" algn="l" defTabSz="74298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1">
            <a:extLst>
              <a:ext uri="{FF2B5EF4-FFF2-40B4-BE49-F238E27FC236}">
                <a16:creationId xmlns:a16="http://schemas.microsoft.com/office/drawing/2014/main" id="{A36AFF22-FEAA-4285-9252-8B35F2C77E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349" y="3429000"/>
            <a:ext cx="9476208" cy="1758142"/>
          </a:xfrm>
        </p:spPr>
        <p:txBody>
          <a:bodyPr>
            <a:normAutofit/>
          </a:bodyPr>
          <a:lstStyle/>
          <a:p>
            <a:pPr algn="ctr">
              <a:lnSpc>
                <a:spcPct val="114000"/>
              </a:lnSpc>
              <a:spcBef>
                <a:spcPts val="0"/>
              </a:spcBef>
            </a:pPr>
            <a:endParaRPr lang="pt-BR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4000"/>
              </a:lnSpc>
              <a:spcBef>
                <a:spcPts val="0"/>
              </a:spcBef>
            </a:pPr>
            <a:r>
              <a:rPr lang="pt-B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Autos n</a:t>
            </a:r>
            <a:r>
              <a:rPr lang="pt-BR" sz="14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009/1.18.0004208-8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4000"/>
              </a:lnSpc>
              <a:spcBef>
                <a:spcPts val="0"/>
              </a:spcBef>
            </a:pPr>
            <a:r>
              <a:rPr lang="pt-B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Ação: Recuperação Judicial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4000"/>
              </a:lnSpc>
              <a:spcBef>
                <a:spcPts val="0"/>
              </a:spcBef>
            </a:pPr>
            <a:r>
              <a:rPr lang="pt-B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2ª Vara Cível da Comarca de Carazinho – RS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4000"/>
              </a:lnSpc>
              <a:spcBef>
                <a:spcPts val="0"/>
              </a:spcBef>
            </a:pPr>
            <a:r>
              <a:rPr lang="pt-B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Recuperanda: </a:t>
            </a:r>
            <a:r>
              <a:rPr lang="pt-BR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PETROPÁTRIA COMÉRCIO DE COMBUSTÍVEIS LTDA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4000"/>
              </a:lnSpc>
              <a:spcBef>
                <a:spcPts val="0"/>
              </a:spcBef>
            </a:pPr>
            <a:r>
              <a:rPr lang="pt-B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Administração Judicial: Brizola e Japur Administração Judicial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790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FADFC0-A002-834D-BDDC-65D7E0A7F0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0079" y="381826"/>
            <a:ext cx="7483153" cy="486355"/>
          </a:xfrm>
        </p:spPr>
        <p:txBody>
          <a:bodyPr/>
          <a:lstStyle/>
          <a:p>
            <a:r>
              <a:rPr lang="en-US" dirty="0"/>
              <a:t>2.2 </a:t>
            </a:r>
            <a:r>
              <a:rPr lang="en-US" dirty="0" err="1"/>
              <a:t>Reunião</a:t>
            </a:r>
            <a:r>
              <a:rPr lang="en-US" dirty="0"/>
              <a:t> com a </a:t>
            </a:r>
            <a:r>
              <a:rPr lang="en-US" dirty="0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</a:rPr>
              <a:t>Administração</a:t>
            </a:r>
            <a:endParaRPr lang="en-US" dirty="0"/>
          </a:p>
        </p:txBody>
      </p:sp>
      <p:pic>
        <p:nvPicPr>
          <p:cNvPr id="10" name="Graphic 9" descr="Fuel with solid fill">
            <a:extLst>
              <a:ext uri="{FF2B5EF4-FFF2-40B4-BE49-F238E27FC236}">
                <a16:creationId xmlns:a16="http://schemas.microsoft.com/office/drawing/2014/main" id="{082DE670-B724-4124-ABE3-1C8F4A128EC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3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598038" y="2263845"/>
            <a:ext cx="2709924" cy="27099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63F0CE1-4191-45C9-8B65-0C74887B483C}"/>
              </a:ext>
            </a:extLst>
          </p:cNvPr>
          <p:cNvSpPr txBox="1"/>
          <p:nvPr/>
        </p:nvSpPr>
        <p:spPr>
          <a:xfrm>
            <a:off x="623920" y="1034882"/>
            <a:ext cx="8602765" cy="5651804"/>
          </a:xfrm>
          <a:prstGeom prst="rect">
            <a:avLst/>
          </a:prstGeom>
          <a:noFill/>
        </p:spPr>
        <p:txBody>
          <a:bodyPr wrap="square" numCol="2" spcCol="360000" rtlCol="0">
            <a:spAutoFit/>
          </a:bodyPr>
          <a:lstStyle/>
          <a:p>
            <a:pPr indent="237668" algn="just" defTabSz="237668">
              <a:lnSpc>
                <a:spcPct val="150000"/>
              </a:lnSpc>
            </a:pP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No dia 22 de  janeiro de 2020, a Administração Judicial realizou visita a sede da  </a:t>
            </a:r>
            <a:r>
              <a:rPr lang="pt-BR" sz="1100" dirty="0" err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Petropátria</a:t>
            </a: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Comércio de Combustíveis Ltda, ocasião em que foi recebida pelo Sr. </a:t>
            </a:r>
            <a:r>
              <a:rPr lang="pt-BR" sz="1100" dirty="0" err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Rudi</a:t>
            </a: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</a:t>
            </a:r>
            <a:r>
              <a:rPr lang="pt-BR" sz="1100" dirty="0" err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Sturmer</a:t>
            </a: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, sócios da Recuperanda.</a:t>
            </a:r>
          </a:p>
          <a:p>
            <a:pPr indent="237668" algn="just" defTabSz="237668">
              <a:lnSpc>
                <a:spcPct val="150000"/>
              </a:lnSpc>
            </a:pPr>
            <a:endParaRPr lang="pt-BR" sz="110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pPr indent="237668" algn="just" defTabSz="237668">
              <a:lnSpc>
                <a:spcPct val="150000"/>
              </a:lnSpc>
            </a:pP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Cumpre destacar que este relatório diz respeito às informações gerais da Recuperanda repassadas à equipe da Administração Judicial no momento da visitação. No que se refere às informações econômico-financeiras, realizou-se o exame dos períodos de outubro a dezembro/2019.</a:t>
            </a:r>
          </a:p>
          <a:p>
            <a:pPr indent="237668" algn="just" defTabSz="237668">
              <a:lnSpc>
                <a:spcPct val="150000"/>
              </a:lnSpc>
            </a:pPr>
            <a:endParaRPr lang="pt-BR" sz="110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pPr indent="237668" algn="just" defTabSz="237668">
              <a:lnSpc>
                <a:spcPct val="150000"/>
              </a:lnSpc>
            </a:pP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Na mesma data, foi realizada a AGC , na qual houve a rejeição do plano de recuperação judicial, pelos credores, especialmente da classe II – com garantia real. </a:t>
            </a:r>
          </a:p>
          <a:p>
            <a:pPr indent="237668" algn="just" defTabSz="237668">
              <a:lnSpc>
                <a:spcPct val="150000"/>
              </a:lnSpc>
            </a:pPr>
            <a:endParaRPr lang="pt-BR" sz="110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pPr indent="237668" algn="just" defTabSz="237668">
              <a:lnSpc>
                <a:spcPct val="150000"/>
              </a:lnSpc>
            </a:pP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Em relação a atividade econômica o sócio relata que está melhor visto que a concorrência parou com as promoções.  Relata ainda que tem problemas com fluxo de caixa, e que não consegue dar crédito aos clientes, porque precisa pagar a vista os fornecedores de combustível.  </a:t>
            </a:r>
          </a:p>
          <a:p>
            <a:pPr indent="237668" algn="just" defTabSz="237668">
              <a:lnSpc>
                <a:spcPct val="150000"/>
              </a:lnSpc>
            </a:pPr>
            <a:endParaRPr lang="pt-BR" sz="110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pPr indent="237668" algn="just" defTabSz="237668">
              <a:lnSpc>
                <a:spcPct val="150000"/>
              </a:lnSpc>
            </a:pP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Porém consegue manter um estoque maior de combustível,  e também os tributos e despesas correntes, estão em dia.</a:t>
            </a:r>
          </a:p>
          <a:p>
            <a:pPr indent="237668" algn="just" defTabSz="237668">
              <a:lnSpc>
                <a:spcPct val="150000"/>
              </a:lnSpc>
            </a:pPr>
            <a:endParaRPr lang="pt-BR" sz="110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pPr indent="237668" algn="just" defTabSz="237668">
              <a:lnSpc>
                <a:spcPct val="150000"/>
              </a:lnSpc>
            </a:pP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As vendas de março superaram as expectativas, melhor mês do ano apesar da queda nos últimos dias.</a:t>
            </a:r>
          </a:p>
          <a:p>
            <a:pPr indent="237668" algn="just" defTabSz="237668">
              <a:lnSpc>
                <a:spcPct val="150000"/>
              </a:lnSpc>
            </a:pPr>
            <a:endParaRPr lang="pt-BR" sz="110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pPr indent="237668" algn="just" defTabSz="237668">
              <a:lnSpc>
                <a:spcPct val="150000"/>
              </a:lnSpc>
            </a:pP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Entretanto, o Sr. Rudi, entende que vai sofrer impactos grandes no futuro. Porém,  ressalta, que  como a empresa é praticamente familiar, fica melhor para administrar a situação nas horas difíceis de venda.</a:t>
            </a:r>
          </a:p>
          <a:p>
            <a:pPr indent="237668" algn="just" defTabSz="237668">
              <a:lnSpc>
                <a:spcPct val="150000"/>
              </a:lnSpc>
            </a:pPr>
            <a:endParaRPr lang="pt-BR" sz="110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pPr indent="237668" algn="just" defTabSz="237668">
              <a:lnSpc>
                <a:spcPct val="150000"/>
              </a:lnSpc>
            </a:pP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Acrescenta que está adotando várias medidas relacionadas a concessão de crédito, redução nas despesas, promoções de vendas para continuar mantendo a lucratividade.</a:t>
            </a:r>
          </a:p>
          <a:p>
            <a:pPr indent="237668" algn="just" defTabSz="237668">
              <a:lnSpc>
                <a:spcPct val="150000"/>
              </a:lnSpc>
            </a:pPr>
            <a:endParaRPr lang="pt-BR" sz="110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pPr indent="237668" algn="just" defTabSz="237668">
              <a:lnSpc>
                <a:spcPct val="150000"/>
              </a:lnSpc>
            </a:pP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As contas, impostos, encargos, funcionários estão todas pagas em dia, e as projeções pra pagamento das futuras também.</a:t>
            </a:r>
            <a:b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</a:br>
            <a:endParaRPr lang="pt-BR" sz="110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pPr indent="237668" algn="just" defTabSz="237668">
              <a:lnSpc>
                <a:spcPct val="150000"/>
              </a:lnSpc>
            </a:pP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Segundo o empresário o seu segmento de venda de combustíveis e derivados diminui bastante, mas não para, então é só ajustar o fluxo de caixa e com bastante trabalho e redução das despesas vamos superar mais essa crise causada pelo Covid 19.</a:t>
            </a:r>
          </a:p>
        </p:txBody>
      </p:sp>
    </p:spTree>
    <p:extLst>
      <p:ext uri="{BB962C8B-B14F-4D97-AF65-F5344CB8AC3E}">
        <p14:creationId xmlns:p14="http://schemas.microsoft.com/office/powerpoint/2010/main" val="66092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09FA500-C896-4387-90EA-A768A2A6DB9D}"/>
              </a:ext>
            </a:extLst>
          </p:cNvPr>
          <p:cNvSpPr/>
          <p:nvPr/>
        </p:nvSpPr>
        <p:spPr>
          <a:xfrm>
            <a:off x="0" y="0"/>
            <a:ext cx="417803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3"/>
              </a:gs>
              <a:gs pos="100000">
                <a:schemeClr val="accent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63"/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596836" y="4277717"/>
            <a:ext cx="720069" cy="24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sz="975">
                <a:solidFill>
                  <a:schemeClr val="bg1"/>
                </a:solidFill>
                <a:latin typeface="Source Sans Pro Light" panose="020B0403030403020204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Pulsecolor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BBAA79D-36E6-4D7D-92BA-BD9A948C540D}"/>
              </a:ext>
            </a:extLst>
          </p:cNvPr>
          <p:cNvSpPr txBox="1">
            <a:spLocks/>
          </p:cNvSpPr>
          <p:nvPr/>
        </p:nvSpPr>
        <p:spPr>
          <a:xfrm>
            <a:off x="673640" y="3225958"/>
            <a:ext cx="2830750" cy="740485"/>
          </a:xfrm>
          <a:prstGeom prst="rect">
            <a:avLst/>
          </a:prstGeom>
        </p:spPr>
        <p:txBody>
          <a:bodyPr/>
          <a:lstStyle>
            <a:lvl1pPr marL="185746" indent="-185746" algn="l" defTabSz="742987" rtl="0" eaLnBrk="1" latinLnBrk="0" hangingPunct="1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Char char="•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41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734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228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722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215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09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01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696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800" b="1" kern="0">
                <a:solidFill>
                  <a:schemeClr val="bg1"/>
                </a:solidFill>
                <a:latin typeface="Source Sans Pro" panose="020B0503030403020204" pitchFamily="34" charset="0"/>
              </a:rPr>
              <a:t>3. CRÉDITOS</a:t>
            </a:r>
            <a:endParaRPr lang="pt-BR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50DBF0B-AD19-4A05-A2BF-D385D53CA5C7}"/>
              </a:ext>
            </a:extLst>
          </p:cNvPr>
          <p:cNvSpPr txBox="1">
            <a:spLocks/>
          </p:cNvSpPr>
          <p:nvPr/>
        </p:nvSpPr>
        <p:spPr>
          <a:xfrm>
            <a:off x="4736164" y="2125483"/>
            <a:ext cx="4354333" cy="3681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5738" indent="-185738" algn="l" defTabSz="742950" rtl="0" eaLnBrk="1" latinLnBrk="0" hangingPunct="1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BR" sz="2000" b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3.1. Créditos por Classe</a:t>
            </a:r>
          </a:p>
          <a:p>
            <a:pPr>
              <a:lnSpc>
                <a:spcPct val="150000"/>
              </a:lnSpc>
            </a:pPr>
            <a:r>
              <a:rPr lang="pt-BR" sz="2000" b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3.2. Perfil dos Credores</a:t>
            </a:r>
          </a:p>
          <a:p>
            <a:pPr>
              <a:lnSpc>
                <a:spcPct val="150000"/>
              </a:lnSpc>
            </a:pPr>
            <a:endParaRPr lang="pt-BR" sz="2000" b="1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630F9C-FC3F-4EE9-A6BD-53DA5A617096}"/>
              </a:ext>
            </a:extLst>
          </p:cNvPr>
          <p:cNvSpPr txBox="1"/>
          <p:nvPr/>
        </p:nvSpPr>
        <p:spPr>
          <a:xfrm>
            <a:off x="24407" y="1241710"/>
            <a:ext cx="41292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en-US" sz="3600" b="1" kern="0">
                <a:solidFill>
                  <a:schemeClr val="bg1"/>
                </a:solidFill>
                <a:latin typeface="Source Sans Pro" panose="020B0503030403020204" pitchFamily="34" charset="0"/>
              </a:rPr>
              <a:t>RELATÓRIO </a:t>
            </a:r>
            <a:br>
              <a:rPr lang="en-US" sz="3600" b="1" kern="0">
                <a:solidFill>
                  <a:schemeClr val="bg1"/>
                </a:solidFill>
                <a:latin typeface="Source Sans Pro" panose="020B0503030403020204" pitchFamily="34" charset="0"/>
              </a:rPr>
            </a:br>
            <a:r>
              <a:rPr lang="en-US" sz="3600" b="1" kern="0">
                <a:solidFill>
                  <a:schemeClr val="bg1"/>
                </a:solidFill>
                <a:latin typeface="Source Sans Pro" panose="020B0503030403020204" pitchFamily="34" charset="0"/>
              </a:rPr>
              <a:t>DE ATIVIDADES</a:t>
            </a:r>
          </a:p>
        </p:txBody>
      </p:sp>
    </p:spTree>
    <p:extLst>
      <p:ext uri="{BB962C8B-B14F-4D97-AF65-F5344CB8AC3E}">
        <p14:creationId xmlns:p14="http://schemas.microsoft.com/office/powerpoint/2010/main" val="246347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FADFC0-A002-834D-BDDC-65D7E0A7F0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3.1 </a:t>
            </a:r>
            <a:r>
              <a:rPr lang="en-US" dirty="0" err="1"/>
              <a:t>Créditos</a:t>
            </a:r>
            <a:r>
              <a:rPr lang="en-US" dirty="0"/>
              <a:t> </a:t>
            </a:r>
            <a:r>
              <a:rPr lang="pt-BR" dirty="0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</a:rPr>
              <a:t>por Classe</a:t>
            </a:r>
            <a:endParaRPr lang="en-US" dirty="0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EE42AE11-4358-4CEA-8D6E-C776C92A2779}"/>
              </a:ext>
            </a:extLst>
          </p:cNvPr>
          <p:cNvSpPr/>
          <p:nvPr/>
        </p:nvSpPr>
        <p:spPr>
          <a:xfrm>
            <a:off x="5488169" y="2772977"/>
            <a:ext cx="3750014" cy="1843069"/>
          </a:xfrm>
          <a:prstGeom prst="rect">
            <a:avLst/>
          </a:prstGeom>
        </p:spPr>
        <p:txBody>
          <a:bodyPr wrap="square" numCol="1" spcCol="180000">
            <a:spAutoFit/>
          </a:bodyPr>
          <a:lstStyle/>
          <a:p>
            <a:pPr indent="237668" algn="just" defTabSz="237668">
              <a:lnSpc>
                <a:spcPct val="150000"/>
              </a:lnSpc>
            </a:pPr>
            <a:r>
              <a:rPr lang="pt-BR" sz="1100" dirty="0">
                <a:solidFill>
                  <a:schemeClr val="tx1">
                    <a:lumMod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O passivo total sujeito à Recuperação Judicial atinge a monta de </a:t>
            </a:r>
            <a:r>
              <a:rPr lang="pt-BR" sz="1100" b="1" dirty="0">
                <a:solidFill>
                  <a:schemeClr val="accent6">
                    <a:lumMod val="7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R$ 2.550.862,32</a:t>
            </a:r>
            <a:r>
              <a:rPr lang="pt-BR" sz="1100" b="1" dirty="0">
                <a:solidFill>
                  <a:schemeClr val="accent6">
                    <a:lumMod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.  </a:t>
            </a:r>
            <a:r>
              <a:rPr lang="pt-BR" sz="1100" dirty="0">
                <a:solidFill>
                  <a:schemeClr val="tx1">
                    <a:lumMod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A lista de credores da Recuperanda é composta pela </a:t>
            </a:r>
            <a:r>
              <a:rPr lang="pt-BR" sz="1100" b="1" dirty="0">
                <a:solidFill>
                  <a:schemeClr val="accent6">
                    <a:lumMod val="7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Classe I – Trabalhista (2,3%)</a:t>
            </a:r>
            <a:r>
              <a:rPr lang="pt-BR" sz="1100" dirty="0">
                <a:solidFill>
                  <a:schemeClr val="tx1">
                    <a:lumMod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</a:t>
            </a:r>
            <a:r>
              <a:rPr lang="pt-BR" sz="1100" b="1" dirty="0">
                <a:solidFill>
                  <a:schemeClr val="accent6">
                    <a:lumMod val="7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Classe II – Garantia Real (22,7%); pela Classe III – Quirografários (74,7%) e Classe IV – (0,3%).</a:t>
            </a:r>
          </a:p>
          <a:p>
            <a:pPr indent="237668" algn="just" defTabSz="237668">
              <a:lnSpc>
                <a:spcPct val="150000"/>
              </a:lnSpc>
            </a:pPr>
            <a:endParaRPr lang="pt-BR" sz="1100" dirty="0">
              <a:solidFill>
                <a:schemeClr val="tx1">
                  <a:lumMod val="5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pPr indent="237668" algn="just" defTabSz="237668">
              <a:lnSpc>
                <a:spcPct val="150000"/>
              </a:lnSpc>
            </a:pPr>
            <a:r>
              <a:rPr lang="pt-BR" sz="1100" dirty="0">
                <a:solidFill>
                  <a:schemeClr val="tx1">
                    <a:lumMod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O gráfico ao lado apresenta o perfil da sua dívida.</a:t>
            </a:r>
            <a:endParaRPr lang="en-US" sz="1100" dirty="0">
              <a:solidFill>
                <a:schemeClr val="tx1">
                  <a:lumMod val="5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4CB3FCF-7DDF-4539-9A01-988EA2695094}"/>
              </a:ext>
            </a:extLst>
          </p:cNvPr>
          <p:cNvGraphicFramePr>
            <a:graphicFrameLocks/>
          </p:cNvGraphicFramePr>
          <p:nvPr/>
        </p:nvGraphicFramePr>
        <p:xfrm>
          <a:off x="831273" y="1923341"/>
          <a:ext cx="4562763" cy="3784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0234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FADFC0-A002-834D-BDDC-65D7E0A7F0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3.2 </a:t>
            </a:r>
            <a:r>
              <a:rPr lang="en-US" dirty="0" err="1"/>
              <a:t>Créditos</a:t>
            </a:r>
            <a:r>
              <a:rPr lang="en-US" dirty="0"/>
              <a:t> </a:t>
            </a:r>
            <a:r>
              <a:rPr lang="pt-BR" dirty="0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</a:rPr>
              <a:t>- Perfil dos Credores</a:t>
            </a:r>
            <a:endParaRPr lang="en-US" dirty="0">
              <a:gradFill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3"/>
                  </a:gs>
                  <a:gs pos="100000">
                    <a:schemeClr val="accent6"/>
                  </a:gs>
                </a:gsLst>
                <a:path path="circle">
                  <a:fillToRect l="100000" t="100000"/>
                </a:path>
              </a:gradFill>
            </a:endParaRP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EE42AE11-4358-4CEA-8D6E-C776C92A2779}"/>
              </a:ext>
            </a:extLst>
          </p:cNvPr>
          <p:cNvSpPr/>
          <p:nvPr/>
        </p:nvSpPr>
        <p:spPr>
          <a:xfrm>
            <a:off x="5381092" y="2712610"/>
            <a:ext cx="3750014" cy="2350900"/>
          </a:xfrm>
          <a:prstGeom prst="rect">
            <a:avLst/>
          </a:prstGeom>
        </p:spPr>
        <p:txBody>
          <a:bodyPr wrap="square" numCol="1" spcCol="180000">
            <a:spAutoFit/>
          </a:bodyPr>
          <a:lstStyle/>
          <a:p>
            <a:pPr indent="237668" algn="just" defTabSz="237668">
              <a:lnSpc>
                <a:spcPct val="150000"/>
              </a:lnSpc>
            </a:pP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O passivo sujeito à Recuperação Judicial está concentrado  em dívidas contraídas junto à instituições financeiras e pessoas físicas.</a:t>
            </a:r>
            <a:endParaRPr lang="pt-BR" sz="1100" b="1" dirty="0">
              <a:solidFill>
                <a:schemeClr val="accent5">
                  <a:lumMod val="5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pPr indent="237668" algn="just" defTabSz="237668">
              <a:lnSpc>
                <a:spcPct val="150000"/>
              </a:lnSpc>
            </a:pPr>
            <a:endParaRPr lang="pt-BR" sz="110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pPr indent="237668" algn="just" defTabSz="237668">
              <a:lnSpc>
                <a:spcPct val="150000"/>
              </a:lnSpc>
            </a:pP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No gráfico ao lado, é possível visualizar a representatividade dos 4 principais credores da Recuperanda que, somados, representam 80,9% do passivo concursal.</a:t>
            </a:r>
          </a:p>
          <a:p>
            <a:pPr indent="237668" algn="just" defTabSz="237668">
              <a:lnSpc>
                <a:spcPct val="150000"/>
              </a:lnSpc>
            </a:pPr>
            <a:endParaRPr lang="pt-BR" sz="110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pPr indent="237668" algn="just" defTabSz="237668">
              <a:lnSpc>
                <a:spcPct val="150000"/>
              </a:lnSpc>
            </a:pPr>
            <a:endParaRPr lang="en-US" sz="110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A4E373B-27F7-4C6C-B87A-94DF7EFAB636}"/>
              </a:ext>
            </a:extLst>
          </p:cNvPr>
          <p:cNvGraphicFramePr>
            <a:graphicFrameLocks/>
          </p:cNvGraphicFramePr>
          <p:nvPr/>
        </p:nvGraphicFramePr>
        <p:xfrm>
          <a:off x="710079" y="1376399"/>
          <a:ext cx="4819944" cy="5023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2704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09FA500-C896-4387-90EA-A768A2A6DB9D}"/>
              </a:ext>
            </a:extLst>
          </p:cNvPr>
          <p:cNvSpPr/>
          <p:nvPr/>
        </p:nvSpPr>
        <p:spPr>
          <a:xfrm>
            <a:off x="0" y="0"/>
            <a:ext cx="417803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3"/>
              </a:gs>
              <a:gs pos="100000">
                <a:schemeClr val="accent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63"/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596836" y="4277717"/>
            <a:ext cx="720069" cy="24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sz="975">
                <a:solidFill>
                  <a:schemeClr val="bg1"/>
                </a:solidFill>
                <a:latin typeface="Source Sans Pro Light" panose="020B0403030403020204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Pulsecolor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BBAA79D-36E6-4D7D-92BA-BD9A948C540D}"/>
              </a:ext>
            </a:extLst>
          </p:cNvPr>
          <p:cNvSpPr txBox="1">
            <a:spLocks/>
          </p:cNvSpPr>
          <p:nvPr/>
        </p:nvSpPr>
        <p:spPr>
          <a:xfrm>
            <a:off x="586486" y="3213788"/>
            <a:ext cx="3159058" cy="740485"/>
          </a:xfrm>
          <a:prstGeom prst="rect">
            <a:avLst/>
          </a:prstGeom>
        </p:spPr>
        <p:txBody>
          <a:bodyPr/>
          <a:lstStyle>
            <a:lvl1pPr marL="185746" indent="-185746" algn="l" defTabSz="742987" rtl="0" eaLnBrk="1" latinLnBrk="0" hangingPunct="1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Char char="•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41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734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228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722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215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09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01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696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800" b="1" kern="0">
                <a:solidFill>
                  <a:schemeClr val="bg1"/>
                </a:solidFill>
                <a:latin typeface="Source Sans Pro" panose="020B0503030403020204" pitchFamily="34" charset="0"/>
              </a:rPr>
              <a:t>4. ANÁLISE FINANCEIRA</a:t>
            </a:r>
            <a:endParaRPr lang="pt-BR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50DBF0B-AD19-4A05-A2BF-D385D53CA5C7}"/>
              </a:ext>
            </a:extLst>
          </p:cNvPr>
          <p:cNvSpPr txBox="1">
            <a:spLocks/>
          </p:cNvSpPr>
          <p:nvPr/>
        </p:nvSpPr>
        <p:spPr>
          <a:xfrm>
            <a:off x="4561067" y="1590472"/>
            <a:ext cx="4953000" cy="3681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5738" indent="-185738" algn="l" defTabSz="742950" rtl="0" eaLnBrk="1" latinLnBrk="0" hangingPunct="1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BR" sz="2200" b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4.1. Ativo</a:t>
            </a:r>
          </a:p>
          <a:p>
            <a:pPr>
              <a:lnSpc>
                <a:spcPct val="150000"/>
              </a:lnSpc>
            </a:pPr>
            <a:r>
              <a:rPr lang="pt-BR" sz="2200" b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4.2. Passivo</a:t>
            </a:r>
          </a:p>
          <a:p>
            <a:pPr>
              <a:lnSpc>
                <a:spcPct val="150000"/>
              </a:lnSpc>
            </a:pPr>
            <a:r>
              <a:rPr lang="pt-BR" sz="2200" b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4.3. Demonstração dos Resultados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630F9C-FC3F-4EE9-A6BD-53DA5A617096}"/>
              </a:ext>
            </a:extLst>
          </p:cNvPr>
          <p:cNvSpPr txBox="1"/>
          <p:nvPr/>
        </p:nvSpPr>
        <p:spPr>
          <a:xfrm>
            <a:off x="24407" y="1241710"/>
            <a:ext cx="41292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en-US" sz="3600" b="1" kern="0">
                <a:solidFill>
                  <a:schemeClr val="bg1"/>
                </a:solidFill>
                <a:latin typeface="Source Sans Pro" panose="020B0503030403020204" pitchFamily="34" charset="0"/>
              </a:rPr>
              <a:t>RELATÓRIO </a:t>
            </a:r>
            <a:br>
              <a:rPr lang="en-US" sz="3600" b="1" kern="0">
                <a:solidFill>
                  <a:schemeClr val="bg1"/>
                </a:solidFill>
                <a:latin typeface="Source Sans Pro" panose="020B0503030403020204" pitchFamily="34" charset="0"/>
              </a:rPr>
            </a:br>
            <a:r>
              <a:rPr lang="en-US" sz="3600" b="1" kern="0">
                <a:solidFill>
                  <a:schemeClr val="bg1"/>
                </a:solidFill>
                <a:latin typeface="Source Sans Pro" panose="020B0503030403020204" pitchFamily="34" charset="0"/>
              </a:rPr>
              <a:t>DE ATIVIDADES</a:t>
            </a:r>
          </a:p>
        </p:txBody>
      </p:sp>
    </p:spTree>
    <p:extLst>
      <p:ext uri="{BB962C8B-B14F-4D97-AF65-F5344CB8AC3E}">
        <p14:creationId xmlns:p14="http://schemas.microsoft.com/office/powerpoint/2010/main" val="133168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FADFC0-A002-834D-BDDC-65D7E0A7F0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4.1 </a:t>
            </a:r>
            <a:r>
              <a:rPr lang="en-US" err="1"/>
              <a:t>Análise</a:t>
            </a:r>
            <a:r>
              <a:rPr lang="en-US"/>
              <a:t> </a:t>
            </a:r>
            <a:r>
              <a:rPr lang="en-US" err="1"/>
              <a:t>Financeira</a:t>
            </a:r>
            <a:r>
              <a:rPr lang="en-US"/>
              <a:t> – </a:t>
            </a:r>
            <a:r>
              <a:rPr lang="en-US" err="1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</a:rPr>
              <a:t>Ativo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C894B3-2561-4801-A3B8-79D53FCBFE68}"/>
              </a:ext>
            </a:extLst>
          </p:cNvPr>
          <p:cNvSpPr/>
          <p:nvPr/>
        </p:nvSpPr>
        <p:spPr>
          <a:xfrm>
            <a:off x="729535" y="1419825"/>
            <a:ext cx="7952018" cy="314894"/>
          </a:xfrm>
          <a:prstGeom prst="rect">
            <a:avLst/>
          </a:prstGeom>
        </p:spPr>
        <p:txBody>
          <a:bodyPr wrap="square" numCol="1" spcCol="180000" anchor="t">
            <a:spAutoFit/>
          </a:bodyPr>
          <a:lstStyle/>
          <a:p>
            <a:pPr algn="just" defTabSz="237668">
              <a:lnSpc>
                <a:spcPct val="150000"/>
              </a:lnSpc>
            </a:pPr>
            <a:r>
              <a:rPr lang="pt-BR" sz="105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Apresenta-se abaixo o a evolução do saldo das contas de </a:t>
            </a:r>
            <a:r>
              <a:rPr lang="pt-BR" sz="1050" b="1" dirty="0">
                <a:solidFill>
                  <a:schemeClr val="accent6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Ativo</a:t>
            </a:r>
            <a:r>
              <a:rPr lang="pt-BR" sz="105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da Recuperanda:</a:t>
            </a:r>
            <a:endParaRPr lang="pt-BR" sz="11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EB8B2E-CCE7-4EE0-B3FF-DB0219BC350B}"/>
              </a:ext>
            </a:extLst>
          </p:cNvPr>
          <p:cNvSpPr/>
          <p:nvPr/>
        </p:nvSpPr>
        <p:spPr>
          <a:xfrm>
            <a:off x="731012" y="6037707"/>
            <a:ext cx="7952018" cy="449803"/>
          </a:xfrm>
          <a:prstGeom prst="rect">
            <a:avLst/>
          </a:prstGeom>
        </p:spPr>
        <p:txBody>
          <a:bodyPr wrap="square" numCol="1" spcCol="180000" anchor="t">
            <a:spAutoFit/>
          </a:bodyPr>
          <a:lstStyle/>
          <a:p>
            <a:pPr indent="286345" algn="just">
              <a:lnSpc>
                <a:spcPct val="114000"/>
              </a:lnSpc>
            </a:pPr>
            <a:r>
              <a:rPr lang="pt-BR" sz="1050" i="1" dirty="0">
                <a:solidFill>
                  <a:schemeClr val="tx1">
                    <a:lumMod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AV – Análise vertical. Demonstra a representatividade de cada rubrica perante o total do ativo.</a:t>
            </a:r>
          </a:p>
          <a:p>
            <a:pPr indent="286345" algn="just">
              <a:lnSpc>
                <a:spcPct val="114000"/>
              </a:lnSpc>
            </a:pPr>
            <a:r>
              <a:rPr lang="pt-BR" sz="1050" i="1" dirty="0">
                <a:solidFill>
                  <a:schemeClr val="tx1">
                    <a:lumMod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AH - Análise horizontal. Apresenta a variação entre dezembro/2019 e dezembro/2018 de cada rubrica.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2974018"/>
              </p:ext>
            </p:extLst>
          </p:nvPr>
        </p:nvGraphicFramePr>
        <p:xfrm>
          <a:off x="1027590" y="1877287"/>
          <a:ext cx="7998601" cy="3888000"/>
        </p:xfrm>
        <a:graphic>
          <a:graphicData uri="http://schemas.openxmlformats.org/drawingml/2006/table">
            <a:tbl>
              <a:tblPr/>
              <a:tblGrid>
                <a:gridCol w="1587500">
                  <a:extLst>
                    <a:ext uri="{9D8B030D-6E8A-4147-A177-3AD203B41FA5}">
                      <a16:colId xmlns:a16="http://schemas.microsoft.com/office/drawing/2014/main" val="1324882326"/>
                    </a:ext>
                  </a:extLst>
                </a:gridCol>
                <a:gridCol w="846001">
                  <a:extLst>
                    <a:ext uri="{9D8B030D-6E8A-4147-A177-3AD203B41FA5}">
                      <a16:colId xmlns:a16="http://schemas.microsoft.com/office/drawing/2014/main" val="1727004867"/>
                    </a:ext>
                  </a:extLst>
                </a:gridCol>
                <a:gridCol w="343688">
                  <a:extLst>
                    <a:ext uri="{9D8B030D-6E8A-4147-A177-3AD203B41FA5}">
                      <a16:colId xmlns:a16="http://schemas.microsoft.com/office/drawing/2014/main" val="689321985"/>
                    </a:ext>
                  </a:extLst>
                </a:gridCol>
                <a:gridCol w="409782">
                  <a:extLst>
                    <a:ext uri="{9D8B030D-6E8A-4147-A177-3AD203B41FA5}">
                      <a16:colId xmlns:a16="http://schemas.microsoft.com/office/drawing/2014/main" val="3352802572"/>
                    </a:ext>
                  </a:extLst>
                </a:gridCol>
                <a:gridCol w="779907">
                  <a:extLst>
                    <a:ext uri="{9D8B030D-6E8A-4147-A177-3AD203B41FA5}">
                      <a16:colId xmlns:a16="http://schemas.microsoft.com/office/drawing/2014/main" val="2671612310"/>
                    </a:ext>
                  </a:extLst>
                </a:gridCol>
                <a:gridCol w="779907">
                  <a:extLst>
                    <a:ext uri="{9D8B030D-6E8A-4147-A177-3AD203B41FA5}">
                      <a16:colId xmlns:a16="http://schemas.microsoft.com/office/drawing/2014/main" val="4020666131"/>
                    </a:ext>
                  </a:extLst>
                </a:gridCol>
                <a:gridCol w="779907">
                  <a:extLst>
                    <a:ext uri="{9D8B030D-6E8A-4147-A177-3AD203B41FA5}">
                      <a16:colId xmlns:a16="http://schemas.microsoft.com/office/drawing/2014/main" val="603277923"/>
                    </a:ext>
                  </a:extLst>
                </a:gridCol>
                <a:gridCol w="832782">
                  <a:extLst>
                    <a:ext uri="{9D8B030D-6E8A-4147-A177-3AD203B41FA5}">
                      <a16:colId xmlns:a16="http://schemas.microsoft.com/office/drawing/2014/main" val="2504703967"/>
                    </a:ext>
                  </a:extLst>
                </a:gridCol>
                <a:gridCol w="859220">
                  <a:extLst>
                    <a:ext uri="{9D8B030D-6E8A-4147-A177-3AD203B41FA5}">
                      <a16:colId xmlns:a16="http://schemas.microsoft.com/office/drawing/2014/main" val="675388818"/>
                    </a:ext>
                  </a:extLst>
                </a:gridCol>
                <a:gridCol w="779907">
                  <a:extLst>
                    <a:ext uri="{9D8B030D-6E8A-4147-A177-3AD203B41FA5}">
                      <a16:colId xmlns:a16="http://schemas.microsoft.com/office/drawing/2014/main" val="1152295887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pPr algn="l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31/12/2019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AV%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AH%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31/10/2019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31/08/2019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30/06/2019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30/04/2019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28/02/2019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31/12/2018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6163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1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1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022006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ATIVO CIRCULANTE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456.468,79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40%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-33%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452.941,34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438.856,36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441.472,22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683.412,24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 676.874,32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678.614,11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523229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Disponível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  99.553,95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74.331,38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79.835,39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97.764,82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  93.638,41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   68.542,93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95.591,45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426172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Clientes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206.261,53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238.541,56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229.128,81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229.590,70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223.560,11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 196.151,84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185.348,96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319061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Cartão de crédito a receber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  39.135,07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-42%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39.515,40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35.509,42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37.353,45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  48.474,33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   51.947,97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68.048,21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167731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Impostos a recuperar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    3.778,95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  4.018,71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  3.783,88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  3.605,07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    3.542,70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     3.540,46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  3.649,11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183454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Outros Créditos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    6.356,15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12.238,19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     275,82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  6.535,27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    1.101,49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          88,60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             -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744507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Estoques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100.093,57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23%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82.667,47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90.323,04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66.369,38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  68.628,28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 112.135,60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81.509,46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012599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Despesas Antecipadas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    1.289,57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-99%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  1.628,63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             -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     253,53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244.466,92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 244.466,92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244.466,92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839634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0" i="1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0" i="1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313253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ATIVO NÃO CIRCULANTE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687.307,93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60%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687.848,14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688.664,83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689.414,86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690.198,22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 691.109,18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692.020,14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94420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Realizável a Longo Prazo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  14.859,78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14.532,18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14.204,58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13.876,98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  13.549,38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   13.349,38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13.149,38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755911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Imobilizado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672.448,15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59%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673.315,96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674.460,25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675.537,88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676.648,84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 677.759,80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678.870,76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353324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Consórcios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    6.833,70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  6.833,70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  6.833,70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  6.833,70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    6.833,70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     6.833,70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  6.833,70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059601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Intangível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           0,20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-100%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     116,13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     276,13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     436,13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       596,13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        756,13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       916,13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142991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1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1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897674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TOTAL DO ATIVO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1.143.776,72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-17%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1.140.789,48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1.127.521,19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1.130.887,08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1.373.610,46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   1.367.983,50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  1.370.634,25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277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405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4A242DB3-376D-471A-AFD1-4CCDB69C14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0079" y="790902"/>
            <a:ext cx="7483153" cy="486355"/>
          </a:xfrm>
        </p:spPr>
        <p:txBody>
          <a:bodyPr/>
          <a:lstStyle/>
          <a:p>
            <a:r>
              <a:rPr lang="en-US"/>
              <a:t>4.1 </a:t>
            </a:r>
            <a:r>
              <a:rPr lang="en-US" err="1"/>
              <a:t>Análise</a:t>
            </a:r>
            <a:r>
              <a:rPr lang="en-US"/>
              <a:t> </a:t>
            </a:r>
            <a:r>
              <a:rPr lang="en-US" err="1"/>
              <a:t>Financeira</a:t>
            </a:r>
            <a:r>
              <a:rPr lang="en-US"/>
              <a:t> – </a:t>
            </a:r>
            <a:r>
              <a:rPr lang="en-US" err="1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</a:rPr>
              <a:t>Ativo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32CA9D-0C66-4FF6-BCA4-0A7A14CAF6CE}"/>
              </a:ext>
            </a:extLst>
          </p:cNvPr>
          <p:cNvSpPr/>
          <p:nvPr/>
        </p:nvSpPr>
        <p:spPr>
          <a:xfrm>
            <a:off x="609600" y="3775633"/>
            <a:ext cx="8179454" cy="1869743"/>
          </a:xfrm>
          <a:prstGeom prst="rect">
            <a:avLst/>
          </a:prstGeom>
        </p:spPr>
        <p:txBody>
          <a:bodyPr wrap="square" numCol="1" spcCol="180000" anchor="t">
            <a:spAutoFit/>
          </a:bodyPr>
          <a:lstStyle/>
          <a:p>
            <a:pPr indent="237668" algn="just" defTabSz="23766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100" dirty="0">
                <a:solidFill>
                  <a:schemeClr val="tx1">
                    <a:lumMod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Ao analisarmos as contas patrimoniais da Recuperanda, a primeira constatação refere-se a relevância dos </a:t>
            </a:r>
            <a:r>
              <a:rPr lang="pt-BR" sz="1100" b="1" dirty="0">
                <a:solidFill>
                  <a:schemeClr val="accent5">
                    <a:lumMod val="7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Ativos Imobilizados,</a:t>
            </a:r>
            <a:r>
              <a:rPr lang="pt-BR" sz="1100" dirty="0">
                <a:solidFill>
                  <a:schemeClr val="tx1">
                    <a:lumMod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que correspondem a 59% do ativo total da Recuperanda;</a:t>
            </a:r>
          </a:p>
          <a:p>
            <a:pPr algn="just" defTabSz="237668">
              <a:lnSpc>
                <a:spcPct val="150000"/>
              </a:lnSpc>
            </a:pPr>
            <a:endParaRPr lang="pt-BR" sz="1100" dirty="0">
              <a:solidFill>
                <a:schemeClr val="tx1">
                  <a:lumMod val="5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pPr indent="237668" algn="just" defTabSz="23766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100" dirty="0">
                <a:solidFill>
                  <a:schemeClr val="tx1">
                    <a:lumMod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Também em valor relevante, os </a:t>
            </a:r>
            <a:r>
              <a:rPr lang="pt-BR" sz="1100" b="1" dirty="0">
                <a:solidFill>
                  <a:schemeClr val="accent5">
                    <a:lumMod val="7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contas a receber </a:t>
            </a:r>
            <a:r>
              <a:rPr lang="pt-BR" sz="1100" dirty="0">
                <a:solidFill>
                  <a:schemeClr val="tx1">
                    <a:lumMod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representam  22%  do total de ativos. Seguidos por estoques que representam 9%;</a:t>
            </a:r>
          </a:p>
          <a:p>
            <a:pPr algn="just" defTabSz="237668">
              <a:lnSpc>
                <a:spcPct val="150000"/>
              </a:lnSpc>
            </a:pPr>
            <a:endParaRPr lang="pt-BR" sz="1100" dirty="0">
              <a:solidFill>
                <a:schemeClr val="tx1">
                  <a:lumMod val="5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pPr indent="237668" algn="just" defTabSz="23766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100" dirty="0">
                <a:solidFill>
                  <a:schemeClr val="tx1">
                    <a:lumMod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Pela análise horizontal é possível verificar que os ativos circulantes de 2019 quando comparado com o ano de 2018, reduziram 33%, principalmente as contas a receber (-42%), pela baixa de clientes e cheques incobráveis.</a:t>
            </a:r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7684261"/>
              </p:ext>
            </p:extLst>
          </p:nvPr>
        </p:nvGraphicFramePr>
        <p:xfrm>
          <a:off x="1122219" y="1620982"/>
          <a:ext cx="7689272" cy="1856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0378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4A242DB3-376D-471A-AFD1-4CCDB69C14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5295" y="790902"/>
            <a:ext cx="7483153" cy="486355"/>
          </a:xfrm>
        </p:spPr>
        <p:txBody>
          <a:bodyPr/>
          <a:lstStyle/>
          <a:p>
            <a:r>
              <a:rPr lang="en-US"/>
              <a:t>4.1 </a:t>
            </a:r>
            <a:r>
              <a:rPr lang="en-US" err="1"/>
              <a:t>Análise</a:t>
            </a:r>
            <a:r>
              <a:rPr lang="en-US"/>
              <a:t> </a:t>
            </a:r>
            <a:r>
              <a:rPr lang="en-US" err="1"/>
              <a:t>Financeira</a:t>
            </a:r>
            <a:r>
              <a:rPr lang="en-US"/>
              <a:t> – </a:t>
            </a:r>
            <a:r>
              <a:rPr lang="en-US" err="1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</a:rPr>
              <a:t>Ativo</a:t>
            </a:r>
            <a:r>
              <a:rPr lang="en-US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</a:rPr>
              <a:t> </a:t>
            </a:r>
            <a:r>
              <a:rPr lang="en-US" err="1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</a:rPr>
              <a:t>Imobilizado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613F70-1F95-463F-BFDB-8B15297559E4}"/>
              </a:ext>
            </a:extLst>
          </p:cNvPr>
          <p:cNvSpPr/>
          <p:nvPr/>
        </p:nvSpPr>
        <p:spPr>
          <a:xfrm>
            <a:off x="5156195" y="1783976"/>
            <a:ext cx="4028901" cy="2604816"/>
          </a:xfrm>
          <a:prstGeom prst="rect">
            <a:avLst/>
          </a:prstGeom>
        </p:spPr>
        <p:txBody>
          <a:bodyPr wrap="square" numCol="1" spcCol="180000" anchor="t">
            <a:spAutoFit/>
          </a:bodyPr>
          <a:lstStyle/>
          <a:p>
            <a:pPr indent="237668" algn="just" defTabSz="23766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Em dezembro de 2019 o valor contábil total dos ativos Ltda. apresentava um montante bruto de </a:t>
            </a:r>
            <a:r>
              <a:rPr lang="pt-BR" sz="1100" b="1" dirty="0">
                <a:solidFill>
                  <a:schemeClr val="accent5">
                    <a:lumMod val="7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R$ 714.287,46</a:t>
            </a: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, e um valor líquido de </a:t>
            </a:r>
            <a:r>
              <a:rPr lang="pt-BR" sz="1100" b="1" dirty="0">
                <a:solidFill>
                  <a:schemeClr val="accent5">
                    <a:lumMod val="7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R$ 646.910,43</a:t>
            </a: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;</a:t>
            </a:r>
          </a:p>
          <a:p>
            <a:pPr algn="just" defTabSz="237668">
              <a:lnSpc>
                <a:spcPct val="150000"/>
              </a:lnSpc>
            </a:pPr>
            <a:endParaRPr lang="pt-BR" sz="110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pPr indent="237668" algn="just" defTabSz="23766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Desse total, as </a:t>
            </a:r>
            <a:r>
              <a:rPr lang="pt-BR" sz="1100" b="1" dirty="0">
                <a:solidFill>
                  <a:schemeClr val="accent5">
                    <a:lumMod val="7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construção em andamento</a:t>
            </a:r>
            <a:r>
              <a:rPr lang="pt-BR" sz="1100" dirty="0">
                <a:solidFill>
                  <a:schemeClr val="accent5">
                    <a:lumMod val="7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 </a:t>
            </a: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representavam 86%, enquanto os demais bens e</a:t>
            </a:r>
            <a:r>
              <a:rPr lang="pt-BR" sz="1100" b="1" dirty="0">
                <a:solidFill>
                  <a:srgbClr val="377023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Equipamentos</a:t>
            </a:r>
            <a:r>
              <a:rPr lang="pt-BR" sz="1100" dirty="0">
                <a:solidFill>
                  <a:schemeClr val="tx1">
                    <a:lumMod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</a:t>
            </a: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representavam 14%;</a:t>
            </a:r>
          </a:p>
          <a:p>
            <a:pPr algn="just" defTabSz="237668">
              <a:lnSpc>
                <a:spcPct val="150000"/>
              </a:lnSpc>
            </a:pPr>
            <a:endParaRPr lang="pt-BR" sz="110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pPr indent="237668" algn="just" defTabSz="23766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O valor de construções em andamento, refere-se ao prédio em que a Recuperanda exerce suas atividades, e não está sendo depreciado e não se sabe se o valor do terreno está incluso ou não.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9BCC52D1-48F2-4AFA-BEA6-2A539C086E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51164"/>
              </p:ext>
            </p:extLst>
          </p:nvPr>
        </p:nvGraphicFramePr>
        <p:xfrm>
          <a:off x="415636" y="2057400"/>
          <a:ext cx="433647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8244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FADFC0-A002-834D-BDDC-65D7E0A7F0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4.2 </a:t>
            </a:r>
            <a:r>
              <a:rPr lang="en-US" err="1"/>
              <a:t>Análise</a:t>
            </a:r>
            <a:r>
              <a:rPr lang="en-US"/>
              <a:t> </a:t>
            </a:r>
            <a:r>
              <a:rPr lang="en-US" err="1"/>
              <a:t>Financeira</a:t>
            </a:r>
            <a:r>
              <a:rPr lang="en-US"/>
              <a:t> – </a:t>
            </a:r>
            <a:r>
              <a:rPr lang="en-US" err="1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</a:rPr>
              <a:t>Passivo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C894B3-2561-4801-A3B8-79D53FCBFE68}"/>
              </a:ext>
            </a:extLst>
          </p:cNvPr>
          <p:cNvSpPr/>
          <p:nvPr/>
        </p:nvSpPr>
        <p:spPr>
          <a:xfrm>
            <a:off x="729535" y="1419825"/>
            <a:ext cx="7952018" cy="318613"/>
          </a:xfrm>
          <a:prstGeom prst="rect">
            <a:avLst/>
          </a:prstGeom>
        </p:spPr>
        <p:txBody>
          <a:bodyPr wrap="square" numCol="1" spcCol="180000" anchor="t">
            <a:spAutoFit/>
          </a:bodyPr>
          <a:lstStyle/>
          <a:p>
            <a:pPr algn="just" defTabSz="237668">
              <a:lnSpc>
                <a:spcPct val="150000"/>
              </a:lnSpc>
            </a:pPr>
            <a:r>
              <a:rPr lang="pt-BR" sz="105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Apresenta-se abaixo o a evolução do saldo das contas de </a:t>
            </a:r>
            <a:r>
              <a:rPr lang="pt-BR" sz="1050" b="1" dirty="0">
                <a:solidFill>
                  <a:schemeClr val="accent4">
                    <a:lumMod val="7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Passivo</a:t>
            </a:r>
            <a:r>
              <a:rPr lang="pt-BR" sz="1050" dirty="0">
                <a:solidFill>
                  <a:schemeClr val="tx1">
                    <a:lumMod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</a:t>
            </a:r>
            <a:r>
              <a:rPr lang="pt-BR" sz="105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da Recuperanda:</a:t>
            </a:r>
            <a:endParaRPr lang="pt-BR" sz="11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8A94DE-7006-4FB2-8C06-C66400550462}"/>
              </a:ext>
            </a:extLst>
          </p:cNvPr>
          <p:cNvSpPr/>
          <p:nvPr/>
        </p:nvSpPr>
        <p:spPr>
          <a:xfrm>
            <a:off x="731012" y="6037707"/>
            <a:ext cx="7952018" cy="449803"/>
          </a:xfrm>
          <a:prstGeom prst="rect">
            <a:avLst/>
          </a:prstGeom>
        </p:spPr>
        <p:txBody>
          <a:bodyPr wrap="square" numCol="1" spcCol="180000" anchor="t">
            <a:spAutoFit/>
          </a:bodyPr>
          <a:lstStyle/>
          <a:p>
            <a:pPr indent="286345" algn="just">
              <a:lnSpc>
                <a:spcPct val="114000"/>
              </a:lnSpc>
            </a:pPr>
            <a:r>
              <a:rPr lang="pt-BR" sz="1050" i="1" dirty="0">
                <a:solidFill>
                  <a:schemeClr val="tx1">
                    <a:lumMod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AV – Análise vertical. Demonstra a representatividade de cada rubrica perante o total do passivo.</a:t>
            </a:r>
          </a:p>
          <a:p>
            <a:pPr indent="286345" algn="just">
              <a:lnSpc>
                <a:spcPct val="114000"/>
              </a:lnSpc>
            </a:pPr>
            <a:r>
              <a:rPr lang="pt-BR" sz="1050" i="1" dirty="0">
                <a:solidFill>
                  <a:schemeClr val="tx1">
                    <a:lumMod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AH - Análise horizontal. Apresenta a variação entre dezembro/2019 e dezembro/2018 de cada rubrica.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6624513"/>
              </p:ext>
            </p:extLst>
          </p:nvPr>
        </p:nvGraphicFramePr>
        <p:xfrm>
          <a:off x="1086573" y="2016072"/>
          <a:ext cx="7732854" cy="3744000"/>
        </p:xfrm>
        <a:graphic>
          <a:graphicData uri="http://schemas.openxmlformats.org/drawingml/2006/table">
            <a:tbl>
              <a:tblPr/>
              <a:tblGrid>
                <a:gridCol w="1801813">
                  <a:extLst>
                    <a:ext uri="{9D8B030D-6E8A-4147-A177-3AD203B41FA5}">
                      <a16:colId xmlns:a16="http://schemas.microsoft.com/office/drawing/2014/main" val="476037503"/>
                    </a:ext>
                  </a:extLst>
                </a:gridCol>
                <a:gridCol w="710296">
                  <a:extLst>
                    <a:ext uri="{9D8B030D-6E8A-4147-A177-3AD203B41FA5}">
                      <a16:colId xmlns:a16="http://schemas.microsoft.com/office/drawing/2014/main" val="2100042713"/>
                    </a:ext>
                  </a:extLst>
                </a:gridCol>
                <a:gridCol w="360362">
                  <a:extLst>
                    <a:ext uri="{9D8B030D-6E8A-4147-A177-3AD203B41FA5}">
                      <a16:colId xmlns:a16="http://schemas.microsoft.com/office/drawing/2014/main" val="3878707407"/>
                    </a:ext>
                  </a:extLst>
                </a:gridCol>
                <a:gridCol w="431261">
                  <a:extLst>
                    <a:ext uri="{9D8B030D-6E8A-4147-A177-3AD203B41FA5}">
                      <a16:colId xmlns:a16="http://schemas.microsoft.com/office/drawing/2014/main" val="1782667791"/>
                    </a:ext>
                  </a:extLst>
                </a:gridCol>
                <a:gridCol w="738187">
                  <a:extLst>
                    <a:ext uri="{9D8B030D-6E8A-4147-A177-3AD203B41FA5}">
                      <a16:colId xmlns:a16="http://schemas.microsoft.com/office/drawing/2014/main" val="2338522820"/>
                    </a:ext>
                  </a:extLst>
                </a:gridCol>
                <a:gridCol w="738187">
                  <a:extLst>
                    <a:ext uri="{9D8B030D-6E8A-4147-A177-3AD203B41FA5}">
                      <a16:colId xmlns:a16="http://schemas.microsoft.com/office/drawing/2014/main" val="3621351977"/>
                    </a:ext>
                  </a:extLst>
                </a:gridCol>
                <a:gridCol w="738187">
                  <a:extLst>
                    <a:ext uri="{9D8B030D-6E8A-4147-A177-3AD203B41FA5}">
                      <a16:colId xmlns:a16="http://schemas.microsoft.com/office/drawing/2014/main" val="1703785622"/>
                    </a:ext>
                  </a:extLst>
                </a:gridCol>
                <a:gridCol w="738187">
                  <a:extLst>
                    <a:ext uri="{9D8B030D-6E8A-4147-A177-3AD203B41FA5}">
                      <a16:colId xmlns:a16="http://schemas.microsoft.com/office/drawing/2014/main" val="237710803"/>
                    </a:ext>
                  </a:extLst>
                </a:gridCol>
                <a:gridCol w="738187">
                  <a:extLst>
                    <a:ext uri="{9D8B030D-6E8A-4147-A177-3AD203B41FA5}">
                      <a16:colId xmlns:a16="http://schemas.microsoft.com/office/drawing/2014/main" val="2812555474"/>
                    </a:ext>
                  </a:extLst>
                </a:gridCol>
                <a:gridCol w="738187">
                  <a:extLst>
                    <a:ext uri="{9D8B030D-6E8A-4147-A177-3AD203B41FA5}">
                      <a16:colId xmlns:a16="http://schemas.microsoft.com/office/drawing/2014/main" val="279466858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pPr algn="l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31/12/2019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AV%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AH%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31/10/2019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31/08/2019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30/06/2019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30/04/2019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28/02/2019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31/12/2018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41904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1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1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529237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PASSIVO CIRCULANTE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853.802,34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75%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858.696,54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853.802,34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851.892,30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850.250,59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846.687,60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846.833,93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58063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Fornecedores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78.907,24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82.021,48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78.907,24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80.000,95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79.987,02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77.110,77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79.271,30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566452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Obrigações Sociais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139.625,71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141.329,90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139.625,71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138.100,81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136.473,03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134.973,24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133.772,09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276805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Obrigações Tributárias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152.617,63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151.970,19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152.617,63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151.430,00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151.430,00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151.430,00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151.430,00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54352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Empréstimos e financiamentos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450.000,00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39%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450.000,00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450.000,00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450.000,00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450.000,00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450.813,05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450.000,00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93843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Contas a pagar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25.108,48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25.831,69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25.108,48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24.817,26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24.817,26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24.817,26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24.817,26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598213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Outras obrigações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7.543,28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7.543,28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7.543,28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7.543,28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7.543,28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7.543,28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7.543,28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51573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1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1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279066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PASSIVO NÃO CIRCULANTE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790.157,54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69%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-24%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790.157,54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790.157,54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790.157,54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1.033.471,10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1.033.471,10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1.033.471,10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353776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Financiamentos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790.157,54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69%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-24%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790.157,54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790.157,54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790.157,54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1.033.471,10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1.033.471,10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1.033.471,10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47996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1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1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62311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PATRIMÔNIO LÍQUIDO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-500.183,16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-44%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-508.064,60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-500.183,16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-511.162,76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-510.111,23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-512.175,20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-509.670,78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486863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Capital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50.000,00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50.000,00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50.000,00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50.000,00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50.000,00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50.000,00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50.000,00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87248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Lucros (Prejuízos) acumulados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-559.670,78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-49%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-559.670,78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-559.670,78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-559.670,78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-559.670,78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-559.670,78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-559.670,78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0073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Resultado do exercício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9.487,62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1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1.606,18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9.487,62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-1.491,98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-440,45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-2.504,42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233232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1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1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70247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TOTAL DO PASSIVO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1.143.776,72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-17%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1.140.789,48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1.143.776,72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1.130.887,08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1.373.610,46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1.367.983,50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1.370.634,25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27374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774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4A242DB3-376D-471A-AFD1-4CCDB69C14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0079" y="790902"/>
            <a:ext cx="7483153" cy="486355"/>
          </a:xfrm>
        </p:spPr>
        <p:txBody>
          <a:bodyPr/>
          <a:lstStyle/>
          <a:p>
            <a:r>
              <a:rPr lang="en-US"/>
              <a:t>4.2 </a:t>
            </a:r>
            <a:r>
              <a:rPr lang="en-US" err="1"/>
              <a:t>Análise</a:t>
            </a:r>
            <a:r>
              <a:rPr lang="en-US"/>
              <a:t> </a:t>
            </a:r>
            <a:r>
              <a:rPr lang="en-US" err="1"/>
              <a:t>Financeira</a:t>
            </a:r>
            <a:r>
              <a:rPr lang="en-US"/>
              <a:t> – </a:t>
            </a:r>
            <a:r>
              <a:rPr lang="en-US" err="1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</a:rPr>
              <a:t>Passivo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992120-D949-4EB5-9671-F6D7A05C1B43}"/>
              </a:ext>
            </a:extLst>
          </p:cNvPr>
          <p:cNvSpPr/>
          <p:nvPr/>
        </p:nvSpPr>
        <p:spPr>
          <a:xfrm>
            <a:off x="207821" y="3747415"/>
            <a:ext cx="9071230" cy="2604816"/>
          </a:xfrm>
          <a:prstGeom prst="rect">
            <a:avLst/>
          </a:prstGeom>
        </p:spPr>
        <p:txBody>
          <a:bodyPr wrap="square" numCol="1" spcCol="180000" anchor="t">
            <a:spAutoFit/>
          </a:bodyPr>
          <a:lstStyle/>
          <a:p>
            <a:pPr indent="237668" algn="just" defTabSz="23766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</a:rPr>
              <a:t>O passivo total é de R$ 1.643.959,88 Deste valor verifica-se </a:t>
            </a: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que a obrigação maior está </a:t>
            </a:r>
            <a:r>
              <a:rPr lang="pt-BR" sz="1100" b="1" dirty="0">
                <a:solidFill>
                  <a:schemeClr val="accent6">
                    <a:lumMod val="7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concentrada</a:t>
            </a: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com os financiamento bancários, que  representa 48% do passivo total;</a:t>
            </a:r>
          </a:p>
          <a:p>
            <a:pPr algn="just" defTabSz="237668">
              <a:lnSpc>
                <a:spcPct val="150000"/>
              </a:lnSpc>
            </a:pPr>
            <a:endParaRPr lang="pt-BR" sz="110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pPr indent="237668" algn="just" defTabSz="23766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Na sequencia de representatividade estão os empréstimos com pessoas físicas com (27%);</a:t>
            </a:r>
          </a:p>
          <a:p>
            <a:pPr algn="just" defTabSz="237668">
              <a:lnSpc>
                <a:spcPct val="150000"/>
              </a:lnSpc>
            </a:pPr>
            <a:endParaRPr lang="pt-BR" sz="110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pPr indent="237668" algn="just" defTabSz="23766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Pela análise dos balancetes mensais enviados verificou-se que o  passivo  a partir de junho/2019,  houve uma redução de 24% no valor dos empréstimos de longo prazo,. Isso ocorreu pela a contabilização dos encargos a transcorrer no valor de R$ 243.313,56;</a:t>
            </a:r>
          </a:p>
          <a:p>
            <a:pPr algn="just" defTabSz="237668">
              <a:lnSpc>
                <a:spcPct val="150000"/>
              </a:lnSpc>
            </a:pPr>
            <a:endParaRPr lang="pt-BR" sz="110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  <a:p>
            <a:pPr indent="237668" algn="just" defTabSz="23766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cs typeface="Arial" panose="020B0604020202020204" pitchFamily="34" charset="0"/>
              </a:rPr>
              <a:t>Ainda em relação ao passivo  tributário da Recuperanda o registro na contabilidade entre os valores parcelados e não parcelados importam em R$ 259.518,71,  já os documentos fiscais registram R$ 373.394,75.</a:t>
            </a:r>
            <a:endParaRPr lang="pt-BR" sz="110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</a:endParaRPr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2772255"/>
              </p:ext>
            </p:extLst>
          </p:nvPr>
        </p:nvGraphicFramePr>
        <p:xfrm>
          <a:off x="207821" y="1277257"/>
          <a:ext cx="9144000" cy="2340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1829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417803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3"/>
              </a:gs>
              <a:gs pos="100000">
                <a:schemeClr val="accent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63"/>
          </a:p>
        </p:txBody>
      </p:sp>
      <p:sp>
        <p:nvSpPr>
          <p:cNvPr id="22" name="TextBox 21"/>
          <p:cNvSpPr txBox="1"/>
          <p:nvPr/>
        </p:nvSpPr>
        <p:spPr>
          <a:xfrm>
            <a:off x="24407" y="1241710"/>
            <a:ext cx="41292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en-US" sz="3600" b="1" kern="0">
                <a:solidFill>
                  <a:schemeClr val="bg1"/>
                </a:solidFill>
                <a:latin typeface="Source Sans Pro" panose="020B0503030403020204" pitchFamily="34" charset="0"/>
              </a:rPr>
              <a:t>RELATÓRIO </a:t>
            </a:r>
            <a:br>
              <a:rPr lang="en-US" sz="3600" b="1" kern="0">
                <a:solidFill>
                  <a:schemeClr val="bg1"/>
                </a:solidFill>
                <a:latin typeface="Source Sans Pro" panose="020B0503030403020204" pitchFamily="34" charset="0"/>
              </a:rPr>
            </a:br>
            <a:r>
              <a:rPr lang="en-US" sz="3600" b="1" kern="0">
                <a:solidFill>
                  <a:schemeClr val="bg1"/>
                </a:solidFill>
                <a:latin typeface="Source Sans Pro" panose="020B0503030403020204" pitchFamily="34" charset="0"/>
              </a:rPr>
              <a:t>DE ATIVIDADES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596836" y="4277717"/>
            <a:ext cx="720069" cy="24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sz="975">
                <a:solidFill>
                  <a:schemeClr val="bg1"/>
                </a:solidFill>
                <a:latin typeface="Source Sans Pro Light" panose="020B0403030403020204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Pulsecolor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5786B810-17FA-463F-8C1F-06C454E07794}"/>
              </a:ext>
            </a:extLst>
          </p:cNvPr>
          <p:cNvSpPr txBox="1">
            <a:spLocks/>
          </p:cNvSpPr>
          <p:nvPr/>
        </p:nvSpPr>
        <p:spPr>
          <a:xfrm>
            <a:off x="4526281" y="907243"/>
            <a:ext cx="3799839" cy="5474318"/>
          </a:xfrm>
          <a:prstGeom prst="rect">
            <a:avLst/>
          </a:prstGeom>
        </p:spPr>
        <p:txBody>
          <a:bodyPr vert="horz" lIns="74295" tIns="37148" rIns="74295" bIns="37148" rtlCol="0" anchor="t">
            <a:noAutofit/>
          </a:bodyPr>
          <a:lstStyle>
            <a:lvl1pPr marL="185746" indent="-185746" algn="l" defTabSz="742987" rtl="0" eaLnBrk="1" latinLnBrk="0" hangingPunct="1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Char char="•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41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734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228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722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215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09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01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696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5992" indent="-150662" algn="just" defTabSz="237668">
              <a:lnSpc>
                <a:spcPct val="114000"/>
              </a:lnSpc>
            </a:pPr>
            <a:r>
              <a:rPr lang="pt-BR" sz="1000" b="1" kern="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</a:rPr>
              <a:t>1. Introdução.................................................................................. 3</a:t>
            </a:r>
            <a:endParaRPr lang="en-US" sz="1000" b="1" kern="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pPr marL="225992" indent="128474" algn="just" defTabSz="237668">
              <a:lnSpc>
                <a:spcPct val="114000"/>
              </a:lnSpc>
            </a:pPr>
            <a:r>
              <a:rPr lang="pt-BR" sz="10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</a:rPr>
              <a:t>1.1. Considerações Preliminares............................................ 4</a:t>
            </a:r>
          </a:p>
          <a:p>
            <a:pPr marL="225992" indent="128474" algn="just" defTabSz="237668">
              <a:lnSpc>
                <a:spcPct val="114000"/>
              </a:lnSpc>
            </a:pPr>
            <a:r>
              <a:rPr lang="pt-BR" sz="1000" kern="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</a:rPr>
              <a:t>1.2. </a:t>
            </a:r>
            <a:r>
              <a:rPr lang="pt-BR" sz="10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</a:rPr>
              <a:t>Estágio Processual............................................................. 5</a:t>
            </a:r>
          </a:p>
          <a:p>
            <a:pPr marL="225992" indent="128474" algn="just" defTabSz="237668">
              <a:lnSpc>
                <a:spcPct val="114000"/>
              </a:lnSpc>
            </a:pPr>
            <a:r>
              <a:rPr lang="pt-BR" sz="1000" kern="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</a:rPr>
              <a:t>1.3. Cronograma Processual................................................... 6</a:t>
            </a:r>
          </a:p>
          <a:p>
            <a:pPr marL="225992" indent="-150662" algn="just" defTabSz="237668">
              <a:lnSpc>
                <a:spcPct val="114000"/>
              </a:lnSpc>
            </a:pPr>
            <a:r>
              <a:rPr lang="pt-BR" sz="1000" b="1" kern="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</a:rPr>
              <a:t>2. Informações sobre a Recuperanda........................................</a:t>
            </a:r>
            <a:r>
              <a:rPr lang="en-US" sz="1000" b="1" kern="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</a:rPr>
              <a:t> 8</a:t>
            </a:r>
          </a:p>
          <a:p>
            <a:pPr marL="225992" indent="128474" algn="just" defTabSz="237668">
              <a:lnSpc>
                <a:spcPct val="114000"/>
              </a:lnSpc>
            </a:pPr>
            <a:r>
              <a:rPr lang="pt-BR" sz="1000" kern="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</a:rPr>
              <a:t>2.1. Informações Gerais .........................................................   9</a:t>
            </a:r>
          </a:p>
          <a:p>
            <a:pPr marL="225992" indent="128474" algn="just" defTabSz="237668">
              <a:lnSpc>
                <a:spcPct val="114000"/>
              </a:lnSpc>
            </a:pPr>
            <a:r>
              <a:rPr lang="pt-BR" sz="1000" kern="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</a:rPr>
              <a:t>2.2. Reunião com a Administração....................................... 10</a:t>
            </a:r>
          </a:p>
          <a:p>
            <a:pPr marL="225992" indent="-150662" algn="just" defTabSz="237668">
              <a:lnSpc>
                <a:spcPct val="114000"/>
              </a:lnSpc>
            </a:pPr>
            <a:r>
              <a:rPr lang="pt-BR" sz="1000" b="1" kern="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</a:rPr>
              <a:t>3. Créditos ..................................................................................... 11</a:t>
            </a:r>
          </a:p>
          <a:p>
            <a:pPr marL="225992" indent="128474" algn="just" defTabSz="237668">
              <a:lnSpc>
                <a:spcPct val="114000"/>
              </a:lnSpc>
            </a:pPr>
            <a:r>
              <a:rPr lang="pt-BR" sz="1000" kern="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</a:rPr>
              <a:t>3.1. Créditos por Classe........................................................... </a:t>
            </a:r>
            <a:r>
              <a:rPr lang="en-US" sz="10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</a:rPr>
              <a:t>12</a:t>
            </a:r>
          </a:p>
          <a:p>
            <a:pPr marL="225992" indent="128474" algn="just" defTabSz="237668">
              <a:lnSpc>
                <a:spcPct val="114000"/>
              </a:lnSpc>
            </a:pPr>
            <a:r>
              <a:rPr lang="pt-BR" sz="1000" kern="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</a:rPr>
              <a:t>3.2. Perfil dos Credores............................................................ </a:t>
            </a:r>
            <a:r>
              <a:rPr lang="en-US" sz="10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</a:rPr>
              <a:t>13</a:t>
            </a:r>
            <a:endParaRPr lang="pt-BR" sz="1000" kern="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/>
            </a:endParaRPr>
          </a:p>
          <a:p>
            <a:pPr marL="225992" indent="-150662" algn="just" defTabSz="237668">
              <a:lnSpc>
                <a:spcPct val="114000"/>
              </a:lnSpc>
            </a:pPr>
            <a:r>
              <a:rPr lang="pt-BR" sz="1000" b="1" kern="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</a:rPr>
              <a:t>4. Análise Econômico-Financeira............................................... 14</a:t>
            </a:r>
          </a:p>
          <a:p>
            <a:pPr marL="225992" indent="128474" algn="just" defTabSz="237668">
              <a:lnSpc>
                <a:spcPct val="114000"/>
              </a:lnSpc>
            </a:pPr>
            <a:r>
              <a:rPr lang="pt-BR" sz="1000" kern="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</a:rPr>
              <a:t>4.1. Ativo..................................................................................... </a:t>
            </a:r>
            <a:r>
              <a:rPr lang="en-US" sz="10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</a:rPr>
              <a:t>15</a:t>
            </a:r>
          </a:p>
          <a:p>
            <a:pPr marL="225992" indent="128474" algn="just" defTabSz="237668">
              <a:lnSpc>
                <a:spcPct val="114000"/>
              </a:lnSpc>
            </a:pPr>
            <a:r>
              <a:rPr lang="pt-BR" sz="1000" kern="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</a:rPr>
              <a:t>4.2. Passivo ................................................................................ </a:t>
            </a:r>
            <a:r>
              <a:rPr lang="en-US" sz="1000" kern="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</a:rPr>
              <a:t>18</a:t>
            </a:r>
            <a:endParaRPr lang="pt-BR" sz="1000" kern="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/>
            </a:endParaRPr>
          </a:p>
          <a:p>
            <a:pPr marL="225992" indent="128474" algn="just" defTabSz="237668">
              <a:lnSpc>
                <a:spcPct val="114000"/>
              </a:lnSpc>
            </a:pPr>
            <a:r>
              <a:rPr lang="pt-BR" sz="1000" kern="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</a:rPr>
              <a:t>4.3 Demonstração dos Resultados......................................... 19</a:t>
            </a:r>
          </a:p>
          <a:p>
            <a:pPr marL="225992" indent="-150662" algn="just" defTabSz="237668">
              <a:lnSpc>
                <a:spcPct val="114000"/>
              </a:lnSpc>
            </a:pPr>
            <a:r>
              <a:rPr lang="pt-BR" sz="1000" b="1" kern="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</a:rPr>
              <a:t>5. Informações Adicionais ........................................................... 22</a:t>
            </a:r>
          </a:p>
          <a:p>
            <a:pPr marL="225992" indent="-150662" algn="just" defTabSz="237668">
              <a:lnSpc>
                <a:spcPct val="114000"/>
              </a:lnSpc>
            </a:pPr>
            <a:r>
              <a:rPr lang="pt-BR" sz="1000" b="1" kern="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/>
              </a:rPr>
              <a:t>6. Registro Fotográfico.................................................................. 24</a:t>
            </a:r>
            <a:endParaRPr lang="pt-BR" sz="100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6D812F22-0ACA-4EDB-B56A-6C977C65B0D1}"/>
              </a:ext>
            </a:extLst>
          </p:cNvPr>
          <p:cNvSpPr txBox="1">
            <a:spLocks/>
          </p:cNvSpPr>
          <p:nvPr/>
        </p:nvSpPr>
        <p:spPr>
          <a:xfrm>
            <a:off x="1312018" y="3225958"/>
            <a:ext cx="1553994" cy="740485"/>
          </a:xfrm>
          <a:prstGeom prst="rect">
            <a:avLst/>
          </a:prstGeom>
        </p:spPr>
        <p:txBody>
          <a:bodyPr/>
          <a:lstStyle>
            <a:lvl1pPr marL="185746" indent="-185746" algn="l" defTabSz="742987" rtl="0" eaLnBrk="1" latinLnBrk="0" hangingPunct="1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Char char="•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41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734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228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722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215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09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01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696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800" b="1" kern="0">
                <a:solidFill>
                  <a:schemeClr val="bg1"/>
                </a:solidFill>
                <a:latin typeface="Source Sans Pro" panose="020B0503030403020204" pitchFamily="34" charset="0"/>
              </a:rPr>
              <a:t>ÍNDICE</a:t>
            </a:r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4A242DB3-376D-471A-AFD1-4CCDB69C14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0078" y="790902"/>
            <a:ext cx="7740415" cy="486355"/>
          </a:xfrm>
        </p:spPr>
        <p:txBody>
          <a:bodyPr/>
          <a:lstStyle/>
          <a:p>
            <a:r>
              <a:rPr lang="en-US" dirty="0"/>
              <a:t>4.3 </a:t>
            </a:r>
            <a:r>
              <a:rPr lang="en-US" dirty="0" err="1"/>
              <a:t>Análise</a:t>
            </a:r>
            <a:r>
              <a:rPr lang="en-US" dirty="0"/>
              <a:t> </a:t>
            </a:r>
            <a:r>
              <a:rPr lang="en-US" dirty="0" err="1"/>
              <a:t>Financeira</a:t>
            </a:r>
            <a:r>
              <a:rPr lang="en-US" dirty="0"/>
              <a:t> – </a:t>
            </a:r>
            <a:r>
              <a:rPr lang="en-US" sz="2300" dirty="0" err="1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</a:rPr>
              <a:t>Demonstração</a:t>
            </a:r>
            <a:r>
              <a:rPr lang="en-US" sz="2300" dirty="0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</a:rPr>
              <a:t> de </a:t>
            </a:r>
            <a:r>
              <a:rPr lang="en-US" sz="2300" dirty="0" err="1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</a:rPr>
              <a:t>Resultado</a:t>
            </a:r>
            <a:endParaRPr lang="en-US" sz="2300" dirty="0">
              <a:gradFill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3"/>
                  </a:gs>
                  <a:gs pos="100000">
                    <a:schemeClr val="accent6"/>
                  </a:gs>
                </a:gsLst>
                <a:path path="circle">
                  <a:fillToRect l="100000" t="100000"/>
                </a:path>
              </a:gra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D157DA-93B4-4B70-9FD6-8E17B9ADDE5D}"/>
              </a:ext>
            </a:extLst>
          </p:cNvPr>
          <p:cNvSpPr/>
          <p:nvPr/>
        </p:nvSpPr>
        <p:spPr>
          <a:xfrm>
            <a:off x="729662" y="1250928"/>
            <a:ext cx="8122919" cy="309187"/>
          </a:xfrm>
          <a:prstGeom prst="rect">
            <a:avLst/>
          </a:prstGeom>
        </p:spPr>
        <p:txBody>
          <a:bodyPr wrap="square" numCol="1" spcCol="180000" anchor="t">
            <a:spAutoFit/>
          </a:bodyPr>
          <a:lstStyle/>
          <a:p>
            <a:pPr algn="just" defTabSz="237668">
              <a:lnSpc>
                <a:spcPct val="150000"/>
              </a:lnSpc>
            </a:pPr>
            <a:r>
              <a:rPr lang="pt-BR" sz="105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Apresenta-se abaixo </a:t>
            </a:r>
            <a:r>
              <a:rPr lang="pt-BR" sz="1050" b="1" dirty="0">
                <a:solidFill>
                  <a:schemeClr val="accent6">
                    <a:lumMod val="7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Demonstração de Resultado do Exercício </a:t>
            </a:r>
            <a:r>
              <a:rPr lang="pt-BR" sz="105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acumulada de 2019.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A71363-1553-4D2E-B567-2351246C5E92}"/>
              </a:ext>
            </a:extLst>
          </p:cNvPr>
          <p:cNvSpPr/>
          <p:nvPr/>
        </p:nvSpPr>
        <p:spPr>
          <a:xfrm>
            <a:off x="1056073" y="6455657"/>
            <a:ext cx="5778836" cy="265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86345" algn="just">
              <a:lnSpc>
                <a:spcPct val="114000"/>
              </a:lnSpc>
            </a:pPr>
            <a:r>
              <a:rPr lang="pt-BR" sz="1050" i="1" dirty="0">
                <a:solidFill>
                  <a:schemeClr val="tx1">
                    <a:lumMod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AV - Análise vertical: Demonstra a representatividade de cada rubrica perante a Receita Líquida.</a:t>
            </a: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1418483"/>
              </p:ext>
            </p:extLst>
          </p:nvPr>
        </p:nvGraphicFramePr>
        <p:xfrm>
          <a:off x="729662" y="2059115"/>
          <a:ext cx="8228736" cy="3331826"/>
        </p:xfrm>
        <a:graphic>
          <a:graphicData uri="http://schemas.openxmlformats.org/drawingml/2006/table">
            <a:tbl>
              <a:tblPr/>
              <a:tblGrid>
                <a:gridCol w="2180736">
                  <a:extLst>
                    <a:ext uri="{9D8B030D-6E8A-4147-A177-3AD203B41FA5}">
                      <a16:colId xmlns:a16="http://schemas.microsoft.com/office/drawing/2014/main" val="1083664268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3293988239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3344321810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539471235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2891644157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2913860349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4144039193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3523088140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604302225"/>
                    </a:ext>
                  </a:extLst>
                </a:gridCol>
              </a:tblGrid>
              <a:tr h="153852">
                <a:tc>
                  <a:txBody>
                    <a:bodyPr/>
                    <a:lstStyle/>
                    <a:p>
                      <a:pPr algn="l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2019</a:t>
                      </a:r>
                    </a:p>
                    <a:p>
                      <a:pPr algn="ctr" fontAlgn="ctr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(Acumulado)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AV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dez/19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out/19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ago/19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jun/19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abr/19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fev/19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8083212"/>
                  </a:ext>
                </a:extLst>
              </a:tr>
              <a:tr h="153852">
                <a:tc>
                  <a:txBody>
                    <a:bodyPr/>
                    <a:lstStyle/>
                    <a:p>
                      <a:pPr algn="l" fontAlgn="ctr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087254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(+) Receita Bruta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2.945.416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100%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263.291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271.032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254.945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261.365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272.016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187.949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03142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(-) Impostos e deduções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-4.253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0%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-165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-189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-1.845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-248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-223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-277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8781371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(=) Receita Líquida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2.941.162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100%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263.126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270.843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253.100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261.117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271.793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187.673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797450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(-) Custo dos produtos vendidos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-2.649.478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-90%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-239.521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-250.437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-237.103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-231.788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-243.376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-160.209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7964162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(=) Lucro Bruto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291.684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10%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23.605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20.406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15.997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29.329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28.417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27.464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03043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(-) Despesas operacionais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-274.124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-9%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-17.155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-13.005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-21.529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-26.609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-26.581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-26.801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93971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(-) Despesas Financeiras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-8.355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0%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-1.491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-765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-833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-792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-232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-211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264308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(+/-)Receitas e Despesas operacionais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284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0%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94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48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4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0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0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23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9469525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(=) Lucro/Prejuízo Líquido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9.488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0%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5.053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6.684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-6.361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1.928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1.604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 Light" panose="020B0403030403020204" pitchFamily="34" charset="0"/>
                          <a:ea typeface="Source Sans Pro Light" panose="020B0403030403020204" pitchFamily="34" charset="0"/>
                        </a:rPr>
                        <a:t>475</a:t>
                      </a:r>
                    </a:p>
                  </a:txBody>
                  <a:tcPr marL="7693" marR="7693" marT="7693" marB="0" anchor="ctr">
                    <a:lnL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3514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477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4A242DB3-376D-471A-AFD1-4CCDB69C14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0079" y="790902"/>
            <a:ext cx="7990038" cy="486355"/>
          </a:xfrm>
        </p:spPr>
        <p:txBody>
          <a:bodyPr/>
          <a:lstStyle/>
          <a:p>
            <a:r>
              <a:rPr lang="en-US" dirty="0"/>
              <a:t>4.3 </a:t>
            </a:r>
            <a:r>
              <a:rPr lang="en-US" dirty="0" err="1"/>
              <a:t>Análise</a:t>
            </a:r>
            <a:r>
              <a:rPr lang="en-US" dirty="0"/>
              <a:t> </a:t>
            </a:r>
            <a:r>
              <a:rPr lang="en-US" dirty="0" err="1"/>
              <a:t>Financeira</a:t>
            </a:r>
            <a:r>
              <a:rPr lang="en-US" dirty="0"/>
              <a:t> – </a:t>
            </a:r>
            <a:r>
              <a:rPr lang="en-US" sz="2300" dirty="0" err="1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</a:rPr>
              <a:t>Demonstração</a:t>
            </a:r>
            <a:r>
              <a:rPr lang="en-US" sz="2300" dirty="0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</a:rPr>
              <a:t> de </a:t>
            </a:r>
            <a:r>
              <a:rPr lang="en-US" sz="2300" dirty="0" err="1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</a:rPr>
              <a:t>Resultado</a:t>
            </a:r>
            <a:endParaRPr lang="en-US" sz="23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613F70-1F95-463F-BFDB-8B15297559E4}"/>
              </a:ext>
            </a:extLst>
          </p:cNvPr>
          <p:cNvSpPr/>
          <p:nvPr/>
        </p:nvSpPr>
        <p:spPr>
          <a:xfrm>
            <a:off x="754589" y="1916453"/>
            <a:ext cx="3817411" cy="4128310"/>
          </a:xfrm>
          <a:prstGeom prst="rect">
            <a:avLst/>
          </a:prstGeom>
        </p:spPr>
        <p:txBody>
          <a:bodyPr wrap="square" numCol="1" spcCol="180000" anchor="t">
            <a:spAutoFit/>
          </a:bodyPr>
          <a:lstStyle/>
          <a:p>
            <a:pPr indent="237668" algn="just" defTabSz="23766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A receita bruta de vendas da Recuperanda, em 2019, foi de R$ 2.945.416. E em  relação a 2018, houve um aumento da receita de R$ 658.455, o que representa 22%;</a:t>
            </a:r>
          </a:p>
          <a:p>
            <a:pPr algn="just" defTabSz="237668">
              <a:lnSpc>
                <a:spcPct val="150000"/>
              </a:lnSpc>
            </a:pPr>
            <a:endParaRPr lang="pt-BR" sz="1100" dirty="0">
              <a:solidFill>
                <a:schemeClr val="bg2">
                  <a:lumMod val="10000"/>
                </a:schemeClr>
              </a:solidFill>
              <a:highlight>
                <a:srgbClr val="FFFF00"/>
              </a:highlight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pPr indent="237668" algn="just" defTabSz="23766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A margem bruta porém no ramo de combustíveis é pequena é no caso da Recuperanda é de 10%. Sendo que o resultado líquido da Recuperanda é de  apenas R$ 9. 488, que representa 0,3% da receita líquida;</a:t>
            </a:r>
          </a:p>
          <a:p>
            <a:pPr algn="just" defTabSz="237668">
              <a:lnSpc>
                <a:spcPct val="150000"/>
              </a:lnSpc>
            </a:pPr>
            <a:endParaRPr lang="pt-BR" sz="110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pPr indent="237668" algn="just" defTabSz="23766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No que se refere as despesas apresentadas pela Recuperanda, as </a:t>
            </a:r>
            <a:r>
              <a:rPr lang="pt-BR" sz="1100" b="1" dirty="0">
                <a:solidFill>
                  <a:schemeClr val="accent6">
                    <a:lumMod val="7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Despesas</a:t>
            </a: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</a:t>
            </a:r>
            <a:r>
              <a:rPr lang="pt-BR" sz="1100" b="1" dirty="0">
                <a:solidFill>
                  <a:schemeClr val="accent6">
                    <a:lumMod val="7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Administrativa</a:t>
            </a: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, em 2019 importou em  </a:t>
            </a:r>
            <a:r>
              <a:rPr lang="pt-BR" sz="1100" b="1" dirty="0">
                <a:solidFill>
                  <a:schemeClr val="accent6">
                    <a:lumMod val="7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R$ 273.840</a:t>
            </a: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. Este gasto é elevado e representa 9,3% da receita bruta, reflexo principalmente dos valores baixados de devedores duvidosos que importaram em R$ 71.372 e representam 25% do total das despesas registradas , caso não houvesse esse registro a Recuperanda teria um resultado.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5E73C432-02D9-4FED-B1A9-7CBD767123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0622809"/>
              </p:ext>
            </p:extLst>
          </p:nvPr>
        </p:nvGraphicFramePr>
        <p:xfrm>
          <a:off x="5001491" y="2024062"/>
          <a:ext cx="3698626" cy="2809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0444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09FA500-C896-4387-90EA-A768A2A6DB9D}"/>
              </a:ext>
            </a:extLst>
          </p:cNvPr>
          <p:cNvSpPr/>
          <p:nvPr/>
        </p:nvSpPr>
        <p:spPr>
          <a:xfrm>
            <a:off x="0" y="0"/>
            <a:ext cx="417803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3"/>
              </a:gs>
              <a:gs pos="100000">
                <a:schemeClr val="accent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63"/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596836" y="4277717"/>
            <a:ext cx="720069" cy="24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sz="975">
                <a:solidFill>
                  <a:schemeClr val="bg1"/>
                </a:solidFill>
                <a:latin typeface="Source Sans Pro Light" panose="020B0403030403020204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Pulsecolor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BBAA79D-36E6-4D7D-92BA-BD9A948C540D}"/>
              </a:ext>
            </a:extLst>
          </p:cNvPr>
          <p:cNvSpPr txBox="1">
            <a:spLocks/>
          </p:cNvSpPr>
          <p:nvPr/>
        </p:nvSpPr>
        <p:spPr>
          <a:xfrm>
            <a:off x="586486" y="3213788"/>
            <a:ext cx="3159058" cy="740485"/>
          </a:xfrm>
          <a:prstGeom prst="rect">
            <a:avLst/>
          </a:prstGeom>
        </p:spPr>
        <p:txBody>
          <a:bodyPr/>
          <a:lstStyle>
            <a:lvl1pPr marL="185746" indent="-185746" algn="l" defTabSz="742987" rtl="0" eaLnBrk="1" latinLnBrk="0" hangingPunct="1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Char char="•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41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734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228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722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215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09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01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696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800" b="1" kern="0">
                <a:solidFill>
                  <a:schemeClr val="bg1"/>
                </a:solidFill>
                <a:latin typeface="Source Sans Pro" panose="020B0503030403020204" pitchFamily="34" charset="0"/>
              </a:rPr>
              <a:t>5. INFORMAÇÕES ADICIONAIS</a:t>
            </a:r>
            <a:endParaRPr lang="pt-BR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50DBF0B-AD19-4A05-A2BF-D385D53CA5C7}"/>
              </a:ext>
            </a:extLst>
          </p:cNvPr>
          <p:cNvSpPr txBox="1">
            <a:spLocks/>
          </p:cNvSpPr>
          <p:nvPr/>
        </p:nvSpPr>
        <p:spPr>
          <a:xfrm>
            <a:off x="4662667" y="2890952"/>
            <a:ext cx="4283213" cy="3681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5738" indent="-185738" algn="l" defTabSz="742950" rtl="0" eaLnBrk="1" latinLnBrk="0" hangingPunct="1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BR" sz="2200" b="1">
                <a:solidFill>
                  <a:schemeClr val="bg2">
                    <a:lumMod val="2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5.1. Cumprimento das Obrigações</a:t>
            </a:r>
          </a:p>
          <a:p>
            <a:endParaRPr 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630F9C-FC3F-4EE9-A6BD-53DA5A617096}"/>
              </a:ext>
            </a:extLst>
          </p:cNvPr>
          <p:cNvSpPr txBox="1"/>
          <p:nvPr/>
        </p:nvSpPr>
        <p:spPr>
          <a:xfrm>
            <a:off x="24407" y="1241710"/>
            <a:ext cx="41292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en-US" sz="3600" b="1" kern="0">
                <a:solidFill>
                  <a:schemeClr val="bg1"/>
                </a:solidFill>
                <a:latin typeface="Source Sans Pro" panose="020B0503030403020204" pitchFamily="34" charset="0"/>
              </a:rPr>
              <a:t>RELATÓRIO </a:t>
            </a:r>
            <a:br>
              <a:rPr lang="en-US" sz="3600" b="1" kern="0">
                <a:solidFill>
                  <a:schemeClr val="bg1"/>
                </a:solidFill>
                <a:latin typeface="Source Sans Pro" panose="020B0503030403020204" pitchFamily="34" charset="0"/>
              </a:rPr>
            </a:br>
            <a:r>
              <a:rPr lang="en-US" sz="3600" b="1" kern="0">
                <a:solidFill>
                  <a:schemeClr val="bg1"/>
                </a:solidFill>
                <a:latin typeface="Source Sans Pro" panose="020B0503030403020204" pitchFamily="34" charset="0"/>
              </a:rPr>
              <a:t>DE ATIVIDADES</a:t>
            </a:r>
          </a:p>
        </p:txBody>
      </p:sp>
    </p:spTree>
    <p:extLst>
      <p:ext uri="{BB962C8B-B14F-4D97-AF65-F5344CB8AC3E}">
        <p14:creationId xmlns:p14="http://schemas.microsoft.com/office/powerpoint/2010/main" val="99714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FADFC0-A002-834D-BDDC-65D7E0A7F0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5.1 </a:t>
            </a:r>
            <a:r>
              <a:rPr lang="en-US" err="1"/>
              <a:t>Cumprimento</a:t>
            </a:r>
            <a:r>
              <a:rPr lang="en-US"/>
              <a:t> das </a:t>
            </a:r>
            <a:r>
              <a:rPr lang="en-US" err="1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</a:rPr>
              <a:t>Obrigações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F23FB8-A076-4C30-838D-1E703B5A22E6}"/>
              </a:ext>
            </a:extLst>
          </p:cNvPr>
          <p:cNvSpPr/>
          <p:nvPr/>
        </p:nvSpPr>
        <p:spPr>
          <a:xfrm>
            <a:off x="4754716" y="2364544"/>
            <a:ext cx="4224784" cy="4128310"/>
          </a:xfrm>
          <a:prstGeom prst="rect">
            <a:avLst/>
          </a:prstGeom>
        </p:spPr>
        <p:txBody>
          <a:bodyPr wrap="square" numCol="1" spcCol="180000" anchor="t">
            <a:spAutoFit/>
          </a:bodyPr>
          <a:lstStyle/>
          <a:p>
            <a:pPr algn="just" defTabSz="237668">
              <a:lnSpc>
                <a:spcPct val="150000"/>
              </a:lnSpc>
            </a:pPr>
            <a:r>
              <a:rPr lang="pt-BR" sz="1100" dirty="0">
                <a:solidFill>
                  <a:schemeClr val="tx1">
                    <a:lumMod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	Na qualidade de auxiliar do Juízo, além de manter o credor informado do andamento das atividades da Recuperanda e dos trâmites processuais, um dos papeis da equipe de Administração Judicial é o de fiscalizar as atividades da Recuperanda, especialmente no que tange ao cumprimento das obrigações que lhe são impostas pela Lei 11.101/05.</a:t>
            </a:r>
          </a:p>
          <a:p>
            <a:pPr algn="just" defTabSz="237668">
              <a:lnSpc>
                <a:spcPct val="150000"/>
              </a:lnSpc>
            </a:pPr>
            <a:endParaRPr lang="pt-BR" sz="1100" dirty="0">
              <a:solidFill>
                <a:schemeClr val="tx1">
                  <a:lumMod val="5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pPr algn="just" defTabSz="237668">
              <a:lnSpc>
                <a:spcPct val="150000"/>
              </a:lnSpc>
            </a:pPr>
            <a:r>
              <a:rPr lang="pt-BR" sz="1100" dirty="0">
                <a:solidFill>
                  <a:schemeClr val="tx1">
                    <a:lumMod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	Em virtude do atual contexto pandêmico, esta Equipe Técnica não realizou inspeção in loco às dependências da Recuperanda. Por outro</a:t>
            </a:r>
          </a:p>
          <a:p>
            <a:pPr algn="just" defTabSz="237668">
              <a:lnSpc>
                <a:spcPct val="150000"/>
              </a:lnSpc>
            </a:pPr>
            <a:r>
              <a:rPr lang="pt-BR" sz="1100" dirty="0">
                <a:solidFill>
                  <a:schemeClr val="tx1">
                    <a:lumMod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lado, realizou conferência virtual no </a:t>
            </a:r>
            <a:r>
              <a:rPr lang="pt-BR" sz="1100">
                <a:solidFill>
                  <a:schemeClr val="tx1">
                    <a:lumMod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dia 22/01/2020</a:t>
            </a:r>
            <a:r>
              <a:rPr lang="pt-BR" sz="1100" dirty="0">
                <a:solidFill>
                  <a:schemeClr val="tx1">
                    <a:lumMod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, momento em que o representante legal da Recuperanda informou que as atividades operacionais estavam sendo realizadas normalmente.</a:t>
            </a:r>
          </a:p>
          <a:p>
            <a:pPr algn="just" defTabSz="237668">
              <a:lnSpc>
                <a:spcPct val="150000"/>
              </a:lnSpc>
            </a:pPr>
            <a:endParaRPr lang="pt-BR" sz="1100" dirty="0">
              <a:solidFill>
                <a:schemeClr val="tx1">
                  <a:lumMod val="5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pPr algn="just" defTabSz="237668">
              <a:lnSpc>
                <a:spcPct val="150000"/>
              </a:lnSpc>
            </a:pPr>
            <a:r>
              <a:rPr lang="pt-BR" sz="1100" dirty="0">
                <a:solidFill>
                  <a:schemeClr val="tx1">
                    <a:lumMod val="5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	Adicionalmente, cumpre a esta Equipe destacar que existem atrasos no pagamentos de tributos, cujos créditos não são sujeitos à Recuperação Judicial.</a:t>
            </a:r>
          </a:p>
        </p:txBody>
      </p:sp>
      <p:pic>
        <p:nvPicPr>
          <p:cNvPr id="5" name="Graphic 4" descr="Checkmark">
            <a:extLst>
              <a:ext uri="{FF2B5EF4-FFF2-40B4-BE49-F238E27FC236}">
                <a16:creationId xmlns:a16="http://schemas.microsoft.com/office/drawing/2014/main" id="{5CBDBCD0-61A7-4855-9567-FD3141B27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6316" y="1727200"/>
            <a:ext cx="3447215" cy="376428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552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09FA500-C896-4387-90EA-A768A2A6DB9D}"/>
              </a:ext>
            </a:extLst>
          </p:cNvPr>
          <p:cNvSpPr/>
          <p:nvPr/>
        </p:nvSpPr>
        <p:spPr>
          <a:xfrm>
            <a:off x="0" y="0"/>
            <a:ext cx="417803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3"/>
              </a:gs>
              <a:gs pos="100000">
                <a:schemeClr val="accent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63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BBAA79D-36E6-4D7D-92BA-BD9A948C540D}"/>
              </a:ext>
            </a:extLst>
          </p:cNvPr>
          <p:cNvSpPr txBox="1">
            <a:spLocks/>
          </p:cNvSpPr>
          <p:nvPr/>
        </p:nvSpPr>
        <p:spPr>
          <a:xfrm>
            <a:off x="586486" y="3213788"/>
            <a:ext cx="3159058" cy="740485"/>
          </a:xfrm>
          <a:prstGeom prst="rect">
            <a:avLst/>
          </a:prstGeom>
        </p:spPr>
        <p:txBody>
          <a:bodyPr/>
          <a:lstStyle>
            <a:lvl1pPr marL="185746" indent="-185746" algn="l" defTabSz="742987" rtl="0" eaLnBrk="1" latinLnBrk="0" hangingPunct="1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Char char="•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41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734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228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722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215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09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01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696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800" b="1" kern="0">
                <a:solidFill>
                  <a:schemeClr val="bg1"/>
                </a:solidFill>
                <a:latin typeface="Source Sans Pro" panose="020B0503030403020204" pitchFamily="34" charset="0"/>
              </a:rPr>
              <a:t>6. REGISTRO FOTOGRÁFICO</a:t>
            </a:r>
            <a:endParaRPr lang="pt-BR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50DBF0B-AD19-4A05-A2BF-D385D53CA5C7}"/>
              </a:ext>
            </a:extLst>
          </p:cNvPr>
          <p:cNvSpPr txBox="1">
            <a:spLocks/>
          </p:cNvSpPr>
          <p:nvPr/>
        </p:nvSpPr>
        <p:spPr>
          <a:xfrm>
            <a:off x="5048747" y="2609700"/>
            <a:ext cx="3287533" cy="604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5738" indent="-185738" algn="l" defTabSz="742950" rtl="0" eaLnBrk="1" latinLnBrk="0" hangingPunct="1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BR" sz="2200" b="1">
                <a:solidFill>
                  <a:schemeClr val="bg2">
                    <a:lumMod val="2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6.1. Registro Fotográfico</a:t>
            </a:r>
          </a:p>
          <a:p>
            <a:endParaRPr 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630F9C-FC3F-4EE9-A6BD-53DA5A617096}"/>
              </a:ext>
            </a:extLst>
          </p:cNvPr>
          <p:cNvSpPr txBox="1"/>
          <p:nvPr/>
        </p:nvSpPr>
        <p:spPr>
          <a:xfrm>
            <a:off x="24407" y="1241710"/>
            <a:ext cx="41292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en-US" sz="3600" b="1" kern="0">
                <a:solidFill>
                  <a:schemeClr val="bg1"/>
                </a:solidFill>
                <a:latin typeface="Source Sans Pro" panose="020B0503030403020204" pitchFamily="34" charset="0"/>
              </a:rPr>
              <a:t>RELATÓRIO </a:t>
            </a:r>
            <a:br>
              <a:rPr lang="en-US" sz="3600" b="1" kern="0">
                <a:solidFill>
                  <a:schemeClr val="bg1"/>
                </a:solidFill>
                <a:latin typeface="Source Sans Pro" panose="020B0503030403020204" pitchFamily="34" charset="0"/>
              </a:rPr>
            </a:br>
            <a:r>
              <a:rPr lang="en-US" sz="3600" b="1" kern="0">
                <a:solidFill>
                  <a:schemeClr val="bg1"/>
                </a:solidFill>
                <a:latin typeface="Source Sans Pro" panose="020B0503030403020204" pitchFamily="34" charset="0"/>
              </a:rPr>
              <a:t>DE ATIVIDADES</a:t>
            </a:r>
          </a:p>
        </p:txBody>
      </p:sp>
    </p:spTree>
    <p:extLst>
      <p:ext uri="{BB962C8B-B14F-4D97-AF65-F5344CB8AC3E}">
        <p14:creationId xmlns:p14="http://schemas.microsoft.com/office/powerpoint/2010/main" val="282750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D220608-4A90-46A9-A6DE-6674C5B265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53000" y="1405511"/>
            <a:ext cx="4329663" cy="260540"/>
          </a:xfrm>
        </p:spPr>
        <p:txBody>
          <a:bodyPr>
            <a:noAutofit/>
          </a:bodyPr>
          <a:lstStyle/>
          <a:p>
            <a:pPr algn="ctr"/>
            <a:r>
              <a:rPr lang="pt-BR" sz="1300" b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ATENDIMENTO</a:t>
            </a:r>
            <a:endParaRPr lang="en-US" sz="1300" b="1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5BD1E35-1D8C-4FCD-8A46-2F29DB6605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316" y="1405511"/>
            <a:ext cx="4313238" cy="260540"/>
          </a:xfrm>
        </p:spPr>
        <p:txBody>
          <a:bodyPr>
            <a:noAutofit/>
          </a:bodyPr>
          <a:lstStyle/>
          <a:p>
            <a:pPr algn="ctr"/>
            <a:r>
              <a:rPr lang="pt-BR" sz="1300" b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ATENDIMENTO</a:t>
            </a:r>
            <a:endParaRPr lang="en-US" sz="1300" b="1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6CFE953-A31D-40DD-9502-02BD51F6B3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FAB73BC-B049-4115-A692-8D63A059BFB8}" type="slidenum">
              <a:rPr lang="en-US" sz="975">
                <a:latin typeface="Arial" panose="020B0604020202020204" pitchFamily="34" charset="0"/>
                <a:cs typeface="Arial" panose="020B0604020202020204" pitchFamily="34" charset="0"/>
              </a:rPr>
              <a:pPr/>
              <a:t>25</a:t>
            </a:fld>
            <a:endParaRPr lang="en-US" sz="97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449AB189-4C7B-4719-B531-55C20D49C209}"/>
              </a:ext>
            </a:extLst>
          </p:cNvPr>
          <p:cNvSpPr txBox="1">
            <a:spLocks/>
          </p:cNvSpPr>
          <p:nvPr/>
        </p:nvSpPr>
        <p:spPr>
          <a:xfrm>
            <a:off x="710079" y="790902"/>
            <a:ext cx="7483153" cy="486355"/>
          </a:xfrm>
          <a:prstGeom prst="rect">
            <a:avLst/>
          </a:prstGeom>
        </p:spPr>
        <p:txBody>
          <a:bodyPr/>
          <a:lstStyle>
            <a:lvl1pPr marL="185746" indent="-185746" algn="l" defTabSz="742987" rtl="0" eaLnBrk="1" latinLnBrk="0" hangingPunct="1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Char char="•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41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734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228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722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215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09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01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696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>
                <a:latin typeface="Roboto Black" pitchFamily="2" charset="0"/>
                <a:ea typeface="Roboto Black" pitchFamily="2" charset="0"/>
              </a:rPr>
              <a:t>6.1 </a:t>
            </a:r>
            <a:r>
              <a:rPr lang="en-US" sz="2600" err="1">
                <a:latin typeface="Roboto Black" pitchFamily="2" charset="0"/>
                <a:ea typeface="Roboto Black" pitchFamily="2" charset="0"/>
              </a:rPr>
              <a:t>Registro</a:t>
            </a:r>
            <a:r>
              <a:rPr lang="en-US" sz="2600">
                <a:latin typeface="Roboto Black" pitchFamily="2" charset="0"/>
                <a:ea typeface="Roboto Black" pitchFamily="2" charset="0"/>
              </a:rPr>
              <a:t> </a:t>
            </a:r>
            <a:r>
              <a:rPr lang="en-US" sz="2600" err="1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  <a:latin typeface="Roboto Black" pitchFamily="2" charset="0"/>
                <a:ea typeface="Roboto Black" pitchFamily="2" charset="0"/>
              </a:rPr>
              <a:t>Fotográfico</a:t>
            </a:r>
            <a:endParaRPr lang="en-US" sz="2600">
              <a:latin typeface="Roboto Black" pitchFamily="2" charset="0"/>
              <a:ea typeface="Roboto Black" pitchFamily="2" charset="0"/>
            </a:endParaRP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411FB3FF-153F-45E5-A8A5-2A2FAAA1E26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13770" r="13770"/>
          <a:stretch>
            <a:fillRect/>
          </a:stretch>
        </p:blipFill>
        <p:spPr>
          <a:xfrm rot="5400000">
            <a:off x="528638" y="1797050"/>
            <a:ext cx="4167187" cy="4313238"/>
          </a:xfrm>
        </p:spPr>
      </p:pic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2BB4DB84-E741-40A0-A7BA-0F1074EC0C2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13770" r="13770"/>
          <a:stretch>
            <a:fillRect/>
          </a:stretch>
        </p:blipFill>
        <p:spPr>
          <a:xfrm rot="5400000">
            <a:off x="5041900" y="1806575"/>
            <a:ext cx="4167188" cy="4313238"/>
          </a:xfrm>
        </p:spPr>
      </p:pic>
    </p:spTree>
    <p:extLst>
      <p:ext uri="{BB962C8B-B14F-4D97-AF65-F5344CB8AC3E}">
        <p14:creationId xmlns:p14="http://schemas.microsoft.com/office/powerpoint/2010/main" val="42878151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D220608-4A90-46A9-A6DE-6674C5B265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62082" y="1415280"/>
            <a:ext cx="4329663" cy="260540"/>
          </a:xfrm>
        </p:spPr>
        <p:txBody>
          <a:bodyPr>
            <a:noAutofit/>
          </a:bodyPr>
          <a:lstStyle/>
          <a:p>
            <a:pPr algn="ctr"/>
            <a:r>
              <a:rPr lang="pt-BR" sz="1300" b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atendimento</a:t>
            </a:r>
            <a:endParaRPr lang="en-US" sz="1300" b="1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5BD1E35-1D8C-4FCD-8A46-2F29DB6605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316" y="1405511"/>
            <a:ext cx="4313238" cy="260540"/>
          </a:xfrm>
        </p:spPr>
        <p:txBody>
          <a:bodyPr>
            <a:noAutofit/>
          </a:bodyPr>
          <a:lstStyle/>
          <a:p>
            <a:pPr algn="ctr"/>
            <a:r>
              <a:rPr lang="en-US" sz="1300" b="1" dirty="0" err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Bombas</a:t>
            </a:r>
            <a:r>
              <a:rPr lang="en-US" sz="1300" b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de </a:t>
            </a:r>
            <a:r>
              <a:rPr lang="en-US" sz="1300" b="1" dirty="0" err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combustíveis</a:t>
            </a:r>
            <a:endParaRPr lang="en-US" sz="1300" b="1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6CFE953-A31D-40DD-9502-02BD51F6B3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FAB73BC-B049-4115-A692-8D63A059BFB8}" type="slidenum">
              <a:rPr lang="en-US" sz="975">
                <a:latin typeface="Arial" panose="020B0604020202020204" pitchFamily="34" charset="0"/>
                <a:cs typeface="Arial" panose="020B0604020202020204" pitchFamily="34" charset="0"/>
              </a:rPr>
              <a:pPr/>
              <a:t>26</a:t>
            </a:fld>
            <a:endParaRPr lang="en-US" sz="97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449AB189-4C7B-4719-B531-55C20D49C209}"/>
              </a:ext>
            </a:extLst>
          </p:cNvPr>
          <p:cNvSpPr txBox="1">
            <a:spLocks/>
          </p:cNvSpPr>
          <p:nvPr/>
        </p:nvSpPr>
        <p:spPr>
          <a:xfrm>
            <a:off x="710079" y="790902"/>
            <a:ext cx="7483153" cy="486355"/>
          </a:xfrm>
          <a:prstGeom prst="rect">
            <a:avLst/>
          </a:prstGeom>
        </p:spPr>
        <p:txBody>
          <a:bodyPr/>
          <a:lstStyle>
            <a:lvl1pPr marL="185746" indent="-185746" algn="l" defTabSz="742987" rtl="0" eaLnBrk="1" latinLnBrk="0" hangingPunct="1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Char char="•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41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734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228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722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215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09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01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696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>
                <a:latin typeface="Roboto Black" pitchFamily="2" charset="0"/>
                <a:ea typeface="Roboto Black" pitchFamily="2" charset="0"/>
              </a:rPr>
              <a:t>6.1 </a:t>
            </a:r>
            <a:r>
              <a:rPr lang="en-US" sz="2600" err="1">
                <a:latin typeface="Roboto Black" pitchFamily="2" charset="0"/>
                <a:ea typeface="Roboto Black" pitchFamily="2" charset="0"/>
              </a:rPr>
              <a:t>Registro</a:t>
            </a:r>
            <a:r>
              <a:rPr lang="en-US" sz="2600">
                <a:latin typeface="Roboto Black" pitchFamily="2" charset="0"/>
                <a:ea typeface="Roboto Black" pitchFamily="2" charset="0"/>
              </a:rPr>
              <a:t> </a:t>
            </a:r>
            <a:r>
              <a:rPr lang="en-US" sz="2600" err="1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  <a:latin typeface="Roboto Black" pitchFamily="2" charset="0"/>
                <a:ea typeface="Roboto Black" pitchFamily="2" charset="0"/>
              </a:rPr>
              <a:t>Fotográfico</a:t>
            </a:r>
            <a:endParaRPr lang="en-US" sz="2600">
              <a:latin typeface="Roboto Black" pitchFamily="2" charset="0"/>
              <a:ea typeface="Roboto Black" pitchFamily="2" charset="0"/>
            </a:endParaRPr>
          </a:p>
        </p:txBody>
      </p:sp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0C6FE0E3-0272-4CFF-8E6E-2AE7C17D3BB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13770" r="13770"/>
          <a:stretch>
            <a:fillRect/>
          </a:stretch>
        </p:blipFill>
        <p:spPr>
          <a:xfrm rot="5400000">
            <a:off x="5041900" y="1806575"/>
            <a:ext cx="4167188" cy="4313238"/>
          </a:xfrm>
        </p:spPr>
      </p:pic>
      <p:pic>
        <p:nvPicPr>
          <p:cNvPr id="19" name="Espaço Reservado para Imagem 18">
            <a:extLst>
              <a:ext uri="{FF2B5EF4-FFF2-40B4-BE49-F238E27FC236}">
                <a16:creationId xmlns:a16="http://schemas.microsoft.com/office/drawing/2014/main" id="{54FFAFB5-EF1D-4A2C-ACAA-13F6D8B1DFB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13770" r="13770"/>
          <a:stretch>
            <a:fillRect/>
          </a:stretch>
        </p:blipFill>
        <p:spPr>
          <a:xfrm rot="5400000">
            <a:off x="528638" y="1797050"/>
            <a:ext cx="4167187" cy="4313238"/>
          </a:xfrm>
        </p:spPr>
      </p:pic>
    </p:spTree>
    <p:extLst>
      <p:ext uri="{BB962C8B-B14F-4D97-AF65-F5344CB8AC3E}">
        <p14:creationId xmlns:p14="http://schemas.microsoft.com/office/powerpoint/2010/main" val="24097749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D220608-4A90-46A9-A6DE-6674C5B265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53000" y="1405511"/>
            <a:ext cx="4329663" cy="260540"/>
          </a:xfrm>
        </p:spPr>
        <p:txBody>
          <a:bodyPr>
            <a:noAutofit/>
          </a:bodyPr>
          <a:lstStyle/>
          <a:p>
            <a:pPr algn="ctr"/>
            <a:r>
              <a:rPr lang="pt-BR" sz="1300" b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ASSEMBLEIA DE CREDORES</a:t>
            </a:r>
            <a:endParaRPr lang="en-US" sz="1300" b="1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5BD1E35-1D8C-4FCD-8A46-2F29DB6605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316" y="1405511"/>
            <a:ext cx="4313238" cy="260540"/>
          </a:xfrm>
        </p:spPr>
        <p:txBody>
          <a:bodyPr>
            <a:noAutofit/>
          </a:bodyPr>
          <a:lstStyle/>
          <a:p>
            <a:pPr algn="ctr"/>
            <a:r>
              <a:rPr lang="pt-BR" sz="1300" b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Loja de conveniência</a:t>
            </a:r>
            <a:endParaRPr lang="en-US" sz="1300" b="1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6CFE953-A31D-40DD-9502-02BD51F6B3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FAB73BC-B049-4115-A692-8D63A059BFB8}" type="slidenum">
              <a:rPr lang="en-US" sz="975">
                <a:latin typeface="Arial" panose="020B0604020202020204" pitchFamily="34" charset="0"/>
                <a:cs typeface="Arial" panose="020B0604020202020204" pitchFamily="34" charset="0"/>
              </a:rPr>
              <a:pPr/>
              <a:t>27</a:t>
            </a:fld>
            <a:endParaRPr lang="en-US" sz="97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449AB189-4C7B-4719-B531-55C20D49C209}"/>
              </a:ext>
            </a:extLst>
          </p:cNvPr>
          <p:cNvSpPr txBox="1">
            <a:spLocks/>
          </p:cNvSpPr>
          <p:nvPr/>
        </p:nvSpPr>
        <p:spPr>
          <a:xfrm>
            <a:off x="710079" y="790902"/>
            <a:ext cx="7483153" cy="486355"/>
          </a:xfrm>
          <a:prstGeom prst="rect">
            <a:avLst/>
          </a:prstGeom>
        </p:spPr>
        <p:txBody>
          <a:bodyPr/>
          <a:lstStyle>
            <a:lvl1pPr marL="185746" indent="-185746" algn="l" defTabSz="742987" rtl="0" eaLnBrk="1" latinLnBrk="0" hangingPunct="1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Char char="•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41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734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228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722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215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09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01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696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>
                <a:latin typeface="Roboto Black" pitchFamily="2" charset="0"/>
                <a:ea typeface="Roboto Black" pitchFamily="2" charset="0"/>
              </a:rPr>
              <a:t>6.1 </a:t>
            </a:r>
            <a:r>
              <a:rPr lang="en-US" sz="2600" err="1">
                <a:latin typeface="Roboto Black" pitchFamily="2" charset="0"/>
                <a:ea typeface="Roboto Black" pitchFamily="2" charset="0"/>
              </a:rPr>
              <a:t>Registro</a:t>
            </a:r>
            <a:r>
              <a:rPr lang="en-US" sz="2600">
                <a:latin typeface="Roboto Black" pitchFamily="2" charset="0"/>
                <a:ea typeface="Roboto Black" pitchFamily="2" charset="0"/>
              </a:rPr>
              <a:t> </a:t>
            </a:r>
            <a:r>
              <a:rPr lang="en-US" sz="2600" err="1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  <a:latin typeface="Roboto Black" pitchFamily="2" charset="0"/>
                <a:ea typeface="Roboto Black" pitchFamily="2" charset="0"/>
              </a:rPr>
              <a:t>Fotográfico</a:t>
            </a:r>
            <a:endParaRPr lang="en-US" sz="2600">
              <a:latin typeface="Roboto Black" pitchFamily="2" charset="0"/>
              <a:ea typeface="Roboto Black" pitchFamily="2" charset="0"/>
            </a:endParaRPr>
          </a:p>
        </p:txBody>
      </p:sp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448972A3-0912-4DC6-A1BA-13F11730C1A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13770" r="13770"/>
          <a:stretch>
            <a:fillRect/>
          </a:stretch>
        </p:blipFill>
        <p:spPr>
          <a:xfrm rot="5400000">
            <a:off x="5041900" y="1806575"/>
            <a:ext cx="4167188" cy="4313238"/>
          </a:xfrm>
        </p:spPr>
      </p:pic>
      <p:pic>
        <p:nvPicPr>
          <p:cNvPr id="12" name="Espaço Reservado para Imagem 8">
            <a:extLst>
              <a:ext uri="{FF2B5EF4-FFF2-40B4-BE49-F238E27FC236}">
                <a16:creationId xmlns:a16="http://schemas.microsoft.com/office/drawing/2014/main" id="{4C511B73-0C8D-468A-80D9-B82404F30B0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13770" r="13770"/>
          <a:stretch>
            <a:fillRect/>
          </a:stretch>
        </p:blipFill>
        <p:spPr>
          <a:xfrm rot="5400000">
            <a:off x="696913" y="1806575"/>
            <a:ext cx="4167187" cy="4313238"/>
          </a:xfrm>
        </p:spPr>
      </p:pic>
    </p:spTree>
    <p:extLst>
      <p:ext uri="{BB962C8B-B14F-4D97-AF65-F5344CB8AC3E}">
        <p14:creationId xmlns:p14="http://schemas.microsoft.com/office/powerpoint/2010/main" val="14337416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B93CA9B-9786-4F1A-BB1F-48BDBC45C47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578" y="2480707"/>
            <a:ext cx="5028843" cy="18965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9CCB9FB-8E9D-4FC9-AAFA-C950FA96EACF}"/>
              </a:ext>
            </a:extLst>
          </p:cNvPr>
          <p:cNvSpPr/>
          <p:nvPr/>
        </p:nvSpPr>
        <p:spPr>
          <a:xfrm>
            <a:off x="5999482" y="381000"/>
            <a:ext cx="3809998" cy="1056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0006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09FA500-C896-4387-90EA-A768A2A6DB9D}"/>
              </a:ext>
            </a:extLst>
          </p:cNvPr>
          <p:cNvSpPr/>
          <p:nvPr/>
        </p:nvSpPr>
        <p:spPr>
          <a:xfrm>
            <a:off x="0" y="0"/>
            <a:ext cx="417803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3"/>
              </a:gs>
              <a:gs pos="100000">
                <a:schemeClr val="accent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63"/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596836" y="4277717"/>
            <a:ext cx="720069" cy="24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sz="975">
                <a:solidFill>
                  <a:schemeClr val="bg1"/>
                </a:solidFill>
                <a:latin typeface="Source Sans Pro Light" panose="020B0403030403020204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Pulsecolor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BBAA79D-36E6-4D7D-92BA-BD9A948C540D}"/>
              </a:ext>
            </a:extLst>
          </p:cNvPr>
          <p:cNvSpPr txBox="1">
            <a:spLocks/>
          </p:cNvSpPr>
          <p:nvPr/>
        </p:nvSpPr>
        <p:spPr>
          <a:xfrm>
            <a:off x="673640" y="3225958"/>
            <a:ext cx="2830750" cy="740485"/>
          </a:xfrm>
          <a:prstGeom prst="rect">
            <a:avLst/>
          </a:prstGeom>
        </p:spPr>
        <p:txBody>
          <a:bodyPr/>
          <a:lstStyle>
            <a:lvl1pPr marL="185746" indent="-185746" algn="l" defTabSz="742987" rtl="0" eaLnBrk="1" latinLnBrk="0" hangingPunct="1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Char char="•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41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734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228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722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215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09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01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696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800" b="1" kern="0">
                <a:solidFill>
                  <a:schemeClr val="bg1"/>
                </a:solidFill>
                <a:latin typeface="Source Sans Pro" panose="020B0503030403020204" pitchFamily="34" charset="0"/>
              </a:rPr>
              <a:t>1. INTRODUÇÃO</a:t>
            </a:r>
            <a:endParaRPr lang="pt-BR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50DBF0B-AD19-4A05-A2BF-D385D53CA5C7}"/>
              </a:ext>
            </a:extLst>
          </p:cNvPr>
          <p:cNvSpPr txBox="1">
            <a:spLocks/>
          </p:cNvSpPr>
          <p:nvPr/>
        </p:nvSpPr>
        <p:spPr>
          <a:xfrm>
            <a:off x="4420015" y="2511813"/>
            <a:ext cx="4953000" cy="145463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185738" indent="-185738" algn="l" defTabSz="742950" rtl="0" eaLnBrk="1" latinLnBrk="0" hangingPunct="1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BR" sz="2200" b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1.1. Considerações Preliminares</a:t>
            </a:r>
          </a:p>
          <a:p>
            <a:pPr>
              <a:lnSpc>
                <a:spcPct val="150000"/>
              </a:lnSpc>
            </a:pPr>
            <a:r>
              <a:rPr lang="pt-BR" sz="2200" b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1.2. Estágio Processual</a:t>
            </a:r>
          </a:p>
          <a:p>
            <a:pPr>
              <a:lnSpc>
                <a:spcPct val="150000"/>
              </a:lnSpc>
            </a:pPr>
            <a:r>
              <a:rPr lang="pt-BR" sz="2200" b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1.3. Cronograma Processual</a:t>
            </a:r>
            <a:endParaRPr lang="en-US" sz="2200" b="1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endParaRPr 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630F9C-FC3F-4EE9-A6BD-53DA5A617096}"/>
              </a:ext>
            </a:extLst>
          </p:cNvPr>
          <p:cNvSpPr txBox="1"/>
          <p:nvPr/>
        </p:nvSpPr>
        <p:spPr>
          <a:xfrm>
            <a:off x="24407" y="1241710"/>
            <a:ext cx="41292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en-US" sz="3600" b="1" kern="0">
                <a:solidFill>
                  <a:schemeClr val="bg1"/>
                </a:solidFill>
                <a:latin typeface="Source Sans Pro" panose="020B0503030403020204" pitchFamily="34" charset="0"/>
              </a:rPr>
              <a:t>RELATÓRIO </a:t>
            </a:r>
            <a:br>
              <a:rPr lang="en-US" sz="3600" b="1" kern="0">
                <a:solidFill>
                  <a:schemeClr val="bg1"/>
                </a:solidFill>
                <a:latin typeface="Source Sans Pro" panose="020B0503030403020204" pitchFamily="34" charset="0"/>
              </a:rPr>
            </a:br>
            <a:r>
              <a:rPr lang="en-US" sz="3600" b="1" kern="0">
                <a:solidFill>
                  <a:schemeClr val="bg1"/>
                </a:solidFill>
                <a:latin typeface="Source Sans Pro" panose="020B0503030403020204" pitchFamily="34" charset="0"/>
              </a:rPr>
              <a:t>DE ATIVIDADES</a:t>
            </a:r>
          </a:p>
        </p:txBody>
      </p:sp>
    </p:spTree>
    <p:extLst>
      <p:ext uri="{BB962C8B-B14F-4D97-AF65-F5344CB8AC3E}">
        <p14:creationId xmlns:p14="http://schemas.microsoft.com/office/powerpoint/2010/main" val="193207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FADFC0-A002-834D-BDDC-65D7E0A7F0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0079" y="790902"/>
            <a:ext cx="7483153" cy="486355"/>
          </a:xfrm>
        </p:spPr>
        <p:txBody>
          <a:bodyPr/>
          <a:lstStyle/>
          <a:p>
            <a:r>
              <a:rPr lang="en-US" dirty="0"/>
              <a:t>1.1 </a:t>
            </a:r>
            <a:r>
              <a:rPr lang="en-US" dirty="0" err="1"/>
              <a:t>Considerações</a:t>
            </a:r>
            <a:r>
              <a:rPr lang="en-US" dirty="0"/>
              <a:t> </a:t>
            </a:r>
            <a:r>
              <a:rPr lang="en-US" dirty="0" err="1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</a:rPr>
              <a:t>Preliminares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3EFA86-559B-4D84-BC6E-7D4FA499D1B1}"/>
              </a:ext>
            </a:extLst>
          </p:cNvPr>
          <p:cNvSpPr/>
          <p:nvPr/>
        </p:nvSpPr>
        <p:spPr>
          <a:xfrm>
            <a:off x="632298" y="1501257"/>
            <a:ext cx="8604115" cy="4154984"/>
          </a:xfrm>
          <a:prstGeom prst="rect">
            <a:avLst/>
          </a:prstGeom>
        </p:spPr>
        <p:txBody>
          <a:bodyPr wrap="square" numCol="2" spcCol="180000">
            <a:spAutoFit/>
          </a:bodyPr>
          <a:lstStyle/>
          <a:p>
            <a:pPr marL="176213" indent="360000" algn="just" defTabSz="360000">
              <a:lnSpc>
                <a:spcPct val="150000"/>
              </a:lnSpc>
              <a:spcAft>
                <a:spcPts val="0"/>
              </a:spcAft>
            </a:pP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Primeiramente, cumpre referir as premissas que embasaram este relatório, bem como destacar alguns pontos que julgamos pertinentes para uma melhor compreensão do trabalho desenvolvido.</a:t>
            </a:r>
            <a:endParaRPr lang="en-US" sz="110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50000"/>
              </a:lnSpc>
              <a:spcAft>
                <a:spcPts val="0"/>
              </a:spcAft>
            </a:pP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 </a:t>
            </a:r>
            <a:endParaRPr lang="en-US" sz="110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50000"/>
              </a:lnSpc>
              <a:spcAft>
                <a:spcPts val="0"/>
              </a:spcAft>
            </a:pP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Para chegarmos às conclusões apresentadas no presente relatório, entre outros aspectos: (i) tomamos como boas e válidas as informações contidas nas demonstrações contábeis da PETROPÁTRIA COMÉRCIO DE COMBUSTÍVEIS LTDA., as quais foram fornecidas por seus administradores; e (</a:t>
            </a:r>
            <a:r>
              <a:rPr lang="pt-BR" sz="1100" dirty="0" err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ii</a:t>
            </a: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) conduzimos discussões com membros integrantes da administração da PETROPÁTRIA COMÉRCIO DE COMBUSTÍVEIS LTDA. sobre os negócios e as operações da referida sociedade empresária.</a:t>
            </a:r>
            <a:endParaRPr lang="en-US" sz="110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50000"/>
              </a:lnSpc>
              <a:spcAft>
                <a:spcPts val="0"/>
              </a:spcAft>
            </a:pP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 </a:t>
            </a:r>
            <a:endParaRPr lang="en-US" sz="110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50000"/>
              </a:lnSpc>
              <a:spcAft>
                <a:spcPts val="0"/>
              </a:spcAft>
            </a:pP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Nenhum dos profissionais que participaram da elaboração deste relatório têm qualquer interesse financeiro na Recuperanda ou qualquer relação com quaisquer das partes envolvidas, o que caracteriza nossa independência em relação ao presente trabalho.</a:t>
            </a:r>
            <a:endParaRPr lang="en-US" sz="110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50000"/>
              </a:lnSpc>
              <a:spcAft>
                <a:spcPts val="0"/>
              </a:spcAft>
            </a:pP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 </a:t>
            </a:r>
            <a:endParaRPr lang="en-US" sz="110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50000"/>
              </a:lnSpc>
              <a:spcAft>
                <a:spcPts val="0"/>
              </a:spcAft>
            </a:pP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A administração da PETROPÁTRIA COMÉRCIO DE COMBUSTÍVEIS LTDA. e seus sócios não impuseram qualquer restrição a: (i) obter todas as informações solicitadas para produzir este relatório; e (</a:t>
            </a:r>
            <a:r>
              <a:rPr lang="pt-BR" sz="1100" dirty="0" err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ii</a:t>
            </a: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) chegar de forma independente às conclusões aqui contidas.</a:t>
            </a:r>
            <a:endParaRPr lang="en-US" sz="110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50000"/>
              </a:lnSpc>
              <a:spcAft>
                <a:spcPts val="0"/>
              </a:spcAft>
            </a:pP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 </a:t>
            </a:r>
            <a:endParaRPr lang="en-US" sz="110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50000"/>
              </a:lnSpc>
              <a:spcAft>
                <a:spcPts val="0"/>
              </a:spcAft>
            </a:pP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Este relatório e as opiniões aqui contidas tem a finalidade de informar a todos os interessados no presente processo, observando o fato de que qualquer leitor deste relatório deve estar ciente das condições que nortearam este trabalho.</a:t>
            </a:r>
            <a:endParaRPr lang="en-US" sz="110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50000"/>
              </a:lnSpc>
              <a:spcAft>
                <a:spcPts val="0"/>
              </a:spcAft>
            </a:pPr>
            <a:endParaRPr lang="en-US" sz="110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50000"/>
              </a:lnSpc>
              <a:spcAft>
                <a:spcPts val="0"/>
              </a:spcAft>
            </a:pPr>
            <a:r>
              <a:rPr lang="pt-BR" sz="1100" b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Exceto quando expressamente mencionado, os valores indicados neste relatório estão expressos em reais (R$).</a:t>
            </a:r>
            <a:endParaRPr lang="en-US" sz="1100" b="1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28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FADFC0-A002-834D-BDDC-65D7E0A7F0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0079" y="790902"/>
            <a:ext cx="7483153" cy="486355"/>
          </a:xfrm>
        </p:spPr>
        <p:txBody>
          <a:bodyPr/>
          <a:lstStyle/>
          <a:p>
            <a:r>
              <a:rPr lang="en-US" dirty="0"/>
              <a:t>1.2 </a:t>
            </a:r>
            <a:r>
              <a:rPr lang="en-US" dirty="0" err="1"/>
              <a:t>Estágio</a:t>
            </a:r>
            <a:r>
              <a:rPr lang="en-US" dirty="0"/>
              <a:t> </a:t>
            </a:r>
            <a:r>
              <a:rPr lang="en-US" dirty="0" err="1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</a:rPr>
              <a:t>Processual</a:t>
            </a:r>
            <a:endParaRPr lang="en-US" dirty="0"/>
          </a:p>
        </p:txBody>
      </p:sp>
      <p:sp>
        <p:nvSpPr>
          <p:cNvPr id="316" name="Rectangle 315">
            <a:extLst>
              <a:ext uri="{FF2B5EF4-FFF2-40B4-BE49-F238E27FC236}">
                <a16:creationId xmlns:a16="http://schemas.microsoft.com/office/drawing/2014/main" id="{28FC824D-1364-4FE0-8A8D-062B0915A460}"/>
              </a:ext>
            </a:extLst>
          </p:cNvPr>
          <p:cNvSpPr/>
          <p:nvPr/>
        </p:nvSpPr>
        <p:spPr>
          <a:xfrm>
            <a:off x="573932" y="1235604"/>
            <a:ext cx="8594387" cy="504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numCol="2" spcCol="180000">
            <a:noAutofit/>
          </a:bodyPr>
          <a:lstStyle/>
          <a:p>
            <a:pPr indent="360000" algn="just" defTabSz="360000">
              <a:lnSpc>
                <a:spcPct val="150000"/>
              </a:lnSpc>
            </a:pP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Trata-se de Recuperação Judicial requerida em 02 de outubro de 2018 por sociedade empresária de responsabilidade limitada, dedicada à exploração de posto de gasolina.</a:t>
            </a:r>
          </a:p>
          <a:p>
            <a:pPr indent="360000" algn="just" defTabSz="360000">
              <a:lnSpc>
                <a:spcPct val="150000"/>
              </a:lnSpc>
            </a:pPr>
            <a:endParaRPr lang="pt-BR" sz="110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  <a:p>
            <a:pPr indent="360000" algn="just" defTabSz="360000">
              <a:lnSpc>
                <a:spcPct val="150000"/>
              </a:lnSpc>
            </a:pP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Examinados os requisitos objetivos e subjetivos, foi deferido o processamento da Recuperação Judicial em decisão datada de 07/11/2018 e veiculada no DJE de 29/11/2018.</a:t>
            </a:r>
          </a:p>
          <a:p>
            <a:pPr indent="360000" algn="just" defTabSz="360000">
              <a:lnSpc>
                <a:spcPct val="150000"/>
              </a:lnSpc>
            </a:pPr>
            <a:endParaRPr lang="pt-BR" sz="110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  <a:p>
            <a:pPr indent="360000" algn="just" defTabSz="360000">
              <a:lnSpc>
                <a:spcPct val="150000"/>
              </a:lnSpc>
            </a:pP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A publicação do edital do art. 52, §1º, da Lei 11.101/2005, a fim de dar início à fase extrajudicial ou administrativa de verificação de créditos. </a:t>
            </a:r>
          </a:p>
          <a:p>
            <a:pPr indent="360000" algn="just" defTabSz="360000">
              <a:lnSpc>
                <a:spcPct val="150000"/>
              </a:lnSpc>
            </a:pPr>
            <a:endParaRPr lang="pt-BR" sz="110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  <a:p>
            <a:pPr indent="360000" algn="just" defTabSz="360000">
              <a:lnSpc>
                <a:spcPct val="150000"/>
              </a:lnSpc>
            </a:pP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De qualquer forma, a Administração Judicial já providenciou o envio das correspondências previstas no art. 22, I, “a”, da Lei 11.101/2005.</a:t>
            </a:r>
          </a:p>
          <a:p>
            <a:pPr indent="360000" algn="just" defTabSz="360000">
              <a:lnSpc>
                <a:spcPct val="150000"/>
              </a:lnSpc>
            </a:pPr>
            <a:endParaRPr lang="pt-BR" sz="110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  <a:p>
            <a:pPr indent="360000" algn="just" defTabSz="360000">
              <a:lnSpc>
                <a:spcPct val="150000"/>
              </a:lnSpc>
            </a:pP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No prazo assinalado pelo art. 53, da Lei 11.101/2005, a Recuperanda deverá apresentar o plano de recuperação.</a:t>
            </a:r>
          </a:p>
          <a:p>
            <a:pPr indent="360000" algn="just" defTabSz="360000">
              <a:lnSpc>
                <a:spcPct val="150000"/>
              </a:lnSpc>
            </a:pPr>
            <a:endParaRPr lang="pt-BR" sz="110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  <a:p>
            <a:pPr indent="360000" algn="just" defTabSz="360000">
              <a:lnSpc>
                <a:spcPct val="150000"/>
              </a:lnSpc>
            </a:pP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Não há definição na decisão que deferiu o processamento acerca da forma de contagem dos prazos, o que será objeto de provocação por parte desta Administração Judicial.</a:t>
            </a:r>
          </a:p>
          <a:p>
            <a:pPr indent="360000" algn="just" defTabSz="360000">
              <a:lnSpc>
                <a:spcPct val="150000"/>
              </a:lnSpc>
            </a:pPr>
            <a:endParaRPr lang="pt-BR" sz="110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  <a:p>
            <a:pPr indent="360000" algn="just" defTabSz="360000">
              <a:lnSpc>
                <a:spcPct val="150000"/>
              </a:lnSpc>
            </a:pP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É como se encontra o processo.</a:t>
            </a:r>
          </a:p>
        </p:txBody>
      </p:sp>
    </p:spTree>
    <p:extLst>
      <p:ext uri="{BB962C8B-B14F-4D97-AF65-F5344CB8AC3E}">
        <p14:creationId xmlns:p14="http://schemas.microsoft.com/office/powerpoint/2010/main" val="312865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FADFC0-A002-834D-BDDC-65D7E0A7F0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0079" y="790902"/>
            <a:ext cx="7483153" cy="486355"/>
          </a:xfrm>
        </p:spPr>
        <p:txBody>
          <a:bodyPr/>
          <a:lstStyle/>
          <a:p>
            <a:r>
              <a:rPr lang="en-US" dirty="0"/>
              <a:t>1.3 </a:t>
            </a:r>
            <a:r>
              <a:rPr lang="en-US" dirty="0" err="1"/>
              <a:t>Cronograma</a:t>
            </a:r>
            <a:r>
              <a:rPr lang="en-US" dirty="0"/>
              <a:t> </a:t>
            </a:r>
            <a:r>
              <a:rPr lang="en-US" dirty="0" err="1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</a:rPr>
              <a:t>Processual</a:t>
            </a:r>
            <a:endParaRPr lang="en-US" dirty="0"/>
          </a:p>
        </p:txBody>
      </p:sp>
      <p:cxnSp>
        <p:nvCxnSpPr>
          <p:cNvPr id="325" name="Straight Connector 36">
            <a:extLst>
              <a:ext uri="{FF2B5EF4-FFF2-40B4-BE49-F238E27FC236}">
                <a16:creationId xmlns:a16="http://schemas.microsoft.com/office/drawing/2014/main" id="{69C78807-BE8D-4B92-B4C0-ABDA38AF4AD9}"/>
              </a:ext>
            </a:extLst>
          </p:cNvPr>
          <p:cNvCxnSpPr>
            <a:cxnSpLocks/>
          </p:cNvCxnSpPr>
          <p:nvPr/>
        </p:nvCxnSpPr>
        <p:spPr>
          <a:xfrm flipV="1">
            <a:off x="1394623" y="2376439"/>
            <a:ext cx="9232" cy="1462500"/>
          </a:xfrm>
          <a:prstGeom prst="line">
            <a:avLst/>
          </a:prstGeom>
          <a:ln>
            <a:solidFill>
              <a:srgbClr val="8AC843"/>
            </a:solidFill>
            <a:tailEnd type="oval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6" name="TextBox 325">
            <a:extLst>
              <a:ext uri="{FF2B5EF4-FFF2-40B4-BE49-F238E27FC236}">
                <a16:creationId xmlns:a16="http://schemas.microsoft.com/office/drawing/2014/main" id="{5FF0446D-A188-4F0C-AF97-DB19E516BFFB}"/>
              </a:ext>
            </a:extLst>
          </p:cNvPr>
          <p:cNvSpPr txBox="1"/>
          <p:nvPr/>
        </p:nvSpPr>
        <p:spPr>
          <a:xfrm>
            <a:off x="1419830" y="2363995"/>
            <a:ext cx="1013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90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Ajuizamento</a:t>
            </a:r>
            <a:r>
              <a:rPr lang="en-US" altLang="ko-KR" sz="90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(art. 51 LRF)</a:t>
            </a:r>
            <a:endParaRPr lang="ko-KR" altLang="en-US" sz="90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cxnSp>
        <p:nvCxnSpPr>
          <p:cNvPr id="327" name="Straight Connector 42">
            <a:extLst>
              <a:ext uri="{FF2B5EF4-FFF2-40B4-BE49-F238E27FC236}">
                <a16:creationId xmlns:a16="http://schemas.microsoft.com/office/drawing/2014/main" id="{213E20C7-A334-4358-99C8-9CE58FEE519F}"/>
              </a:ext>
            </a:extLst>
          </p:cNvPr>
          <p:cNvCxnSpPr>
            <a:cxnSpLocks/>
          </p:cNvCxnSpPr>
          <p:nvPr/>
        </p:nvCxnSpPr>
        <p:spPr>
          <a:xfrm flipV="1">
            <a:off x="2903875" y="2359337"/>
            <a:ext cx="0" cy="1601476"/>
          </a:xfrm>
          <a:prstGeom prst="line">
            <a:avLst/>
          </a:prstGeom>
          <a:ln>
            <a:solidFill>
              <a:srgbClr val="8BC944"/>
            </a:solidFill>
            <a:tailEnd type="oval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8" name="TextBox 327">
            <a:extLst>
              <a:ext uri="{FF2B5EF4-FFF2-40B4-BE49-F238E27FC236}">
                <a16:creationId xmlns:a16="http://schemas.microsoft.com/office/drawing/2014/main" id="{8C3E11BF-5ABD-4B7E-AF67-7C4640CC2005}"/>
              </a:ext>
            </a:extLst>
          </p:cNvPr>
          <p:cNvSpPr txBox="1"/>
          <p:nvPr/>
        </p:nvSpPr>
        <p:spPr>
          <a:xfrm>
            <a:off x="2918213" y="2363995"/>
            <a:ext cx="1191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900" i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Publicação do edital do art. 52, §1º, da LRF</a:t>
            </a:r>
            <a:endParaRPr lang="ko-KR" altLang="en-US" sz="900" i="1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cxnSp>
        <p:nvCxnSpPr>
          <p:cNvPr id="329" name="Straight Connector 46">
            <a:extLst>
              <a:ext uri="{FF2B5EF4-FFF2-40B4-BE49-F238E27FC236}">
                <a16:creationId xmlns:a16="http://schemas.microsoft.com/office/drawing/2014/main" id="{8103DA50-99E5-4777-908D-24B6C25C0E47}"/>
              </a:ext>
            </a:extLst>
          </p:cNvPr>
          <p:cNvCxnSpPr>
            <a:cxnSpLocks/>
            <a:stCxn id="357" idx="0"/>
          </p:cNvCxnSpPr>
          <p:nvPr/>
        </p:nvCxnSpPr>
        <p:spPr>
          <a:xfrm flipH="1" flipV="1">
            <a:off x="4416857" y="2364229"/>
            <a:ext cx="2868" cy="1472580"/>
          </a:xfrm>
          <a:prstGeom prst="line">
            <a:avLst/>
          </a:prstGeom>
          <a:ln>
            <a:solidFill>
              <a:srgbClr val="8BC944"/>
            </a:solidFill>
            <a:tailEnd type="oval" w="lg" len="lg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30" name="TextBox 329">
            <a:extLst>
              <a:ext uri="{FF2B5EF4-FFF2-40B4-BE49-F238E27FC236}">
                <a16:creationId xmlns:a16="http://schemas.microsoft.com/office/drawing/2014/main" id="{EEB9D0F7-CE1B-4105-8F63-0AB26636C7B0}"/>
              </a:ext>
            </a:extLst>
          </p:cNvPr>
          <p:cNvSpPr txBox="1"/>
          <p:nvPr/>
        </p:nvSpPr>
        <p:spPr>
          <a:xfrm>
            <a:off x="4431316" y="2363995"/>
            <a:ext cx="1429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75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pt-BR" altLang="ko-KR" sz="900" b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Publicação do edital com o aviso de recebimento do PRJ (art. 53, parágrafo único, da LRF)</a:t>
            </a:r>
          </a:p>
        </p:txBody>
      </p:sp>
      <p:cxnSp>
        <p:nvCxnSpPr>
          <p:cNvPr id="331" name="Straight Connector 52">
            <a:extLst>
              <a:ext uri="{FF2B5EF4-FFF2-40B4-BE49-F238E27FC236}">
                <a16:creationId xmlns:a16="http://schemas.microsoft.com/office/drawing/2014/main" id="{09FE79D4-231B-45F6-97F9-C19B1568440A}"/>
              </a:ext>
            </a:extLst>
          </p:cNvPr>
          <p:cNvCxnSpPr/>
          <p:nvPr/>
        </p:nvCxnSpPr>
        <p:spPr>
          <a:xfrm flipV="1">
            <a:off x="2160093" y="4091628"/>
            <a:ext cx="0" cy="1462500"/>
          </a:xfrm>
          <a:prstGeom prst="line">
            <a:avLst/>
          </a:prstGeom>
          <a:ln>
            <a:solidFill>
              <a:srgbClr val="8BC944"/>
            </a:solidFill>
            <a:headEnd type="oval" w="lg" len="lg"/>
            <a:tailEnd type="non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2" name="TextBox 331">
            <a:extLst>
              <a:ext uri="{FF2B5EF4-FFF2-40B4-BE49-F238E27FC236}">
                <a16:creationId xmlns:a16="http://schemas.microsoft.com/office/drawing/2014/main" id="{D0BFAEF1-C1CA-4854-B06A-4D1E3E218196}"/>
              </a:ext>
            </a:extLst>
          </p:cNvPr>
          <p:cNvSpPr txBox="1"/>
          <p:nvPr/>
        </p:nvSpPr>
        <p:spPr>
          <a:xfrm>
            <a:off x="2169331" y="5040619"/>
            <a:ext cx="1256220" cy="5078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pt-BR" altLang="ko-KR" sz="9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Deferimento do processamento </a:t>
            </a:r>
            <a:r>
              <a:rPr lang="en-US" altLang="ko-KR" sz="9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(art. 52 LRF)</a:t>
            </a:r>
            <a:endParaRPr lang="ko-KR" altLang="en-US" sz="90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cxnSp>
        <p:nvCxnSpPr>
          <p:cNvPr id="333" name="Straight Connector 56">
            <a:extLst>
              <a:ext uri="{FF2B5EF4-FFF2-40B4-BE49-F238E27FC236}">
                <a16:creationId xmlns:a16="http://schemas.microsoft.com/office/drawing/2014/main" id="{98600B65-298F-4D10-8F89-741287971E2A}"/>
              </a:ext>
            </a:extLst>
          </p:cNvPr>
          <p:cNvCxnSpPr>
            <a:cxnSpLocks/>
          </p:cNvCxnSpPr>
          <p:nvPr/>
        </p:nvCxnSpPr>
        <p:spPr>
          <a:xfrm flipH="1" flipV="1">
            <a:off x="3648872" y="4068802"/>
            <a:ext cx="7224" cy="1514697"/>
          </a:xfrm>
          <a:prstGeom prst="line">
            <a:avLst/>
          </a:prstGeom>
          <a:ln>
            <a:solidFill>
              <a:srgbClr val="8BC944"/>
            </a:solidFill>
            <a:headEnd type="oval" w="lg" len="lg"/>
            <a:tailEnd type="non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4" name="TextBox 333">
            <a:extLst>
              <a:ext uri="{FF2B5EF4-FFF2-40B4-BE49-F238E27FC236}">
                <a16:creationId xmlns:a16="http://schemas.microsoft.com/office/drawing/2014/main" id="{DE77C883-2CE8-4202-866C-A37BD47901B7}"/>
              </a:ext>
            </a:extLst>
          </p:cNvPr>
          <p:cNvSpPr txBox="1"/>
          <p:nvPr/>
        </p:nvSpPr>
        <p:spPr>
          <a:xfrm>
            <a:off x="3665336" y="5040619"/>
            <a:ext cx="1276021" cy="5078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pt-BR" altLang="ko-KR" sz="90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Entrega do plano de recuperação judicial </a:t>
            </a:r>
            <a:r>
              <a:rPr lang="en-US" altLang="ko-KR" sz="90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(art. 53 LRF)</a:t>
            </a:r>
            <a:endParaRPr lang="ko-KR" altLang="en-US" sz="90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335" name="TextBox 334">
            <a:extLst>
              <a:ext uri="{FF2B5EF4-FFF2-40B4-BE49-F238E27FC236}">
                <a16:creationId xmlns:a16="http://schemas.microsoft.com/office/drawing/2014/main" id="{36082F1A-EF62-4169-A304-BC87A56BB89C}"/>
              </a:ext>
            </a:extLst>
          </p:cNvPr>
          <p:cNvSpPr txBox="1"/>
          <p:nvPr/>
        </p:nvSpPr>
        <p:spPr>
          <a:xfrm>
            <a:off x="616808" y="4236305"/>
            <a:ext cx="1606664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BR" altLang="ko-KR" sz="900" b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cs typeface="Arial" panose="020B0604020202020204" pitchFamily="34" charset="0"/>
              </a:rPr>
              <a:t>02/10/2018</a:t>
            </a:r>
            <a:endParaRPr lang="ko-KR" altLang="en-US" sz="900" b="1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336" name="TextBox 335">
            <a:extLst>
              <a:ext uri="{FF2B5EF4-FFF2-40B4-BE49-F238E27FC236}">
                <a16:creationId xmlns:a16="http://schemas.microsoft.com/office/drawing/2014/main" id="{C999262F-8734-4D39-9CE6-EDB071D30A4B}"/>
              </a:ext>
            </a:extLst>
          </p:cNvPr>
          <p:cNvSpPr txBox="1"/>
          <p:nvPr/>
        </p:nvSpPr>
        <p:spPr>
          <a:xfrm>
            <a:off x="1661701" y="3558712"/>
            <a:ext cx="11671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b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05/11/2018</a:t>
            </a:r>
            <a:endParaRPr lang="ko-KR" altLang="en-US" sz="900" b="1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cxnSp>
        <p:nvCxnSpPr>
          <p:cNvPr id="364" name="Straight Connector 56">
            <a:extLst>
              <a:ext uri="{FF2B5EF4-FFF2-40B4-BE49-F238E27FC236}">
                <a16:creationId xmlns:a16="http://schemas.microsoft.com/office/drawing/2014/main" id="{2DBC047C-0FEE-44E7-8B60-DC38FD13E898}"/>
              </a:ext>
            </a:extLst>
          </p:cNvPr>
          <p:cNvCxnSpPr>
            <a:cxnSpLocks/>
          </p:cNvCxnSpPr>
          <p:nvPr/>
        </p:nvCxnSpPr>
        <p:spPr>
          <a:xfrm flipV="1">
            <a:off x="5175446" y="4103922"/>
            <a:ext cx="1" cy="1487449"/>
          </a:xfrm>
          <a:prstGeom prst="line">
            <a:avLst/>
          </a:prstGeom>
          <a:ln w="25400">
            <a:solidFill>
              <a:srgbClr val="8BC944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5" name="TextBox 364">
            <a:extLst>
              <a:ext uri="{FF2B5EF4-FFF2-40B4-BE49-F238E27FC236}">
                <a16:creationId xmlns:a16="http://schemas.microsoft.com/office/drawing/2014/main" id="{AA326395-AE4C-454D-B426-437805A1C379}"/>
              </a:ext>
            </a:extLst>
          </p:cNvPr>
          <p:cNvSpPr txBox="1"/>
          <p:nvPr/>
        </p:nvSpPr>
        <p:spPr>
          <a:xfrm>
            <a:off x="5190848" y="5179118"/>
            <a:ext cx="1004563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>
              <a:defRPr sz="975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pt-BR" altLang="ko-KR" sz="900" b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Objeções</a:t>
            </a:r>
          </a:p>
          <a:p>
            <a:r>
              <a:rPr lang="en-US" altLang="ko-KR" sz="900" b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(art. 55 LRF)</a:t>
            </a:r>
            <a:endParaRPr lang="ko-KR" altLang="en-US" sz="900" b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</a:endParaRPr>
          </a:p>
        </p:txBody>
      </p:sp>
      <p:sp>
        <p:nvSpPr>
          <p:cNvPr id="366" name="Oval 33">
            <a:extLst>
              <a:ext uri="{FF2B5EF4-FFF2-40B4-BE49-F238E27FC236}">
                <a16:creationId xmlns:a16="http://schemas.microsoft.com/office/drawing/2014/main" id="{7A49F761-0C0D-427D-8EA1-D2237F9F188D}"/>
              </a:ext>
            </a:extLst>
          </p:cNvPr>
          <p:cNvSpPr/>
          <p:nvPr/>
        </p:nvSpPr>
        <p:spPr>
          <a:xfrm>
            <a:off x="5762937" y="3841932"/>
            <a:ext cx="297817" cy="299345"/>
          </a:xfrm>
          <a:prstGeom prst="ellipse">
            <a:avLst/>
          </a:prstGeom>
          <a:solidFill>
            <a:srgbClr val="88C641"/>
          </a:solidFill>
          <a:ln>
            <a:solidFill>
              <a:srgbClr val="8BC944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367" name="Oval 33">
            <a:extLst>
              <a:ext uri="{FF2B5EF4-FFF2-40B4-BE49-F238E27FC236}">
                <a16:creationId xmlns:a16="http://schemas.microsoft.com/office/drawing/2014/main" id="{ABC9E396-BDDB-4518-98EA-D6AF8FCF9896}"/>
              </a:ext>
            </a:extLst>
          </p:cNvPr>
          <p:cNvSpPr/>
          <p:nvPr/>
        </p:nvSpPr>
        <p:spPr>
          <a:xfrm>
            <a:off x="6532692" y="3836148"/>
            <a:ext cx="297817" cy="299345"/>
          </a:xfrm>
          <a:prstGeom prst="ellipse">
            <a:avLst/>
          </a:prstGeom>
          <a:solidFill>
            <a:srgbClr val="A7A7A7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368" name="Oval 33">
            <a:extLst>
              <a:ext uri="{FF2B5EF4-FFF2-40B4-BE49-F238E27FC236}">
                <a16:creationId xmlns:a16="http://schemas.microsoft.com/office/drawing/2014/main" id="{46E2CFFC-0B88-4995-9BB2-792AA4BA1574}"/>
              </a:ext>
            </a:extLst>
          </p:cNvPr>
          <p:cNvSpPr/>
          <p:nvPr/>
        </p:nvSpPr>
        <p:spPr>
          <a:xfrm>
            <a:off x="7301233" y="3830910"/>
            <a:ext cx="297817" cy="299345"/>
          </a:xfrm>
          <a:prstGeom prst="ellipse">
            <a:avLst/>
          </a:prstGeom>
          <a:solidFill>
            <a:srgbClr val="A7A7A7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cxnSp>
        <p:nvCxnSpPr>
          <p:cNvPr id="369" name="Straight Connector 56">
            <a:extLst>
              <a:ext uri="{FF2B5EF4-FFF2-40B4-BE49-F238E27FC236}">
                <a16:creationId xmlns:a16="http://schemas.microsoft.com/office/drawing/2014/main" id="{F646A448-157A-4B17-AEAB-ED6D317C2D86}"/>
              </a:ext>
            </a:extLst>
          </p:cNvPr>
          <p:cNvCxnSpPr>
            <a:cxnSpLocks/>
          </p:cNvCxnSpPr>
          <p:nvPr/>
        </p:nvCxnSpPr>
        <p:spPr>
          <a:xfrm rot="5400000">
            <a:off x="6749384" y="3122749"/>
            <a:ext cx="1424514" cy="22993"/>
          </a:xfrm>
          <a:prstGeom prst="line">
            <a:avLst/>
          </a:prstGeom>
          <a:ln w="25400">
            <a:solidFill>
              <a:srgbClr val="A7A7A7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0" name="TextBox 369">
            <a:extLst>
              <a:ext uri="{FF2B5EF4-FFF2-40B4-BE49-F238E27FC236}">
                <a16:creationId xmlns:a16="http://schemas.microsoft.com/office/drawing/2014/main" id="{EDE15B24-296E-4263-85C5-356F22AD2EF6}"/>
              </a:ext>
            </a:extLst>
          </p:cNvPr>
          <p:cNvSpPr txBox="1"/>
          <p:nvPr/>
        </p:nvSpPr>
        <p:spPr>
          <a:xfrm>
            <a:off x="5911244" y="2363995"/>
            <a:ext cx="103544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9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Assembleia - Geral de Credores </a:t>
            </a:r>
            <a:r>
              <a:rPr lang="en-US" altLang="ko-KR" sz="9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(art. 56 LRF)</a:t>
            </a:r>
            <a:endParaRPr lang="ko-KR" altLang="en-US" sz="90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371" name="TextBox 370">
            <a:extLst>
              <a:ext uri="{FF2B5EF4-FFF2-40B4-BE49-F238E27FC236}">
                <a16:creationId xmlns:a16="http://schemas.microsoft.com/office/drawing/2014/main" id="{465CED45-8F91-4582-8803-C08455E10CC6}"/>
              </a:ext>
            </a:extLst>
          </p:cNvPr>
          <p:cNvSpPr txBox="1"/>
          <p:nvPr/>
        </p:nvSpPr>
        <p:spPr>
          <a:xfrm>
            <a:off x="6676526" y="5179118"/>
            <a:ext cx="1213700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pt-BR" altLang="ko-KR" sz="90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Concessão da RJ</a:t>
            </a:r>
          </a:p>
          <a:p>
            <a:r>
              <a:rPr lang="en-US" altLang="ko-KR" sz="90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(art. 58 LRF)</a:t>
            </a:r>
          </a:p>
        </p:txBody>
      </p:sp>
      <p:sp>
        <p:nvSpPr>
          <p:cNvPr id="372" name="TextBox 371">
            <a:extLst>
              <a:ext uri="{FF2B5EF4-FFF2-40B4-BE49-F238E27FC236}">
                <a16:creationId xmlns:a16="http://schemas.microsoft.com/office/drawing/2014/main" id="{D30C1494-FA0B-435E-B5CC-085FEC07ADDF}"/>
              </a:ext>
            </a:extLst>
          </p:cNvPr>
          <p:cNvSpPr txBox="1"/>
          <p:nvPr/>
        </p:nvSpPr>
        <p:spPr>
          <a:xfrm>
            <a:off x="7487146" y="2363995"/>
            <a:ext cx="1445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90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Encerramento da RJ</a:t>
            </a:r>
          </a:p>
          <a:p>
            <a:r>
              <a:rPr lang="en-US" altLang="ko-KR" sz="90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(art. 63 LRF)</a:t>
            </a:r>
          </a:p>
        </p:txBody>
      </p:sp>
      <p:cxnSp>
        <p:nvCxnSpPr>
          <p:cNvPr id="373" name="Straight Connector 42">
            <a:extLst>
              <a:ext uri="{FF2B5EF4-FFF2-40B4-BE49-F238E27FC236}">
                <a16:creationId xmlns:a16="http://schemas.microsoft.com/office/drawing/2014/main" id="{2657164F-2813-4B69-A6C6-1BEAA62916BD}"/>
              </a:ext>
            </a:extLst>
          </p:cNvPr>
          <p:cNvCxnSpPr>
            <a:cxnSpLocks/>
          </p:cNvCxnSpPr>
          <p:nvPr/>
        </p:nvCxnSpPr>
        <p:spPr>
          <a:xfrm>
            <a:off x="6681600" y="4111948"/>
            <a:ext cx="0" cy="1479423"/>
          </a:xfrm>
          <a:prstGeom prst="line">
            <a:avLst/>
          </a:prstGeom>
          <a:ln w="25400">
            <a:solidFill>
              <a:schemeClr val="accent6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4" name="Straight Connector 46">
            <a:extLst>
              <a:ext uri="{FF2B5EF4-FFF2-40B4-BE49-F238E27FC236}">
                <a16:creationId xmlns:a16="http://schemas.microsoft.com/office/drawing/2014/main" id="{0A60D836-2CEC-4924-A342-A5D062145BAD}"/>
              </a:ext>
            </a:extLst>
          </p:cNvPr>
          <p:cNvCxnSpPr>
            <a:cxnSpLocks/>
          </p:cNvCxnSpPr>
          <p:nvPr/>
        </p:nvCxnSpPr>
        <p:spPr>
          <a:xfrm flipV="1">
            <a:off x="5900889" y="2401795"/>
            <a:ext cx="0" cy="1441940"/>
          </a:xfrm>
          <a:prstGeom prst="line">
            <a:avLst/>
          </a:prstGeom>
          <a:ln w="25400">
            <a:solidFill>
              <a:srgbClr val="8BC944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6" name="Rectangle 375">
            <a:extLst>
              <a:ext uri="{FF2B5EF4-FFF2-40B4-BE49-F238E27FC236}">
                <a16:creationId xmlns:a16="http://schemas.microsoft.com/office/drawing/2014/main" id="{BAC6F7F4-7951-4A62-A376-A3902C7F1698}"/>
              </a:ext>
            </a:extLst>
          </p:cNvPr>
          <p:cNvSpPr/>
          <p:nvPr/>
        </p:nvSpPr>
        <p:spPr>
          <a:xfrm>
            <a:off x="285941" y="1521309"/>
            <a:ext cx="9301500" cy="273921"/>
          </a:xfrm>
          <a:prstGeom prst="rect">
            <a:avLst/>
          </a:prstGeom>
        </p:spPr>
        <p:txBody>
          <a:bodyPr wrap="square" numCol="1" spcCol="360000">
            <a:spAutoFit/>
          </a:bodyPr>
          <a:lstStyle/>
          <a:p>
            <a:pPr indent="286345" algn="just">
              <a:lnSpc>
                <a:spcPct val="114000"/>
              </a:lnSpc>
            </a:pP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Abaixo é apresentado o cronograma do processo de</a:t>
            </a:r>
            <a:r>
              <a:rPr lang="pt-BR" sz="1100" dirty="0">
                <a:solidFill>
                  <a:schemeClr val="bg2">
                    <a:lumMod val="2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</a:t>
            </a:r>
            <a:r>
              <a:rPr lang="pt-BR" sz="1100" b="1" dirty="0">
                <a:solidFill>
                  <a:schemeClr val="accent6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Recuperação Judicial </a:t>
            </a:r>
            <a:r>
              <a:rPr lang="pt-BR" sz="11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da Recuperanda, demonstrando o atual estágio em que se encontra.</a:t>
            </a:r>
            <a:endParaRPr lang="en-US" sz="110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378" name="Oval 15">
            <a:extLst>
              <a:ext uri="{FF2B5EF4-FFF2-40B4-BE49-F238E27FC236}">
                <a16:creationId xmlns:a16="http://schemas.microsoft.com/office/drawing/2014/main" id="{D3CC5E86-03E0-431D-9105-D14AA69D2EB9}"/>
              </a:ext>
            </a:extLst>
          </p:cNvPr>
          <p:cNvSpPr/>
          <p:nvPr/>
        </p:nvSpPr>
        <p:spPr>
          <a:xfrm>
            <a:off x="6858750" y="3888123"/>
            <a:ext cx="174624" cy="175520"/>
          </a:xfrm>
          <a:prstGeom prst="ellipse">
            <a:avLst/>
          </a:prstGeom>
          <a:solidFill>
            <a:srgbClr val="A7A7A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379" name="Oval 16">
            <a:extLst>
              <a:ext uri="{FF2B5EF4-FFF2-40B4-BE49-F238E27FC236}">
                <a16:creationId xmlns:a16="http://schemas.microsoft.com/office/drawing/2014/main" id="{8A026150-43C4-4C3D-ABD2-DC4FA533A88C}"/>
              </a:ext>
            </a:extLst>
          </p:cNvPr>
          <p:cNvSpPr/>
          <p:nvPr/>
        </p:nvSpPr>
        <p:spPr>
          <a:xfrm>
            <a:off x="7059239" y="3888123"/>
            <a:ext cx="174624" cy="175520"/>
          </a:xfrm>
          <a:prstGeom prst="ellipse">
            <a:avLst/>
          </a:prstGeom>
          <a:solidFill>
            <a:srgbClr val="A7A7A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380" name="Oval 15">
            <a:extLst>
              <a:ext uri="{FF2B5EF4-FFF2-40B4-BE49-F238E27FC236}">
                <a16:creationId xmlns:a16="http://schemas.microsoft.com/office/drawing/2014/main" id="{6B88BAE5-92BD-49E4-A869-1159AE6B3551}"/>
              </a:ext>
            </a:extLst>
          </p:cNvPr>
          <p:cNvSpPr/>
          <p:nvPr/>
        </p:nvSpPr>
        <p:spPr>
          <a:xfrm>
            <a:off x="6106910" y="3898283"/>
            <a:ext cx="174624" cy="175520"/>
          </a:xfrm>
          <a:prstGeom prst="ellipse">
            <a:avLst/>
          </a:prstGeom>
          <a:solidFill>
            <a:srgbClr val="88C641"/>
          </a:solidFill>
          <a:ln>
            <a:solidFill>
              <a:srgbClr val="8BC94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381" name="Oval 16">
            <a:extLst>
              <a:ext uri="{FF2B5EF4-FFF2-40B4-BE49-F238E27FC236}">
                <a16:creationId xmlns:a16="http://schemas.microsoft.com/office/drawing/2014/main" id="{6E19047A-7940-47C9-92D7-112E86DA9DA2}"/>
              </a:ext>
            </a:extLst>
          </p:cNvPr>
          <p:cNvSpPr/>
          <p:nvPr/>
        </p:nvSpPr>
        <p:spPr>
          <a:xfrm>
            <a:off x="6307399" y="3898283"/>
            <a:ext cx="174624" cy="175520"/>
          </a:xfrm>
          <a:prstGeom prst="ellipse">
            <a:avLst/>
          </a:prstGeom>
          <a:solidFill>
            <a:srgbClr val="88C641"/>
          </a:solidFill>
          <a:ln>
            <a:solidFill>
              <a:srgbClr val="8BC94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382" name="Oval 15">
            <a:extLst>
              <a:ext uri="{FF2B5EF4-FFF2-40B4-BE49-F238E27FC236}">
                <a16:creationId xmlns:a16="http://schemas.microsoft.com/office/drawing/2014/main" id="{48B12D9A-31B6-4105-ADD9-73571C0610A5}"/>
              </a:ext>
            </a:extLst>
          </p:cNvPr>
          <p:cNvSpPr/>
          <p:nvPr/>
        </p:nvSpPr>
        <p:spPr>
          <a:xfrm>
            <a:off x="7651230" y="3888123"/>
            <a:ext cx="174624" cy="175520"/>
          </a:xfrm>
          <a:prstGeom prst="ellipse">
            <a:avLst/>
          </a:prstGeom>
          <a:solidFill>
            <a:srgbClr val="A7A7A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383" name="Oval 16">
            <a:extLst>
              <a:ext uri="{FF2B5EF4-FFF2-40B4-BE49-F238E27FC236}">
                <a16:creationId xmlns:a16="http://schemas.microsoft.com/office/drawing/2014/main" id="{E93C3859-A9A4-477F-A35C-196E63CAFA9C}"/>
              </a:ext>
            </a:extLst>
          </p:cNvPr>
          <p:cNvSpPr/>
          <p:nvPr/>
        </p:nvSpPr>
        <p:spPr>
          <a:xfrm>
            <a:off x="7851719" y="3888123"/>
            <a:ext cx="174624" cy="175520"/>
          </a:xfrm>
          <a:prstGeom prst="ellipse">
            <a:avLst/>
          </a:prstGeom>
          <a:solidFill>
            <a:srgbClr val="A7A7A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386" name="TextBox 19">
            <a:extLst>
              <a:ext uri="{FF2B5EF4-FFF2-40B4-BE49-F238E27FC236}">
                <a16:creationId xmlns:a16="http://schemas.microsoft.com/office/drawing/2014/main" id="{61659D55-DFD6-4BD6-ACFD-27CC9910FEE7}"/>
              </a:ext>
            </a:extLst>
          </p:cNvPr>
          <p:cNvSpPr txBox="1"/>
          <p:nvPr/>
        </p:nvSpPr>
        <p:spPr>
          <a:xfrm>
            <a:off x="5412825" y="4232375"/>
            <a:ext cx="1004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ko-KR" sz="900" b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cs typeface="Arial" panose="020B0604020202020204" pitchFamily="34" charset="0"/>
              </a:rPr>
              <a:t>Encerrada em 22/01/2019</a:t>
            </a:r>
            <a:endParaRPr lang="ko-KR" altLang="en-US" sz="900" b="1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grpSp>
        <p:nvGrpSpPr>
          <p:cNvPr id="338" name="그룹 1">
            <a:extLst>
              <a:ext uri="{FF2B5EF4-FFF2-40B4-BE49-F238E27FC236}">
                <a16:creationId xmlns:a16="http://schemas.microsoft.com/office/drawing/2014/main" id="{56E3E1C8-13BA-461A-8A78-A54AA2134D9A}"/>
              </a:ext>
            </a:extLst>
          </p:cNvPr>
          <p:cNvGrpSpPr/>
          <p:nvPr/>
        </p:nvGrpSpPr>
        <p:grpSpPr>
          <a:xfrm>
            <a:off x="783882" y="3726871"/>
            <a:ext cx="7650041" cy="447182"/>
            <a:chOff x="940256" y="3599562"/>
            <a:chExt cx="9463719" cy="550375"/>
          </a:xfrm>
          <a:solidFill>
            <a:srgbClr val="00206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39" name="Oval 2">
              <a:extLst>
                <a:ext uri="{FF2B5EF4-FFF2-40B4-BE49-F238E27FC236}">
                  <a16:creationId xmlns:a16="http://schemas.microsoft.com/office/drawing/2014/main" id="{BE7F8465-D905-4B99-A95E-50755D582B8F}"/>
                </a:ext>
              </a:extLst>
            </p:cNvPr>
            <p:cNvSpPr/>
            <p:nvPr/>
          </p:nvSpPr>
          <p:spPr>
            <a:xfrm>
              <a:off x="940256" y="3810538"/>
              <a:ext cx="216024" cy="216024"/>
            </a:xfrm>
            <a:prstGeom prst="ellipse">
              <a:avLst/>
            </a:prstGeom>
            <a:solidFill>
              <a:srgbClr val="84C23D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75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Oval 4">
              <a:extLst>
                <a:ext uri="{FF2B5EF4-FFF2-40B4-BE49-F238E27FC236}">
                  <a16:creationId xmlns:a16="http://schemas.microsoft.com/office/drawing/2014/main" id="{318FB5A7-D604-4755-9B48-F815B08ECCEA}"/>
                </a:ext>
              </a:extLst>
            </p:cNvPr>
            <p:cNvSpPr/>
            <p:nvPr/>
          </p:nvSpPr>
          <p:spPr>
            <a:xfrm>
              <a:off x="1228237" y="3810538"/>
              <a:ext cx="216024" cy="216024"/>
            </a:xfrm>
            <a:prstGeom prst="ellipse">
              <a:avLst/>
            </a:prstGeom>
            <a:solidFill>
              <a:srgbClr val="84C23D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75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Oval 5">
              <a:extLst>
                <a:ext uri="{FF2B5EF4-FFF2-40B4-BE49-F238E27FC236}">
                  <a16:creationId xmlns:a16="http://schemas.microsoft.com/office/drawing/2014/main" id="{8CC17D56-E06F-4B76-8583-51166EA64763}"/>
                </a:ext>
              </a:extLst>
            </p:cNvPr>
            <p:cNvSpPr/>
            <p:nvPr/>
          </p:nvSpPr>
          <p:spPr>
            <a:xfrm>
              <a:off x="1929960" y="3810538"/>
              <a:ext cx="216024" cy="216024"/>
            </a:xfrm>
            <a:prstGeom prst="ellipse">
              <a:avLst/>
            </a:prstGeom>
            <a:solidFill>
              <a:srgbClr val="84C23D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75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Oval 6">
              <a:extLst>
                <a:ext uri="{FF2B5EF4-FFF2-40B4-BE49-F238E27FC236}">
                  <a16:creationId xmlns:a16="http://schemas.microsoft.com/office/drawing/2014/main" id="{9F1F4587-423B-49B7-8D6A-1475BF585143}"/>
                </a:ext>
              </a:extLst>
            </p:cNvPr>
            <p:cNvSpPr/>
            <p:nvPr/>
          </p:nvSpPr>
          <p:spPr>
            <a:xfrm>
              <a:off x="2532563" y="3810538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75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3" name="Oval 7">
              <a:extLst>
                <a:ext uri="{FF2B5EF4-FFF2-40B4-BE49-F238E27FC236}">
                  <a16:creationId xmlns:a16="http://schemas.microsoft.com/office/drawing/2014/main" id="{39283E58-3CC1-4A9F-BC1B-BC2EADF59242}"/>
                </a:ext>
              </a:extLst>
            </p:cNvPr>
            <p:cNvSpPr/>
            <p:nvPr/>
          </p:nvSpPr>
          <p:spPr>
            <a:xfrm>
              <a:off x="2860504" y="3810538"/>
              <a:ext cx="216024" cy="216024"/>
            </a:xfrm>
            <a:prstGeom prst="ellipse">
              <a:avLst/>
            </a:prstGeom>
            <a:solidFill>
              <a:srgbClr val="84C23D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75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4" name="Oval 8">
              <a:extLst>
                <a:ext uri="{FF2B5EF4-FFF2-40B4-BE49-F238E27FC236}">
                  <a16:creationId xmlns:a16="http://schemas.microsoft.com/office/drawing/2014/main" id="{B8149366-AC1A-4EB9-B254-922B677BC3A2}"/>
                </a:ext>
              </a:extLst>
            </p:cNvPr>
            <p:cNvSpPr/>
            <p:nvPr/>
          </p:nvSpPr>
          <p:spPr>
            <a:xfrm>
              <a:off x="3135166" y="3810538"/>
              <a:ext cx="216024" cy="216024"/>
            </a:xfrm>
            <a:prstGeom prst="ellipse">
              <a:avLst/>
            </a:prstGeom>
            <a:solidFill>
              <a:srgbClr val="84C23D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75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Oval 9">
              <a:extLst>
                <a:ext uri="{FF2B5EF4-FFF2-40B4-BE49-F238E27FC236}">
                  <a16:creationId xmlns:a16="http://schemas.microsoft.com/office/drawing/2014/main" id="{57E853D5-49EB-4F61-9A17-BB906840EB50}"/>
                </a:ext>
              </a:extLst>
            </p:cNvPr>
            <p:cNvSpPr/>
            <p:nvPr/>
          </p:nvSpPr>
          <p:spPr>
            <a:xfrm>
              <a:off x="3783608" y="3810538"/>
              <a:ext cx="216024" cy="216024"/>
            </a:xfrm>
            <a:prstGeom prst="ellipse">
              <a:avLst/>
            </a:prstGeom>
            <a:solidFill>
              <a:srgbClr val="88C641"/>
            </a:solidFill>
            <a:ln>
              <a:noFill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75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Oval 10">
              <a:extLst>
                <a:ext uri="{FF2B5EF4-FFF2-40B4-BE49-F238E27FC236}">
                  <a16:creationId xmlns:a16="http://schemas.microsoft.com/office/drawing/2014/main" id="{5427CDAA-33A1-4819-AE1C-752BEBFDC7C5}"/>
                </a:ext>
              </a:extLst>
            </p:cNvPr>
            <p:cNvSpPr/>
            <p:nvPr/>
          </p:nvSpPr>
          <p:spPr>
            <a:xfrm>
              <a:off x="4412852" y="3810538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75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Oval 11">
              <a:extLst>
                <a:ext uri="{FF2B5EF4-FFF2-40B4-BE49-F238E27FC236}">
                  <a16:creationId xmlns:a16="http://schemas.microsoft.com/office/drawing/2014/main" id="{AD615258-6824-4A51-9356-BACBC4BA767E}"/>
                </a:ext>
              </a:extLst>
            </p:cNvPr>
            <p:cNvSpPr/>
            <p:nvPr/>
          </p:nvSpPr>
          <p:spPr>
            <a:xfrm>
              <a:off x="4700833" y="3810538"/>
              <a:ext cx="216024" cy="216024"/>
            </a:xfrm>
            <a:prstGeom prst="ellipse">
              <a:avLst/>
            </a:prstGeom>
            <a:solidFill>
              <a:srgbClr val="88C641"/>
            </a:solidFill>
            <a:ln>
              <a:solidFill>
                <a:srgbClr val="8BC944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75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Oval 12">
              <a:extLst>
                <a:ext uri="{FF2B5EF4-FFF2-40B4-BE49-F238E27FC236}">
                  <a16:creationId xmlns:a16="http://schemas.microsoft.com/office/drawing/2014/main" id="{DD3ECEF0-41F0-44F9-A78A-68C21F4EC69D}"/>
                </a:ext>
              </a:extLst>
            </p:cNvPr>
            <p:cNvSpPr/>
            <p:nvPr/>
          </p:nvSpPr>
          <p:spPr>
            <a:xfrm>
              <a:off x="4975495" y="3810538"/>
              <a:ext cx="216024" cy="216024"/>
            </a:xfrm>
            <a:prstGeom prst="ellipse">
              <a:avLst/>
            </a:prstGeom>
            <a:solidFill>
              <a:srgbClr val="88C641"/>
            </a:solidFill>
            <a:ln>
              <a:solidFill>
                <a:srgbClr val="8BC944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75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Oval 13">
              <a:extLst>
                <a:ext uri="{FF2B5EF4-FFF2-40B4-BE49-F238E27FC236}">
                  <a16:creationId xmlns:a16="http://schemas.microsoft.com/office/drawing/2014/main" id="{72ED4BA9-03E0-4F52-B1F1-3373D83D2C63}"/>
                </a:ext>
              </a:extLst>
            </p:cNvPr>
            <p:cNvSpPr/>
            <p:nvPr/>
          </p:nvSpPr>
          <p:spPr>
            <a:xfrm>
              <a:off x="5663899" y="3810538"/>
              <a:ext cx="216024" cy="216023"/>
            </a:xfrm>
            <a:prstGeom prst="ellipse">
              <a:avLst/>
            </a:prstGeom>
            <a:solidFill>
              <a:srgbClr val="88C641"/>
            </a:solidFill>
            <a:ln>
              <a:solidFill>
                <a:srgbClr val="8BC944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75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Oval 15">
              <a:extLst>
                <a:ext uri="{FF2B5EF4-FFF2-40B4-BE49-F238E27FC236}">
                  <a16:creationId xmlns:a16="http://schemas.microsoft.com/office/drawing/2014/main" id="{38BF9ED5-5D2D-4BA6-8B72-632AB792535E}"/>
                </a:ext>
              </a:extLst>
            </p:cNvPr>
            <p:cNvSpPr/>
            <p:nvPr/>
          </p:nvSpPr>
          <p:spPr>
            <a:xfrm>
              <a:off x="6607761" y="3810538"/>
              <a:ext cx="216024" cy="216024"/>
            </a:xfrm>
            <a:prstGeom prst="ellipse">
              <a:avLst/>
            </a:prstGeom>
            <a:solidFill>
              <a:srgbClr val="88C641"/>
            </a:solidFill>
            <a:ln>
              <a:solidFill>
                <a:srgbClr val="8BC9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75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Oval 16">
              <a:extLst>
                <a:ext uri="{FF2B5EF4-FFF2-40B4-BE49-F238E27FC236}">
                  <a16:creationId xmlns:a16="http://schemas.microsoft.com/office/drawing/2014/main" id="{4B0ADB2C-F0A4-4EB8-8F9E-0D6BAF17EA82}"/>
                </a:ext>
              </a:extLst>
            </p:cNvPr>
            <p:cNvSpPr/>
            <p:nvPr/>
          </p:nvSpPr>
          <p:spPr>
            <a:xfrm>
              <a:off x="6855783" y="3810538"/>
              <a:ext cx="216024" cy="216024"/>
            </a:xfrm>
            <a:prstGeom prst="ellipse">
              <a:avLst/>
            </a:prstGeom>
            <a:solidFill>
              <a:srgbClr val="88C641"/>
            </a:solidFill>
            <a:ln>
              <a:solidFill>
                <a:srgbClr val="8BC9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75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52" name="Group 27">
              <a:extLst>
                <a:ext uri="{FF2B5EF4-FFF2-40B4-BE49-F238E27FC236}">
                  <a16:creationId xmlns:a16="http://schemas.microsoft.com/office/drawing/2014/main" id="{4ADE8117-036E-49DE-8941-3069925D6CB8}"/>
                </a:ext>
              </a:extLst>
            </p:cNvPr>
            <p:cNvGrpSpPr/>
            <p:nvPr/>
          </p:nvGrpSpPr>
          <p:grpSpPr>
            <a:xfrm>
              <a:off x="9699146" y="3599562"/>
              <a:ext cx="704829" cy="550375"/>
              <a:chOff x="5605214" y="4422832"/>
              <a:chExt cx="704828" cy="550376"/>
            </a:xfrm>
            <a:grpFill/>
          </p:grpSpPr>
          <p:sp>
            <p:nvSpPr>
              <p:cNvPr id="361" name="Rounded Rectangle 25">
                <a:extLst>
                  <a:ext uri="{FF2B5EF4-FFF2-40B4-BE49-F238E27FC236}">
                    <a16:creationId xmlns:a16="http://schemas.microsoft.com/office/drawing/2014/main" id="{2777167F-6FE5-45F2-9F54-D366B2F27AA6}"/>
                  </a:ext>
                </a:extLst>
              </p:cNvPr>
              <p:cNvSpPr/>
              <p:nvPr/>
            </p:nvSpPr>
            <p:spPr>
              <a:xfrm rot="2624939">
                <a:off x="5605214" y="4422832"/>
                <a:ext cx="682843" cy="180000"/>
              </a:xfrm>
              <a:prstGeom prst="roundRect">
                <a:avLst>
                  <a:gd name="adj" fmla="val 50000"/>
                </a:avLst>
              </a:prstGeom>
              <a:solidFill>
                <a:srgbClr val="A7A7A7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975">
                  <a:solidFill>
                    <a:schemeClr val="bg2">
                      <a:lumMod val="10000"/>
                    </a:schemeClr>
                  </a:solidFill>
                  <a:latin typeface="Source Sans Pro Light" panose="020B0403030403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" name="Rounded Rectangle 26">
                <a:extLst>
                  <a:ext uri="{FF2B5EF4-FFF2-40B4-BE49-F238E27FC236}">
                    <a16:creationId xmlns:a16="http://schemas.microsoft.com/office/drawing/2014/main" id="{D2C1A0B3-50AF-4444-A6E3-D80CBFFF8151}"/>
                  </a:ext>
                </a:extLst>
              </p:cNvPr>
              <p:cNvSpPr/>
              <p:nvPr/>
            </p:nvSpPr>
            <p:spPr>
              <a:xfrm rot="18900000">
                <a:off x="5627197" y="4793208"/>
                <a:ext cx="682845" cy="180000"/>
              </a:xfrm>
              <a:prstGeom prst="roundRect">
                <a:avLst>
                  <a:gd name="adj" fmla="val 50000"/>
                </a:avLst>
              </a:prstGeom>
              <a:solidFill>
                <a:srgbClr val="A7A7A7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975">
                  <a:solidFill>
                    <a:schemeClr val="bg2">
                      <a:lumMod val="10000"/>
                    </a:schemeClr>
                  </a:solidFill>
                  <a:latin typeface="Source Sans Pro Light" panose="020B0403030403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53" name="Oval 29">
              <a:extLst>
                <a:ext uri="{FF2B5EF4-FFF2-40B4-BE49-F238E27FC236}">
                  <a16:creationId xmlns:a16="http://schemas.microsoft.com/office/drawing/2014/main" id="{3559FD64-85AC-4D46-82D1-90D156264D78}"/>
                </a:ext>
              </a:extLst>
            </p:cNvPr>
            <p:cNvSpPr/>
            <p:nvPr/>
          </p:nvSpPr>
          <p:spPr>
            <a:xfrm>
              <a:off x="1516218" y="3734339"/>
              <a:ext cx="368425" cy="368423"/>
            </a:xfrm>
            <a:prstGeom prst="ellipse">
              <a:avLst/>
            </a:prstGeom>
            <a:solidFill>
              <a:srgbClr val="84C23D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75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Oval 30">
              <a:extLst>
                <a:ext uri="{FF2B5EF4-FFF2-40B4-BE49-F238E27FC236}">
                  <a16:creationId xmlns:a16="http://schemas.microsoft.com/office/drawing/2014/main" id="{ACE53688-A4D0-4786-9339-C0F19A317068}"/>
                </a:ext>
              </a:extLst>
            </p:cNvPr>
            <p:cNvSpPr/>
            <p:nvPr/>
          </p:nvSpPr>
          <p:spPr>
            <a:xfrm>
              <a:off x="2464929" y="3734339"/>
              <a:ext cx="368425" cy="368423"/>
            </a:xfrm>
            <a:prstGeom prst="ellipse">
              <a:avLst/>
            </a:prstGeom>
            <a:solidFill>
              <a:srgbClr val="88C641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75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5" name="Oval 31">
              <a:extLst>
                <a:ext uri="{FF2B5EF4-FFF2-40B4-BE49-F238E27FC236}">
                  <a16:creationId xmlns:a16="http://schemas.microsoft.com/office/drawing/2014/main" id="{2329FC1A-E925-4112-808B-0F5382929CE6}"/>
                </a:ext>
              </a:extLst>
            </p:cNvPr>
            <p:cNvSpPr/>
            <p:nvPr/>
          </p:nvSpPr>
          <p:spPr>
            <a:xfrm>
              <a:off x="3384605" y="3743132"/>
              <a:ext cx="368425" cy="368424"/>
            </a:xfrm>
            <a:prstGeom prst="ellipse">
              <a:avLst/>
            </a:prstGeom>
            <a:solidFill>
              <a:srgbClr val="88C641"/>
            </a:solidFill>
            <a:ln>
              <a:solidFill>
                <a:srgbClr val="8BC944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75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6" name="Oval 32">
              <a:extLst>
                <a:ext uri="{FF2B5EF4-FFF2-40B4-BE49-F238E27FC236}">
                  <a16:creationId xmlns:a16="http://schemas.microsoft.com/office/drawing/2014/main" id="{D0AC8A90-686E-466C-8682-2C0AE6A7C033}"/>
                </a:ext>
              </a:extLst>
            </p:cNvPr>
            <p:cNvSpPr/>
            <p:nvPr/>
          </p:nvSpPr>
          <p:spPr>
            <a:xfrm>
              <a:off x="4306677" y="3741869"/>
              <a:ext cx="368425" cy="368424"/>
            </a:xfrm>
            <a:prstGeom prst="ellipse">
              <a:avLst/>
            </a:prstGeom>
            <a:solidFill>
              <a:srgbClr val="88C641"/>
            </a:solidFill>
            <a:ln>
              <a:solidFill>
                <a:srgbClr val="8BC944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75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Oval 33">
              <a:extLst>
                <a:ext uri="{FF2B5EF4-FFF2-40B4-BE49-F238E27FC236}">
                  <a16:creationId xmlns:a16="http://schemas.microsoft.com/office/drawing/2014/main" id="{2B8CB685-DCB8-48EF-9E4D-68B79C242462}"/>
                </a:ext>
              </a:extLst>
            </p:cNvPr>
            <p:cNvSpPr/>
            <p:nvPr/>
          </p:nvSpPr>
          <p:spPr>
            <a:xfrm>
              <a:off x="5253875" y="3734867"/>
              <a:ext cx="368425" cy="368424"/>
            </a:xfrm>
            <a:prstGeom prst="ellipse">
              <a:avLst/>
            </a:prstGeom>
            <a:solidFill>
              <a:srgbClr val="88C641"/>
            </a:solidFill>
            <a:ln>
              <a:solidFill>
                <a:srgbClr val="8BC944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75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Oval 5">
              <a:extLst>
                <a:ext uri="{FF2B5EF4-FFF2-40B4-BE49-F238E27FC236}">
                  <a16:creationId xmlns:a16="http://schemas.microsoft.com/office/drawing/2014/main" id="{AFFEAF0F-7232-42FC-BAD3-0F5E2849A2D7}"/>
                </a:ext>
              </a:extLst>
            </p:cNvPr>
            <p:cNvSpPr/>
            <p:nvPr/>
          </p:nvSpPr>
          <p:spPr>
            <a:xfrm>
              <a:off x="2217941" y="3810543"/>
              <a:ext cx="216024" cy="216024"/>
            </a:xfrm>
            <a:prstGeom prst="ellipse">
              <a:avLst/>
            </a:prstGeom>
            <a:solidFill>
              <a:srgbClr val="84C23D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75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Oval 9">
              <a:extLst>
                <a:ext uri="{FF2B5EF4-FFF2-40B4-BE49-F238E27FC236}">
                  <a16:creationId xmlns:a16="http://schemas.microsoft.com/office/drawing/2014/main" id="{B4B0CF9E-D91E-4BC3-9BAC-85A4D7CF9BF5}"/>
                </a:ext>
              </a:extLst>
            </p:cNvPr>
            <p:cNvSpPr/>
            <p:nvPr/>
          </p:nvSpPr>
          <p:spPr>
            <a:xfrm>
              <a:off x="4044950" y="3810546"/>
              <a:ext cx="216024" cy="216024"/>
            </a:xfrm>
            <a:prstGeom prst="ellipse">
              <a:avLst/>
            </a:prstGeom>
            <a:solidFill>
              <a:srgbClr val="88C641"/>
            </a:solidFill>
            <a:ln>
              <a:noFill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75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Oval 13">
              <a:extLst>
                <a:ext uri="{FF2B5EF4-FFF2-40B4-BE49-F238E27FC236}">
                  <a16:creationId xmlns:a16="http://schemas.microsoft.com/office/drawing/2014/main" id="{45EA0230-847D-4651-90C7-733E133BBBDF}"/>
                </a:ext>
              </a:extLst>
            </p:cNvPr>
            <p:cNvSpPr/>
            <p:nvPr/>
          </p:nvSpPr>
          <p:spPr>
            <a:xfrm>
              <a:off x="5938551" y="3810545"/>
              <a:ext cx="216024" cy="216024"/>
            </a:xfrm>
            <a:prstGeom prst="ellipse">
              <a:avLst/>
            </a:prstGeom>
            <a:solidFill>
              <a:srgbClr val="88C641"/>
            </a:solidFill>
            <a:ln>
              <a:solidFill>
                <a:srgbClr val="8BC944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75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5" name="Oval 33">
            <a:extLst>
              <a:ext uri="{FF2B5EF4-FFF2-40B4-BE49-F238E27FC236}">
                <a16:creationId xmlns:a16="http://schemas.microsoft.com/office/drawing/2014/main" id="{EEAC8FC8-576E-40FF-87C7-493990BDF0C3}"/>
              </a:ext>
            </a:extLst>
          </p:cNvPr>
          <p:cNvSpPr/>
          <p:nvPr/>
        </p:nvSpPr>
        <p:spPr>
          <a:xfrm>
            <a:off x="5036296" y="3847360"/>
            <a:ext cx="297818" cy="299346"/>
          </a:xfrm>
          <a:prstGeom prst="ellipse">
            <a:avLst/>
          </a:prstGeom>
          <a:solidFill>
            <a:srgbClr val="88C641"/>
          </a:solidFill>
          <a:ln>
            <a:solidFill>
              <a:srgbClr val="8BC94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highlight>
                <a:srgbClr val="FF9933"/>
              </a:highlight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Oval 33">
            <a:extLst>
              <a:ext uri="{FF2B5EF4-FFF2-40B4-BE49-F238E27FC236}">
                <a16:creationId xmlns:a16="http://schemas.microsoft.com/office/drawing/2014/main" id="{073B3278-F9FB-425A-A276-5D54DE88CA04}"/>
              </a:ext>
            </a:extLst>
          </p:cNvPr>
          <p:cNvSpPr/>
          <p:nvPr/>
        </p:nvSpPr>
        <p:spPr>
          <a:xfrm>
            <a:off x="6531176" y="3834642"/>
            <a:ext cx="297818" cy="299346"/>
          </a:xfrm>
          <a:prstGeom prst="ellipse">
            <a:avLst/>
          </a:prstGeom>
          <a:solidFill>
            <a:schemeClr val="accent6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highlight>
                <a:srgbClr val="FF9933"/>
              </a:highlight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Oval 33">
            <a:extLst>
              <a:ext uri="{FF2B5EF4-FFF2-40B4-BE49-F238E27FC236}">
                <a16:creationId xmlns:a16="http://schemas.microsoft.com/office/drawing/2014/main" id="{E2408466-2C82-4ADD-8B4C-04D95D7FF97F}"/>
              </a:ext>
            </a:extLst>
          </p:cNvPr>
          <p:cNvSpPr/>
          <p:nvPr/>
        </p:nvSpPr>
        <p:spPr>
          <a:xfrm>
            <a:off x="7300064" y="3828125"/>
            <a:ext cx="297818" cy="299346"/>
          </a:xfrm>
          <a:prstGeom prst="ellipse">
            <a:avLst/>
          </a:prstGeom>
          <a:solidFill>
            <a:srgbClr val="A7A7A7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highlight>
                <a:srgbClr val="FF9933"/>
              </a:highlight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19">
            <a:extLst>
              <a:ext uri="{FF2B5EF4-FFF2-40B4-BE49-F238E27FC236}">
                <a16:creationId xmlns:a16="http://schemas.microsoft.com/office/drawing/2014/main" id="{1E3EFEE1-1BF5-4DD2-9717-B78F982D24DB}"/>
              </a:ext>
            </a:extLst>
          </p:cNvPr>
          <p:cNvSpPr txBox="1"/>
          <p:nvPr/>
        </p:nvSpPr>
        <p:spPr>
          <a:xfrm>
            <a:off x="6135017" y="3420212"/>
            <a:ext cx="1148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ko-KR" sz="900" b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cs typeface="Arial" panose="020B0604020202020204" pitchFamily="34" charset="0"/>
              </a:rPr>
              <a:t>Aguarda deliberação do Juízo</a:t>
            </a:r>
          </a:p>
        </p:txBody>
      </p:sp>
      <p:sp>
        <p:nvSpPr>
          <p:cNvPr id="74" name="TextBox 19">
            <a:extLst>
              <a:ext uri="{FF2B5EF4-FFF2-40B4-BE49-F238E27FC236}">
                <a16:creationId xmlns:a16="http://schemas.microsoft.com/office/drawing/2014/main" id="{F969A94F-D0B5-4BB9-B57D-FECA193FB808}"/>
              </a:ext>
            </a:extLst>
          </p:cNvPr>
          <p:cNvSpPr txBox="1"/>
          <p:nvPr/>
        </p:nvSpPr>
        <p:spPr>
          <a:xfrm>
            <a:off x="3157300" y="3558712"/>
            <a:ext cx="10045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ko-KR" sz="900" b="1" dirty="0">
                <a:solidFill>
                  <a:schemeClr val="bg2">
                    <a:lumMod val="10000"/>
                  </a:schemeClr>
                </a:solidFill>
                <a:highlight>
                  <a:srgbClr val="FFFF00"/>
                </a:highlight>
                <a:latin typeface="Source Sans Pro Light" panose="020B0403030403020204" pitchFamily="34" charset="0"/>
                <a:cs typeface="Arial" panose="020B0604020202020204" pitchFamily="34" charset="0"/>
              </a:rPr>
              <a:t>xxx/xx/20019</a:t>
            </a:r>
            <a:endParaRPr lang="ko-KR" altLang="en-US" sz="900" b="1" dirty="0">
              <a:solidFill>
                <a:schemeClr val="bg2">
                  <a:lumMod val="10000"/>
                </a:schemeClr>
              </a:solidFill>
              <a:highlight>
                <a:srgbClr val="FFFF00"/>
              </a:highlight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19">
            <a:extLst>
              <a:ext uri="{FF2B5EF4-FFF2-40B4-BE49-F238E27FC236}">
                <a16:creationId xmlns:a16="http://schemas.microsoft.com/office/drawing/2014/main" id="{1B5E3E48-2F4A-4F44-9E4A-4B5E998A7BB0}"/>
              </a:ext>
            </a:extLst>
          </p:cNvPr>
          <p:cNvSpPr txBox="1"/>
          <p:nvPr/>
        </p:nvSpPr>
        <p:spPr>
          <a:xfrm>
            <a:off x="4749298" y="3558712"/>
            <a:ext cx="10045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ko-KR" sz="900" b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cs typeface="Arial" panose="020B0604020202020204" pitchFamily="34" charset="0"/>
              </a:rPr>
              <a:t>23/08/2019</a:t>
            </a:r>
          </a:p>
        </p:txBody>
      </p:sp>
      <p:sp>
        <p:nvSpPr>
          <p:cNvPr id="71" name="TextBox 19">
            <a:extLst>
              <a:ext uri="{FF2B5EF4-FFF2-40B4-BE49-F238E27FC236}">
                <a16:creationId xmlns:a16="http://schemas.microsoft.com/office/drawing/2014/main" id="{7816DBD1-6397-4DD5-9ECD-FB081A207DA5}"/>
              </a:ext>
            </a:extLst>
          </p:cNvPr>
          <p:cNvSpPr txBox="1"/>
          <p:nvPr/>
        </p:nvSpPr>
        <p:spPr>
          <a:xfrm>
            <a:off x="3924657" y="4232375"/>
            <a:ext cx="10045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ko-KR" sz="900" b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cs typeface="Arial" panose="020B0604020202020204" pitchFamily="34" charset="0"/>
              </a:rPr>
              <a:t>24/07/2019</a:t>
            </a:r>
          </a:p>
        </p:txBody>
      </p:sp>
      <p:sp>
        <p:nvSpPr>
          <p:cNvPr id="73" name="TextBox 19">
            <a:extLst>
              <a:ext uri="{FF2B5EF4-FFF2-40B4-BE49-F238E27FC236}">
                <a16:creationId xmlns:a16="http://schemas.microsoft.com/office/drawing/2014/main" id="{A2F26B5A-45E0-4954-BDAE-9BD65F852D75}"/>
              </a:ext>
            </a:extLst>
          </p:cNvPr>
          <p:cNvSpPr txBox="1"/>
          <p:nvPr/>
        </p:nvSpPr>
        <p:spPr>
          <a:xfrm>
            <a:off x="2398083" y="4240053"/>
            <a:ext cx="10045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ko-KR" sz="900" b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cs typeface="Arial" panose="020B0604020202020204" pitchFamily="34" charset="0"/>
              </a:rPr>
              <a:t>18/03/2019</a:t>
            </a:r>
          </a:p>
        </p:txBody>
      </p:sp>
      <p:sp>
        <p:nvSpPr>
          <p:cNvPr id="76" name="TextBox 19">
            <a:extLst>
              <a:ext uri="{FF2B5EF4-FFF2-40B4-BE49-F238E27FC236}">
                <a16:creationId xmlns:a16="http://schemas.microsoft.com/office/drawing/2014/main" id="{5314E81F-8788-44DF-99C2-37B0698A4D88}"/>
              </a:ext>
            </a:extLst>
          </p:cNvPr>
          <p:cNvSpPr txBox="1"/>
          <p:nvPr/>
        </p:nvSpPr>
        <p:spPr>
          <a:xfrm>
            <a:off x="6946692" y="4245732"/>
            <a:ext cx="10045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ko-KR" sz="900" b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cs typeface="Arial" panose="020B0604020202020204" pitchFamily="34" charset="0"/>
              </a:rPr>
              <a:t>Sem previsão</a:t>
            </a:r>
            <a:endParaRPr lang="ko-KR" altLang="en-US" sz="900" b="1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28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8" name="Straight Connector 397">
            <a:extLst>
              <a:ext uri="{FF2B5EF4-FFF2-40B4-BE49-F238E27FC236}">
                <a16:creationId xmlns:a16="http://schemas.microsoft.com/office/drawing/2014/main" id="{BF2F5D97-BC65-416C-A4D1-EF3E2A8E3252}"/>
              </a:ext>
            </a:extLst>
          </p:cNvPr>
          <p:cNvCxnSpPr>
            <a:cxnSpLocks/>
          </p:cNvCxnSpPr>
          <p:nvPr/>
        </p:nvCxnSpPr>
        <p:spPr>
          <a:xfrm>
            <a:off x="5489025" y="2237704"/>
            <a:ext cx="0" cy="1753364"/>
          </a:xfrm>
          <a:prstGeom prst="line">
            <a:avLst/>
          </a:prstGeom>
          <a:ln w="25400">
            <a:solidFill>
              <a:srgbClr val="92D050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3" name="Straight Connector 422">
            <a:extLst>
              <a:ext uri="{FF2B5EF4-FFF2-40B4-BE49-F238E27FC236}">
                <a16:creationId xmlns:a16="http://schemas.microsoft.com/office/drawing/2014/main" id="{66AFF60A-9F44-4D59-881C-FB57053888F2}"/>
              </a:ext>
            </a:extLst>
          </p:cNvPr>
          <p:cNvCxnSpPr>
            <a:cxnSpLocks/>
          </p:cNvCxnSpPr>
          <p:nvPr/>
        </p:nvCxnSpPr>
        <p:spPr>
          <a:xfrm>
            <a:off x="3416259" y="2253821"/>
            <a:ext cx="0" cy="1709330"/>
          </a:xfrm>
          <a:prstGeom prst="line">
            <a:avLst/>
          </a:prstGeom>
          <a:ln w="25400">
            <a:solidFill>
              <a:srgbClr val="92D050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7" name="Straight Connector 416">
            <a:extLst>
              <a:ext uri="{FF2B5EF4-FFF2-40B4-BE49-F238E27FC236}">
                <a16:creationId xmlns:a16="http://schemas.microsoft.com/office/drawing/2014/main" id="{1578B613-2B4A-4818-AAE1-ED5276B34E5A}"/>
              </a:ext>
            </a:extLst>
          </p:cNvPr>
          <p:cNvCxnSpPr>
            <a:cxnSpLocks/>
          </p:cNvCxnSpPr>
          <p:nvPr/>
        </p:nvCxnSpPr>
        <p:spPr>
          <a:xfrm>
            <a:off x="1398334" y="2253821"/>
            <a:ext cx="0" cy="1753364"/>
          </a:xfrm>
          <a:prstGeom prst="line">
            <a:avLst/>
          </a:prstGeom>
          <a:ln w="25400">
            <a:solidFill>
              <a:srgbClr val="8BC944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2" name="Straight Connector 401">
            <a:extLst>
              <a:ext uri="{FF2B5EF4-FFF2-40B4-BE49-F238E27FC236}">
                <a16:creationId xmlns:a16="http://schemas.microsoft.com/office/drawing/2014/main" id="{513291A4-671A-4996-9B75-0F02C5FDA820}"/>
              </a:ext>
            </a:extLst>
          </p:cNvPr>
          <p:cNvCxnSpPr>
            <a:cxnSpLocks/>
          </p:cNvCxnSpPr>
          <p:nvPr/>
        </p:nvCxnSpPr>
        <p:spPr>
          <a:xfrm flipV="1">
            <a:off x="2437240" y="4131740"/>
            <a:ext cx="3521" cy="1638497"/>
          </a:xfrm>
          <a:prstGeom prst="line">
            <a:avLst/>
          </a:prstGeom>
          <a:ln w="25400">
            <a:solidFill>
              <a:srgbClr val="8BC944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FADFC0-A002-834D-BDDC-65D7E0A7F0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1.3 </a:t>
            </a:r>
            <a:r>
              <a:rPr lang="en-US" err="1"/>
              <a:t>Cronograma</a:t>
            </a:r>
            <a:r>
              <a:rPr lang="en-US"/>
              <a:t> </a:t>
            </a:r>
            <a:r>
              <a:rPr lang="en-US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</a:rPr>
              <a:t>Processual</a:t>
            </a:r>
            <a:endParaRPr lang="en-US"/>
          </a:p>
        </p:txBody>
      </p:sp>
      <p:sp>
        <p:nvSpPr>
          <p:cNvPr id="388" name="Rectangle 387">
            <a:extLst>
              <a:ext uri="{FF2B5EF4-FFF2-40B4-BE49-F238E27FC236}">
                <a16:creationId xmlns:a16="http://schemas.microsoft.com/office/drawing/2014/main" id="{57C0C48F-55D8-42F5-8B24-1F6CBD7CD7E1}"/>
              </a:ext>
            </a:extLst>
          </p:cNvPr>
          <p:cNvSpPr/>
          <p:nvPr/>
        </p:nvSpPr>
        <p:spPr>
          <a:xfrm>
            <a:off x="285941" y="1521309"/>
            <a:ext cx="9301500" cy="273921"/>
          </a:xfrm>
          <a:prstGeom prst="rect">
            <a:avLst/>
          </a:prstGeom>
        </p:spPr>
        <p:txBody>
          <a:bodyPr wrap="square" numCol="1" spcCol="360000">
            <a:spAutoFit/>
          </a:bodyPr>
          <a:lstStyle/>
          <a:p>
            <a:pPr indent="286345" algn="just">
              <a:lnSpc>
                <a:spcPct val="114000"/>
              </a:lnSpc>
            </a:pPr>
            <a:r>
              <a:rPr lang="pt-BR" sz="105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Abaixo é apresentado o cronograma da</a:t>
            </a:r>
            <a:r>
              <a:rPr lang="pt-BR" sz="1050" dirty="0">
                <a:solidFill>
                  <a:schemeClr val="bg2">
                    <a:lumMod val="2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</a:t>
            </a:r>
            <a:r>
              <a:rPr lang="pt-BR" sz="1050" b="1" dirty="0">
                <a:solidFill>
                  <a:schemeClr val="accent6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Verificação de Créditos </a:t>
            </a:r>
            <a:r>
              <a:rPr lang="pt-BR" sz="105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da Recuperanda, demonstrando o atual estágio em que se encontra.</a:t>
            </a:r>
            <a:endParaRPr lang="en-US" sz="105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389" name="TextBox 388">
            <a:extLst>
              <a:ext uri="{FF2B5EF4-FFF2-40B4-BE49-F238E27FC236}">
                <a16:creationId xmlns:a16="http://schemas.microsoft.com/office/drawing/2014/main" id="{8B4CE6A0-F8C5-4980-8AA5-34351886B877}"/>
              </a:ext>
            </a:extLst>
          </p:cNvPr>
          <p:cNvSpPr txBox="1"/>
          <p:nvPr/>
        </p:nvSpPr>
        <p:spPr>
          <a:xfrm>
            <a:off x="1441959" y="2211453"/>
            <a:ext cx="1025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90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Ajuizamento</a:t>
            </a:r>
            <a:r>
              <a:rPr lang="en-US" altLang="ko-KR" sz="90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(art. 51 LRF)</a:t>
            </a:r>
            <a:endParaRPr lang="ko-KR" altLang="en-US" sz="90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390" name="TextBox 389">
            <a:extLst>
              <a:ext uri="{FF2B5EF4-FFF2-40B4-BE49-F238E27FC236}">
                <a16:creationId xmlns:a16="http://schemas.microsoft.com/office/drawing/2014/main" id="{581DC6AD-6DFC-47DE-BC42-7C7519B0C43F}"/>
              </a:ext>
            </a:extLst>
          </p:cNvPr>
          <p:cNvSpPr txBox="1"/>
          <p:nvPr/>
        </p:nvSpPr>
        <p:spPr>
          <a:xfrm>
            <a:off x="4461640" y="5239323"/>
            <a:ext cx="163058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9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Entrega pela Administração Judicial do relatório de verificação de créditos</a:t>
            </a:r>
            <a:endParaRPr lang="ko-KR" altLang="en-US" sz="90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392" name="Oval 33">
            <a:extLst>
              <a:ext uri="{FF2B5EF4-FFF2-40B4-BE49-F238E27FC236}">
                <a16:creationId xmlns:a16="http://schemas.microsoft.com/office/drawing/2014/main" id="{F75F967D-0174-43CB-B340-E99F9CB8BEC7}"/>
              </a:ext>
            </a:extLst>
          </p:cNvPr>
          <p:cNvSpPr/>
          <p:nvPr/>
        </p:nvSpPr>
        <p:spPr>
          <a:xfrm>
            <a:off x="7441653" y="3819690"/>
            <a:ext cx="297817" cy="299345"/>
          </a:xfrm>
          <a:prstGeom prst="ellipse">
            <a:avLst/>
          </a:prstGeom>
          <a:solidFill>
            <a:srgbClr val="A7A7A7"/>
          </a:solidFill>
          <a:ln>
            <a:solidFill>
              <a:srgbClr val="A7A7A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393" name="Oval 75">
            <a:extLst>
              <a:ext uri="{FF2B5EF4-FFF2-40B4-BE49-F238E27FC236}">
                <a16:creationId xmlns:a16="http://schemas.microsoft.com/office/drawing/2014/main" id="{57AFD584-C3B4-4220-AC80-4B7646D515CA}"/>
              </a:ext>
            </a:extLst>
          </p:cNvPr>
          <p:cNvSpPr/>
          <p:nvPr/>
        </p:nvSpPr>
        <p:spPr>
          <a:xfrm>
            <a:off x="8062345" y="3890714"/>
            <a:ext cx="174624" cy="175520"/>
          </a:xfrm>
          <a:prstGeom prst="ellipse">
            <a:avLst/>
          </a:prstGeom>
          <a:solidFill>
            <a:srgbClr val="A7A7A7"/>
          </a:solidFill>
          <a:ln>
            <a:solidFill>
              <a:srgbClr val="A7A7A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394" name="Oval 75">
            <a:extLst>
              <a:ext uri="{FF2B5EF4-FFF2-40B4-BE49-F238E27FC236}">
                <a16:creationId xmlns:a16="http://schemas.microsoft.com/office/drawing/2014/main" id="{35A0FBEB-6262-459B-A1C1-ADB617D45E57}"/>
              </a:ext>
            </a:extLst>
          </p:cNvPr>
          <p:cNvSpPr/>
          <p:nvPr/>
        </p:nvSpPr>
        <p:spPr>
          <a:xfrm>
            <a:off x="8292746" y="3886467"/>
            <a:ext cx="174624" cy="175520"/>
          </a:xfrm>
          <a:prstGeom prst="ellipse">
            <a:avLst/>
          </a:prstGeom>
          <a:solidFill>
            <a:srgbClr val="A7A7A7"/>
          </a:solidFill>
          <a:ln>
            <a:solidFill>
              <a:srgbClr val="A7A7A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395" name="Rectangle 394">
            <a:extLst>
              <a:ext uri="{FF2B5EF4-FFF2-40B4-BE49-F238E27FC236}">
                <a16:creationId xmlns:a16="http://schemas.microsoft.com/office/drawing/2014/main" id="{D25B1227-5EAD-4C8D-A660-11B453E1CF4B}"/>
              </a:ext>
            </a:extLst>
          </p:cNvPr>
          <p:cNvSpPr/>
          <p:nvPr/>
        </p:nvSpPr>
        <p:spPr>
          <a:xfrm>
            <a:off x="7603764" y="2211453"/>
            <a:ext cx="728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ko-KR" sz="90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QGC</a:t>
            </a:r>
          </a:p>
          <a:p>
            <a:r>
              <a:rPr lang="pt-BR" altLang="ko-KR" sz="90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(art. 18 LRF)</a:t>
            </a:r>
          </a:p>
        </p:txBody>
      </p:sp>
      <p:sp>
        <p:nvSpPr>
          <p:cNvPr id="396" name="Oval 33">
            <a:extLst>
              <a:ext uri="{FF2B5EF4-FFF2-40B4-BE49-F238E27FC236}">
                <a16:creationId xmlns:a16="http://schemas.microsoft.com/office/drawing/2014/main" id="{2C4A654F-F0F7-4F6B-BE02-C5635C2083A5}"/>
              </a:ext>
            </a:extLst>
          </p:cNvPr>
          <p:cNvSpPr/>
          <p:nvPr/>
        </p:nvSpPr>
        <p:spPr>
          <a:xfrm>
            <a:off x="5340116" y="3834324"/>
            <a:ext cx="297817" cy="29934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397" name="Rectangle 396">
            <a:extLst>
              <a:ext uri="{FF2B5EF4-FFF2-40B4-BE49-F238E27FC236}">
                <a16:creationId xmlns:a16="http://schemas.microsoft.com/office/drawing/2014/main" id="{6BAF83DF-4B3A-4ED7-B98F-7D4017ADC8FD}"/>
              </a:ext>
            </a:extLst>
          </p:cNvPr>
          <p:cNvSpPr/>
          <p:nvPr/>
        </p:nvSpPr>
        <p:spPr>
          <a:xfrm>
            <a:off x="5503520" y="2211453"/>
            <a:ext cx="14396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Publicação do 2º edital contendo a relação de credores da Administração Judicial (art. 7º, §1º, LRF)</a:t>
            </a:r>
            <a:endParaRPr lang="en-US" sz="900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cxnSp>
        <p:nvCxnSpPr>
          <p:cNvPr id="399" name="Straight Connector 398">
            <a:extLst>
              <a:ext uri="{FF2B5EF4-FFF2-40B4-BE49-F238E27FC236}">
                <a16:creationId xmlns:a16="http://schemas.microsoft.com/office/drawing/2014/main" id="{8EB1AA5B-DFE4-463E-9495-ED8A49410832}"/>
              </a:ext>
            </a:extLst>
          </p:cNvPr>
          <p:cNvCxnSpPr>
            <a:cxnSpLocks/>
          </p:cNvCxnSpPr>
          <p:nvPr/>
        </p:nvCxnSpPr>
        <p:spPr>
          <a:xfrm flipV="1">
            <a:off x="4447625" y="3976760"/>
            <a:ext cx="0" cy="1753364"/>
          </a:xfrm>
          <a:prstGeom prst="line">
            <a:avLst/>
          </a:prstGeom>
          <a:ln w="25400">
            <a:solidFill>
              <a:srgbClr val="92D050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0" name="Oval 9">
            <a:extLst>
              <a:ext uri="{FF2B5EF4-FFF2-40B4-BE49-F238E27FC236}">
                <a16:creationId xmlns:a16="http://schemas.microsoft.com/office/drawing/2014/main" id="{3A6CCA59-C2ED-4B21-8ABB-394649396524}"/>
              </a:ext>
            </a:extLst>
          </p:cNvPr>
          <p:cNvSpPr/>
          <p:nvPr/>
        </p:nvSpPr>
        <p:spPr>
          <a:xfrm>
            <a:off x="3604631" y="3903103"/>
            <a:ext cx="174624" cy="17551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01" name="Oval 30">
            <a:extLst>
              <a:ext uri="{FF2B5EF4-FFF2-40B4-BE49-F238E27FC236}">
                <a16:creationId xmlns:a16="http://schemas.microsoft.com/office/drawing/2014/main" id="{56D56C58-9459-42B7-BCAC-05866F86812A}"/>
              </a:ext>
            </a:extLst>
          </p:cNvPr>
          <p:cNvSpPr/>
          <p:nvPr/>
        </p:nvSpPr>
        <p:spPr>
          <a:xfrm>
            <a:off x="2288332" y="3842415"/>
            <a:ext cx="297817" cy="299344"/>
          </a:xfrm>
          <a:prstGeom prst="ellipse">
            <a:avLst/>
          </a:prstGeom>
          <a:solidFill>
            <a:srgbClr val="92D050"/>
          </a:solidFill>
          <a:ln>
            <a:solidFill>
              <a:srgbClr val="8BC944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04" name="Oval 74">
            <a:extLst>
              <a:ext uri="{FF2B5EF4-FFF2-40B4-BE49-F238E27FC236}">
                <a16:creationId xmlns:a16="http://schemas.microsoft.com/office/drawing/2014/main" id="{7FA0C04A-6F32-43BF-B614-ED669BCA6DFF}"/>
              </a:ext>
            </a:extLst>
          </p:cNvPr>
          <p:cNvSpPr/>
          <p:nvPr/>
        </p:nvSpPr>
        <p:spPr>
          <a:xfrm>
            <a:off x="5691581" y="3900372"/>
            <a:ext cx="174624" cy="17552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05" name="Oval 74">
            <a:extLst>
              <a:ext uri="{FF2B5EF4-FFF2-40B4-BE49-F238E27FC236}">
                <a16:creationId xmlns:a16="http://schemas.microsoft.com/office/drawing/2014/main" id="{4F91F2B4-FEBD-4E84-AC3C-51D8A4C45E2F}"/>
              </a:ext>
            </a:extLst>
          </p:cNvPr>
          <p:cNvSpPr/>
          <p:nvPr/>
        </p:nvSpPr>
        <p:spPr>
          <a:xfrm>
            <a:off x="5920285" y="3901733"/>
            <a:ext cx="174624" cy="17552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06" name="Oval 74">
            <a:extLst>
              <a:ext uri="{FF2B5EF4-FFF2-40B4-BE49-F238E27FC236}">
                <a16:creationId xmlns:a16="http://schemas.microsoft.com/office/drawing/2014/main" id="{DB380252-8047-488F-AC2D-FD3E64FA2353}"/>
              </a:ext>
            </a:extLst>
          </p:cNvPr>
          <p:cNvSpPr/>
          <p:nvPr/>
        </p:nvSpPr>
        <p:spPr>
          <a:xfrm>
            <a:off x="7810418" y="3890714"/>
            <a:ext cx="174624" cy="175520"/>
          </a:xfrm>
          <a:prstGeom prst="ellipse">
            <a:avLst/>
          </a:prstGeom>
          <a:solidFill>
            <a:srgbClr val="A7A7A7"/>
          </a:solidFill>
          <a:ln>
            <a:solidFill>
              <a:srgbClr val="A7A7A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07" name="Oval 29">
            <a:extLst>
              <a:ext uri="{FF2B5EF4-FFF2-40B4-BE49-F238E27FC236}">
                <a16:creationId xmlns:a16="http://schemas.microsoft.com/office/drawing/2014/main" id="{8E087595-4DC2-4577-BFE1-19F895F92BDC}"/>
              </a:ext>
            </a:extLst>
          </p:cNvPr>
          <p:cNvSpPr/>
          <p:nvPr/>
        </p:nvSpPr>
        <p:spPr>
          <a:xfrm>
            <a:off x="1251178" y="3844802"/>
            <a:ext cx="297817" cy="299345"/>
          </a:xfrm>
          <a:prstGeom prst="ellipse">
            <a:avLst/>
          </a:prstGeom>
          <a:solidFill>
            <a:srgbClr val="88C641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08" name="Oval 9">
            <a:extLst>
              <a:ext uri="{FF2B5EF4-FFF2-40B4-BE49-F238E27FC236}">
                <a16:creationId xmlns:a16="http://schemas.microsoft.com/office/drawing/2014/main" id="{119227F0-DA64-434F-A26E-6C7FE9E9C1E5}"/>
              </a:ext>
            </a:extLst>
          </p:cNvPr>
          <p:cNvSpPr/>
          <p:nvPr/>
        </p:nvSpPr>
        <p:spPr>
          <a:xfrm>
            <a:off x="2629271" y="3903535"/>
            <a:ext cx="174624" cy="175519"/>
          </a:xfrm>
          <a:prstGeom prst="ellipse">
            <a:avLst/>
          </a:prstGeom>
          <a:solidFill>
            <a:srgbClr val="88C641"/>
          </a:solidFill>
          <a:ln>
            <a:solidFill>
              <a:srgbClr val="88C64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09" name="Oval 10">
            <a:extLst>
              <a:ext uri="{FF2B5EF4-FFF2-40B4-BE49-F238E27FC236}">
                <a16:creationId xmlns:a16="http://schemas.microsoft.com/office/drawing/2014/main" id="{A5009677-BF98-41FB-AA3D-E7944E39910E}"/>
              </a:ext>
            </a:extLst>
          </p:cNvPr>
          <p:cNvSpPr/>
          <p:nvPr/>
        </p:nvSpPr>
        <p:spPr>
          <a:xfrm>
            <a:off x="3065841" y="3902374"/>
            <a:ext cx="174624" cy="175519"/>
          </a:xfrm>
          <a:prstGeom prst="ellipse">
            <a:avLst/>
          </a:prstGeom>
          <a:solidFill>
            <a:srgbClr val="88C641"/>
          </a:solidFill>
          <a:ln>
            <a:solidFill>
              <a:srgbClr val="88C64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10" name="Oval 9">
            <a:extLst>
              <a:ext uri="{FF2B5EF4-FFF2-40B4-BE49-F238E27FC236}">
                <a16:creationId xmlns:a16="http://schemas.microsoft.com/office/drawing/2014/main" id="{A0BE2DBD-A5E9-46FD-8075-9BB2ED69CDA9}"/>
              </a:ext>
            </a:extLst>
          </p:cNvPr>
          <p:cNvSpPr/>
          <p:nvPr/>
        </p:nvSpPr>
        <p:spPr>
          <a:xfrm>
            <a:off x="2841219" y="3903535"/>
            <a:ext cx="174624" cy="175519"/>
          </a:xfrm>
          <a:prstGeom prst="ellipse">
            <a:avLst/>
          </a:prstGeom>
          <a:solidFill>
            <a:srgbClr val="88C641"/>
          </a:solidFill>
          <a:ln>
            <a:solidFill>
              <a:srgbClr val="88C64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11" name="Oval 9">
            <a:extLst>
              <a:ext uri="{FF2B5EF4-FFF2-40B4-BE49-F238E27FC236}">
                <a16:creationId xmlns:a16="http://schemas.microsoft.com/office/drawing/2014/main" id="{4A41440F-5ED4-4479-8B08-2984A5503E7B}"/>
              </a:ext>
            </a:extLst>
          </p:cNvPr>
          <p:cNvSpPr/>
          <p:nvPr/>
        </p:nvSpPr>
        <p:spPr>
          <a:xfrm>
            <a:off x="1603543" y="3904399"/>
            <a:ext cx="174624" cy="175519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12" name="Oval 10">
            <a:extLst>
              <a:ext uri="{FF2B5EF4-FFF2-40B4-BE49-F238E27FC236}">
                <a16:creationId xmlns:a16="http://schemas.microsoft.com/office/drawing/2014/main" id="{2AE4CE7B-E388-4D88-8BB1-C6E1DA6DB231}"/>
              </a:ext>
            </a:extLst>
          </p:cNvPr>
          <p:cNvSpPr/>
          <p:nvPr/>
        </p:nvSpPr>
        <p:spPr>
          <a:xfrm>
            <a:off x="2049841" y="3908102"/>
            <a:ext cx="174624" cy="175519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13" name="Oval 9">
            <a:extLst>
              <a:ext uri="{FF2B5EF4-FFF2-40B4-BE49-F238E27FC236}">
                <a16:creationId xmlns:a16="http://schemas.microsoft.com/office/drawing/2014/main" id="{FAB8CAE0-BFAF-418F-B515-A0AC4540BD67}"/>
              </a:ext>
            </a:extLst>
          </p:cNvPr>
          <p:cNvSpPr/>
          <p:nvPr/>
        </p:nvSpPr>
        <p:spPr>
          <a:xfrm>
            <a:off x="1825219" y="3909263"/>
            <a:ext cx="174624" cy="175519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14" name="Oval 33">
            <a:extLst>
              <a:ext uri="{FF2B5EF4-FFF2-40B4-BE49-F238E27FC236}">
                <a16:creationId xmlns:a16="http://schemas.microsoft.com/office/drawing/2014/main" id="{4B597CD9-F975-4617-8B0C-E28DF1C8E89B}"/>
              </a:ext>
            </a:extLst>
          </p:cNvPr>
          <p:cNvSpPr/>
          <p:nvPr/>
        </p:nvSpPr>
        <p:spPr>
          <a:xfrm>
            <a:off x="4292053" y="3834714"/>
            <a:ext cx="297817" cy="29934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18" name="TextBox 417">
            <a:extLst>
              <a:ext uri="{FF2B5EF4-FFF2-40B4-BE49-F238E27FC236}">
                <a16:creationId xmlns:a16="http://schemas.microsoft.com/office/drawing/2014/main" id="{734707D8-3375-4A59-B374-AEBCCB651576}"/>
              </a:ext>
            </a:extLst>
          </p:cNvPr>
          <p:cNvSpPr txBox="1"/>
          <p:nvPr/>
        </p:nvSpPr>
        <p:spPr>
          <a:xfrm>
            <a:off x="2456924" y="5100823"/>
            <a:ext cx="1309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75" b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pt-BR" altLang="ko-KR" sz="900" b="0" i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Publicação do 1º edital contendo a relação de credores das Devedoras (art. 52, § 1º, da LRF)</a:t>
            </a:r>
          </a:p>
        </p:txBody>
      </p:sp>
      <p:sp>
        <p:nvSpPr>
          <p:cNvPr id="419" name="Oval 33">
            <a:extLst>
              <a:ext uri="{FF2B5EF4-FFF2-40B4-BE49-F238E27FC236}">
                <a16:creationId xmlns:a16="http://schemas.microsoft.com/office/drawing/2014/main" id="{93E0BD17-2A81-4081-BE35-EC13A12AE7A3}"/>
              </a:ext>
            </a:extLst>
          </p:cNvPr>
          <p:cNvSpPr/>
          <p:nvPr/>
        </p:nvSpPr>
        <p:spPr>
          <a:xfrm>
            <a:off x="3271257" y="3840888"/>
            <a:ext cx="297817" cy="29934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20" name="Oval 9">
            <a:extLst>
              <a:ext uri="{FF2B5EF4-FFF2-40B4-BE49-F238E27FC236}">
                <a16:creationId xmlns:a16="http://schemas.microsoft.com/office/drawing/2014/main" id="{A5C41771-E0E2-4832-91C6-23846F5DA67D}"/>
              </a:ext>
            </a:extLst>
          </p:cNvPr>
          <p:cNvSpPr/>
          <p:nvPr/>
        </p:nvSpPr>
        <p:spPr>
          <a:xfrm>
            <a:off x="4657490" y="3911131"/>
            <a:ext cx="174624" cy="17551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21" name="Oval 10">
            <a:extLst>
              <a:ext uri="{FF2B5EF4-FFF2-40B4-BE49-F238E27FC236}">
                <a16:creationId xmlns:a16="http://schemas.microsoft.com/office/drawing/2014/main" id="{4D4B4530-33B0-49F5-A248-E2DD0EB2C384}"/>
              </a:ext>
            </a:extLst>
          </p:cNvPr>
          <p:cNvSpPr/>
          <p:nvPr/>
        </p:nvSpPr>
        <p:spPr>
          <a:xfrm>
            <a:off x="5094060" y="3909970"/>
            <a:ext cx="174624" cy="17551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22" name="Oval 9">
            <a:extLst>
              <a:ext uri="{FF2B5EF4-FFF2-40B4-BE49-F238E27FC236}">
                <a16:creationId xmlns:a16="http://schemas.microsoft.com/office/drawing/2014/main" id="{E266C632-1A5B-4AA6-96B0-524B86F75807}"/>
              </a:ext>
            </a:extLst>
          </p:cNvPr>
          <p:cNvSpPr/>
          <p:nvPr/>
        </p:nvSpPr>
        <p:spPr>
          <a:xfrm>
            <a:off x="4869438" y="3911131"/>
            <a:ext cx="174624" cy="17551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24" name="Rectangle 423">
            <a:extLst>
              <a:ext uri="{FF2B5EF4-FFF2-40B4-BE49-F238E27FC236}">
                <a16:creationId xmlns:a16="http://schemas.microsoft.com/office/drawing/2014/main" id="{ABDEE751-FB3A-4391-B325-B918A20EF7FF}"/>
              </a:ext>
            </a:extLst>
          </p:cNvPr>
          <p:cNvSpPr/>
          <p:nvPr/>
        </p:nvSpPr>
        <p:spPr>
          <a:xfrm>
            <a:off x="3429159" y="2211453"/>
            <a:ext cx="118444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ko-KR" sz="90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Prazo</a:t>
            </a:r>
            <a:r>
              <a:rPr lang="en-US" altLang="ko-KR" sz="90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de </a:t>
            </a:r>
            <a:r>
              <a:rPr lang="en-US" altLang="ko-KR" sz="900" err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Habilitações</a:t>
            </a:r>
            <a:r>
              <a:rPr lang="en-US" altLang="ko-KR" sz="90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e </a:t>
            </a:r>
            <a:r>
              <a:rPr lang="en-US" altLang="ko-KR" sz="900" err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Divergências</a:t>
            </a:r>
            <a:r>
              <a:rPr lang="en-US" altLang="ko-KR" sz="90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</a:t>
            </a:r>
            <a:r>
              <a:rPr lang="pt-BR" altLang="ko-KR" sz="90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(art. 7º, § 1º LRF)</a:t>
            </a:r>
            <a:endParaRPr lang="ko-KR" altLang="en-US" sz="90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25" name="TextBox 424">
            <a:extLst>
              <a:ext uri="{FF2B5EF4-FFF2-40B4-BE49-F238E27FC236}">
                <a16:creationId xmlns:a16="http://schemas.microsoft.com/office/drawing/2014/main" id="{27B4BE76-D1C4-46AE-84C0-14D92C370AF6}"/>
              </a:ext>
            </a:extLst>
          </p:cNvPr>
          <p:cNvSpPr txBox="1"/>
          <p:nvPr/>
        </p:nvSpPr>
        <p:spPr>
          <a:xfrm>
            <a:off x="6573326" y="5377822"/>
            <a:ext cx="113767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Prazo para impugnações (art. 8º LFR)</a:t>
            </a:r>
          </a:p>
        </p:txBody>
      </p:sp>
      <p:cxnSp>
        <p:nvCxnSpPr>
          <p:cNvPr id="426" name="Straight Connector 425">
            <a:extLst>
              <a:ext uri="{FF2B5EF4-FFF2-40B4-BE49-F238E27FC236}">
                <a16:creationId xmlns:a16="http://schemas.microsoft.com/office/drawing/2014/main" id="{4F6C74D6-ECB7-43ED-87FB-2CA7216F92AA}"/>
              </a:ext>
            </a:extLst>
          </p:cNvPr>
          <p:cNvCxnSpPr>
            <a:cxnSpLocks/>
          </p:cNvCxnSpPr>
          <p:nvPr/>
        </p:nvCxnSpPr>
        <p:spPr>
          <a:xfrm flipV="1">
            <a:off x="6550745" y="3976760"/>
            <a:ext cx="0" cy="1753364"/>
          </a:xfrm>
          <a:prstGeom prst="line">
            <a:avLst/>
          </a:prstGeom>
          <a:ln w="25400">
            <a:solidFill>
              <a:srgbClr val="377023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7" name="Oval 33">
            <a:extLst>
              <a:ext uri="{FF2B5EF4-FFF2-40B4-BE49-F238E27FC236}">
                <a16:creationId xmlns:a16="http://schemas.microsoft.com/office/drawing/2014/main" id="{949EE1CE-85E1-4782-8679-7329B7CF10CC}"/>
              </a:ext>
            </a:extLst>
          </p:cNvPr>
          <p:cNvSpPr/>
          <p:nvPr/>
        </p:nvSpPr>
        <p:spPr>
          <a:xfrm>
            <a:off x="6395173" y="3829850"/>
            <a:ext cx="297817" cy="299345"/>
          </a:xfrm>
          <a:prstGeom prst="ellipse">
            <a:avLst/>
          </a:prstGeom>
          <a:solidFill>
            <a:srgbClr val="377023"/>
          </a:solidFill>
          <a:ln>
            <a:solidFill>
              <a:srgbClr val="37702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28" name="Oval 74">
            <a:extLst>
              <a:ext uri="{FF2B5EF4-FFF2-40B4-BE49-F238E27FC236}">
                <a16:creationId xmlns:a16="http://schemas.microsoft.com/office/drawing/2014/main" id="{028D4E97-D8C9-46DA-8BF9-0B7A93E78822}"/>
              </a:ext>
            </a:extLst>
          </p:cNvPr>
          <p:cNvSpPr/>
          <p:nvPr/>
        </p:nvSpPr>
        <p:spPr>
          <a:xfrm>
            <a:off x="6143805" y="3901733"/>
            <a:ext cx="174624" cy="17552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29" name="Oval 74">
            <a:extLst>
              <a:ext uri="{FF2B5EF4-FFF2-40B4-BE49-F238E27FC236}">
                <a16:creationId xmlns:a16="http://schemas.microsoft.com/office/drawing/2014/main" id="{D9020246-2596-4F08-AB45-BFA9319C6D72}"/>
              </a:ext>
            </a:extLst>
          </p:cNvPr>
          <p:cNvSpPr/>
          <p:nvPr/>
        </p:nvSpPr>
        <p:spPr>
          <a:xfrm>
            <a:off x="6768541" y="3890212"/>
            <a:ext cx="174624" cy="175520"/>
          </a:xfrm>
          <a:prstGeom prst="ellipse">
            <a:avLst/>
          </a:prstGeom>
          <a:solidFill>
            <a:srgbClr val="A7A7A7"/>
          </a:solidFill>
          <a:ln>
            <a:solidFill>
              <a:srgbClr val="A7A7A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30" name="Oval 74">
            <a:extLst>
              <a:ext uri="{FF2B5EF4-FFF2-40B4-BE49-F238E27FC236}">
                <a16:creationId xmlns:a16="http://schemas.microsoft.com/office/drawing/2014/main" id="{A6DAE08D-B3F5-4FBA-AC8B-3DE2AAB43036}"/>
              </a:ext>
            </a:extLst>
          </p:cNvPr>
          <p:cNvSpPr/>
          <p:nvPr/>
        </p:nvSpPr>
        <p:spPr>
          <a:xfrm>
            <a:off x="6997245" y="3891573"/>
            <a:ext cx="174624" cy="175520"/>
          </a:xfrm>
          <a:prstGeom prst="ellipse">
            <a:avLst/>
          </a:prstGeom>
          <a:solidFill>
            <a:srgbClr val="A7A7A7"/>
          </a:solidFill>
          <a:ln>
            <a:solidFill>
              <a:srgbClr val="A7A7A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31" name="Oval 74">
            <a:extLst>
              <a:ext uri="{FF2B5EF4-FFF2-40B4-BE49-F238E27FC236}">
                <a16:creationId xmlns:a16="http://schemas.microsoft.com/office/drawing/2014/main" id="{DADD42E6-A15C-44AF-9633-1FAAA459DE7D}"/>
              </a:ext>
            </a:extLst>
          </p:cNvPr>
          <p:cNvSpPr/>
          <p:nvPr/>
        </p:nvSpPr>
        <p:spPr>
          <a:xfrm>
            <a:off x="7220765" y="3891573"/>
            <a:ext cx="174624" cy="175520"/>
          </a:xfrm>
          <a:prstGeom prst="ellipse">
            <a:avLst/>
          </a:prstGeom>
          <a:solidFill>
            <a:srgbClr val="A7A7A7"/>
          </a:solidFill>
          <a:ln>
            <a:solidFill>
              <a:srgbClr val="A7A7A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cxnSp>
        <p:nvCxnSpPr>
          <p:cNvPr id="432" name="Straight Connector 431">
            <a:extLst>
              <a:ext uri="{FF2B5EF4-FFF2-40B4-BE49-F238E27FC236}">
                <a16:creationId xmlns:a16="http://schemas.microsoft.com/office/drawing/2014/main" id="{ECEF1B01-6DBA-435D-B4BA-926D3AB9F79A}"/>
              </a:ext>
            </a:extLst>
          </p:cNvPr>
          <p:cNvCxnSpPr>
            <a:cxnSpLocks/>
          </p:cNvCxnSpPr>
          <p:nvPr/>
        </p:nvCxnSpPr>
        <p:spPr>
          <a:xfrm>
            <a:off x="7592145" y="2227544"/>
            <a:ext cx="0" cy="1753364"/>
          </a:xfrm>
          <a:prstGeom prst="line">
            <a:avLst/>
          </a:prstGeom>
          <a:ln w="25400">
            <a:solidFill>
              <a:srgbClr val="A7A7A7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6" name="TextBox 19">
            <a:extLst>
              <a:ext uri="{FF2B5EF4-FFF2-40B4-BE49-F238E27FC236}">
                <a16:creationId xmlns:a16="http://schemas.microsoft.com/office/drawing/2014/main" id="{72AA53C9-8A01-44EA-8CCA-B55746DAAC00}"/>
              </a:ext>
            </a:extLst>
          </p:cNvPr>
          <p:cNvSpPr txBox="1"/>
          <p:nvPr/>
        </p:nvSpPr>
        <p:spPr>
          <a:xfrm>
            <a:off x="7092710" y="4272801"/>
            <a:ext cx="1016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b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Sem </a:t>
            </a:r>
            <a:r>
              <a:rPr lang="en-US" altLang="ko-KR" sz="900" b="1" dirty="0" err="1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previsão</a:t>
            </a:r>
            <a:endParaRPr lang="ko-KR" altLang="en-US" sz="900" b="1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38" name="Oval 10">
            <a:extLst>
              <a:ext uri="{FF2B5EF4-FFF2-40B4-BE49-F238E27FC236}">
                <a16:creationId xmlns:a16="http://schemas.microsoft.com/office/drawing/2014/main" id="{5A828003-26E4-4AC3-AACF-183F35311694}"/>
              </a:ext>
            </a:extLst>
          </p:cNvPr>
          <p:cNvSpPr/>
          <p:nvPr/>
        </p:nvSpPr>
        <p:spPr>
          <a:xfrm>
            <a:off x="4066913" y="3905440"/>
            <a:ext cx="174624" cy="17551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39" name="Oval 9">
            <a:extLst>
              <a:ext uri="{FF2B5EF4-FFF2-40B4-BE49-F238E27FC236}">
                <a16:creationId xmlns:a16="http://schemas.microsoft.com/office/drawing/2014/main" id="{D1B8D993-B039-45D6-9B24-C16E447A069C}"/>
              </a:ext>
            </a:extLst>
          </p:cNvPr>
          <p:cNvSpPr/>
          <p:nvPr/>
        </p:nvSpPr>
        <p:spPr>
          <a:xfrm>
            <a:off x="3836931" y="3904580"/>
            <a:ext cx="174624" cy="17551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42" name="Rounded Rectangle 25">
            <a:extLst>
              <a:ext uri="{FF2B5EF4-FFF2-40B4-BE49-F238E27FC236}">
                <a16:creationId xmlns:a16="http://schemas.microsoft.com/office/drawing/2014/main" id="{2F78900C-D83B-49D0-B00F-9FDC29BE918A}"/>
              </a:ext>
            </a:extLst>
          </p:cNvPr>
          <p:cNvSpPr/>
          <p:nvPr/>
        </p:nvSpPr>
        <p:spPr>
          <a:xfrm rot="2624939">
            <a:off x="8325602" y="3756503"/>
            <a:ext cx="551980" cy="146250"/>
          </a:xfrm>
          <a:prstGeom prst="roundRect">
            <a:avLst>
              <a:gd name="adj" fmla="val 50000"/>
            </a:avLst>
          </a:prstGeom>
          <a:solidFill>
            <a:srgbClr val="A7A7A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43" name="Rounded Rectangle 26">
            <a:extLst>
              <a:ext uri="{FF2B5EF4-FFF2-40B4-BE49-F238E27FC236}">
                <a16:creationId xmlns:a16="http://schemas.microsoft.com/office/drawing/2014/main" id="{DEDD5689-8517-40C6-8235-517C2BA38A54}"/>
              </a:ext>
            </a:extLst>
          </p:cNvPr>
          <p:cNvSpPr/>
          <p:nvPr/>
        </p:nvSpPr>
        <p:spPr>
          <a:xfrm rot="18900000">
            <a:off x="8343372" y="4057435"/>
            <a:ext cx="551982" cy="146250"/>
          </a:xfrm>
          <a:prstGeom prst="roundRect">
            <a:avLst>
              <a:gd name="adj" fmla="val 50000"/>
            </a:avLst>
          </a:prstGeom>
          <a:solidFill>
            <a:srgbClr val="A7A7A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334">
            <a:extLst>
              <a:ext uri="{FF2B5EF4-FFF2-40B4-BE49-F238E27FC236}">
                <a16:creationId xmlns:a16="http://schemas.microsoft.com/office/drawing/2014/main" id="{EEADA5BC-E775-40B2-84C6-083F7FE28091}"/>
              </a:ext>
            </a:extLst>
          </p:cNvPr>
          <p:cNvSpPr txBox="1"/>
          <p:nvPr/>
        </p:nvSpPr>
        <p:spPr>
          <a:xfrm>
            <a:off x="598336" y="4272801"/>
            <a:ext cx="1606664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BR" altLang="ko-KR" sz="900" b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cs typeface="Arial" panose="020B0604020202020204" pitchFamily="34" charset="0"/>
              </a:rPr>
              <a:t>02/10/2018</a:t>
            </a:r>
            <a:endParaRPr lang="ko-KR" altLang="en-US" sz="900" b="1" dirty="0">
              <a:solidFill>
                <a:schemeClr val="bg2">
                  <a:lumMod val="10000"/>
                </a:schemeClr>
              </a:solidFill>
              <a:latin typeface="Source Sans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19">
            <a:extLst>
              <a:ext uri="{FF2B5EF4-FFF2-40B4-BE49-F238E27FC236}">
                <a16:creationId xmlns:a16="http://schemas.microsoft.com/office/drawing/2014/main" id="{4F961FD2-A387-465E-8FCD-4D834F5A1729}"/>
              </a:ext>
            </a:extLst>
          </p:cNvPr>
          <p:cNvSpPr txBox="1"/>
          <p:nvPr/>
        </p:nvSpPr>
        <p:spPr>
          <a:xfrm>
            <a:off x="1961545" y="3556366"/>
            <a:ext cx="10045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ko-KR" sz="900" b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cs typeface="Arial" panose="020B0604020202020204" pitchFamily="34" charset="0"/>
              </a:rPr>
              <a:t>18/03/2019</a:t>
            </a:r>
          </a:p>
        </p:txBody>
      </p:sp>
      <p:sp>
        <p:nvSpPr>
          <p:cNvPr id="57" name="TextBox 19">
            <a:extLst>
              <a:ext uri="{FF2B5EF4-FFF2-40B4-BE49-F238E27FC236}">
                <a16:creationId xmlns:a16="http://schemas.microsoft.com/office/drawing/2014/main" id="{F1D497B1-F483-4F4F-AC73-7E304FDB95B0}"/>
              </a:ext>
            </a:extLst>
          </p:cNvPr>
          <p:cNvSpPr txBox="1"/>
          <p:nvPr/>
        </p:nvSpPr>
        <p:spPr>
          <a:xfrm>
            <a:off x="2941879" y="4272801"/>
            <a:ext cx="10045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ko-KR" sz="900" b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cs typeface="Arial" panose="020B0604020202020204" pitchFamily="34" charset="0"/>
              </a:rPr>
              <a:t>05/04/2019</a:t>
            </a:r>
          </a:p>
        </p:txBody>
      </p:sp>
      <p:sp>
        <p:nvSpPr>
          <p:cNvPr id="58" name="TextBox 19">
            <a:extLst>
              <a:ext uri="{FF2B5EF4-FFF2-40B4-BE49-F238E27FC236}">
                <a16:creationId xmlns:a16="http://schemas.microsoft.com/office/drawing/2014/main" id="{86F684A6-7520-4B9C-8EEA-0555270481C4}"/>
              </a:ext>
            </a:extLst>
          </p:cNvPr>
          <p:cNvSpPr txBox="1"/>
          <p:nvPr/>
        </p:nvSpPr>
        <p:spPr>
          <a:xfrm>
            <a:off x="3959158" y="3556366"/>
            <a:ext cx="10045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ko-KR" sz="900" b="1" dirty="0">
                <a:solidFill>
                  <a:schemeClr val="bg2">
                    <a:lumMod val="10000"/>
                  </a:schemeClr>
                </a:solidFill>
                <a:highlight>
                  <a:srgbClr val="FFFF00"/>
                </a:highlight>
                <a:latin typeface="Source Sans Pro Light" panose="020B0403030403020204" pitchFamily="34" charset="0"/>
                <a:cs typeface="Arial" panose="020B0604020202020204" pitchFamily="34" charset="0"/>
              </a:rPr>
              <a:t>24/07/2019</a:t>
            </a:r>
          </a:p>
        </p:txBody>
      </p:sp>
      <p:sp>
        <p:nvSpPr>
          <p:cNvPr id="59" name="TextBox 19">
            <a:extLst>
              <a:ext uri="{FF2B5EF4-FFF2-40B4-BE49-F238E27FC236}">
                <a16:creationId xmlns:a16="http://schemas.microsoft.com/office/drawing/2014/main" id="{DEF66CCD-C0E4-415F-840F-237BB9B3392B}"/>
              </a:ext>
            </a:extLst>
          </p:cNvPr>
          <p:cNvSpPr txBox="1"/>
          <p:nvPr/>
        </p:nvSpPr>
        <p:spPr>
          <a:xfrm>
            <a:off x="6111517" y="3556366"/>
            <a:ext cx="10045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ko-KR" sz="900" b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cs typeface="Arial" panose="020B0604020202020204" pitchFamily="34" charset="0"/>
              </a:rPr>
              <a:t>07/08/2019</a:t>
            </a:r>
          </a:p>
        </p:txBody>
      </p:sp>
      <p:sp>
        <p:nvSpPr>
          <p:cNvPr id="60" name="TextBox 19">
            <a:extLst>
              <a:ext uri="{FF2B5EF4-FFF2-40B4-BE49-F238E27FC236}">
                <a16:creationId xmlns:a16="http://schemas.microsoft.com/office/drawing/2014/main" id="{0D837CF6-E335-447F-8CAC-E735315381A6}"/>
              </a:ext>
            </a:extLst>
          </p:cNvPr>
          <p:cNvSpPr txBox="1"/>
          <p:nvPr/>
        </p:nvSpPr>
        <p:spPr>
          <a:xfrm>
            <a:off x="5009830" y="4272801"/>
            <a:ext cx="10045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ko-KR" sz="900" b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cs typeface="Arial" panose="020B0604020202020204" pitchFamily="34" charset="0"/>
              </a:rPr>
              <a:t>24/07/2019</a:t>
            </a:r>
          </a:p>
        </p:txBody>
      </p:sp>
    </p:spTree>
    <p:extLst>
      <p:ext uri="{BB962C8B-B14F-4D97-AF65-F5344CB8AC3E}">
        <p14:creationId xmlns:p14="http://schemas.microsoft.com/office/powerpoint/2010/main" val="110335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09FA500-C896-4387-90EA-A768A2A6DB9D}"/>
              </a:ext>
            </a:extLst>
          </p:cNvPr>
          <p:cNvSpPr/>
          <p:nvPr/>
        </p:nvSpPr>
        <p:spPr>
          <a:xfrm>
            <a:off x="0" y="0"/>
            <a:ext cx="417803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3"/>
              </a:gs>
              <a:gs pos="100000">
                <a:schemeClr val="accent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63"/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596836" y="4277717"/>
            <a:ext cx="720069" cy="24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sz="975">
                <a:solidFill>
                  <a:schemeClr val="bg1"/>
                </a:solidFill>
                <a:latin typeface="Source Sans Pro Light" panose="020B0403030403020204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Pulsecolor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BBAA79D-36E6-4D7D-92BA-BD9A948C540D}"/>
              </a:ext>
            </a:extLst>
          </p:cNvPr>
          <p:cNvSpPr txBox="1">
            <a:spLocks/>
          </p:cNvSpPr>
          <p:nvPr/>
        </p:nvSpPr>
        <p:spPr>
          <a:xfrm>
            <a:off x="586486" y="3213788"/>
            <a:ext cx="3159058" cy="740485"/>
          </a:xfrm>
          <a:prstGeom prst="rect">
            <a:avLst/>
          </a:prstGeom>
        </p:spPr>
        <p:txBody>
          <a:bodyPr/>
          <a:lstStyle>
            <a:lvl1pPr marL="185746" indent="-185746" algn="l" defTabSz="742987" rtl="0" eaLnBrk="1" latinLnBrk="0" hangingPunct="1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Char char="•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41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734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228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722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215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09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01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696" indent="-185746" algn="l" defTabSz="74298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800" b="1" kern="0">
                <a:solidFill>
                  <a:schemeClr val="bg1"/>
                </a:solidFill>
                <a:latin typeface="Source Sans Pro" panose="020B0503030403020204" pitchFamily="34" charset="0"/>
              </a:rPr>
              <a:t>2. INFORMAÇÕES SOBRE A RECUPERANDA</a:t>
            </a:r>
            <a:endParaRPr lang="pt-BR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50DBF0B-AD19-4A05-A2BF-D385D53CA5C7}"/>
              </a:ext>
            </a:extLst>
          </p:cNvPr>
          <p:cNvSpPr txBox="1">
            <a:spLocks/>
          </p:cNvSpPr>
          <p:nvPr/>
        </p:nvSpPr>
        <p:spPr>
          <a:xfrm>
            <a:off x="4332030" y="1590472"/>
            <a:ext cx="5402813" cy="3681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5738" indent="-185738" algn="l" defTabSz="742950" rtl="0" eaLnBrk="1" latinLnBrk="0" hangingPunct="1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BR" sz="2200" b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2.1. Informações Gerais</a:t>
            </a:r>
          </a:p>
          <a:p>
            <a:pPr>
              <a:lnSpc>
                <a:spcPct val="150000"/>
              </a:lnSpc>
            </a:pPr>
            <a:r>
              <a:rPr lang="pt-BR" sz="2200" b="1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2.2. Reunião com a Administração</a:t>
            </a:r>
          </a:p>
          <a:p>
            <a:endParaRPr lang="pt-BR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630F9C-FC3F-4EE9-A6BD-53DA5A617096}"/>
              </a:ext>
            </a:extLst>
          </p:cNvPr>
          <p:cNvSpPr txBox="1"/>
          <p:nvPr/>
        </p:nvSpPr>
        <p:spPr>
          <a:xfrm>
            <a:off x="24407" y="1241710"/>
            <a:ext cx="41292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en-US" sz="3600" b="1" kern="0">
                <a:solidFill>
                  <a:schemeClr val="bg1"/>
                </a:solidFill>
                <a:latin typeface="Source Sans Pro" panose="020B0503030403020204" pitchFamily="34" charset="0"/>
              </a:rPr>
              <a:t>RELATÓRIO </a:t>
            </a:r>
            <a:br>
              <a:rPr lang="en-US" sz="3600" b="1" kern="0">
                <a:solidFill>
                  <a:schemeClr val="bg1"/>
                </a:solidFill>
                <a:latin typeface="Source Sans Pro" panose="020B0503030403020204" pitchFamily="34" charset="0"/>
              </a:rPr>
            </a:br>
            <a:r>
              <a:rPr lang="en-US" sz="3600" b="1" kern="0">
                <a:solidFill>
                  <a:schemeClr val="bg1"/>
                </a:solidFill>
                <a:latin typeface="Source Sans Pro" panose="020B0503030403020204" pitchFamily="34" charset="0"/>
              </a:rPr>
              <a:t>DE ATIVIDADES</a:t>
            </a:r>
          </a:p>
        </p:txBody>
      </p:sp>
    </p:spTree>
    <p:extLst>
      <p:ext uri="{BB962C8B-B14F-4D97-AF65-F5344CB8AC3E}">
        <p14:creationId xmlns:p14="http://schemas.microsoft.com/office/powerpoint/2010/main" val="40917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FADFC0-A002-834D-BDDC-65D7E0A7F0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0079" y="790902"/>
            <a:ext cx="7483153" cy="486355"/>
          </a:xfrm>
        </p:spPr>
        <p:txBody>
          <a:bodyPr/>
          <a:lstStyle/>
          <a:p>
            <a:r>
              <a:rPr lang="en-US" dirty="0"/>
              <a:t>2.1 </a:t>
            </a:r>
            <a:r>
              <a:rPr lang="en-US" dirty="0" err="1"/>
              <a:t>Informações</a:t>
            </a:r>
            <a:r>
              <a:rPr lang="en-US" dirty="0"/>
              <a:t> </a:t>
            </a:r>
            <a:r>
              <a:rPr lang="en-US" dirty="0">
                <a:gradFill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</a:rPr>
              <a:t>Gerais</a:t>
            </a:r>
            <a:endParaRPr lang="en-US" dirty="0"/>
          </a:p>
        </p:txBody>
      </p:sp>
      <p:sp>
        <p:nvSpPr>
          <p:cNvPr id="22" name="Shape 8711">
            <a:extLst>
              <a:ext uri="{FF2B5EF4-FFF2-40B4-BE49-F238E27FC236}">
                <a16:creationId xmlns:a16="http://schemas.microsoft.com/office/drawing/2014/main" id="{A513C745-5290-4858-9CC6-E24EDCD2988F}"/>
              </a:ext>
            </a:extLst>
          </p:cNvPr>
          <p:cNvSpPr/>
          <p:nvPr/>
        </p:nvSpPr>
        <p:spPr>
          <a:xfrm>
            <a:off x="2167439" y="1805814"/>
            <a:ext cx="6025793" cy="4261284"/>
          </a:xfrm>
          <a:prstGeom prst="roundRect">
            <a:avLst>
              <a:gd name="adj" fmla="val 3386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19069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5400" b="1">
              <a:solidFill>
                <a:schemeClr val="tx1">
                  <a:lumMod val="75000"/>
                  <a:lumOff val="2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9" name="Shape 8742">
            <a:extLst>
              <a:ext uri="{FF2B5EF4-FFF2-40B4-BE49-F238E27FC236}">
                <a16:creationId xmlns:a16="http://schemas.microsoft.com/office/drawing/2014/main" id="{60D2A3F0-66DD-44FB-A540-317CFCA04AD3}"/>
              </a:ext>
            </a:extLst>
          </p:cNvPr>
          <p:cNvSpPr/>
          <p:nvPr/>
        </p:nvSpPr>
        <p:spPr>
          <a:xfrm flipV="1">
            <a:off x="3048629" y="3209886"/>
            <a:ext cx="3670635" cy="32"/>
          </a:xfrm>
          <a:prstGeom prst="line">
            <a:avLst/>
          </a:prstGeom>
          <a:noFill/>
          <a:ln w="25400" cap="flat">
            <a:solidFill>
              <a:schemeClr val="bg1">
                <a:lumMod val="95000"/>
              </a:schemeClr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71446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200">
              <a:solidFill>
                <a:schemeClr val="tx1">
                  <a:lumMod val="75000"/>
                  <a:lumOff val="2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0" name="Shape 8723">
            <a:extLst>
              <a:ext uri="{FF2B5EF4-FFF2-40B4-BE49-F238E27FC236}">
                <a16:creationId xmlns:a16="http://schemas.microsoft.com/office/drawing/2014/main" id="{76A20E84-3233-4C02-9A51-F98136DC013E}"/>
              </a:ext>
            </a:extLst>
          </p:cNvPr>
          <p:cNvSpPr/>
          <p:nvPr/>
        </p:nvSpPr>
        <p:spPr>
          <a:xfrm>
            <a:off x="2848313" y="2335514"/>
            <a:ext cx="4071263" cy="3006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lc="http://schemas.openxmlformats.org/drawingml/2006/lockedCanvas" xmlns="" val="1"/>
            </a:ext>
          </a:extLst>
        </p:spPr>
        <p:txBody>
          <a:bodyPr wrap="square" lIns="0" tIns="0" rIns="0" bIns="0" numCol="1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pt-BR" sz="1400" b="1" dirty="0" err="1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Petropátria</a:t>
            </a:r>
            <a:r>
              <a:rPr lang="pt-BR" sz="1400" b="1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Comércio de Combustíveis LTDA.</a:t>
            </a:r>
            <a:endParaRPr lang="en-US" sz="14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Shape 8713">
            <a:extLst>
              <a:ext uri="{FF2B5EF4-FFF2-40B4-BE49-F238E27FC236}">
                <a16:creationId xmlns:a16="http://schemas.microsoft.com/office/drawing/2014/main" id="{4F709ADB-9260-4CE8-BADD-A8F455735D36}"/>
              </a:ext>
            </a:extLst>
          </p:cNvPr>
          <p:cNvSpPr/>
          <p:nvPr/>
        </p:nvSpPr>
        <p:spPr>
          <a:xfrm>
            <a:off x="3048627" y="2636141"/>
            <a:ext cx="3670637" cy="5390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lc="http://schemas.openxmlformats.org/drawingml/2006/lockedCanvas" xmlns="" val="1"/>
            </a:ext>
          </a:extLst>
        </p:spPr>
        <p:txBody>
          <a:bodyPr wrap="square" lIns="0" tIns="0" rIns="0" bIns="0" numCol="1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40000"/>
              </a:lnSpc>
              <a:defRPr sz="1800"/>
            </a:pPr>
            <a:r>
              <a:rPr lang="pt-BR" sz="105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mo"/>
                <a:sym typeface="Arimo"/>
              </a:rPr>
              <a:t>CNPJ: 07.467.544/0001-07</a:t>
            </a:r>
            <a:endParaRPr sz="105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mo"/>
              <a:sym typeface="Arimo"/>
            </a:endParaRPr>
          </a:p>
        </p:txBody>
      </p:sp>
      <p:sp>
        <p:nvSpPr>
          <p:cNvPr id="34" name="Shape 8712">
            <a:extLst>
              <a:ext uri="{FF2B5EF4-FFF2-40B4-BE49-F238E27FC236}">
                <a16:creationId xmlns:a16="http://schemas.microsoft.com/office/drawing/2014/main" id="{7A02AD72-E610-405C-B161-6FDF23026062}"/>
              </a:ext>
            </a:extLst>
          </p:cNvPr>
          <p:cNvSpPr/>
          <p:nvPr/>
        </p:nvSpPr>
        <p:spPr>
          <a:xfrm>
            <a:off x="3048628" y="3199975"/>
            <a:ext cx="4317943" cy="26129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lc="http://schemas.openxmlformats.org/drawingml/2006/lockedCanvas" xmlns="" val="1"/>
            </a:ext>
          </a:extLst>
        </p:spPr>
        <p:txBody>
          <a:bodyPr wrap="square" lIns="0" tIns="0" rIns="0" bIns="0" numCol="1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Objeto:  Comércio Varejista de combustíveis para veículos automotores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pt-BR" sz="12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en Sans" panose="020B0606030504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Diretor-administrador:  </a:t>
            </a:r>
            <a:r>
              <a:rPr lang="pt-BR" sz="12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Rudi</a:t>
            </a:r>
            <a:r>
              <a:rPr lang="pt-BR" sz="1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 Oscar </a:t>
            </a:r>
            <a:r>
              <a:rPr lang="pt-BR" sz="12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Sturmer</a:t>
            </a:r>
            <a:endParaRPr lang="pt-BR" sz="12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en Sans" panose="020B0606030504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pt-BR" sz="12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en Sans" panose="020B0606030504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Pátria – Carazinho - 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pt-BR" sz="12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en Sans" panose="020B0606030504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Sociedade empresária limitada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pt-BR" sz="12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en Sans" panose="020B0606030504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Capital Social: R$ 50.000,00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pt-BR" sz="12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en Sans" panose="020B0606030504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Sócios: :  </a:t>
            </a:r>
            <a:r>
              <a:rPr lang="pt-BR" sz="12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Rudi</a:t>
            </a:r>
            <a:r>
              <a:rPr lang="pt-BR" sz="1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 Oscar </a:t>
            </a:r>
            <a:r>
              <a:rPr lang="pt-BR" sz="12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Sturmer</a:t>
            </a:r>
            <a:r>
              <a:rPr lang="pt-BR" sz="1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 (90%)  Marilia </a:t>
            </a:r>
            <a:r>
              <a:rPr lang="pt-BR" sz="12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Sturmer</a:t>
            </a:r>
            <a:r>
              <a:rPr lang="pt-BR" sz="1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 </a:t>
            </a:r>
            <a:r>
              <a:rPr lang="pt-BR" sz="12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Girelli</a:t>
            </a:r>
            <a:r>
              <a:rPr lang="pt-BR" sz="1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 (10%)</a:t>
            </a:r>
          </a:p>
        </p:txBody>
      </p:sp>
    </p:spTree>
    <p:extLst>
      <p:ext uri="{BB962C8B-B14F-4D97-AF65-F5344CB8AC3E}">
        <p14:creationId xmlns:p14="http://schemas.microsoft.com/office/powerpoint/2010/main" val="195504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PC - Color 03 Light Green">
      <a:dk1>
        <a:srgbClr val="656D78"/>
      </a:dk1>
      <a:lt1>
        <a:srgbClr val="FFFFFF"/>
      </a:lt1>
      <a:dk2>
        <a:srgbClr val="44546A"/>
      </a:dk2>
      <a:lt2>
        <a:srgbClr val="E7E6E6"/>
      </a:lt2>
      <a:accent1>
        <a:srgbClr val="9CCC65"/>
      </a:accent1>
      <a:accent2>
        <a:srgbClr val="8BC34A"/>
      </a:accent2>
      <a:accent3>
        <a:srgbClr val="7CB342"/>
      </a:accent3>
      <a:accent4>
        <a:srgbClr val="689F38"/>
      </a:accent4>
      <a:accent5>
        <a:srgbClr val="558B2F"/>
      </a:accent5>
      <a:accent6>
        <a:srgbClr val="33691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queta RMA 4 Novo Modelo v1.potx" id="{446F59BF-EF55-4660-9235-22E2C5DE84DB}" vid="{73A2893E-DB71-43F8-874E-05718EDBB472}"/>
    </a:ext>
  </a:extLst>
</a:theme>
</file>

<file path=ppt/theme/theme3.xml><?xml version="1.0" encoding="utf-8"?>
<a:theme xmlns:a="http://schemas.openxmlformats.org/drawingml/2006/main" name="1_Office Theme">
  <a:themeElements>
    <a:clrScheme name="PC - Color 03 Light Green">
      <a:dk1>
        <a:srgbClr val="656D78"/>
      </a:dk1>
      <a:lt1>
        <a:srgbClr val="FFFFFF"/>
      </a:lt1>
      <a:dk2>
        <a:srgbClr val="44546A"/>
      </a:dk2>
      <a:lt2>
        <a:srgbClr val="E7E6E6"/>
      </a:lt2>
      <a:accent1>
        <a:srgbClr val="9CCC65"/>
      </a:accent1>
      <a:accent2>
        <a:srgbClr val="8BC34A"/>
      </a:accent2>
      <a:accent3>
        <a:srgbClr val="7CB342"/>
      </a:accent3>
      <a:accent4>
        <a:srgbClr val="689F38"/>
      </a:accent4>
      <a:accent5>
        <a:srgbClr val="558B2F"/>
      </a:accent5>
      <a:accent6>
        <a:srgbClr val="33691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queta RMA 4 Novo Modelo v1.potx" id="{446F59BF-EF55-4660-9235-22E2C5DE84DB}" vid="{73A2893E-DB71-43F8-874E-05718EDBB472}"/>
    </a:ext>
  </a:extLst>
</a:theme>
</file>

<file path=ppt/theme/theme4.xml><?xml version="1.0" encoding="utf-8"?>
<a:theme xmlns:a="http://schemas.openxmlformats.org/drawingml/2006/main" name="2_Office Theme">
  <a:themeElements>
    <a:clrScheme name="PC - Color 03 Light Green">
      <a:dk1>
        <a:srgbClr val="656D78"/>
      </a:dk1>
      <a:lt1>
        <a:srgbClr val="FFFFFF"/>
      </a:lt1>
      <a:dk2>
        <a:srgbClr val="44546A"/>
      </a:dk2>
      <a:lt2>
        <a:srgbClr val="E7E6E6"/>
      </a:lt2>
      <a:accent1>
        <a:srgbClr val="9CCC65"/>
      </a:accent1>
      <a:accent2>
        <a:srgbClr val="8BC34A"/>
      </a:accent2>
      <a:accent3>
        <a:srgbClr val="7CB342"/>
      </a:accent3>
      <a:accent4>
        <a:srgbClr val="689F38"/>
      </a:accent4>
      <a:accent5>
        <a:srgbClr val="558B2F"/>
      </a:accent5>
      <a:accent6>
        <a:srgbClr val="33691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queta RMA 4 Novo Modelo v1.potx" id="{446F59BF-EF55-4660-9235-22E2C5DE84DB}" vid="{73A2893E-DB71-43F8-874E-05718EDBB472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3C25E02C492E4B985EE828668EADBF" ma:contentTypeVersion="16" ma:contentTypeDescription="Create a new document." ma:contentTypeScope="" ma:versionID="f2b0fdc843d7471f455c51b38a1e7f32">
  <xsd:schema xmlns:xsd="http://www.w3.org/2001/XMLSchema" xmlns:xs="http://www.w3.org/2001/XMLSchema" xmlns:p="http://schemas.microsoft.com/office/2006/metadata/properties" xmlns:ns2="428182ff-5b7c-42a0-853e-d54b6befd95f" xmlns:ns3="10f10aa4-5702-47bb-b7f6-1e31cf998bd6" targetNamespace="http://schemas.microsoft.com/office/2006/metadata/properties" ma:root="true" ma:fieldsID="16cb20e37379de3b791980fc0309cd14" ns2:_="" ns3:_="">
    <xsd:import namespace="428182ff-5b7c-42a0-853e-d54b6befd95f"/>
    <xsd:import namespace="10f10aa4-5702-47bb-b7f6-1e31cf998b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8182ff-5b7c-42a0-853e-d54b6befd9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8cef530-b7a7-45b6-9e40-b54026029e3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f10aa4-5702-47bb-b7f6-1e31cf998bd6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0e11f1e-42ac-4242-96d3-b0d9854f5654}" ma:internalName="TaxCatchAll" ma:showField="CatchAllData" ma:web="10f10aa4-5702-47bb-b7f6-1e31cf998b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28182ff-5b7c-42a0-853e-d54b6befd95f">
      <Terms xmlns="http://schemas.microsoft.com/office/infopath/2007/PartnerControls"/>
    </lcf76f155ced4ddcb4097134ff3c332f>
    <TaxCatchAll xmlns="10f10aa4-5702-47bb-b7f6-1e31cf998bd6" xsi:nil="true"/>
  </documentManagement>
</p:properties>
</file>

<file path=customXml/itemProps1.xml><?xml version="1.0" encoding="utf-8"?>
<ds:datastoreItem xmlns:ds="http://schemas.openxmlformats.org/officeDocument/2006/customXml" ds:itemID="{34349631-3DAD-4E10-B735-D8866327E87E}"/>
</file>

<file path=customXml/itemProps2.xml><?xml version="1.0" encoding="utf-8"?>
<ds:datastoreItem xmlns:ds="http://schemas.openxmlformats.org/officeDocument/2006/customXml" ds:itemID="{BBF47FD3-F4B6-4C1C-AA04-2D292B4141F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BE411A3-BCF9-49A3-8C04-17FD0895E94C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Paqueta RMA 4 Novo Modelo v2</Template>
  <TotalTime>4778</TotalTime>
  <Words>2928</Words>
  <Application>Microsoft Office PowerPoint</Application>
  <PresentationFormat>A4 Paper (210x297 mm)</PresentationFormat>
  <Paragraphs>622</Paragraphs>
  <Slides>28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Calibri</vt:lpstr>
      <vt:lpstr>Calibri Light</vt:lpstr>
      <vt:lpstr>Roboto Black</vt:lpstr>
      <vt:lpstr>Source Sans Pro</vt:lpstr>
      <vt:lpstr>Source Sans Pro Light</vt:lpstr>
      <vt:lpstr>Wingdings</vt:lpstr>
      <vt:lpstr>Custom Design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Felipe Camardelli</dc:creator>
  <cp:lastModifiedBy>Daniel Kops</cp:lastModifiedBy>
  <cp:revision>93</cp:revision>
  <cp:lastPrinted>2020-01-13T20:08:25Z</cp:lastPrinted>
  <dcterms:created xsi:type="dcterms:W3CDTF">2019-11-30T16:43:25Z</dcterms:created>
  <dcterms:modified xsi:type="dcterms:W3CDTF">2020-12-15T18:57:02Z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0x010100C83C25E02C492E4B985EE828668EADBF</vt:lpwstr>
  </property>
</Properties>
</file>