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864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58" r:id="rId7"/>
    <p:sldId id="260" r:id="rId8"/>
    <p:sldId id="261" r:id="rId9"/>
    <p:sldId id="263" r:id="rId10"/>
    <p:sldId id="264" r:id="rId11"/>
    <p:sldId id="265" r:id="rId12"/>
    <p:sldId id="273" r:id="rId13"/>
    <p:sldId id="274" r:id="rId14"/>
    <p:sldId id="275" r:id="rId15"/>
    <p:sldId id="279" r:id="rId16"/>
    <p:sldId id="278" r:id="rId17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akata" initials="r" lastIdx="1" clrIdx="0">
    <p:extLst>
      <p:ext uri="{19B8F6BF-5375-455C-9EA6-DF929625EA0E}">
        <p15:presenceInfo xmlns:p15="http://schemas.microsoft.com/office/powerpoint/2012/main" userId="ragak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4D4D4D"/>
    <a:srgbClr val="B2B2B2"/>
    <a:srgbClr val="339933"/>
    <a:srgbClr val="F0563C"/>
    <a:srgbClr val="5F5F5F"/>
    <a:srgbClr val="EE2E62"/>
    <a:srgbClr val="F2ECEE"/>
    <a:srgbClr val="EE4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18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80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Lampert Ribas" userId="c6931f72-285c-4313-9c5c-8599eae37293" providerId="ADAL" clId="{2A488652-F089-4499-83DE-D83703AA3612}"/>
    <pc:docChg chg="undo custSel delSld modSld">
      <pc:chgData name="Fernanda Lampert Ribas" userId="c6931f72-285c-4313-9c5c-8599eae37293" providerId="ADAL" clId="{2A488652-F089-4499-83DE-D83703AA3612}" dt="2019-04-18T17:31:50.474" v="709" actId="20577"/>
      <pc:docMkLst>
        <pc:docMk/>
      </pc:docMkLst>
      <pc:sldChg chg="modSp">
        <pc:chgData name="Fernanda Lampert Ribas" userId="c6931f72-285c-4313-9c5c-8599eae37293" providerId="ADAL" clId="{2A488652-F089-4499-83DE-D83703AA3612}" dt="2019-04-18T17:31:50.474" v="709" actId="20577"/>
        <pc:sldMkLst>
          <pc:docMk/>
          <pc:sldMk cId="564245627" sldId="264"/>
        </pc:sldMkLst>
        <pc:spChg chg="mod">
          <ac:chgData name="Fernanda Lampert Ribas" userId="c6931f72-285c-4313-9c5c-8599eae37293" providerId="ADAL" clId="{2A488652-F089-4499-83DE-D83703AA3612}" dt="2019-04-18T17:31:50.474" v="709" actId="20577"/>
          <ac:spMkLst>
            <pc:docMk/>
            <pc:sldMk cId="564245627" sldId="264"/>
            <ac:spMk id="10" creationId="{33118016-F58F-4D7F-A2AC-D4245B9ACBB4}"/>
          </ac:spMkLst>
        </pc:spChg>
      </pc:sldChg>
      <pc:sldChg chg="modSp">
        <pc:chgData name="Fernanda Lampert Ribas" userId="c6931f72-285c-4313-9c5c-8599eae37293" providerId="ADAL" clId="{2A488652-F089-4499-83DE-D83703AA3612}" dt="2019-04-18T13:30:13.899" v="290" actId="20577"/>
        <pc:sldMkLst>
          <pc:docMk/>
          <pc:sldMk cId="4242054625" sldId="272"/>
        </pc:sldMkLst>
        <pc:spChg chg="mod">
          <ac:chgData name="Fernanda Lampert Ribas" userId="c6931f72-285c-4313-9c5c-8599eae37293" providerId="ADAL" clId="{2A488652-F089-4499-83DE-D83703AA3612}" dt="2019-04-18T13:30:13.899" v="290" actId="20577"/>
          <ac:spMkLst>
            <pc:docMk/>
            <pc:sldMk cId="4242054625" sldId="272"/>
            <ac:spMk id="15" creationId="{2C8C9A12-5C9F-4724-914D-09736E2065B6}"/>
          </ac:spMkLst>
        </pc:spChg>
      </pc:sldChg>
      <pc:sldChg chg="modSp">
        <pc:chgData name="Fernanda Lampert Ribas" userId="c6931f72-285c-4313-9c5c-8599eae37293" providerId="ADAL" clId="{2A488652-F089-4499-83DE-D83703AA3612}" dt="2019-04-18T13:24:40.291" v="237"/>
        <pc:sldMkLst>
          <pc:docMk/>
          <pc:sldMk cId="2427068181" sldId="273"/>
        </pc:sldMkLst>
        <pc:spChg chg="mod">
          <ac:chgData name="Fernanda Lampert Ribas" userId="c6931f72-285c-4313-9c5c-8599eae37293" providerId="ADAL" clId="{2A488652-F089-4499-83DE-D83703AA3612}" dt="2019-04-18T13:24:33.787" v="236" actId="20577"/>
          <ac:spMkLst>
            <pc:docMk/>
            <pc:sldMk cId="2427068181" sldId="273"/>
            <ac:spMk id="19" creationId="{B1E5D7A9-0967-4B59-97B3-05BC3F29F662}"/>
          </ac:spMkLst>
        </pc:spChg>
        <pc:graphicFrameChg chg="mod">
          <ac:chgData name="Fernanda Lampert Ribas" userId="c6931f72-285c-4313-9c5c-8599eae37293" providerId="ADAL" clId="{2A488652-F089-4499-83DE-D83703AA3612}" dt="2019-04-18T13:24:40.291" v="237"/>
          <ac:graphicFrameMkLst>
            <pc:docMk/>
            <pc:sldMk cId="2427068181" sldId="273"/>
            <ac:graphicFrameMk id="11" creationId="{00000000-0000-0000-0000-000000000000}"/>
          </ac:graphicFrameMkLst>
        </pc:graphicFrameChg>
      </pc:sldChg>
      <pc:sldChg chg="modSp">
        <pc:chgData name="Fernanda Lampert Ribas" userId="c6931f72-285c-4313-9c5c-8599eae37293" providerId="ADAL" clId="{2A488652-F089-4499-83DE-D83703AA3612}" dt="2019-04-18T13:24:09.062" v="229" actId="20577"/>
        <pc:sldMkLst>
          <pc:docMk/>
          <pc:sldMk cId="998594626" sldId="274"/>
        </pc:sldMkLst>
        <pc:spChg chg="mod">
          <ac:chgData name="Fernanda Lampert Ribas" userId="c6931f72-285c-4313-9c5c-8599eae37293" providerId="ADAL" clId="{2A488652-F089-4499-83DE-D83703AA3612}" dt="2019-04-18T13:24:09.062" v="229" actId="20577"/>
          <ac:spMkLst>
            <pc:docMk/>
            <pc:sldMk cId="998594626" sldId="274"/>
            <ac:spMk id="19" creationId="{B1E5D7A9-0967-4B59-97B3-05BC3F29F662}"/>
          </ac:spMkLst>
        </pc:spChg>
      </pc:sldChg>
      <pc:sldChg chg="modSp">
        <pc:chgData name="Fernanda Lampert Ribas" userId="c6931f72-285c-4313-9c5c-8599eae37293" providerId="ADAL" clId="{2A488652-F089-4499-83DE-D83703AA3612}" dt="2019-04-18T13:22:48.046" v="168" actId="6549"/>
        <pc:sldMkLst>
          <pc:docMk/>
          <pc:sldMk cId="1437793377" sldId="275"/>
        </pc:sldMkLst>
        <pc:spChg chg="mod">
          <ac:chgData name="Fernanda Lampert Ribas" userId="c6931f72-285c-4313-9c5c-8599eae37293" providerId="ADAL" clId="{2A488652-F089-4499-83DE-D83703AA3612}" dt="2019-04-18T13:22:48.046" v="168" actId="6549"/>
          <ac:spMkLst>
            <pc:docMk/>
            <pc:sldMk cId="1437793377" sldId="275"/>
            <ac:spMk id="19" creationId="{B1E5D7A9-0967-4B59-97B3-05BC3F29F662}"/>
          </ac:spMkLst>
        </pc:spChg>
        <pc:graphicFrameChg chg="modGraphic">
          <ac:chgData name="Fernanda Lampert Ribas" userId="c6931f72-285c-4313-9c5c-8599eae37293" providerId="ADAL" clId="{2A488652-F089-4499-83DE-D83703AA3612}" dt="2019-04-18T13:18:47.141" v="24" actId="20577"/>
          <ac:graphicFrameMkLst>
            <pc:docMk/>
            <pc:sldMk cId="1437793377" sldId="275"/>
            <ac:graphicFrameMk id="3" creationId="{B71B69D1-B4C2-4C30-AEA7-548D5153A522}"/>
          </ac:graphicFrameMkLst>
        </pc:graphicFrameChg>
      </pc:sldChg>
      <pc:sldChg chg="addSp delSp modSp">
        <pc:chgData name="Fernanda Lampert Ribas" userId="c6931f72-285c-4313-9c5c-8599eae37293" providerId="ADAL" clId="{2A488652-F089-4499-83DE-D83703AA3612}" dt="2019-04-18T13:30:00.595" v="288" actId="1076"/>
        <pc:sldMkLst>
          <pc:docMk/>
          <pc:sldMk cId="3942739399" sldId="279"/>
        </pc:sldMkLst>
        <pc:spChg chg="add mod">
          <ac:chgData name="Fernanda Lampert Ribas" userId="c6931f72-285c-4313-9c5c-8599eae37293" providerId="ADAL" clId="{2A488652-F089-4499-83DE-D83703AA3612}" dt="2019-04-18T13:29:42.463" v="282" actId="1076"/>
          <ac:spMkLst>
            <pc:docMk/>
            <pc:sldMk cId="3942739399" sldId="279"/>
            <ac:spMk id="6" creationId="{AB154F09-4BF8-49F0-A5DB-8188E0C9816D}"/>
          </ac:spMkLst>
        </pc:spChg>
        <pc:graphicFrameChg chg="add del">
          <ac:chgData name="Fernanda Lampert Ribas" userId="c6931f72-285c-4313-9c5c-8599eae37293" providerId="ADAL" clId="{2A488652-F089-4499-83DE-D83703AA3612}" dt="2019-04-18T13:27:26.862" v="240" actId="478"/>
          <ac:graphicFrameMkLst>
            <pc:docMk/>
            <pc:sldMk cId="3942739399" sldId="279"/>
            <ac:graphicFrameMk id="2" creationId="{BBA342BD-C2BC-47EB-9506-29000DD3D192}"/>
          </ac:graphicFrameMkLst>
        </pc:graphicFrameChg>
        <pc:graphicFrameChg chg="add mod modGraphic">
          <ac:chgData name="Fernanda Lampert Ribas" userId="c6931f72-285c-4313-9c5c-8599eae37293" providerId="ADAL" clId="{2A488652-F089-4499-83DE-D83703AA3612}" dt="2019-04-18T13:28:47.829" v="265" actId="14100"/>
          <ac:graphicFrameMkLst>
            <pc:docMk/>
            <pc:sldMk cId="3942739399" sldId="279"/>
            <ac:graphicFrameMk id="4" creationId="{E605253D-1749-4FBF-9978-A5A53C79E74D}"/>
          </ac:graphicFrameMkLst>
        </pc:graphicFrameChg>
        <pc:graphicFrameChg chg="mod modGraphic">
          <ac:chgData name="Fernanda Lampert Ribas" userId="c6931f72-285c-4313-9c5c-8599eae37293" providerId="ADAL" clId="{2A488652-F089-4499-83DE-D83703AA3612}" dt="2019-04-18T13:30:00.595" v="288" actId="1076"/>
          <ac:graphicFrameMkLst>
            <pc:docMk/>
            <pc:sldMk cId="3942739399" sldId="279"/>
            <ac:graphicFrameMk id="14" creationId="{596344FB-9E02-4EE4-9DE7-0736D105D577}"/>
          </ac:graphicFrameMkLst>
        </pc:graphicFrameChg>
      </pc:sldChg>
    </pc:docChg>
  </pc:docChgLst>
  <pc:docChgLst>
    <pc:chgData name="Rafael Marques Brizola" userId="083f68e2-a614-4995-bcec-80e5c947d992" providerId="ADAL" clId="{EF785F84-005B-48F4-A1B2-164CD41D1968}"/>
    <pc:docChg chg="modSld">
      <pc:chgData name="Rafael Marques Brizola" userId="083f68e2-a614-4995-bcec-80e5c947d992" providerId="ADAL" clId="{EF785F84-005B-48F4-A1B2-164CD41D1968}" dt="2019-04-24T20:30:14.555" v="60" actId="20577"/>
      <pc:docMkLst>
        <pc:docMk/>
      </pc:docMkLst>
      <pc:sldChg chg="modSp">
        <pc:chgData name="Rafael Marques Brizola" userId="083f68e2-a614-4995-bcec-80e5c947d992" providerId="ADAL" clId="{EF785F84-005B-48F4-A1B2-164CD41D1968}" dt="2019-04-24T20:24:19.117" v="0" actId="20577"/>
        <pc:sldMkLst>
          <pc:docMk/>
          <pc:sldMk cId="2420121282" sldId="257"/>
        </pc:sldMkLst>
        <pc:spChg chg="mod">
          <ac:chgData name="Rafael Marques Brizola" userId="083f68e2-a614-4995-bcec-80e5c947d992" providerId="ADAL" clId="{EF785F84-005B-48F4-A1B2-164CD41D1968}" dt="2019-04-24T20:24:19.117" v="0" actId="20577"/>
          <ac:spMkLst>
            <pc:docMk/>
            <pc:sldMk cId="2420121282" sldId="257"/>
            <ac:spMk id="2" creationId="{554328FF-1A3F-41D0-BFE7-41AA2692A667}"/>
          </ac:spMkLst>
        </pc:spChg>
      </pc:sldChg>
      <pc:sldChg chg="modSp">
        <pc:chgData name="Rafael Marques Brizola" userId="083f68e2-a614-4995-bcec-80e5c947d992" providerId="ADAL" clId="{EF785F84-005B-48F4-A1B2-164CD41D1968}" dt="2019-04-24T20:24:50.824" v="25" actId="20577"/>
        <pc:sldMkLst>
          <pc:docMk/>
          <pc:sldMk cId="2228155129" sldId="260"/>
        </pc:sldMkLst>
        <pc:spChg chg="mod">
          <ac:chgData name="Rafael Marques Brizola" userId="083f68e2-a614-4995-bcec-80e5c947d992" providerId="ADAL" clId="{EF785F84-005B-48F4-A1B2-164CD41D1968}" dt="2019-04-24T20:24:50.824" v="25" actId="20577"/>
          <ac:spMkLst>
            <pc:docMk/>
            <pc:sldMk cId="2228155129" sldId="260"/>
            <ac:spMk id="5" creationId="{9350B13F-3EB0-48E8-82E5-4FAF0222232E}"/>
          </ac:spMkLst>
        </pc:spChg>
      </pc:sldChg>
      <pc:sldChg chg="modSp">
        <pc:chgData name="Rafael Marques Brizola" userId="083f68e2-a614-4995-bcec-80e5c947d992" providerId="ADAL" clId="{EF785F84-005B-48F4-A1B2-164CD41D1968}" dt="2019-04-24T20:26:04.984" v="33" actId="20577"/>
        <pc:sldMkLst>
          <pc:docMk/>
          <pc:sldMk cId="1226605973" sldId="263"/>
        </pc:sldMkLst>
        <pc:spChg chg="mod">
          <ac:chgData name="Rafael Marques Brizola" userId="083f68e2-a614-4995-bcec-80e5c947d992" providerId="ADAL" clId="{EF785F84-005B-48F4-A1B2-164CD41D1968}" dt="2019-04-24T20:26:04.984" v="33" actId="20577"/>
          <ac:spMkLst>
            <pc:docMk/>
            <pc:sldMk cId="1226605973" sldId="263"/>
            <ac:spMk id="16" creationId="{B9D2CF7E-157D-44B1-945F-B282E7E83EF1}"/>
          </ac:spMkLst>
        </pc:spChg>
      </pc:sldChg>
      <pc:sldChg chg="modSp">
        <pc:chgData name="Rafael Marques Brizola" userId="083f68e2-a614-4995-bcec-80e5c947d992" providerId="ADAL" clId="{EF785F84-005B-48F4-A1B2-164CD41D1968}" dt="2019-04-24T20:27:48.687" v="40" actId="20577"/>
        <pc:sldMkLst>
          <pc:docMk/>
          <pc:sldMk cId="564245627" sldId="264"/>
        </pc:sldMkLst>
        <pc:spChg chg="mod">
          <ac:chgData name="Rafael Marques Brizola" userId="083f68e2-a614-4995-bcec-80e5c947d992" providerId="ADAL" clId="{EF785F84-005B-48F4-A1B2-164CD41D1968}" dt="2019-04-24T20:27:48.687" v="40" actId="20577"/>
          <ac:spMkLst>
            <pc:docMk/>
            <pc:sldMk cId="564245627" sldId="264"/>
            <ac:spMk id="10" creationId="{33118016-F58F-4D7F-A2AC-D4245B9ACBB4}"/>
          </ac:spMkLst>
        </pc:spChg>
      </pc:sldChg>
      <pc:sldChg chg="modSp">
        <pc:chgData name="Rafael Marques Brizola" userId="083f68e2-a614-4995-bcec-80e5c947d992" providerId="ADAL" clId="{EF785F84-005B-48F4-A1B2-164CD41D1968}" dt="2019-04-24T20:28:49.152" v="54" actId="20577"/>
        <pc:sldMkLst>
          <pc:docMk/>
          <pc:sldMk cId="2427068181" sldId="273"/>
        </pc:sldMkLst>
        <pc:spChg chg="mod">
          <ac:chgData name="Rafael Marques Brizola" userId="083f68e2-a614-4995-bcec-80e5c947d992" providerId="ADAL" clId="{EF785F84-005B-48F4-A1B2-164CD41D1968}" dt="2019-04-24T20:28:49.152" v="54" actId="20577"/>
          <ac:spMkLst>
            <pc:docMk/>
            <pc:sldMk cId="2427068181" sldId="273"/>
            <ac:spMk id="19" creationId="{B1E5D7A9-0967-4B59-97B3-05BC3F29F662}"/>
          </ac:spMkLst>
        </pc:spChg>
      </pc:sldChg>
      <pc:sldChg chg="modSp">
        <pc:chgData name="Rafael Marques Brizola" userId="083f68e2-a614-4995-bcec-80e5c947d992" providerId="ADAL" clId="{EF785F84-005B-48F4-A1B2-164CD41D1968}" dt="2019-04-24T20:29:16.423" v="58" actId="20577"/>
        <pc:sldMkLst>
          <pc:docMk/>
          <pc:sldMk cId="998594626" sldId="274"/>
        </pc:sldMkLst>
        <pc:spChg chg="mod">
          <ac:chgData name="Rafael Marques Brizola" userId="083f68e2-a614-4995-bcec-80e5c947d992" providerId="ADAL" clId="{EF785F84-005B-48F4-A1B2-164CD41D1968}" dt="2019-04-24T20:29:16.423" v="58" actId="20577"/>
          <ac:spMkLst>
            <pc:docMk/>
            <pc:sldMk cId="998594626" sldId="274"/>
            <ac:spMk id="19" creationId="{B1E5D7A9-0967-4B59-97B3-05BC3F29F662}"/>
          </ac:spMkLst>
        </pc:spChg>
      </pc:sldChg>
      <pc:sldChg chg="modSp">
        <pc:chgData name="Rafael Marques Brizola" userId="083f68e2-a614-4995-bcec-80e5c947d992" providerId="ADAL" clId="{EF785F84-005B-48F4-A1B2-164CD41D1968}" dt="2019-04-24T20:30:14.555" v="60" actId="20577"/>
        <pc:sldMkLst>
          <pc:docMk/>
          <pc:sldMk cId="3942739399" sldId="279"/>
        </pc:sldMkLst>
        <pc:spChg chg="mod">
          <ac:chgData name="Rafael Marques Brizola" userId="083f68e2-a614-4995-bcec-80e5c947d992" providerId="ADAL" clId="{EF785F84-005B-48F4-A1B2-164CD41D1968}" dt="2019-04-24T20:30:14.555" v="60" actId="20577"/>
          <ac:spMkLst>
            <pc:docMk/>
            <pc:sldMk cId="3942739399" sldId="279"/>
            <ac:spMk id="6" creationId="{AB154F09-4BF8-49F0-A5DB-8188E0C9816D}"/>
          </ac:spMkLst>
        </pc:spChg>
      </pc:sldChg>
    </pc:docChg>
  </pc:docChgLst>
  <pc:docChgLst>
    <pc:chgData name="Fernanda Lampert Ribas" userId="c6931f72-285c-4313-9c5c-8599eae37293" providerId="ADAL" clId="{481E6573-6672-435B-B447-112984FCADF9}"/>
    <pc:docChg chg="undo custSel addSld delSld modSld">
      <pc:chgData name="Fernanda Lampert Ribas" userId="c6931f72-285c-4313-9c5c-8599eae37293" providerId="ADAL" clId="{481E6573-6672-435B-B447-112984FCADF9}" dt="2019-04-18T13:06:06.560" v="1345" actId="20577"/>
      <pc:docMkLst>
        <pc:docMk/>
      </pc:docMkLst>
      <pc:sldChg chg="addSp delSp modSp setBg">
        <pc:chgData name="Fernanda Lampert Ribas" userId="c6931f72-285c-4313-9c5c-8599eae37293" providerId="ADAL" clId="{481E6573-6672-435B-B447-112984FCADF9}" dt="2019-04-18T13:03:34.178" v="1328" actId="478"/>
        <pc:sldMkLst>
          <pc:docMk/>
          <pc:sldMk cId="2420121282" sldId="257"/>
        </pc:sldMkLst>
        <pc:spChg chg="mod">
          <ac:chgData name="Fernanda Lampert Ribas" userId="c6931f72-285c-4313-9c5c-8599eae37293" providerId="ADAL" clId="{481E6573-6672-435B-B447-112984FCADF9}" dt="2019-04-18T13:03:27.272" v="1327" actId="12788"/>
          <ac:spMkLst>
            <pc:docMk/>
            <pc:sldMk cId="2420121282" sldId="257"/>
            <ac:spMk id="2" creationId="{554328FF-1A3F-41D0-BFE7-41AA2692A667}"/>
          </ac:spMkLst>
        </pc:spChg>
        <pc:spChg chg="add del mod">
          <ac:chgData name="Fernanda Lampert Ribas" userId="c6931f72-285c-4313-9c5c-8599eae37293" providerId="ADAL" clId="{481E6573-6672-435B-B447-112984FCADF9}" dt="2019-04-18T13:03:17.335" v="1324" actId="478"/>
          <ac:spMkLst>
            <pc:docMk/>
            <pc:sldMk cId="2420121282" sldId="257"/>
            <ac:spMk id="4" creationId="{32C3E025-EF96-4736-995C-4D4D7A2969D8}"/>
          </ac:spMkLst>
        </pc:spChg>
        <pc:spChg chg="del">
          <ac:chgData name="Fernanda Lampert Ribas" userId="c6931f72-285c-4313-9c5c-8599eae37293" providerId="ADAL" clId="{481E6573-6672-435B-B447-112984FCADF9}" dt="2019-04-18T13:03:16.057" v="1323" actId="478"/>
          <ac:spMkLst>
            <pc:docMk/>
            <pc:sldMk cId="2420121282" sldId="257"/>
            <ac:spMk id="6" creationId="{26B73A43-ACBB-4CE6-9ABD-077956AF7F8C}"/>
          </ac:spMkLst>
        </pc:spChg>
        <pc:spChg chg="del">
          <ac:chgData name="Fernanda Lampert Ribas" userId="c6931f72-285c-4313-9c5c-8599eae37293" providerId="ADAL" clId="{481E6573-6672-435B-B447-112984FCADF9}" dt="2019-04-18T13:03:14.148" v="1322" actId="478"/>
          <ac:spMkLst>
            <pc:docMk/>
            <pc:sldMk cId="2420121282" sldId="257"/>
            <ac:spMk id="12" creationId="{D6AC8C2C-6CAE-40D4-AE64-AB99C5285BD9}"/>
          </ac:spMkLst>
        </pc:spChg>
        <pc:picChg chg="del">
          <ac:chgData name="Fernanda Lampert Ribas" userId="c6931f72-285c-4313-9c5c-8599eae37293" providerId="ADAL" clId="{481E6573-6672-435B-B447-112984FCADF9}" dt="2019-04-18T13:03:34.178" v="1328" actId="478"/>
          <ac:picMkLst>
            <pc:docMk/>
            <pc:sldMk cId="2420121282" sldId="257"/>
            <ac:picMk id="5" creationId="{D20B9B9F-79C0-48B5-8A94-9D04EFE9B938}"/>
          </ac:picMkLst>
        </pc:picChg>
      </pc:sldChg>
      <pc:sldChg chg="modSp">
        <pc:chgData name="Fernanda Lampert Ribas" userId="c6931f72-285c-4313-9c5c-8599eae37293" providerId="ADAL" clId="{481E6573-6672-435B-B447-112984FCADF9}" dt="2019-04-18T12:15:14.603" v="3" actId="14100"/>
        <pc:sldMkLst>
          <pc:docMk/>
          <pc:sldMk cId="3930777999" sldId="258"/>
        </pc:sldMkLst>
        <pc:spChg chg="mod">
          <ac:chgData name="Fernanda Lampert Ribas" userId="c6931f72-285c-4313-9c5c-8599eae37293" providerId="ADAL" clId="{481E6573-6672-435B-B447-112984FCADF9}" dt="2019-04-18T12:15:14.603" v="3" actId="14100"/>
          <ac:spMkLst>
            <pc:docMk/>
            <pc:sldMk cId="3930777999" sldId="258"/>
            <ac:spMk id="5" creationId="{9350B13F-3EB0-48E8-82E5-4FAF0222232E}"/>
          </ac:spMkLst>
        </pc:spChg>
      </pc:sldChg>
      <pc:sldChg chg="modSp">
        <pc:chgData name="Fernanda Lampert Ribas" userId="c6931f72-285c-4313-9c5c-8599eae37293" providerId="ADAL" clId="{481E6573-6672-435B-B447-112984FCADF9}" dt="2019-04-18T12:17:22.316" v="5" actId="14100"/>
        <pc:sldMkLst>
          <pc:docMk/>
          <pc:sldMk cId="2228155129" sldId="260"/>
        </pc:sldMkLst>
        <pc:spChg chg="mod">
          <ac:chgData name="Fernanda Lampert Ribas" userId="c6931f72-285c-4313-9c5c-8599eae37293" providerId="ADAL" clId="{481E6573-6672-435B-B447-112984FCADF9}" dt="2019-04-18T12:17:22.316" v="5" actId="14100"/>
          <ac:spMkLst>
            <pc:docMk/>
            <pc:sldMk cId="2228155129" sldId="260"/>
            <ac:spMk id="5" creationId="{9350B13F-3EB0-48E8-82E5-4FAF0222232E}"/>
          </ac:spMkLst>
        </pc:spChg>
      </pc:sldChg>
      <pc:sldChg chg="delSp modSp">
        <pc:chgData name="Fernanda Lampert Ribas" userId="c6931f72-285c-4313-9c5c-8599eae37293" providerId="ADAL" clId="{481E6573-6672-435B-B447-112984FCADF9}" dt="2019-04-18T12:48:36.777" v="878" actId="1038"/>
        <pc:sldMkLst>
          <pc:docMk/>
          <pc:sldMk cId="645671313" sldId="261"/>
        </pc:sldMkLst>
        <pc:spChg chg="mod">
          <ac:chgData name="Fernanda Lampert Ribas" userId="c6931f72-285c-4313-9c5c-8599eae37293" providerId="ADAL" clId="{481E6573-6672-435B-B447-112984FCADF9}" dt="2019-04-18T12:19:59.736" v="310" actId="1076"/>
          <ac:spMkLst>
            <pc:docMk/>
            <pc:sldMk cId="645671313" sldId="261"/>
            <ac:spMk id="5" creationId="{9350B13F-3EB0-48E8-82E5-4FAF0222232E}"/>
          </ac:spMkLst>
        </pc:spChg>
        <pc:spChg chg="mod">
          <ac:chgData name="Fernanda Lampert Ribas" userId="c6931f72-285c-4313-9c5c-8599eae37293" providerId="ADAL" clId="{481E6573-6672-435B-B447-112984FCADF9}" dt="2019-04-18T12:48:36.777" v="878" actId="1038"/>
          <ac:spMkLst>
            <pc:docMk/>
            <pc:sldMk cId="645671313" sldId="261"/>
            <ac:spMk id="67" creationId="{895A4086-F907-480A-BF3F-082E2FAA06A9}"/>
          </ac:spMkLst>
        </pc:spChg>
        <pc:spChg chg="mod">
          <ac:chgData name="Fernanda Lampert Ribas" userId="c6931f72-285c-4313-9c5c-8599eae37293" providerId="ADAL" clId="{481E6573-6672-435B-B447-112984FCADF9}" dt="2019-04-18T12:48:36.777" v="878" actId="1038"/>
          <ac:spMkLst>
            <pc:docMk/>
            <pc:sldMk cId="645671313" sldId="261"/>
            <ac:spMk id="69" creationId="{0802B379-563C-41C6-A934-1649EADE7433}"/>
          </ac:spMkLst>
        </pc:spChg>
        <pc:spChg chg="mod">
          <ac:chgData name="Fernanda Lampert Ribas" userId="c6931f72-285c-4313-9c5c-8599eae37293" providerId="ADAL" clId="{481E6573-6672-435B-B447-112984FCADF9}" dt="2019-04-18T12:48:36.777" v="878" actId="1038"/>
          <ac:spMkLst>
            <pc:docMk/>
            <pc:sldMk cId="645671313" sldId="261"/>
            <ac:spMk id="71" creationId="{AA1D6775-4136-45CC-B3AF-21B1E48A7737}"/>
          </ac:spMkLst>
        </pc:spChg>
        <pc:spChg chg="mod">
          <ac:chgData name="Fernanda Lampert Ribas" userId="c6931f72-285c-4313-9c5c-8599eae37293" providerId="ADAL" clId="{481E6573-6672-435B-B447-112984FCADF9}" dt="2019-04-18T12:48:36.777" v="878" actId="1038"/>
          <ac:spMkLst>
            <pc:docMk/>
            <pc:sldMk cId="645671313" sldId="261"/>
            <ac:spMk id="72" creationId="{84CECF23-2D47-4E70-8267-4D0E323D3AE6}"/>
          </ac:spMkLst>
        </pc:spChg>
        <pc:spChg chg="mod">
          <ac:chgData name="Fernanda Lampert Ribas" userId="c6931f72-285c-4313-9c5c-8599eae37293" providerId="ADAL" clId="{481E6573-6672-435B-B447-112984FCADF9}" dt="2019-04-18T12:48:36.777" v="878" actId="1038"/>
          <ac:spMkLst>
            <pc:docMk/>
            <pc:sldMk cId="645671313" sldId="261"/>
            <ac:spMk id="73" creationId="{06477687-8F8E-4461-94B3-28C2D0EDCD22}"/>
          </ac:spMkLst>
        </pc:spChg>
        <pc:spChg chg="mod">
          <ac:chgData name="Fernanda Lampert Ribas" userId="c6931f72-285c-4313-9c5c-8599eae37293" providerId="ADAL" clId="{481E6573-6672-435B-B447-112984FCADF9}" dt="2019-04-18T12:48:36.777" v="878" actId="1038"/>
          <ac:spMkLst>
            <pc:docMk/>
            <pc:sldMk cId="645671313" sldId="261"/>
            <ac:spMk id="74" creationId="{FF88D1F4-365E-4AB8-9B04-440E8410B5CC}"/>
          </ac:spMkLst>
        </pc:spChg>
        <pc:spChg chg="del">
          <ac:chgData name="Fernanda Lampert Ribas" userId="c6931f72-285c-4313-9c5c-8599eae37293" providerId="ADAL" clId="{481E6573-6672-435B-B447-112984FCADF9}" dt="2019-04-18T12:17:58.118" v="32" actId="478"/>
          <ac:spMkLst>
            <pc:docMk/>
            <pc:sldMk cId="645671313" sldId="261"/>
            <ac:spMk id="80" creationId="{4DAF0CE2-8993-4AD4-A20F-206E72F435C3}"/>
          </ac:spMkLst>
        </pc:spChg>
        <pc:spChg chg="del">
          <ac:chgData name="Fernanda Lampert Ribas" userId="c6931f72-285c-4313-9c5c-8599eae37293" providerId="ADAL" clId="{481E6573-6672-435B-B447-112984FCADF9}" dt="2019-04-18T12:17:56.627" v="31" actId="478"/>
          <ac:spMkLst>
            <pc:docMk/>
            <pc:sldMk cId="645671313" sldId="261"/>
            <ac:spMk id="81" creationId="{C61A48E7-C7B7-4B1E-BB2A-4BEF50EF93A0}"/>
          </ac:spMkLst>
        </pc:spChg>
        <pc:spChg chg="mod">
          <ac:chgData name="Fernanda Lampert Ribas" userId="c6931f72-285c-4313-9c5c-8599eae37293" providerId="ADAL" clId="{481E6573-6672-435B-B447-112984FCADF9}" dt="2019-04-18T12:18:45.323" v="100" actId="1037"/>
          <ac:spMkLst>
            <pc:docMk/>
            <pc:sldMk cId="645671313" sldId="261"/>
            <ac:spMk id="82" creationId="{B3A99F4A-039E-4906-BB1B-DDF610BBE793}"/>
          </ac:spMkLst>
        </pc:spChg>
        <pc:spChg chg="del">
          <ac:chgData name="Fernanda Lampert Ribas" userId="c6931f72-285c-4313-9c5c-8599eae37293" providerId="ADAL" clId="{481E6573-6672-435B-B447-112984FCADF9}" dt="2019-04-18T12:17:54.632" v="30" actId="478"/>
          <ac:spMkLst>
            <pc:docMk/>
            <pc:sldMk cId="645671313" sldId="261"/>
            <ac:spMk id="83" creationId="{27F26DFA-76E5-4E58-A934-BD942F82FDAC}"/>
          </ac:spMkLst>
        </pc:spChg>
        <pc:spChg chg="mod">
          <ac:chgData name="Fernanda Lampert Ribas" userId="c6931f72-285c-4313-9c5c-8599eae37293" providerId="ADAL" clId="{481E6573-6672-435B-B447-112984FCADF9}" dt="2019-04-18T12:18:49.488" v="108" actId="1037"/>
          <ac:spMkLst>
            <pc:docMk/>
            <pc:sldMk cId="645671313" sldId="261"/>
            <ac:spMk id="84" creationId="{37D18AEE-41ED-4459-9B53-2C845B1B736F}"/>
          </ac:spMkLst>
        </pc:spChg>
        <pc:spChg chg="mod">
          <ac:chgData name="Fernanda Lampert Ribas" userId="c6931f72-285c-4313-9c5c-8599eae37293" providerId="ADAL" clId="{481E6573-6672-435B-B447-112984FCADF9}" dt="2019-04-18T12:18:57.620" v="144" actId="1037"/>
          <ac:spMkLst>
            <pc:docMk/>
            <pc:sldMk cId="645671313" sldId="261"/>
            <ac:spMk id="85" creationId="{06BF9A1A-D60D-4834-B9EA-2B97186E939D}"/>
          </ac:spMkLst>
        </pc:spChg>
        <pc:spChg chg="del">
          <ac:chgData name="Fernanda Lampert Ribas" userId="c6931f72-285c-4313-9c5c-8599eae37293" providerId="ADAL" clId="{481E6573-6672-435B-B447-112984FCADF9}" dt="2019-04-18T12:18:00.623" v="33" actId="478"/>
          <ac:spMkLst>
            <pc:docMk/>
            <pc:sldMk cId="645671313" sldId="261"/>
            <ac:spMk id="86" creationId="{50F49AF5-C441-40FB-BCF0-9DE5AAEFBC5B}"/>
          </ac:spMkLst>
        </pc:spChg>
        <pc:spChg chg="del">
          <ac:chgData name="Fernanda Lampert Ribas" userId="c6931f72-285c-4313-9c5c-8599eae37293" providerId="ADAL" clId="{481E6573-6672-435B-B447-112984FCADF9}" dt="2019-04-18T12:18:03.530" v="34" actId="478"/>
          <ac:spMkLst>
            <pc:docMk/>
            <pc:sldMk cId="645671313" sldId="261"/>
            <ac:spMk id="87" creationId="{6F7B8711-E56D-4BB0-93A3-BAC6B9305170}"/>
          </ac:spMkLst>
        </pc:spChg>
        <pc:spChg chg="mod">
          <ac:chgData name="Fernanda Lampert Ribas" userId="c6931f72-285c-4313-9c5c-8599eae37293" providerId="ADAL" clId="{481E6573-6672-435B-B447-112984FCADF9}" dt="2019-04-18T12:19:30.936" v="289" actId="1037"/>
          <ac:spMkLst>
            <pc:docMk/>
            <pc:sldMk cId="645671313" sldId="261"/>
            <ac:spMk id="88" creationId="{2AA927E8-D762-4445-9D7B-32A32A46EDD8}"/>
          </ac:spMkLst>
        </pc:spChg>
        <pc:spChg chg="mod">
          <ac:chgData name="Fernanda Lampert Ribas" userId="c6931f72-285c-4313-9c5c-8599eae37293" providerId="ADAL" clId="{481E6573-6672-435B-B447-112984FCADF9}" dt="2019-04-18T12:19:35.761" v="292" actId="1037"/>
          <ac:spMkLst>
            <pc:docMk/>
            <pc:sldMk cId="645671313" sldId="261"/>
            <ac:spMk id="89" creationId="{ACAA2303-15C7-4DEA-ADA0-289629A27885}"/>
          </ac:spMkLst>
        </pc:spChg>
        <pc:spChg chg="mod">
          <ac:chgData name="Fernanda Lampert Ribas" userId="c6931f72-285c-4313-9c5c-8599eae37293" providerId="ADAL" clId="{481E6573-6672-435B-B447-112984FCADF9}" dt="2019-04-18T12:18:23.045" v="37" actId="1076"/>
          <ac:spMkLst>
            <pc:docMk/>
            <pc:sldMk cId="645671313" sldId="261"/>
            <ac:spMk id="92" creationId="{E557F025-25F6-4B3F-B2F4-A53353F4CDF4}"/>
          </ac:spMkLst>
        </pc:spChg>
        <pc:spChg chg="mod">
          <ac:chgData name="Fernanda Lampert Ribas" userId="c6931f72-285c-4313-9c5c-8599eae37293" providerId="ADAL" clId="{481E6573-6672-435B-B447-112984FCADF9}" dt="2019-04-18T12:19:03.009" v="183" actId="1038"/>
          <ac:spMkLst>
            <pc:docMk/>
            <pc:sldMk cId="645671313" sldId="261"/>
            <ac:spMk id="93" creationId="{3AE3AF0C-17E0-42FB-9D40-44746A87AB2F}"/>
          </ac:spMkLst>
        </pc:spChg>
        <pc:spChg chg="del">
          <ac:chgData name="Fernanda Lampert Ribas" userId="c6931f72-285c-4313-9c5c-8599eae37293" providerId="ADAL" clId="{481E6573-6672-435B-B447-112984FCADF9}" dt="2019-04-18T12:17:52.971" v="29" actId="478"/>
          <ac:spMkLst>
            <pc:docMk/>
            <pc:sldMk cId="645671313" sldId="261"/>
            <ac:spMk id="95" creationId="{88F9B8DE-37AD-492B-9095-9DD3E8D1BEEA}"/>
          </ac:spMkLst>
        </pc:spChg>
        <pc:spChg chg="mod">
          <ac:chgData name="Fernanda Lampert Ribas" userId="c6931f72-285c-4313-9c5c-8599eae37293" providerId="ADAL" clId="{481E6573-6672-435B-B447-112984FCADF9}" dt="2019-04-18T12:19:24.595" v="255" actId="1038"/>
          <ac:spMkLst>
            <pc:docMk/>
            <pc:sldMk cId="645671313" sldId="261"/>
            <ac:spMk id="96" creationId="{0738C64D-1AAF-401D-A3F9-2B2CD1AEA142}"/>
          </ac:spMkLst>
        </pc:spChg>
        <pc:spChg chg="mod">
          <ac:chgData name="Fernanda Lampert Ribas" userId="c6931f72-285c-4313-9c5c-8599eae37293" providerId="ADAL" clId="{481E6573-6672-435B-B447-112984FCADF9}" dt="2019-04-18T12:19:41.077" v="293" actId="1076"/>
          <ac:spMkLst>
            <pc:docMk/>
            <pc:sldMk cId="645671313" sldId="261"/>
            <ac:spMk id="97" creationId="{EEF30700-7686-44BB-9025-C67FEA756E07}"/>
          </ac:spMkLst>
        </pc:spChg>
        <pc:spChg chg="mod">
          <ac:chgData name="Fernanda Lampert Ribas" userId="c6931f72-285c-4313-9c5c-8599eae37293" providerId="ADAL" clId="{481E6573-6672-435B-B447-112984FCADF9}" dt="2019-04-18T12:19:41.077" v="293" actId="1076"/>
          <ac:spMkLst>
            <pc:docMk/>
            <pc:sldMk cId="645671313" sldId="261"/>
            <ac:spMk id="98" creationId="{51DEF626-D64D-4A3E-90E0-9E16C59C606B}"/>
          </ac:spMkLst>
        </pc:spChg>
        <pc:spChg chg="mod">
          <ac:chgData name="Fernanda Lampert Ribas" userId="c6931f72-285c-4313-9c5c-8599eae37293" providerId="ADAL" clId="{481E6573-6672-435B-B447-112984FCADF9}" dt="2019-04-18T12:20:31.053" v="335" actId="1076"/>
          <ac:spMkLst>
            <pc:docMk/>
            <pc:sldMk cId="645671313" sldId="261"/>
            <ac:spMk id="99" creationId="{80ECFB58-D838-453B-A0D8-1A1A5E7A7EF4}"/>
          </ac:spMkLst>
        </pc:spChg>
        <pc:spChg chg="mod">
          <ac:chgData name="Fernanda Lampert Ribas" userId="c6931f72-285c-4313-9c5c-8599eae37293" providerId="ADAL" clId="{481E6573-6672-435B-B447-112984FCADF9}" dt="2019-04-18T12:20:53.263" v="362" actId="1076"/>
          <ac:spMkLst>
            <pc:docMk/>
            <pc:sldMk cId="645671313" sldId="261"/>
            <ac:spMk id="101" creationId="{AF62874B-B1D5-4CF0-8958-D26C127A1BB5}"/>
          </ac:spMkLst>
        </pc:spChg>
        <pc:spChg chg="mod">
          <ac:chgData name="Fernanda Lampert Ribas" userId="c6931f72-285c-4313-9c5c-8599eae37293" providerId="ADAL" clId="{481E6573-6672-435B-B447-112984FCADF9}" dt="2019-04-18T12:21:04.523" v="364" actId="1076"/>
          <ac:spMkLst>
            <pc:docMk/>
            <pc:sldMk cId="645671313" sldId="261"/>
            <ac:spMk id="103" creationId="{C3DC0D7C-F30A-4113-A913-B434BE4C7F24}"/>
          </ac:spMkLst>
        </pc:spChg>
        <pc:spChg chg="mod">
          <ac:chgData name="Fernanda Lampert Ribas" userId="c6931f72-285c-4313-9c5c-8599eae37293" providerId="ADAL" clId="{481E6573-6672-435B-B447-112984FCADF9}" dt="2019-04-18T12:20:53.263" v="362" actId="1076"/>
          <ac:spMkLst>
            <pc:docMk/>
            <pc:sldMk cId="645671313" sldId="261"/>
            <ac:spMk id="104" creationId="{3D1F2393-848E-4AFF-84E1-28C36A4EF502}"/>
          </ac:spMkLst>
        </pc:spChg>
        <pc:spChg chg="mod">
          <ac:chgData name="Fernanda Lampert Ribas" userId="c6931f72-285c-4313-9c5c-8599eae37293" providerId="ADAL" clId="{481E6573-6672-435B-B447-112984FCADF9}" dt="2019-04-18T12:20:36.900" v="336" actId="1076"/>
          <ac:spMkLst>
            <pc:docMk/>
            <pc:sldMk cId="645671313" sldId="261"/>
            <ac:spMk id="123" creationId="{89A89EC4-4585-4A76-8615-0F25D33F95E8}"/>
          </ac:spMkLst>
        </pc:spChg>
        <pc:spChg chg="mod">
          <ac:chgData name="Fernanda Lampert Ribas" userId="c6931f72-285c-4313-9c5c-8599eae37293" providerId="ADAL" clId="{481E6573-6672-435B-B447-112984FCADF9}" dt="2019-04-18T12:20:53.263" v="362" actId="1076"/>
          <ac:spMkLst>
            <pc:docMk/>
            <pc:sldMk cId="645671313" sldId="261"/>
            <ac:spMk id="124" creationId="{56F24C31-5A9A-4AC6-B1B5-5853DE7948A3}"/>
          </ac:spMkLst>
        </pc:spChg>
        <pc:grpChg chg="mod">
          <ac:chgData name="Fernanda Lampert Ribas" userId="c6931f72-285c-4313-9c5c-8599eae37293" providerId="ADAL" clId="{481E6573-6672-435B-B447-112984FCADF9}" dt="2019-04-18T12:48:36.777" v="878" actId="1038"/>
          <ac:grpSpMkLst>
            <pc:docMk/>
            <pc:sldMk cId="645671313" sldId="261"/>
            <ac:grpSpMk id="75" creationId="{54C15FED-D44A-4874-AAEE-68A3AD43EC95}"/>
          </ac:grpSpMkLst>
        </pc:grpChg>
        <pc:grpChg chg="mod">
          <ac:chgData name="Fernanda Lampert Ribas" userId="c6931f72-285c-4313-9c5c-8599eae37293" providerId="ADAL" clId="{481E6573-6672-435B-B447-112984FCADF9}" dt="2019-04-18T12:20:53.263" v="362" actId="1076"/>
          <ac:grpSpMkLst>
            <pc:docMk/>
            <pc:sldMk cId="645671313" sldId="261"/>
            <ac:grpSpMk id="105" creationId="{D5025B9A-48D5-4D2B-B4FD-8423F4C12A1F}"/>
          </ac:grpSpMkLst>
        </pc:grpChg>
        <pc:cxnChg chg="mod">
          <ac:chgData name="Fernanda Lampert Ribas" userId="c6931f72-285c-4313-9c5c-8599eae37293" providerId="ADAL" clId="{481E6573-6672-435B-B447-112984FCADF9}" dt="2019-04-18T12:48:36.777" v="878" actId="1038"/>
          <ac:cxnSpMkLst>
            <pc:docMk/>
            <pc:sldMk cId="645671313" sldId="261"/>
            <ac:cxnSpMk id="66" creationId="{5D6BB143-052D-4FAD-B655-39CE0F501100}"/>
          </ac:cxnSpMkLst>
        </pc:cxnChg>
        <pc:cxnChg chg="mod">
          <ac:chgData name="Fernanda Lampert Ribas" userId="c6931f72-285c-4313-9c5c-8599eae37293" providerId="ADAL" clId="{481E6573-6672-435B-B447-112984FCADF9}" dt="2019-04-18T12:48:36.777" v="878" actId="1038"/>
          <ac:cxnSpMkLst>
            <pc:docMk/>
            <pc:sldMk cId="645671313" sldId="261"/>
            <ac:cxnSpMk id="68" creationId="{00AFA40F-E82E-45B4-9979-4501F934F5ED}"/>
          </ac:cxnSpMkLst>
        </pc:cxnChg>
        <pc:cxnChg chg="mod">
          <ac:chgData name="Fernanda Lampert Ribas" userId="c6931f72-285c-4313-9c5c-8599eae37293" providerId="ADAL" clId="{481E6573-6672-435B-B447-112984FCADF9}" dt="2019-04-18T12:48:36.777" v="878" actId="1038"/>
          <ac:cxnSpMkLst>
            <pc:docMk/>
            <pc:sldMk cId="645671313" sldId="261"/>
            <ac:cxnSpMk id="70" creationId="{FD702CA0-E3A2-4184-83D0-17CE566039A4}"/>
          </ac:cxnSpMkLst>
        </pc:cxnChg>
        <pc:cxnChg chg="mod">
          <ac:chgData name="Fernanda Lampert Ribas" userId="c6931f72-285c-4313-9c5c-8599eae37293" providerId="ADAL" clId="{481E6573-6672-435B-B447-112984FCADF9}" dt="2019-04-18T12:20:53.263" v="362" actId="1076"/>
          <ac:cxnSpMkLst>
            <pc:docMk/>
            <pc:sldMk cId="645671313" sldId="261"/>
            <ac:cxnSpMk id="100" creationId="{D687EBA1-D5E9-42F6-BBA7-92443E84B2B7}"/>
          </ac:cxnSpMkLst>
        </pc:cxnChg>
        <pc:cxnChg chg="mod">
          <ac:chgData name="Fernanda Lampert Ribas" userId="c6931f72-285c-4313-9c5c-8599eae37293" providerId="ADAL" clId="{481E6573-6672-435B-B447-112984FCADF9}" dt="2019-04-18T12:20:55.563" v="363" actId="1076"/>
          <ac:cxnSpMkLst>
            <pc:docMk/>
            <pc:sldMk cId="645671313" sldId="261"/>
            <ac:cxnSpMk id="102" creationId="{888E0C33-4F1F-40E2-8705-2E4EABDC1854}"/>
          </ac:cxnSpMkLst>
        </pc:cxnChg>
      </pc:sldChg>
      <pc:sldChg chg="modSp">
        <pc:chgData name="Fernanda Lampert Ribas" userId="c6931f72-285c-4313-9c5c-8599eae37293" providerId="ADAL" clId="{481E6573-6672-435B-B447-112984FCADF9}" dt="2019-04-18T12:40:16.367" v="607" actId="207"/>
        <pc:sldMkLst>
          <pc:docMk/>
          <pc:sldMk cId="1226605973" sldId="263"/>
        </pc:sldMkLst>
        <pc:spChg chg="mod">
          <ac:chgData name="Fernanda Lampert Ribas" userId="c6931f72-285c-4313-9c5c-8599eae37293" providerId="ADAL" clId="{481E6573-6672-435B-B447-112984FCADF9}" dt="2019-04-18T12:36:52.664" v="554" actId="403"/>
          <ac:spMkLst>
            <pc:docMk/>
            <pc:sldMk cId="1226605973" sldId="263"/>
            <ac:spMk id="16" creationId="{B9D2CF7E-157D-44B1-945F-B282E7E83EF1}"/>
          </ac:spMkLst>
        </pc:spChg>
        <pc:graphicFrameChg chg="mod">
          <ac:chgData name="Fernanda Lampert Ribas" userId="c6931f72-285c-4313-9c5c-8599eae37293" providerId="ADAL" clId="{481E6573-6672-435B-B447-112984FCADF9}" dt="2019-04-18T12:40:16.367" v="607" actId="207"/>
          <ac:graphicFrameMkLst>
            <pc:docMk/>
            <pc:sldMk cId="1226605973" sldId="263"/>
            <ac:graphicFrameMk id="9" creationId="{00000000-0000-0000-0000-000000000000}"/>
          </ac:graphicFrameMkLst>
        </pc:graphicFrameChg>
      </pc:sldChg>
      <pc:sldChg chg="addSp delSp modSp">
        <pc:chgData name="Fernanda Lampert Ribas" userId="c6931f72-285c-4313-9c5c-8599eae37293" providerId="ADAL" clId="{481E6573-6672-435B-B447-112984FCADF9}" dt="2019-04-18T12:51:07.090" v="1119" actId="20577"/>
        <pc:sldMkLst>
          <pc:docMk/>
          <pc:sldMk cId="564245627" sldId="264"/>
        </pc:sldMkLst>
        <pc:spChg chg="add del mod">
          <ac:chgData name="Fernanda Lampert Ribas" userId="c6931f72-285c-4313-9c5c-8599eae37293" providerId="ADAL" clId="{481E6573-6672-435B-B447-112984FCADF9}" dt="2019-04-18T12:21:46.855" v="368" actId="478"/>
          <ac:spMkLst>
            <pc:docMk/>
            <pc:sldMk cId="564245627" sldId="264"/>
            <ac:spMk id="4" creationId="{E2481552-832A-42E8-A2B2-7DB8002821E3}"/>
          </ac:spMkLst>
        </pc:spChg>
        <pc:spChg chg="del">
          <ac:chgData name="Fernanda Lampert Ribas" userId="c6931f72-285c-4313-9c5c-8599eae37293" providerId="ADAL" clId="{481E6573-6672-435B-B447-112984FCADF9}" dt="2019-04-18T12:21:45.035" v="367" actId="478"/>
          <ac:spMkLst>
            <pc:docMk/>
            <pc:sldMk cId="564245627" sldId="264"/>
            <ac:spMk id="7" creationId="{44539519-6F31-434E-B418-4AE9974E8B1D}"/>
          </ac:spMkLst>
        </pc:spChg>
        <pc:spChg chg="mod">
          <ac:chgData name="Fernanda Lampert Ribas" userId="c6931f72-285c-4313-9c5c-8599eae37293" providerId="ADAL" clId="{481E6573-6672-435B-B447-112984FCADF9}" dt="2019-04-18T12:51:07.090" v="1119" actId="20577"/>
          <ac:spMkLst>
            <pc:docMk/>
            <pc:sldMk cId="564245627" sldId="264"/>
            <ac:spMk id="10" creationId="{33118016-F58F-4D7F-A2AC-D4245B9ACBB4}"/>
          </ac:spMkLst>
        </pc:spChg>
      </pc:sldChg>
      <pc:sldChg chg="modSp">
        <pc:chgData name="Fernanda Lampert Ribas" userId="c6931f72-285c-4313-9c5c-8599eae37293" providerId="ADAL" clId="{481E6573-6672-435B-B447-112984FCADF9}" dt="2019-04-18T12:41:07.407" v="623" actId="20577"/>
        <pc:sldMkLst>
          <pc:docMk/>
          <pc:sldMk cId="1921466585" sldId="265"/>
        </pc:sldMkLst>
        <pc:spChg chg="mod">
          <ac:chgData name="Fernanda Lampert Ribas" userId="c6931f72-285c-4313-9c5c-8599eae37293" providerId="ADAL" clId="{481E6573-6672-435B-B447-112984FCADF9}" dt="2019-04-18T12:41:07.407" v="623" actId="20577"/>
          <ac:spMkLst>
            <pc:docMk/>
            <pc:sldMk cId="1921466585" sldId="265"/>
            <ac:spMk id="16" creationId="{1C9122A3-A932-42C5-A8A7-B135CB3A0D72}"/>
          </ac:spMkLst>
        </pc:spChg>
      </pc:sldChg>
      <pc:sldChg chg="modSp">
        <pc:chgData name="Fernanda Lampert Ribas" userId="c6931f72-285c-4313-9c5c-8599eae37293" providerId="ADAL" clId="{481E6573-6672-435B-B447-112984FCADF9}" dt="2019-04-18T13:02:53.198" v="1318" actId="20577"/>
        <pc:sldMkLst>
          <pc:docMk/>
          <pc:sldMk cId="4242054625" sldId="272"/>
        </pc:sldMkLst>
        <pc:spChg chg="mod">
          <ac:chgData name="Fernanda Lampert Ribas" userId="c6931f72-285c-4313-9c5c-8599eae37293" providerId="ADAL" clId="{481E6573-6672-435B-B447-112984FCADF9}" dt="2019-04-18T13:02:53.198" v="1318" actId="20577"/>
          <ac:spMkLst>
            <pc:docMk/>
            <pc:sldMk cId="4242054625" sldId="272"/>
            <ac:spMk id="15" creationId="{2C8C9A12-5C9F-4724-914D-09736E2065B6}"/>
          </ac:spMkLst>
        </pc:spChg>
      </pc:sldChg>
      <pc:sldChg chg="modSp">
        <pc:chgData name="Fernanda Lampert Ribas" userId="c6931f72-285c-4313-9c5c-8599eae37293" providerId="ADAL" clId="{481E6573-6672-435B-B447-112984FCADF9}" dt="2019-04-18T13:04:51.294" v="1337" actId="20577"/>
        <pc:sldMkLst>
          <pc:docMk/>
          <pc:sldMk cId="2427068181" sldId="273"/>
        </pc:sldMkLst>
        <pc:spChg chg="mod">
          <ac:chgData name="Fernanda Lampert Ribas" userId="c6931f72-285c-4313-9c5c-8599eae37293" providerId="ADAL" clId="{481E6573-6672-435B-B447-112984FCADF9}" dt="2019-04-18T12:52:54.848" v="1150" actId="114"/>
          <ac:spMkLst>
            <pc:docMk/>
            <pc:sldMk cId="2427068181" sldId="273"/>
            <ac:spMk id="19" creationId="{B1E5D7A9-0967-4B59-97B3-05BC3F29F662}"/>
          </ac:spMkLst>
        </pc:spChg>
        <pc:spChg chg="mod">
          <ac:chgData name="Fernanda Lampert Ribas" userId="c6931f72-285c-4313-9c5c-8599eae37293" providerId="ADAL" clId="{481E6573-6672-435B-B447-112984FCADF9}" dt="2019-04-18T13:04:51.294" v="1337" actId="20577"/>
          <ac:spMkLst>
            <pc:docMk/>
            <pc:sldMk cId="2427068181" sldId="273"/>
            <ac:spMk id="30" creationId="{BD10FF5C-8956-493A-ABDE-D4BFD35EABC1}"/>
          </ac:spMkLst>
        </pc:spChg>
        <pc:graphicFrameChg chg="mod">
          <ac:chgData name="Fernanda Lampert Ribas" userId="c6931f72-285c-4313-9c5c-8599eae37293" providerId="ADAL" clId="{481E6573-6672-435B-B447-112984FCADF9}" dt="2019-04-18T12:55:49.268" v="1169" actId="403"/>
          <ac:graphicFrameMkLst>
            <pc:docMk/>
            <pc:sldMk cId="2427068181" sldId="273"/>
            <ac:graphicFrameMk id="11" creationId="{00000000-0000-0000-0000-000000000000}"/>
          </ac:graphicFrameMkLst>
        </pc:graphicFrameChg>
      </pc:sldChg>
      <pc:sldChg chg="modSp">
        <pc:chgData name="Fernanda Lampert Ribas" userId="c6931f72-285c-4313-9c5c-8599eae37293" providerId="ADAL" clId="{481E6573-6672-435B-B447-112984FCADF9}" dt="2019-04-18T13:04:40.669" v="1333" actId="20577"/>
        <pc:sldMkLst>
          <pc:docMk/>
          <pc:sldMk cId="998594626" sldId="274"/>
        </pc:sldMkLst>
        <pc:spChg chg="mod">
          <ac:chgData name="Fernanda Lampert Ribas" userId="c6931f72-285c-4313-9c5c-8599eae37293" providerId="ADAL" clId="{481E6573-6672-435B-B447-112984FCADF9}" dt="2019-04-18T12:55:20.543" v="1163" actId="114"/>
          <ac:spMkLst>
            <pc:docMk/>
            <pc:sldMk cId="998594626" sldId="274"/>
            <ac:spMk id="19" creationId="{B1E5D7A9-0967-4B59-97B3-05BC3F29F662}"/>
          </ac:spMkLst>
        </pc:spChg>
        <pc:spChg chg="mod">
          <ac:chgData name="Fernanda Lampert Ribas" userId="c6931f72-285c-4313-9c5c-8599eae37293" providerId="ADAL" clId="{481E6573-6672-435B-B447-112984FCADF9}" dt="2019-04-18T13:04:40.669" v="1333" actId="20577"/>
          <ac:spMkLst>
            <pc:docMk/>
            <pc:sldMk cId="998594626" sldId="274"/>
            <ac:spMk id="30" creationId="{BD10FF5C-8956-493A-ABDE-D4BFD35EABC1}"/>
          </ac:spMkLst>
        </pc:spChg>
        <pc:graphicFrameChg chg="mod">
          <ac:chgData name="Fernanda Lampert Ribas" userId="c6931f72-285c-4313-9c5c-8599eae37293" providerId="ADAL" clId="{481E6573-6672-435B-B447-112984FCADF9}" dt="2019-04-18T12:53:31.963" v="1158" actId="403"/>
          <ac:graphicFrameMkLst>
            <pc:docMk/>
            <pc:sldMk cId="998594626" sldId="274"/>
            <ac:graphicFrameMk id="9" creationId="{00000000-0000-0000-0000-000000000000}"/>
          </ac:graphicFrameMkLst>
        </pc:graphicFrameChg>
      </pc:sldChg>
      <pc:sldChg chg="modSp">
        <pc:chgData name="Fernanda Lampert Ribas" userId="c6931f72-285c-4313-9c5c-8599eae37293" providerId="ADAL" clId="{481E6573-6672-435B-B447-112984FCADF9}" dt="2019-04-18T13:06:06.560" v="1345" actId="20577"/>
        <pc:sldMkLst>
          <pc:docMk/>
          <pc:sldMk cId="1437793377" sldId="275"/>
        </pc:sldMkLst>
        <pc:spChg chg="mod">
          <ac:chgData name="Fernanda Lampert Ribas" userId="c6931f72-285c-4313-9c5c-8599eae37293" providerId="ADAL" clId="{481E6573-6672-435B-B447-112984FCADF9}" dt="2019-04-18T12:56:46.858" v="1180" actId="20577"/>
          <ac:spMkLst>
            <pc:docMk/>
            <pc:sldMk cId="1437793377" sldId="275"/>
            <ac:spMk id="19" creationId="{B1E5D7A9-0967-4B59-97B3-05BC3F29F662}"/>
          </ac:spMkLst>
        </pc:spChg>
        <pc:spChg chg="mod">
          <ac:chgData name="Fernanda Lampert Ribas" userId="c6931f72-285c-4313-9c5c-8599eae37293" providerId="ADAL" clId="{481E6573-6672-435B-B447-112984FCADF9}" dt="2019-04-18T13:04:33.255" v="1331" actId="20577"/>
          <ac:spMkLst>
            <pc:docMk/>
            <pc:sldMk cId="1437793377" sldId="275"/>
            <ac:spMk id="30" creationId="{BD10FF5C-8956-493A-ABDE-D4BFD35EABC1}"/>
          </ac:spMkLst>
        </pc:spChg>
        <pc:graphicFrameChg chg="modGraphic">
          <ac:chgData name="Fernanda Lampert Ribas" userId="c6931f72-285c-4313-9c5c-8599eae37293" providerId="ADAL" clId="{481E6573-6672-435B-B447-112984FCADF9}" dt="2019-04-18T13:06:06.560" v="1345" actId="20577"/>
          <ac:graphicFrameMkLst>
            <pc:docMk/>
            <pc:sldMk cId="1437793377" sldId="275"/>
            <ac:graphicFrameMk id="3" creationId="{B71B69D1-B4C2-4C30-AEA7-548D5153A522}"/>
          </ac:graphicFrameMkLst>
        </pc:graphicFrameChg>
      </pc:sldChg>
      <pc:sldChg chg="addSp delSp modSp">
        <pc:chgData name="Fernanda Lampert Ribas" userId="c6931f72-285c-4313-9c5c-8599eae37293" providerId="ADAL" clId="{481E6573-6672-435B-B447-112984FCADF9}" dt="2019-04-18T12:59:51.104" v="1235" actId="20577"/>
        <pc:sldMkLst>
          <pc:docMk/>
          <pc:sldMk cId="3349366415" sldId="278"/>
        </pc:sldMkLst>
        <pc:spChg chg="add del mod">
          <ac:chgData name="Fernanda Lampert Ribas" userId="c6931f72-285c-4313-9c5c-8599eae37293" providerId="ADAL" clId="{481E6573-6672-435B-B447-112984FCADF9}" dt="2019-04-18T12:58:08.555" v="1195" actId="478"/>
          <ac:spMkLst>
            <pc:docMk/>
            <pc:sldMk cId="3349366415" sldId="278"/>
            <ac:spMk id="3" creationId="{E1401A65-1CC1-4D0E-864B-90A9C971084C}"/>
          </ac:spMkLst>
        </pc:spChg>
        <pc:spChg chg="add mod">
          <ac:chgData name="Fernanda Lampert Ribas" userId="c6931f72-285c-4313-9c5c-8599eae37293" providerId="ADAL" clId="{481E6573-6672-435B-B447-112984FCADF9}" dt="2019-04-18T12:58:43.169" v="1220" actId="1035"/>
          <ac:spMkLst>
            <pc:docMk/>
            <pc:sldMk cId="3349366415" sldId="278"/>
            <ac:spMk id="4" creationId="{9EFB603C-261C-4B34-B772-ADE8374C789E}"/>
          </ac:spMkLst>
        </pc:spChg>
        <pc:spChg chg="del">
          <ac:chgData name="Fernanda Lampert Ribas" userId="c6931f72-285c-4313-9c5c-8599eae37293" providerId="ADAL" clId="{481E6573-6672-435B-B447-112984FCADF9}" dt="2019-04-18T12:58:06.872" v="1193" actId="478"/>
          <ac:spMkLst>
            <pc:docMk/>
            <pc:sldMk cId="3349366415" sldId="278"/>
            <ac:spMk id="10" creationId="{9D220608-4A90-46A9-A6DE-6674C5B26595}"/>
          </ac:spMkLst>
        </pc:spChg>
        <pc:spChg chg="add mod">
          <ac:chgData name="Fernanda Lampert Ribas" userId="c6931f72-285c-4313-9c5c-8599eae37293" providerId="ADAL" clId="{481E6573-6672-435B-B447-112984FCADF9}" dt="2019-04-18T12:58:43.169" v="1220" actId="1035"/>
          <ac:spMkLst>
            <pc:docMk/>
            <pc:sldMk cId="3349366415" sldId="278"/>
            <ac:spMk id="12" creationId="{40F889E7-982D-4A9E-A395-773FBCC5544E}"/>
          </ac:spMkLst>
        </pc:spChg>
        <pc:spChg chg="mod">
          <ac:chgData name="Fernanda Lampert Ribas" userId="c6931f72-285c-4313-9c5c-8599eae37293" providerId="ADAL" clId="{481E6573-6672-435B-B447-112984FCADF9}" dt="2019-04-18T12:59:51.104" v="1235" actId="20577"/>
          <ac:spMkLst>
            <pc:docMk/>
            <pc:sldMk cId="3349366415" sldId="278"/>
            <ac:spMk id="17" creationId="{A21BF396-2B1C-417D-AB73-D6A9160048B9}"/>
          </ac:spMkLst>
        </pc:spChg>
        <pc:spChg chg="mod">
          <ac:chgData name="Fernanda Lampert Ribas" userId="c6931f72-285c-4313-9c5c-8599eae37293" providerId="ADAL" clId="{481E6573-6672-435B-B447-112984FCADF9}" dt="2019-04-18T12:58:15.378" v="1196"/>
          <ac:spMkLst>
            <pc:docMk/>
            <pc:sldMk cId="3349366415" sldId="278"/>
            <ac:spMk id="20" creationId="{9A4F101B-61FA-401D-8B1E-9BF9DDC9A4F6}"/>
          </ac:spMkLst>
        </pc:spChg>
        <pc:picChg chg="mod">
          <ac:chgData name="Fernanda Lampert Ribas" userId="c6931f72-285c-4313-9c5c-8599eae37293" providerId="ADAL" clId="{481E6573-6672-435B-B447-112984FCADF9}" dt="2019-04-18T12:58:43.169" v="1220" actId="1035"/>
          <ac:picMkLst>
            <pc:docMk/>
            <pc:sldMk cId="3349366415" sldId="278"/>
            <ac:picMk id="7" creationId="{76EBE5CF-63C5-4085-80D4-253E7E4DC632}"/>
          </ac:picMkLst>
        </pc:picChg>
        <pc:picChg chg="mod">
          <ac:chgData name="Fernanda Lampert Ribas" userId="c6931f72-285c-4313-9c5c-8599eae37293" providerId="ADAL" clId="{481E6573-6672-435B-B447-112984FCADF9}" dt="2019-04-18T12:58:43.169" v="1220" actId="1035"/>
          <ac:picMkLst>
            <pc:docMk/>
            <pc:sldMk cId="3349366415" sldId="278"/>
            <ac:picMk id="14" creationId="{FA0068C8-0F22-4353-8F43-06CEDEF1C643}"/>
          </ac:picMkLst>
        </pc:picChg>
      </pc:sldChg>
      <pc:sldChg chg="modSp">
        <pc:chgData name="Fernanda Lampert Ribas" userId="c6931f72-285c-4313-9c5c-8599eae37293" providerId="ADAL" clId="{481E6573-6672-435B-B447-112984FCADF9}" dt="2019-04-18T13:04:19.122" v="1330" actId="1076"/>
        <pc:sldMkLst>
          <pc:docMk/>
          <pc:sldMk cId="3942739399" sldId="279"/>
        </pc:sldMkLst>
        <pc:spChg chg="mod">
          <ac:chgData name="Fernanda Lampert Ribas" userId="c6931f72-285c-4313-9c5c-8599eae37293" providerId="ADAL" clId="{481E6573-6672-435B-B447-112984FCADF9}" dt="2019-04-18T13:01:31.562" v="1248" actId="404"/>
          <ac:spMkLst>
            <pc:docMk/>
            <pc:sldMk cId="3942739399" sldId="279"/>
            <ac:spMk id="3" creationId="{4F440736-B421-4ED0-874A-A194B1A94178}"/>
          </ac:spMkLst>
        </pc:spChg>
        <pc:spChg chg="mod">
          <ac:chgData name="Fernanda Lampert Ribas" userId="c6931f72-285c-4313-9c5c-8599eae37293" providerId="ADAL" clId="{481E6573-6672-435B-B447-112984FCADF9}" dt="2019-04-18T13:00:14.607" v="1238" actId="403"/>
          <ac:spMkLst>
            <pc:docMk/>
            <pc:sldMk cId="3942739399" sldId="279"/>
            <ac:spMk id="5" creationId="{7E120F77-21EB-4822-9002-3EBA9D418128}"/>
          </ac:spMkLst>
        </pc:spChg>
        <pc:graphicFrameChg chg="mod">
          <ac:chgData name="Fernanda Lampert Ribas" userId="c6931f72-285c-4313-9c5c-8599eae37293" providerId="ADAL" clId="{481E6573-6672-435B-B447-112984FCADF9}" dt="2019-04-18T13:04:19.122" v="1330" actId="1076"/>
          <ac:graphicFrameMkLst>
            <pc:docMk/>
            <pc:sldMk cId="3942739399" sldId="279"/>
            <ac:graphicFrameMk id="2" creationId="{BBA342BD-C2BC-47EB-9506-29000DD3D192}"/>
          </ac:graphicFrameMkLst>
        </pc:graphicFrameChg>
        <pc:graphicFrameChg chg="mod modGraphic">
          <ac:chgData name="Fernanda Lampert Ribas" userId="c6931f72-285c-4313-9c5c-8599eae37293" providerId="ADAL" clId="{481E6573-6672-435B-B447-112984FCADF9}" dt="2019-04-18T13:04:15.848" v="1329" actId="1076"/>
          <ac:graphicFrameMkLst>
            <pc:docMk/>
            <pc:sldMk cId="3942739399" sldId="279"/>
            <ac:graphicFrameMk id="14" creationId="{596344FB-9E02-4EE4-9DE7-0736D105D57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Credores em 28/02/2019</a:t>
            </a:r>
          </a:p>
        </c:rich>
      </c:tx>
      <c:layout>
        <c:manualLayout>
          <c:xMode val="edge"/>
          <c:yMode val="edge"/>
          <c:x val="4.5111027326247173E-2"/>
          <c:y val="3.8461538461538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60457369419360918"/>
          <c:y val="0.10338791359218055"/>
          <c:w val="0.37089790058149114"/>
          <c:h val="0.698813746180032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D7A-4983-A072-D9E0CCE731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D7A-4983-A072-D9E0CCE7314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D7A-4983-A072-D9E0CCE7314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D7A-4983-A072-D9E0CCE7314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4D7A-4983-A072-D9E0CCE7314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4D7A-4983-A072-D9E0CCE7314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4D7A-4983-A072-D9E0CCE7314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4D7A-4983-A072-D9E0CCE7314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4D7A-4983-A072-D9E0CCE73148}"/>
              </c:ext>
            </c:extLst>
          </c:dPt>
          <c:dLbls>
            <c:dLbl>
              <c:idx val="0"/>
              <c:layout>
                <c:manualLayout>
                  <c:x val="-3.9466860708975662E-2"/>
                  <c:y val="0.20326722720088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7A-4983-A072-D9E0CCE73148}"/>
                </c:ext>
              </c:extLst>
            </c:dLbl>
            <c:dLbl>
              <c:idx val="6"/>
              <c:layout>
                <c:manualLayout>
                  <c:x val="-1.5055378358793484E-2"/>
                  <c:y val="-2.8217001020220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98494936349265"/>
                      <c:h val="6.91644460789621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D7A-4983-A072-D9E0CCE73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Credores!$A$1:$A$9</c:f>
              <c:strCache>
                <c:ptCount val="9"/>
                <c:pt idx="0">
                  <c:v>Santander c/ Empréstimo</c:v>
                </c:pt>
                <c:pt idx="1">
                  <c:v>Banco do Brasil c/ Empréstimo</c:v>
                </c:pt>
                <c:pt idx="2">
                  <c:v>Empréstimo de Mario Bordignon</c:v>
                </c:pt>
                <c:pt idx="3">
                  <c:v>Banrisul c/ Empréstimo</c:v>
                </c:pt>
                <c:pt idx="4">
                  <c:v>Empréstimo de Idolar Machado</c:v>
                </c:pt>
                <c:pt idx="5">
                  <c:v>Sicredi c/ Empréstimo</c:v>
                </c:pt>
                <c:pt idx="6">
                  <c:v>Caixa EconÙmica Federal c/ Empréstimo</c:v>
                </c:pt>
                <c:pt idx="7">
                  <c:v>BNDES c/ Financiamento</c:v>
                </c:pt>
                <c:pt idx="8">
                  <c:v>SOUZA CRUZ LTDA.</c:v>
                </c:pt>
              </c:strCache>
            </c:strRef>
          </c:cat>
          <c:val>
            <c:numRef>
              <c:f>Credores!$B$1:$B$9</c:f>
              <c:numCache>
                <c:formatCode>#,##0</c:formatCode>
                <c:ptCount val="9"/>
                <c:pt idx="0">
                  <c:v>452500.35</c:v>
                </c:pt>
                <c:pt idx="1">
                  <c:v>357458.42</c:v>
                </c:pt>
                <c:pt idx="2">
                  <c:v>350000</c:v>
                </c:pt>
                <c:pt idx="3">
                  <c:v>106179.86</c:v>
                </c:pt>
                <c:pt idx="4">
                  <c:v>100000</c:v>
                </c:pt>
                <c:pt idx="5">
                  <c:v>45144.44</c:v>
                </c:pt>
                <c:pt idx="6">
                  <c:v>38368.54</c:v>
                </c:pt>
                <c:pt idx="7">
                  <c:v>33819.49</c:v>
                </c:pt>
                <c:pt idx="8">
                  <c:v>30351.63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D7A-4983-A072-D9E0CCE73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541620021441699E-2"/>
          <c:y val="0.13900198278087644"/>
          <c:w val="0.48376727058226904"/>
          <c:h val="0.60599123422357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/>
              <a:t>Composição Ativo em 28/02/2019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6593008929605007"/>
          <c:y val="0.21452497125441281"/>
          <c:w val="0.49083226129827362"/>
          <c:h val="0.606399796729272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B3A-4A92-87BF-EDCAD12AF3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B3A-4A92-87BF-EDCAD12AF3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B3A-4A92-87BF-EDCAD12AF3A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B3A-4A92-87BF-EDCAD12AF3A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B3A-4A92-87BF-EDCAD12AF3A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B3A-4A92-87BF-EDCAD12AF3A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B3A-4A92-87BF-EDCAD12AF3A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7B3A-4A92-87BF-EDCAD12AF3AE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7B3A-4A92-87BF-EDCAD12AF3AE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7B3A-4A92-87BF-EDCAD12AF3AE}"/>
              </c:ext>
            </c:extLst>
          </c:dPt>
          <c:dLbls>
            <c:dLbl>
              <c:idx val="2"/>
              <c:layout>
                <c:manualLayout>
                  <c:x val="-4.5378697963700546E-2"/>
                  <c:y val="-0.2434490078159724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A-4A92-87BF-EDCAD12A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(BP!$A$3:$A$8,BP!$A$10:$A$13)</c:f>
              <c:strCache>
                <c:ptCount val="10"/>
                <c:pt idx="0">
                  <c:v>Disponível Cx/Bco</c:v>
                </c:pt>
                <c:pt idx="1">
                  <c:v>Valores a Receber</c:v>
                </c:pt>
                <c:pt idx="2">
                  <c:v>Outros Valores</c:v>
                </c:pt>
                <c:pt idx="3">
                  <c:v>Impostos a Compensar</c:v>
                </c:pt>
                <c:pt idx="4">
                  <c:v>Estoque</c:v>
                </c:pt>
                <c:pt idx="5">
                  <c:v>Despesas a Apropriar</c:v>
                </c:pt>
                <c:pt idx="6">
                  <c:v>RLP</c:v>
                </c:pt>
                <c:pt idx="7">
                  <c:v>Investimentos</c:v>
                </c:pt>
                <c:pt idx="8">
                  <c:v>Imobilizado</c:v>
                </c:pt>
                <c:pt idx="9">
                  <c:v>Intagivel</c:v>
                </c:pt>
              </c:strCache>
            </c:strRef>
          </c:cat>
          <c:val>
            <c:numRef>
              <c:f>(BP!$B$3:$B$8,BP!$B$10:$B$13)</c:f>
              <c:numCache>
                <c:formatCode>#,##0.00</c:formatCode>
                <c:ptCount val="10"/>
                <c:pt idx="0">
                  <c:v>16892.93</c:v>
                </c:pt>
                <c:pt idx="1">
                  <c:v>248099.81</c:v>
                </c:pt>
                <c:pt idx="2">
                  <c:v>51738.6</c:v>
                </c:pt>
                <c:pt idx="3">
                  <c:v>3540.46</c:v>
                </c:pt>
                <c:pt idx="4">
                  <c:v>112135.6</c:v>
                </c:pt>
                <c:pt idx="5">
                  <c:v>244466.92</c:v>
                </c:pt>
                <c:pt idx="6">
                  <c:v>12119.38</c:v>
                </c:pt>
                <c:pt idx="7">
                  <c:v>26295.200000000001</c:v>
                </c:pt>
                <c:pt idx="8">
                  <c:v>651938.47</c:v>
                </c:pt>
                <c:pt idx="9">
                  <c:v>756.13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B3A-4A92-87BF-EDCAD12AF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507931655917897E-2"/>
          <c:y val="0.14364755556450584"/>
          <c:w val="0.31851460135966425"/>
          <c:h val="0.77451101221043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/>
              <a:t>Composição do Passivo em 28/02/2019</a:t>
            </a:r>
          </a:p>
        </c:rich>
      </c:tx>
      <c:layout>
        <c:manualLayout>
          <c:xMode val="edge"/>
          <c:yMode val="edge"/>
          <c:x val="0.18650545720191739"/>
          <c:y val="1.8628843719323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7262849032217524"/>
          <c:y val="0.14538860103626944"/>
          <c:w val="0.41925150863853039"/>
          <c:h val="0.754870058341152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9E0-4EEC-B05B-03A4AD1727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9E0-4EEC-B05B-03A4AD1727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9E0-4EEC-B05B-03A4AD1727A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9E0-4EEC-B05B-03A4AD1727A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9E0-4EEC-B05B-03A4AD1727A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9E0-4EEC-B05B-03A4AD1727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(BP!$A$18:$A$22,BP!$A$24)</c:f>
              <c:strCache>
                <c:ptCount val="6"/>
                <c:pt idx="0">
                  <c:v>Fornecedores</c:v>
                </c:pt>
                <c:pt idx="1">
                  <c:v>Empréstimos CP</c:v>
                </c:pt>
                <c:pt idx="2">
                  <c:v>Obrigações Tributárias</c:v>
                </c:pt>
                <c:pt idx="3">
                  <c:v>Obrigações Trabalhistas</c:v>
                </c:pt>
                <c:pt idx="4">
                  <c:v>Outras Obrigações</c:v>
                </c:pt>
                <c:pt idx="5">
                  <c:v>Empréstimos LP</c:v>
                </c:pt>
              </c:strCache>
            </c:strRef>
          </c:cat>
          <c:val>
            <c:numRef>
              <c:f>(BP!$B$18:$B$22,BP!$B$24)</c:f>
              <c:numCache>
                <c:formatCode>#,##0.00</c:formatCode>
                <c:ptCount val="6"/>
                <c:pt idx="0">
                  <c:v>77110.77</c:v>
                </c:pt>
                <c:pt idx="1">
                  <c:v>450813.05</c:v>
                </c:pt>
                <c:pt idx="2">
                  <c:v>151430</c:v>
                </c:pt>
                <c:pt idx="3">
                  <c:v>134973.24</c:v>
                </c:pt>
                <c:pt idx="4">
                  <c:v>32360.54</c:v>
                </c:pt>
                <c:pt idx="5">
                  <c:v>1033471.1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E0-4EEC-B05B-03A4AD172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58539344241514E-2"/>
          <c:y val="0.1714158269076469"/>
          <c:w val="0.25539572040322212"/>
          <c:h val="0.78713339589028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E2090794-6BC2-4F24-BA6E-3611D9799407}" type="datetimeFigureOut">
              <a:rPr lang="hu-HU" smtClean="0"/>
              <a:t>2019. 04. 24.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0F5897FE-58C4-4877-8289-3D632D009292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4539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68E12942-9543-4646-A6BF-81AB3457998B}" type="datetimeFigureOut">
              <a:rPr lang="hu-HU" smtClean="0"/>
              <a:t>2019. 04. 24.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71382"/>
            <a:ext cx="7942579" cy="2676584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2" cy="34106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74304892-B9D8-4EC3-BC48-8EC8F7C3A0AF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08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76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47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218073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218073" y="5355072"/>
            <a:ext cx="3337027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18931" y="4945637"/>
            <a:ext cx="2923591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8930" y="5355072"/>
            <a:ext cx="2923591" cy="126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400" baseline="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400" baseline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400" baseline="0" dirty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007215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007214" y="5355073"/>
            <a:ext cx="3277953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baseline="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400" baseline="0" dirty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400" dirty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39845" y="2212304"/>
            <a:ext cx="228175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/>
          <p:cNvSpPr/>
          <p:nvPr userDrawn="1"/>
        </p:nvSpPr>
        <p:spPr>
          <a:xfrm>
            <a:off x="4737346" y="2212303"/>
            <a:ext cx="2281759" cy="228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 userDrawn="1"/>
        </p:nvSpPr>
        <p:spPr>
          <a:xfrm>
            <a:off x="8534848" y="2212303"/>
            <a:ext cx="2281759" cy="22817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3823335" y="716738"/>
            <a:ext cx="4201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08" y="556697"/>
            <a:ext cx="1200928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" y="1483567"/>
            <a:ext cx="5617030" cy="4236097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4186" y="1483566"/>
            <a:ext cx="5617030" cy="4236097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908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1216" y="1763497"/>
            <a:ext cx="5617030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04856" y="1763497"/>
            <a:ext cx="5617030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0583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04856" y="1716838"/>
            <a:ext cx="5617030" cy="4236097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1216" y="1716838"/>
            <a:ext cx="5579706" cy="423609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54156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1216" y="171684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5331" y="166086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01216" y="333105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05331" y="327507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01216" y="491038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105331" y="485440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3831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Big image (Monito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68" y="410547"/>
            <a:ext cx="4017412" cy="263123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32388" y="1614196"/>
            <a:ext cx="5868404" cy="363884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966" y="3041780"/>
            <a:ext cx="401741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4897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Browse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506" y="1322260"/>
            <a:ext cx="4017412" cy="137428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0347" y="1726162"/>
            <a:ext cx="6512216" cy="42174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2506" y="2741851"/>
            <a:ext cx="4017413" cy="14569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9428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Tablet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20214" y="2855167"/>
            <a:ext cx="2313443" cy="30791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50500" y="2855167"/>
            <a:ext cx="2313443" cy="30791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968" y="410547"/>
            <a:ext cx="4017412" cy="26312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966" y="3461657"/>
            <a:ext cx="4017413" cy="270711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9486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644" y="3349690"/>
            <a:ext cx="4290333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6317770" y="326509"/>
            <a:ext cx="299797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0803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4422712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4422711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98597" y="1700634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287606" y="1700633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076615" y="1700632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8865625" y="1700631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216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3275047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3275046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122517" y="186613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3911526" y="186613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700535" y="186613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9489544" y="1866129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8407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Red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502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922" y="1539557"/>
            <a:ext cx="549573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281" y="1530227"/>
            <a:ext cx="5496892" cy="320664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0388" y="1870146"/>
            <a:ext cx="5308600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16216" y="1879477"/>
            <a:ext cx="5308600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10325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6" y="6056586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47790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Background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2263841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0244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Conten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419878"/>
            <a:ext cx="7044612" cy="52189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97342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Li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467634"/>
            <a:ext cx="3383280" cy="111856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419877"/>
            <a:ext cx="7044612" cy="54677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1660849"/>
            <a:ext cx="3398520" cy="477727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/>
              <a:t> </a:t>
            </a: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8107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Line (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27982" y="1143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653143" y="6147927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134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Title +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1216" y="3173514"/>
            <a:ext cx="3485645" cy="109990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326" y="588935"/>
            <a:ext cx="7523583" cy="545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217" y="4273420"/>
            <a:ext cx="3500885" cy="17728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87918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588935"/>
            <a:ext cx="11364685" cy="545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40497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age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5543226"/>
            <a:ext cx="11196734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1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3265" y="6156509"/>
            <a:ext cx="11196670" cy="5381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233265" y="259930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</p:spTree>
    <p:extLst>
      <p:ext uri="{BB962C8B-B14F-4D97-AF65-F5344CB8AC3E}">
        <p14:creationId xmlns:p14="http://schemas.microsoft.com/office/powerpoint/2010/main" val="366713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Title + Subtitle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6" y="3116425"/>
            <a:ext cx="11140751" cy="830264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15" y="3962012"/>
            <a:ext cx="11140751" cy="10603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09831" y="759781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68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Blue">
    <p:bg>
      <p:bgPr>
        <a:pattFill prst="pct40">
          <a:fgClr>
            <a:schemeClr val="accent6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88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1044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217" y="714376"/>
            <a:ext cx="8104608" cy="4781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879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+ Subtitle // Light">
    <p:bg>
      <p:bgPr>
        <a:pattFill prst="pct4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Blue bg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8625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Red bg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446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217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0794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72656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7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216" y="1390262"/>
            <a:ext cx="11430000" cy="438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4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2" r:id="rId2"/>
    <p:sldLayoutId id="2147483896" r:id="rId3"/>
    <p:sldLayoutId id="2147483897" r:id="rId4"/>
    <p:sldLayoutId id="2147483865" r:id="rId5"/>
    <p:sldLayoutId id="2147483893" r:id="rId6"/>
    <p:sldLayoutId id="2147483894" r:id="rId7"/>
    <p:sldLayoutId id="2147483867" r:id="rId8"/>
    <p:sldLayoutId id="2147483890" r:id="rId9"/>
    <p:sldLayoutId id="2147483866" r:id="rId10"/>
    <p:sldLayoutId id="2147483880" r:id="rId11"/>
    <p:sldLayoutId id="2147483885" r:id="rId12"/>
    <p:sldLayoutId id="2147483881" r:id="rId13"/>
    <p:sldLayoutId id="2147483876" r:id="rId14"/>
    <p:sldLayoutId id="2147483883" r:id="rId15"/>
    <p:sldLayoutId id="2147483884" r:id="rId16"/>
    <p:sldLayoutId id="2147483877" r:id="rId17"/>
    <p:sldLayoutId id="2147483868" r:id="rId18"/>
    <p:sldLayoutId id="2147483891" r:id="rId19"/>
    <p:sldLayoutId id="2147483869" r:id="rId20"/>
    <p:sldLayoutId id="2147483870" r:id="rId21"/>
    <p:sldLayoutId id="2147483871" r:id="rId22"/>
    <p:sldLayoutId id="2147483872" r:id="rId23"/>
    <p:sldLayoutId id="2147483889" r:id="rId24"/>
    <p:sldLayoutId id="2147483878" r:id="rId25"/>
    <p:sldLayoutId id="2147483886" r:id="rId26"/>
    <p:sldLayoutId id="2147483888" r:id="rId27"/>
    <p:sldLayoutId id="2147483873" r:id="rId28"/>
    <p:sldLayoutId id="2147483887" r:id="rId29"/>
    <p:sldLayoutId id="2147483874" r:id="rId30"/>
    <p:sldLayoutId id="2147483875" r:id="rId3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0" kern="1200" spc="-12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4328FF-1A3F-41D0-BFE7-41AA2692A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896" y="3429000"/>
            <a:ext cx="9476208" cy="1758142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Autos n</a:t>
            </a:r>
            <a:r>
              <a:rPr lang="pt-BR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009/1.18.0004208-8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Ação: Recuperação Judicial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2ª Vara Cível da Comarca de Carazinho – 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Recuperanda: PETROPÁTRIA COMÉRCIO DE COMBUSTÍVEIS LTDA.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Judicial: Brizola e Japur Administração Judicial</a:t>
            </a: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2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E5D7A9-0967-4B59-97B3-05BC3F29F6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084" y="1642585"/>
            <a:ext cx="4948278" cy="41644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total do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Recuperanda em fevereiro de 2019 era de R$ 1.370.487,92. A diferença entre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(R$ 2.504,00) é justamente o resultado líquido do período.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Dentre as principais rubricas, estão empréstimos de CP e LP que importam em  R$ 1.483.471,00 e representam (108,3%) do passivo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empréstimos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contém R$ 450.000,00 de empréstimos de terceiros (PF); e aproximadamente R$ 1.000.000,00 de empréstimos e financiamentos bancários. O montante total desta rubrica está submetido à RJ.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tributárias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R$ 151.430,00 refere-se substancialmente ao parcelamento do INSS, no valor de R$ 134.168,00 o qual não é escopo da RJ.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trabalhistas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valor de R$ 134.973,00 também não está elencado na RJ e contém os encargos sociais a pagar, folha de pagamento e provisões (13º salário e férias).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0FF5C-8956-493A-ABDE-D4BFD35EABC1}"/>
              </a:ext>
            </a:extLst>
          </p:cNvPr>
          <p:cNvSpPr/>
          <p:nvPr/>
        </p:nvSpPr>
        <p:spPr>
          <a:xfrm>
            <a:off x="368969" y="348183"/>
            <a:ext cx="11598442" cy="987065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mês de fevereiro de 2019. Apresenta-se abaixo uma análise sobre sua posição financeira (balanço patrimonial).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ED379-D793-4555-9B5E-A52046AD8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5323-6A9D-422D-A6BB-8BD3E5113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22095"/>
              </p:ext>
            </p:extLst>
          </p:nvPr>
        </p:nvGraphicFramePr>
        <p:xfrm>
          <a:off x="222208" y="1642585"/>
          <a:ext cx="6619876" cy="416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859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E5D7A9-0967-4B59-97B3-05BC3F29F6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77063" y="1518876"/>
            <a:ext cx="4948278" cy="3820247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operacional líquida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em fevereiro de 2019 foi de R$ 362.585,00, sendo a média mensal de R$ 182.000,00, estando abaixo das médias dos demais anos.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2017, a média mensal de faturamento foi de R$ 212.000,00 e em 2018, reduziu para R$ 190.000,00.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margem bruta de 2019, com 13,23% é a melhor do período, em função da redução do custo que representava 91% e baixou para 87% da receita líquida.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redução significativa das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operacionais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2016 para 2017, passando de R$ 613.707,00 para R$ 197.057,00, contribuiu para a redução do prejuízo em 2018 e melhorou a margem líquida. Porém em 2019, a média mensal de despesas já é de R$ 25.000,00, ou seja, se continuar assim importará em R$ 300.000,00 no ano.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0FF5C-8956-493A-ABDE-D4BFD35EABC1}"/>
              </a:ext>
            </a:extLst>
          </p:cNvPr>
          <p:cNvSpPr/>
          <p:nvPr/>
        </p:nvSpPr>
        <p:spPr>
          <a:xfrm>
            <a:off x="368969" y="348183"/>
            <a:ext cx="11598442" cy="987065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mês de fevereiro de 2019. Apresenta-se abaixo uma análise sobre seu desempenho (resultado).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71B69D1-B4C2-4C30-AEA7-548D5153A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07108"/>
              </p:ext>
            </p:extLst>
          </p:nvPr>
        </p:nvGraphicFramePr>
        <p:xfrm>
          <a:off x="497177" y="1713032"/>
          <a:ext cx="6053749" cy="34088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8719">
                  <a:extLst>
                    <a:ext uri="{9D8B030D-6E8A-4147-A177-3AD203B41FA5}">
                      <a16:colId xmlns:a16="http://schemas.microsoft.com/office/drawing/2014/main" val="1563999311"/>
                    </a:ext>
                  </a:extLst>
                </a:gridCol>
                <a:gridCol w="1155010">
                  <a:extLst>
                    <a:ext uri="{9D8B030D-6E8A-4147-A177-3AD203B41FA5}">
                      <a16:colId xmlns:a16="http://schemas.microsoft.com/office/drawing/2014/main" val="109503201"/>
                    </a:ext>
                  </a:extLst>
                </a:gridCol>
                <a:gridCol w="1155010">
                  <a:extLst>
                    <a:ext uri="{9D8B030D-6E8A-4147-A177-3AD203B41FA5}">
                      <a16:colId xmlns:a16="http://schemas.microsoft.com/office/drawing/2014/main" val="65227679"/>
                    </a:ext>
                  </a:extLst>
                </a:gridCol>
                <a:gridCol w="1155010">
                  <a:extLst>
                    <a:ext uri="{9D8B030D-6E8A-4147-A177-3AD203B41FA5}">
                      <a16:colId xmlns:a16="http://schemas.microsoft.com/office/drawing/2014/main" val="1972268185"/>
                    </a:ext>
                  </a:extLst>
                </a:gridCol>
              </a:tblGrid>
              <a:tr h="421665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Dez/17 (acum.)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Dez/18 (acum.)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Fev/19 (acum.)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528639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Operacional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2.549.099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2.285.654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362.585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043948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(2.244.718)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(2.090.007)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(314.600)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361353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pt-BR" sz="1200" b="1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operacional bruto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304.381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195.647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47.985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218867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Operacionais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(613.707)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(197.057)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(50.491)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003725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operacional líquido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(300.204)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(1.410)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(2.504)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18027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 Bruta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11,89%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8,55%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13,23%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727121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 Líquida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-11,73%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-0,06%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-0,01%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03731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7EA2FF-EFF3-4690-922C-5707E42AC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D173-8D80-4560-ABD4-2892D3EB8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9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394FC28D-F6B5-4C92-B490-F8DE60EF18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596344FB-9E02-4EE4-9DE7-0736D105D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08294"/>
              </p:ext>
            </p:extLst>
          </p:nvPr>
        </p:nvGraphicFramePr>
        <p:xfrm>
          <a:off x="368969" y="3967506"/>
          <a:ext cx="7345242" cy="23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4965">
                  <a:extLst>
                    <a:ext uri="{9D8B030D-6E8A-4147-A177-3AD203B41FA5}">
                      <a16:colId xmlns:a16="http://schemas.microsoft.com/office/drawing/2014/main" val="2175836948"/>
                    </a:ext>
                  </a:extLst>
                </a:gridCol>
                <a:gridCol w="4180277">
                  <a:extLst>
                    <a:ext uri="{9D8B030D-6E8A-4147-A177-3AD203B41FA5}">
                      <a16:colId xmlns:a16="http://schemas.microsoft.com/office/drawing/2014/main" val="1712080109"/>
                    </a:ext>
                  </a:extLst>
                </a:gridCol>
              </a:tblGrid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Referências</a:t>
                      </a:r>
                      <a:endParaRPr lang="pt-BR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285644"/>
                  </a:ext>
                </a:extLst>
              </a:tr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Ativos Circulantes menos passivos circulantes.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30616"/>
                  </a:ext>
                </a:extLst>
              </a:tr>
              <a:tr h="2341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Ativos Circulantes exceto disponibilidades menos passivos circulantes exceto dívidas com incidência de juros.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1442"/>
                  </a:ext>
                </a:extLst>
              </a:tr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Ativo Circulante dividido por Passivo Circulante.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85167"/>
                  </a:ext>
                </a:extLst>
              </a:tr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Disponibilidades divididas por Passivo Circulante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330833"/>
                  </a:ext>
                </a:extLst>
              </a:tr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Ativo Circulante + Realizável a Longo Prazo dividido por Passivo Circulante mais Passivo Não Circulante)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62414"/>
                  </a:ext>
                </a:extLst>
              </a:tr>
              <a:tr h="2264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 Saldo de contas a receber de clientes dividido por receita de venda média diária nos últimos doze meses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12735"/>
                  </a:ext>
                </a:extLst>
              </a:tr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 Saldo de contas a pagar a dividido pelo média diária do custo de produção e mercadorias vendidas nos últimos doze meses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40391"/>
                  </a:ext>
                </a:extLst>
              </a:tr>
              <a:tr h="2041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 Indicador de alavancagem financeira, representado pelo total de passivos dividido pelo total de ativos da empresa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778305"/>
                  </a:ext>
                </a:extLst>
              </a:tr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(i) Lucro antes dos juros e Imposto de renda dividido por despesas financeiras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506673"/>
                  </a:ext>
                </a:extLst>
              </a:tr>
              <a:tr h="188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(j) Dívida Total / Patrimônio Líquido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06014"/>
                  </a:ext>
                </a:extLst>
              </a:tr>
              <a:tr h="188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(j) Lucro Líquido do Exercício / Patrimônio Líquido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57387"/>
                  </a:ext>
                </a:extLst>
              </a:tr>
            </a:tbl>
          </a:graphicData>
        </a:graphic>
      </p:graphicFrame>
      <p:sp>
        <p:nvSpPr>
          <p:cNvPr id="5" name="Rectangle 15">
            <a:extLst>
              <a:ext uri="{FF2B5EF4-FFF2-40B4-BE49-F238E27FC236}">
                <a16:creationId xmlns:a16="http://schemas.microsoft.com/office/drawing/2014/main" id="{7E120F77-21EB-4822-9002-3EBA9D418128}"/>
              </a:ext>
            </a:extLst>
          </p:cNvPr>
          <p:cNvSpPr/>
          <p:nvPr/>
        </p:nvSpPr>
        <p:spPr>
          <a:xfrm>
            <a:off x="368969" y="348183"/>
            <a:ext cx="11598442" cy="336631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Indicadores financeiros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40736-B421-4ED0-874A-A194B1A94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05253D-1749-4FBF-9978-A5A53C79E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15668"/>
              </p:ext>
            </p:extLst>
          </p:nvPr>
        </p:nvGraphicFramePr>
        <p:xfrm>
          <a:off x="368971" y="1168216"/>
          <a:ext cx="6846477" cy="2308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7205">
                  <a:extLst>
                    <a:ext uri="{9D8B030D-6E8A-4147-A177-3AD203B41FA5}">
                      <a16:colId xmlns:a16="http://schemas.microsoft.com/office/drawing/2014/main" val="2869709241"/>
                    </a:ext>
                  </a:extLst>
                </a:gridCol>
                <a:gridCol w="864818">
                  <a:extLst>
                    <a:ext uri="{9D8B030D-6E8A-4147-A177-3AD203B41FA5}">
                      <a16:colId xmlns:a16="http://schemas.microsoft.com/office/drawing/2014/main" val="2064209129"/>
                    </a:ext>
                  </a:extLst>
                </a:gridCol>
                <a:gridCol w="864818">
                  <a:extLst>
                    <a:ext uri="{9D8B030D-6E8A-4147-A177-3AD203B41FA5}">
                      <a16:colId xmlns:a16="http://schemas.microsoft.com/office/drawing/2014/main" val="666237338"/>
                    </a:ext>
                  </a:extLst>
                </a:gridCol>
                <a:gridCol w="864818">
                  <a:extLst>
                    <a:ext uri="{9D8B030D-6E8A-4147-A177-3AD203B41FA5}">
                      <a16:colId xmlns:a16="http://schemas.microsoft.com/office/drawing/2014/main" val="1029576854"/>
                    </a:ext>
                  </a:extLst>
                </a:gridCol>
                <a:gridCol w="864818">
                  <a:extLst>
                    <a:ext uri="{9D8B030D-6E8A-4147-A177-3AD203B41FA5}">
                      <a16:colId xmlns:a16="http://schemas.microsoft.com/office/drawing/2014/main" val="406538497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INDICADORES FINANCEIROS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610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CCL - Capital Circulante Líquido (a)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-152.452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-40.123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-168.220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-169.814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183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NCG - Necessidade de Capital de Giro (b)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696.194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364.049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186.287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263.298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510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Liquidez Corrente (c)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017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Liquidez Imediata (d)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909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Liquidez Geral (e)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1837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médio de recebimentos de clientes (f)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0743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médio de pagamentos de fornecedores (g)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229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Dívida/Ativos (h)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980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 de Juros (i)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174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/ Patrimônio Líquido (j)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3087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Rentabilidade sobre Patrimônio Líquido (h)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422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B154F09-4BF8-49F0-A5DB-8188E0C9816D}"/>
              </a:ext>
            </a:extLst>
          </p:cNvPr>
          <p:cNvSpPr/>
          <p:nvPr/>
        </p:nvSpPr>
        <p:spPr>
          <a:xfrm>
            <a:off x="8126146" y="763204"/>
            <a:ext cx="3570017" cy="428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indicadores que apresentam a liquidez da empresa, ou seja, sua capacidade de pagar as contas em dia, vem reduzindo ano a ano. Em fevereiro de 2019, a liquidez corrente e geral, se mantiveram, porém a liquidez imediata reduziu de R$ 0,11 para R$ 0,02.</a:t>
            </a: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prazos médios de recebimento e pagamento mantiveram-se constantes, porém a Empresa vem pagando seus fornecedores 27 dias antes de receber dos clientes, ou seja, faz com que ela necessite manter capital de giro.</a:t>
            </a: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Outro indicador que é importante de ser avaliado é o giro de estoque, que em dezembro de 2018 era de 14 dias, e em fevereiro de 2019, era de 21 dias, ou seja, a empresa vem demorando mais para transformar seus estoques em dinheiro.</a:t>
            </a: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3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21BF396-2B1C-417D-AB73-D6A9160048B9}"/>
              </a:ext>
            </a:extLst>
          </p:cNvPr>
          <p:cNvSpPr/>
          <p:nvPr/>
        </p:nvSpPr>
        <p:spPr>
          <a:xfrm>
            <a:off x="368969" y="348183"/>
            <a:ext cx="11598442" cy="336631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Registro Fotográfico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819649-4417-46D6-B6C1-9B681ECCCA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6EBE5CF-63C5-4085-80D4-253E7E4DC6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229" r="2229"/>
          <a:stretch>
            <a:fillRect/>
          </a:stretch>
        </p:blipFill>
        <p:spPr>
          <a:xfrm>
            <a:off x="560388" y="1454515"/>
            <a:ext cx="5308600" cy="4167188"/>
          </a:xfrm>
        </p:spPr>
      </p:pic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FA0068C8-0F22-4353-8F43-06CEDEF1C64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2229" r="2229"/>
          <a:stretch>
            <a:fillRect/>
          </a:stretch>
        </p:blipFill>
        <p:spPr>
          <a:xfrm>
            <a:off x="6116216" y="1463846"/>
            <a:ext cx="5308600" cy="4167188"/>
          </a:xfr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A4F101B-61FA-401D-8B1E-9BF9DDC9A4F6}"/>
              </a:ext>
            </a:extLst>
          </p:cNvPr>
          <p:cNvSpPr txBox="1">
            <a:spLocks/>
          </p:cNvSpPr>
          <p:nvPr/>
        </p:nvSpPr>
        <p:spPr>
          <a:xfrm>
            <a:off x="1406715" y="1470877"/>
            <a:ext cx="3747176" cy="336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B603C-261C-4B34-B772-ADE8374C789E}"/>
              </a:ext>
            </a:extLst>
          </p:cNvPr>
          <p:cNvSpPr/>
          <p:nvPr/>
        </p:nvSpPr>
        <p:spPr>
          <a:xfrm>
            <a:off x="1306546" y="1069672"/>
            <a:ext cx="3816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do posto no dia da visita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F889E7-982D-4A9E-A395-773FBCC5544E}"/>
              </a:ext>
            </a:extLst>
          </p:cNvPr>
          <p:cNvSpPr/>
          <p:nvPr/>
        </p:nvSpPr>
        <p:spPr>
          <a:xfrm>
            <a:off x="6862374" y="1040491"/>
            <a:ext cx="3816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do posto no dia da visita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6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FF05DA-62EC-44E6-ACBD-B592C9DA53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8C9A12-5C9F-4724-914D-09736E2065B6}"/>
              </a:ext>
            </a:extLst>
          </p:cNvPr>
          <p:cNvSpPr txBox="1"/>
          <p:nvPr/>
        </p:nvSpPr>
        <p:spPr>
          <a:xfrm>
            <a:off x="1499651" y="1794739"/>
            <a:ext cx="9192698" cy="35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ÍNDICE</a:t>
            </a:r>
          </a:p>
          <a:p>
            <a:pPr marL="342900" lvl="0" algn="just" defTabSz="360000">
              <a:lnSpc>
                <a:spcPct val="114000"/>
              </a:lnSpc>
            </a:pPr>
            <a:endParaRPr lang="pt-BR" sz="14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Introdução.......................................................................................................................................... 3</a:t>
            </a:r>
            <a:endParaRPr lang="en-US" sz="14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Considerações Preliminares......................................................................................................... 3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Estágio Processual....................................................................................................................... 4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Crongrama Processual................................................................................................................. 5</a:t>
            </a:r>
          </a:p>
          <a:p>
            <a:pPr marL="34290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Informações sobre as Recuperanda................................................................................................</a:t>
            </a: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Perfil dos Credores........................................................................................................................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Atuação da Recuperanda..............................................................................................................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 Visita à sede da Recuperanda.......................................................................................................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endParaRPr lang="pt-BR" sz="14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2.4. Informações adicionais..................................................................................................................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</a:p>
          <a:p>
            <a:pPr marL="34290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Econômico-Financeira..........................................................................................................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</a:t>
            </a:r>
          </a:p>
          <a:p>
            <a:pPr marL="34290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Indicadores Financeiros...................................................................................................................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</a:t>
            </a:r>
          </a:p>
          <a:p>
            <a:pPr marL="34290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Registro Fotográfico.........................................................................................................................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5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68969" y="330652"/>
            <a:ext cx="11448000" cy="6120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342900" lvl="0" indent="360000" defTabSz="360000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Introdução</a:t>
            </a:r>
            <a:endParaRPr lang="en-US" sz="1600" b="1" kern="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Considerações Preliminares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PETROPÁTRIA COMÉRCIO DE COMBUSTÍVEIS LTDA., as quais foram fornecidas por seus administradores; e (ii) conduzimos discussões com membros integrantes da administração da PETROPÁTRIA COMÉRCIO DE COMBUSTÍVEIS LTDA. sobre os negócios e as operações da referida sociedade empresária.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administração da PETROPÁTRIA COMÉRCIO DE COMBUSTÍVEIS LTDA. e seus sócios não impuseram qualquer restrição a: (i) obter todas as informações solicitadas para produzir este relatório; e (ii) chegar de forma independente às conclusões aqui contidas.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relatório e as opiniões aqui contidas tem a finalidade de informar a todos os interessados no presente processo, observando o fato de que qualquer leitor deste relatório deve estar ciente das condições que nortearam este trabalho.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Exceto quando expressamente mencionado, os valores indicados neste relatório estão expressos em reais (R$).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68969" y="330651"/>
            <a:ext cx="5550568" cy="623209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lvl="0" indent="360000" defTabSz="360000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</a:t>
            </a:r>
            <a:r>
              <a:rPr lang="pt-BR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Estágio Processual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Trata-se de Recuperação Judicial requerida em 02 de outubro de 2018 por sociedade empresária de responsabilidade limitada, dedicada à exploração venda de combustíveis.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Examinados os requisitos objetivos e subjetivos, foi deferido o processamento da Recuperação Judicial em decisão datada de 07/11/2018 e veiculada no DJE de 29/11/2018.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Remetidas as correspondências previstas no art. 22, I, “a”, da 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LRF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, logo após a investidura no encargo, o edital de que trata o art. 52, § 1º, da 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LRF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, foi veiculado no 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DJE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 de 15/03/2019, considerando-se publicado em 18/03/2019.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Com a publicação do edital, teve início a fase extrajudicial de verificação de créditos, a ser conduzida pela Administração Judicial, culminando com a entrega da relação de credores do art. 7º, § 2º, da 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LRF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, no prazo de até 60 dias. 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Sobreveio despacho definindo que a forma de contagem dos prazos será em dias úteis, na forma do art. 219, do CPC (fls. 175/176).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</a:rPr>
              <a:t>Ainda, no prazo assinalado pelo art. 53, da </a:t>
            </a:r>
            <a:r>
              <a:rPr lang="pt-BR" sz="1200" dirty="0" err="1">
                <a:solidFill>
                  <a:schemeClr val="tx2"/>
                </a:solidFill>
                <a:latin typeface="Arial" panose="020B0604020202020204" pitchFamily="34" charset="0"/>
              </a:rPr>
              <a:t>LRF</a:t>
            </a: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</a:rPr>
              <a:t>, a Recuperanda apresentou o plano de recuperação (fls. 227/236vº). 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</a:rPr>
              <a:t>Houve também a juntada do laudo econômico-financeiro (fls.  237/257) e laudo de avaliação dos bens  (fls. 259/270).</a:t>
            </a:r>
          </a:p>
          <a:p>
            <a:pPr indent="360000" algn="just" defTabSz="360000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É como se encontra o processo.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0ED28-CDB3-4DD3-A463-1081668D3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AE565-18A9-46C5-9892-52DF0F136A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5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68969" y="348183"/>
            <a:ext cx="11598442" cy="958660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Crongrama Processual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52425" algn="just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Abaixo apresentamos o cronograma processual da Recuperanda subdividido nas etapas de Recuperação Judicial e Verificação de créditos.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0F03-DB57-41F4-A9B8-08C2AF8B3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3C16F79-9465-4C00-886A-CABD051EA7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traight Connector 36">
            <a:extLst>
              <a:ext uri="{FF2B5EF4-FFF2-40B4-BE49-F238E27FC236}">
                <a16:creationId xmlns:a16="http://schemas.microsoft.com/office/drawing/2014/main" id="{5D6BB143-052D-4FAD-B655-39CE0F501100}"/>
              </a:ext>
            </a:extLst>
          </p:cNvPr>
          <p:cNvCxnSpPr>
            <a:cxnSpLocks/>
          </p:cNvCxnSpPr>
          <p:nvPr/>
        </p:nvCxnSpPr>
        <p:spPr>
          <a:xfrm flipV="1">
            <a:off x="1502836" y="2133306"/>
            <a:ext cx="11363" cy="1800000"/>
          </a:xfrm>
          <a:prstGeom prst="line">
            <a:avLst/>
          </a:prstGeom>
          <a:ln w="25400">
            <a:solidFill>
              <a:srgbClr val="FF99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95A4086-F907-480A-BF3F-082E2FAA06A9}"/>
              </a:ext>
            </a:extLst>
          </p:cNvPr>
          <p:cNvSpPr txBox="1"/>
          <p:nvPr/>
        </p:nvSpPr>
        <p:spPr>
          <a:xfrm>
            <a:off x="1514199" y="2105367"/>
            <a:ext cx="124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42">
            <a:extLst>
              <a:ext uri="{FF2B5EF4-FFF2-40B4-BE49-F238E27FC236}">
                <a16:creationId xmlns:a16="http://schemas.microsoft.com/office/drawing/2014/main" id="{00AFA40F-E82E-45B4-9979-4501F934F5ED}"/>
              </a:ext>
            </a:extLst>
          </p:cNvPr>
          <p:cNvCxnSpPr/>
          <p:nvPr/>
        </p:nvCxnSpPr>
        <p:spPr>
          <a:xfrm flipV="1">
            <a:off x="4010445" y="2150461"/>
            <a:ext cx="0" cy="1800000"/>
          </a:xfrm>
          <a:prstGeom prst="line">
            <a:avLst/>
          </a:prstGeom>
          <a:ln w="25400">
            <a:solidFill>
              <a:srgbClr val="00B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802B379-563C-41C6-A934-1649EADE7433}"/>
              </a:ext>
            </a:extLst>
          </p:cNvPr>
          <p:cNvSpPr txBox="1"/>
          <p:nvPr/>
        </p:nvSpPr>
        <p:spPr>
          <a:xfrm>
            <a:off x="4070227" y="2089677"/>
            <a:ext cx="177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200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Publicação do edital do (art. 52, §1º </a:t>
            </a:r>
            <a:r>
              <a:rPr lang="pt-BR" altLang="ko-KR" sz="1200" b="1" dirty="0" err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LRF</a:t>
            </a:r>
            <a:r>
              <a:rPr lang="pt-BR" altLang="ko-KR" sz="1200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pt-BR" altLang="ko-KR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Connector 52">
            <a:extLst>
              <a:ext uri="{FF2B5EF4-FFF2-40B4-BE49-F238E27FC236}">
                <a16:creationId xmlns:a16="http://schemas.microsoft.com/office/drawing/2014/main" id="{FD702CA0-E3A2-4184-83D0-17CE566039A4}"/>
              </a:ext>
            </a:extLst>
          </p:cNvPr>
          <p:cNvCxnSpPr/>
          <p:nvPr/>
        </p:nvCxnSpPr>
        <p:spPr>
          <a:xfrm flipV="1">
            <a:off x="2797045" y="4246364"/>
            <a:ext cx="0" cy="1800000"/>
          </a:xfrm>
          <a:prstGeom prst="line">
            <a:avLst/>
          </a:prstGeom>
          <a:ln w="25400">
            <a:solidFill>
              <a:srgbClr val="0070C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A1D6775-4136-45CC-B3AF-21B1E48A7737}"/>
              </a:ext>
            </a:extLst>
          </p:cNvPr>
          <p:cNvSpPr txBox="1"/>
          <p:nvPr/>
        </p:nvSpPr>
        <p:spPr>
          <a:xfrm>
            <a:off x="2833842" y="5419861"/>
            <a:ext cx="123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Deferimento </a:t>
            </a:r>
            <a:r>
              <a:rPr lang="en-US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52 LRF)</a:t>
            </a:r>
            <a:endParaRPr lang="ko-KR" alt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ECF23-2D47-4E70-8267-4D0E323D3AE6}"/>
              </a:ext>
            </a:extLst>
          </p:cNvPr>
          <p:cNvSpPr txBox="1"/>
          <p:nvPr/>
        </p:nvSpPr>
        <p:spPr>
          <a:xfrm>
            <a:off x="514119" y="4285742"/>
            <a:ext cx="197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02/10/2018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6477687-8F8E-4461-94B3-28C2D0EDCD22}"/>
              </a:ext>
            </a:extLst>
          </p:cNvPr>
          <p:cNvSpPr txBox="1"/>
          <p:nvPr/>
        </p:nvSpPr>
        <p:spPr>
          <a:xfrm>
            <a:off x="3102539" y="4366219"/>
            <a:ext cx="164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400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18/03/2019</a:t>
            </a:r>
            <a:endParaRPr lang="pt-BR" altLang="ko-K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88D1F4-365E-4AB8-9B04-440E8410B5CC}"/>
              </a:ext>
            </a:extLst>
          </p:cNvPr>
          <p:cNvSpPr txBox="1"/>
          <p:nvPr/>
        </p:nvSpPr>
        <p:spPr>
          <a:xfrm>
            <a:off x="1940700" y="3564481"/>
            <a:ext cx="171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05/11/2018</a:t>
            </a:r>
            <a:endParaRPr lang="ko-KR" alt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그룹 1">
            <a:extLst>
              <a:ext uri="{FF2B5EF4-FFF2-40B4-BE49-F238E27FC236}">
                <a16:creationId xmlns:a16="http://schemas.microsoft.com/office/drawing/2014/main" id="{54C15FED-D44A-4874-AAEE-68A3AD43EC95}"/>
              </a:ext>
            </a:extLst>
          </p:cNvPr>
          <p:cNvGrpSpPr/>
          <p:nvPr/>
        </p:nvGrpSpPr>
        <p:grpSpPr>
          <a:xfrm>
            <a:off x="749064" y="3803812"/>
            <a:ext cx="4671491" cy="550376"/>
            <a:chOff x="940255" y="3653999"/>
            <a:chExt cx="4695443" cy="550376"/>
          </a:xfrm>
          <a:solidFill>
            <a:srgbClr val="B2B2B2"/>
          </a:solidFill>
        </p:grpSpPr>
        <p:sp>
          <p:nvSpPr>
            <p:cNvPr id="76" name="Oval 2">
              <a:extLst>
                <a:ext uri="{FF2B5EF4-FFF2-40B4-BE49-F238E27FC236}">
                  <a16:creationId xmlns:a16="http://schemas.microsoft.com/office/drawing/2014/main" id="{F94CB2EC-4AB7-4D6C-96DB-84A0BC4547F4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77" name="Oval 4">
              <a:extLst>
                <a:ext uri="{FF2B5EF4-FFF2-40B4-BE49-F238E27FC236}">
                  <a16:creationId xmlns:a16="http://schemas.microsoft.com/office/drawing/2014/main" id="{FDA63B66-C59E-4321-89F2-9AA08499DB23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78" name="Oval 5">
              <a:extLst>
                <a:ext uri="{FF2B5EF4-FFF2-40B4-BE49-F238E27FC236}">
                  <a16:creationId xmlns:a16="http://schemas.microsoft.com/office/drawing/2014/main" id="{F678CF31-0FEF-4B3E-A555-B6BE7176502E}"/>
                </a:ext>
              </a:extLst>
            </p:cNvPr>
            <p:cNvSpPr/>
            <p:nvPr/>
          </p:nvSpPr>
          <p:spPr>
            <a:xfrm>
              <a:off x="195659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79" name="Oval 6">
              <a:extLst>
                <a:ext uri="{FF2B5EF4-FFF2-40B4-BE49-F238E27FC236}">
                  <a16:creationId xmlns:a16="http://schemas.microsoft.com/office/drawing/2014/main" id="{2D727D16-B2D2-4A3A-A28C-D72C04412AC9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B3A99F4A-039E-4906-BB1B-DDF610BBE793}"/>
                </a:ext>
              </a:extLst>
            </p:cNvPr>
            <p:cNvSpPr/>
            <p:nvPr/>
          </p:nvSpPr>
          <p:spPr>
            <a:xfrm>
              <a:off x="3235303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37D18AEE-41ED-4459-9B53-2C845B1B736F}"/>
                </a:ext>
              </a:extLst>
            </p:cNvPr>
            <p:cNvSpPr/>
            <p:nvPr/>
          </p:nvSpPr>
          <p:spPr>
            <a:xfrm>
              <a:off x="349765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5" name="Oval 12">
              <a:extLst>
                <a:ext uri="{FF2B5EF4-FFF2-40B4-BE49-F238E27FC236}">
                  <a16:creationId xmlns:a16="http://schemas.microsoft.com/office/drawing/2014/main" id="{06BF9A1A-D60D-4834-B9EA-2B97186E939D}"/>
                </a:ext>
              </a:extLst>
            </p:cNvPr>
            <p:cNvSpPr/>
            <p:nvPr/>
          </p:nvSpPr>
          <p:spPr>
            <a:xfrm>
              <a:off x="3768940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8" name="Oval 15">
              <a:extLst>
                <a:ext uri="{FF2B5EF4-FFF2-40B4-BE49-F238E27FC236}">
                  <a16:creationId xmlns:a16="http://schemas.microsoft.com/office/drawing/2014/main" id="{2AA927E8-D762-4445-9D7B-32A32A46EDD8}"/>
                </a:ext>
              </a:extLst>
            </p:cNvPr>
            <p:cNvSpPr/>
            <p:nvPr/>
          </p:nvSpPr>
          <p:spPr>
            <a:xfrm>
              <a:off x="470951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9" name="Oval 16">
              <a:extLst>
                <a:ext uri="{FF2B5EF4-FFF2-40B4-BE49-F238E27FC236}">
                  <a16:creationId xmlns:a16="http://schemas.microsoft.com/office/drawing/2014/main" id="{ACAA2303-15C7-4DEA-ADA0-289629A27885}"/>
                </a:ext>
              </a:extLst>
            </p:cNvPr>
            <p:cNvSpPr/>
            <p:nvPr/>
          </p:nvSpPr>
          <p:spPr>
            <a:xfrm>
              <a:off x="496407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90" name="Group 27">
              <a:extLst>
                <a:ext uri="{FF2B5EF4-FFF2-40B4-BE49-F238E27FC236}">
                  <a16:creationId xmlns:a16="http://schemas.microsoft.com/office/drawing/2014/main" id="{F5DCF690-5D82-491A-80CB-F2EF745B8E3F}"/>
                </a:ext>
              </a:extLst>
            </p:cNvPr>
            <p:cNvGrpSpPr/>
            <p:nvPr/>
          </p:nvGrpSpPr>
          <p:grpSpPr>
            <a:xfrm>
              <a:off x="4944190" y="3653999"/>
              <a:ext cx="691508" cy="550376"/>
              <a:chOff x="850271" y="4477263"/>
              <a:chExt cx="691508" cy="550376"/>
            </a:xfrm>
            <a:grpFill/>
          </p:grpSpPr>
          <p:sp>
            <p:nvSpPr>
              <p:cNvPr id="97" name="Rounded Rectangle 25">
                <a:extLst>
                  <a:ext uri="{FF2B5EF4-FFF2-40B4-BE49-F238E27FC236}">
                    <a16:creationId xmlns:a16="http://schemas.microsoft.com/office/drawing/2014/main" id="{EEF30700-7686-44BB-9025-C67FEA756E07}"/>
                  </a:ext>
                </a:extLst>
              </p:cNvPr>
              <p:cNvSpPr/>
              <p:nvPr/>
            </p:nvSpPr>
            <p:spPr>
              <a:xfrm rot="2624939">
                <a:off x="850271" y="4477263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8" name="Rounded Rectangle 26">
                <a:extLst>
                  <a:ext uri="{FF2B5EF4-FFF2-40B4-BE49-F238E27FC236}">
                    <a16:creationId xmlns:a16="http://schemas.microsoft.com/office/drawing/2014/main" id="{51DEF626-D64D-4A3E-90E0-9E16C59C606B}"/>
                  </a:ext>
                </a:extLst>
              </p:cNvPr>
              <p:cNvSpPr/>
              <p:nvPr/>
            </p:nvSpPr>
            <p:spPr>
              <a:xfrm rot="18900000">
                <a:off x="858937" y="4847639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91" name="Oval 29">
              <a:extLst>
                <a:ext uri="{FF2B5EF4-FFF2-40B4-BE49-F238E27FC236}">
                  <a16:creationId xmlns:a16="http://schemas.microsoft.com/office/drawing/2014/main" id="{8C2B11C3-A4A5-450B-B8C7-5A0C3D7771DD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2" name="Oval 30">
              <a:extLst>
                <a:ext uri="{FF2B5EF4-FFF2-40B4-BE49-F238E27FC236}">
                  <a16:creationId xmlns:a16="http://schemas.microsoft.com/office/drawing/2014/main" id="{E557F025-25F6-4B3F-B2F4-A53353F4CDF4}"/>
                </a:ext>
              </a:extLst>
            </p:cNvPr>
            <p:cNvSpPr/>
            <p:nvPr/>
          </p:nvSpPr>
          <p:spPr>
            <a:xfrm>
              <a:off x="2828414" y="3734345"/>
              <a:ext cx="368424" cy="3684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3" name="Oval 31">
              <a:extLst>
                <a:ext uri="{FF2B5EF4-FFF2-40B4-BE49-F238E27FC236}">
                  <a16:creationId xmlns:a16="http://schemas.microsoft.com/office/drawing/2014/main" id="{3AE3AF0C-17E0-42FB-9D40-44746A87AB2F}"/>
                </a:ext>
              </a:extLst>
            </p:cNvPr>
            <p:cNvSpPr/>
            <p:nvPr/>
          </p:nvSpPr>
          <p:spPr>
            <a:xfrm>
              <a:off x="4040199" y="3734345"/>
              <a:ext cx="368424" cy="3684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4" name="Oval 5">
              <a:extLst>
                <a:ext uri="{FF2B5EF4-FFF2-40B4-BE49-F238E27FC236}">
                  <a16:creationId xmlns:a16="http://schemas.microsoft.com/office/drawing/2014/main" id="{2E32C520-4759-4712-8A35-28566AB3815F}"/>
                </a:ext>
              </a:extLst>
            </p:cNvPr>
            <p:cNvSpPr/>
            <p:nvPr/>
          </p:nvSpPr>
          <p:spPr>
            <a:xfrm>
              <a:off x="2244579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6" name="Oval 13">
              <a:extLst>
                <a:ext uri="{FF2B5EF4-FFF2-40B4-BE49-F238E27FC236}">
                  <a16:creationId xmlns:a16="http://schemas.microsoft.com/office/drawing/2014/main" id="{0738C64D-1AAF-401D-A3F9-2B2CD1AEA142}"/>
                </a:ext>
              </a:extLst>
            </p:cNvPr>
            <p:cNvSpPr/>
            <p:nvPr/>
          </p:nvSpPr>
          <p:spPr>
            <a:xfrm>
              <a:off x="4467773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99" name="CaixaDeTexto 92">
            <a:extLst>
              <a:ext uri="{FF2B5EF4-FFF2-40B4-BE49-F238E27FC236}">
                <a16:creationId xmlns:a16="http://schemas.microsoft.com/office/drawing/2014/main" id="{80ECFB58-D838-453B-A0D8-1A1A5E7A7EF4}"/>
              </a:ext>
            </a:extLst>
          </p:cNvPr>
          <p:cNvSpPr txBox="1"/>
          <p:nvPr/>
        </p:nvSpPr>
        <p:spPr>
          <a:xfrm>
            <a:off x="644872" y="1488416"/>
            <a:ext cx="428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Recuperação judicial</a:t>
            </a:r>
          </a:p>
        </p:txBody>
      </p:sp>
      <p:cxnSp>
        <p:nvCxnSpPr>
          <p:cNvPr id="100" name="Straight Connector 36">
            <a:extLst>
              <a:ext uri="{FF2B5EF4-FFF2-40B4-BE49-F238E27FC236}">
                <a16:creationId xmlns:a16="http://schemas.microsoft.com/office/drawing/2014/main" id="{D687EBA1-D5E9-42F6-BBA7-92443E84B2B7}"/>
              </a:ext>
            </a:extLst>
          </p:cNvPr>
          <p:cNvCxnSpPr>
            <a:cxnSpLocks/>
          </p:cNvCxnSpPr>
          <p:nvPr/>
        </p:nvCxnSpPr>
        <p:spPr>
          <a:xfrm flipV="1">
            <a:off x="7586101" y="2125906"/>
            <a:ext cx="11363" cy="1800000"/>
          </a:xfrm>
          <a:prstGeom prst="line">
            <a:avLst/>
          </a:prstGeom>
          <a:ln w="25400">
            <a:solidFill>
              <a:srgbClr val="FF99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F62874B-B1D5-4CF0-8958-D26C127A1BB5}"/>
              </a:ext>
            </a:extLst>
          </p:cNvPr>
          <p:cNvSpPr txBox="1"/>
          <p:nvPr/>
        </p:nvSpPr>
        <p:spPr>
          <a:xfrm>
            <a:off x="7646941" y="2102562"/>
            <a:ext cx="12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Connector 52">
            <a:extLst>
              <a:ext uri="{FF2B5EF4-FFF2-40B4-BE49-F238E27FC236}">
                <a16:creationId xmlns:a16="http://schemas.microsoft.com/office/drawing/2014/main" id="{888E0C33-4F1F-40E2-8705-2E4EABDC1854}"/>
              </a:ext>
            </a:extLst>
          </p:cNvPr>
          <p:cNvCxnSpPr/>
          <p:nvPr/>
        </p:nvCxnSpPr>
        <p:spPr>
          <a:xfrm flipV="1">
            <a:off x="9458417" y="4281066"/>
            <a:ext cx="0" cy="1800000"/>
          </a:xfrm>
          <a:prstGeom prst="line">
            <a:avLst/>
          </a:prstGeom>
          <a:ln w="25400">
            <a:solidFill>
              <a:srgbClr val="0070C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3DC0D7C-F30A-4113-A913-B434BE4C7F24}"/>
              </a:ext>
            </a:extLst>
          </p:cNvPr>
          <p:cNvSpPr txBox="1"/>
          <p:nvPr/>
        </p:nvSpPr>
        <p:spPr>
          <a:xfrm>
            <a:off x="7228115" y="5442618"/>
            <a:ext cx="221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Decurso do prazo para verificação de créditos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D1F2393-848E-4AFF-84E1-28C36A4EF502}"/>
              </a:ext>
            </a:extLst>
          </p:cNvPr>
          <p:cNvSpPr txBox="1"/>
          <p:nvPr/>
        </p:nvSpPr>
        <p:spPr>
          <a:xfrm>
            <a:off x="8632718" y="3599304"/>
            <a:ext cx="171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Estágio atual</a:t>
            </a:r>
            <a:endParaRPr lang="pt-BR" altLang="ko-K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그룹 1">
            <a:extLst>
              <a:ext uri="{FF2B5EF4-FFF2-40B4-BE49-F238E27FC236}">
                <a16:creationId xmlns:a16="http://schemas.microsoft.com/office/drawing/2014/main" id="{D5025B9A-48D5-4D2B-B4FD-8423F4C12A1F}"/>
              </a:ext>
            </a:extLst>
          </p:cNvPr>
          <p:cNvGrpSpPr/>
          <p:nvPr/>
        </p:nvGrpSpPr>
        <p:grpSpPr>
          <a:xfrm>
            <a:off x="6835136" y="3824359"/>
            <a:ext cx="4772260" cy="550376"/>
            <a:chOff x="940255" y="3646062"/>
            <a:chExt cx="4796732" cy="550376"/>
          </a:xfrm>
          <a:solidFill>
            <a:srgbClr val="B2B2B2"/>
          </a:solidFill>
        </p:grpSpPr>
        <p:sp>
          <p:nvSpPr>
            <p:cNvPr id="106" name="Oval 2">
              <a:extLst>
                <a:ext uri="{FF2B5EF4-FFF2-40B4-BE49-F238E27FC236}">
                  <a16:creationId xmlns:a16="http://schemas.microsoft.com/office/drawing/2014/main" id="{471E59BB-4609-47F7-9853-BDE433993C7E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07" name="Oval 4">
              <a:extLst>
                <a:ext uri="{FF2B5EF4-FFF2-40B4-BE49-F238E27FC236}">
                  <a16:creationId xmlns:a16="http://schemas.microsoft.com/office/drawing/2014/main" id="{062BAB1E-9EAF-4AB2-9985-BDAB788CAB79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D03F1D5B-DAB8-4664-8B61-B4CBA3D6C5F0}"/>
                </a:ext>
              </a:extLst>
            </p:cNvPr>
            <p:cNvSpPr/>
            <p:nvPr/>
          </p:nvSpPr>
          <p:spPr>
            <a:xfrm>
              <a:off x="195659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09" name="Oval 6">
              <a:extLst>
                <a:ext uri="{FF2B5EF4-FFF2-40B4-BE49-F238E27FC236}">
                  <a16:creationId xmlns:a16="http://schemas.microsoft.com/office/drawing/2014/main" id="{377944E6-4929-43E2-9211-5186DEFC02F4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0" name="Oval 7">
              <a:extLst>
                <a:ext uri="{FF2B5EF4-FFF2-40B4-BE49-F238E27FC236}">
                  <a16:creationId xmlns:a16="http://schemas.microsoft.com/office/drawing/2014/main" id="{AAD520A8-1FC6-44B3-8D48-FC291F0AF4D2}"/>
                </a:ext>
              </a:extLst>
            </p:cNvPr>
            <p:cNvSpPr/>
            <p:nvPr/>
          </p:nvSpPr>
          <p:spPr>
            <a:xfrm>
              <a:off x="2820541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316E972E-C3CF-4596-940B-55A4FB97209E}"/>
                </a:ext>
              </a:extLst>
            </p:cNvPr>
            <p:cNvSpPr/>
            <p:nvPr/>
          </p:nvSpPr>
          <p:spPr>
            <a:xfrm>
              <a:off x="3108522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2" name="Oval 9">
              <a:extLst>
                <a:ext uri="{FF2B5EF4-FFF2-40B4-BE49-F238E27FC236}">
                  <a16:creationId xmlns:a16="http://schemas.microsoft.com/office/drawing/2014/main" id="{F56F12CF-DB4F-4624-AC6D-B6ED3B992398}"/>
                </a:ext>
              </a:extLst>
            </p:cNvPr>
            <p:cNvSpPr/>
            <p:nvPr/>
          </p:nvSpPr>
          <p:spPr>
            <a:xfrm>
              <a:off x="383688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3" name="Oval 10">
              <a:extLst>
                <a:ext uri="{FF2B5EF4-FFF2-40B4-BE49-F238E27FC236}">
                  <a16:creationId xmlns:a16="http://schemas.microsoft.com/office/drawing/2014/main" id="{D9A1A73C-4B3C-46EE-9B6B-C69BE1BDE3F8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4" name="Oval 11">
              <a:extLst>
                <a:ext uri="{FF2B5EF4-FFF2-40B4-BE49-F238E27FC236}">
                  <a16:creationId xmlns:a16="http://schemas.microsoft.com/office/drawing/2014/main" id="{A938EECB-DB2E-4B04-AD28-CFF5D05904A7}"/>
                </a:ext>
              </a:extLst>
            </p:cNvPr>
            <p:cNvSpPr/>
            <p:nvPr/>
          </p:nvSpPr>
          <p:spPr>
            <a:xfrm>
              <a:off x="4700827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1DEFBBC0-8ECD-489C-8175-3937D0B7C545}"/>
                </a:ext>
              </a:extLst>
            </p:cNvPr>
            <p:cNvSpPr/>
            <p:nvPr/>
          </p:nvSpPr>
          <p:spPr>
            <a:xfrm>
              <a:off x="498880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116" name="Group 27">
              <a:extLst>
                <a:ext uri="{FF2B5EF4-FFF2-40B4-BE49-F238E27FC236}">
                  <a16:creationId xmlns:a16="http://schemas.microsoft.com/office/drawing/2014/main" id="{64B4EF4F-18DD-45DE-ADCB-A04AC61AC93F}"/>
                </a:ext>
              </a:extLst>
            </p:cNvPr>
            <p:cNvGrpSpPr/>
            <p:nvPr/>
          </p:nvGrpSpPr>
          <p:grpSpPr>
            <a:xfrm>
              <a:off x="5045515" y="3646062"/>
              <a:ext cx="691472" cy="550376"/>
              <a:chOff x="951596" y="4469326"/>
              <a:chExt cx="691472" cy="550376"/>
            </a:xfrm>
            <a:grpFill/>
          </p:grpSpPr>
          <p:sp>
            <p:nvSpPr>
              <p:cNvPr id="121" name="Rounded Rectangle 25">
                <a:extLst>
                  <a:ext uri="{FF2B5EF4-FFF2-40B4-BE49-F238E27FC236}">
                    <a16:creationId xmlns:a16="http://schemas.microsoft.com/office/drawing/2014/main" id="{F7385A98-D92B-49E6-9298-3895F2FF7C72}"/>
                  </a:ext>
                </a:extLst>
              </p:cNvPr>
              <p:cNvSpPr/>
              <p:nvPr/>
            </p:nvSpPr>
            <p:spPr>
              <a:xfrm rot="2624939">
                <a:off x="951596" y="4469326"/>
                <a:ext cx="682843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2" name="Rounded Rectangle 26">
                <a:extLst>
                  <a:ext uri="{FF2B5EF4-FFF2-40B4-BE49-F238E27FC236}">
                    <a16:creationId xmlns:a16="http://schemas.microsoft.com/office/drawing/2014/main" id="{74CB255E-5822-4C92-A417-2FA02BECB5DC}"/>
                  </a:ext>
                </a:extLst>
              </p:cNvPr>
              <p:cNvSpPr/>
              <p:nvPr/>
            </p:nvSpPr>
            <p:spPr>
              <a:xfrm rot="18900000">
                <a:off x="960226" y="4839702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17" name="Oval 29">
              <a:extLst>
                <a:ext uri="{FF2B5EF4-FFF2-40B4-BE49-F238E27FC236}">
                  <a16:creationId xmlns:a16="http://schemas.microsoft.com/office/drawing/2014/main" id="{E9E2A3A4-9F43-4FB2-8CBB-DD79EB3BF207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8" name="Oval 30">
              <a:extLst>
                <a:ext uri="{FF2B5EF4-FFF2-40B4-BE49-F238E27FC236}">
                  <a16:creationId xmlns:a16="http://schemas.microsoft.com/office/drawing/2014/main" id="{3824AC6C-1AFA-40B6-A2EA-5CE4B71AC20F}"/>
                </a:ext>
              </a:extLst>
            </p:cNvPr>
            <p:cNvSpPr/>
            <p:nvPr/>
          </p:nvSpPr>
          <p:spPr>
            <a:xfrm>
              <a:off x="3396503" y="3734345"/>
              <a:ext cx="368424" cy="3684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D96769C9-6C1F-453A-B992-BB64B6035512}"/>
                </a:ext>
              </a:extLst>
            </p:cNvPr>
            <p:cNvSpPr/>
            <p:nvPr/>
          </p:nvSpPr>
          <p:spPr>
            <a:xfrm>
              <a:off x="2244579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20" name="Oval 9">
              <a:extLst>
                <a:ext uri="{FF2B5EF4-FFF2-40B4-BE49-F238E27FC236}">
                  <a16:creationId xmlns:a16="http://schemas.microsoft.com/office/drawing/2014/main" id="{80EA492A-24DC-472C-BD50-795822F3F0BB}"/>
                </a:ext>
              </a:extLst>
            </p:cNvPr>
            <p:cNvSpPr/>
            <p:nvPr/>
          </p:nvSpPr>
          <p:spPr>
            <a:xfrm>
              <a:off x="412486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123" name="CaixaDeTexto 2">
            <a:extLst>
              <a:ext uri="{FF2B5EF4-FFF2-40B4-BE49-F238E27FC236}">
                <a16:creationId xmlns:a16="http://schemas.microsoft.com/office/drawing/2014/main" id="{89A89EC4-4585-4A76-8615-0F25D33F95E8}"/>
              </a:ext>
            </a:extLst>
          </p:cNvPr>
          <p:cNvSpPr txBox="1"/>
          <p:nvPr/>
        </p:nvSpPr>
        <p:spPr>
          <a:xfrm>
            <a:off x="6611988" y="1485826"/>
            <a:ext cx="428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Verificação de créditos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F24C31-5A9A-4AC6-B1B5-5853DE7948A3}"/>
              </a:ext>
            </a:extLst>
          </p:cNvPr>
          <p:cNvSpPr txBox="1"/>
          <p:nvPr/>
        </p:nvSpPr>
        <p:spPr>
          <a:xfrm>
            <a:off x="6659905" y="4284555"/>
            <a:ext cx="197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02/10/2018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7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D2CF7E-157D-44B1-945F-B282E7E83EF1}"/>
              </a:ext>
            </a:extLst>
          </p:cNvPr>
          <p:cNvSpPr/>
          <p:nvPr/>
        </p:nvSpPr>
        <p:spPr>
          <a:xfrm>
            <a:off x="368969" y="348183"/>
            <a:ext cx="11598442" cy="1688732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indent="352425">
              <a:lnSpc>
                <a:spcPct val="114000"/>
              </a:lnSpc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Informações sobre a Recuperanda</a:t>
            </a:r>
            <a:endParaRPr lang="en-US" sz="1600" b="1" kern="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352425">
              <a:lnSpc>
                <a:spcPct val="114000"/>
              </a:lnSpc>
            </a:pPr>
            <a:endParaRPr lang="pt-BR" sz="1400" b="1" kern="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352425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Perfil dos Credores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passivo sujeito à Recuperação Judicial monta um valor de R$ 1.585.783. A lista de credores da Recuperanda, conforme petição inicial, contém R$ 450 mil de créditos junto a pessoas físicas, cerca de R$ 1 milhão de créditos junto a instituições financeiras e aproximadamente R$ 100 mil de credores pessoa jurídica. Abaixo representamos os principais credores através de gráficos: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87BF4-1D2B-4D8B-9F12-406EBD1D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401D8-AF48-48FB-8356-8D98187993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320388"/>
              </p:ext>
            </p:extLst>
          </p:nvPr>
        </p:nvGraphicFramePr>
        <p:xfrm>
          <a:off x="1232880" y="2175681"/>
          <a:ext cx="9279076" cy="468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660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118016-F58F-4D7F-A2AC-D4245B9ACBB4}"/>
              </a:ext>
            </a:extLst>
          </p:cNvPr>
          <p:cNvSpPr/>
          <p:nvPr/>
        </p:nvSpPr>
        <p:spPr>
          <a:xfrm>
            <a:off x="368969" y="348183"/>
            <a:ext cx="11448000" cy="6120000"/>
          </a:xfrm>
          <a:prstGeom prst="rect">
            <a:avLst/>
          </a:prstGeom>
          <a:solidFill>
            <a:schemeClr val="bg1"/>
          </a:solidFill>
        </p:spPr>
        <p:txBody>
          <a:bodyPr wrap="square" numCol="2" spcCol="360000">
            <a:spAutoFit/>
          </a:bodyPr>
          <a:lstStyle/>
          <a:p>
            <a:pPr indent="352425" algn="just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Atuação da Recuperanda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352425" algn="just">
              <a:lnSpc>
                <a:spcPct val="114000"/>
              </a:lnSpc>
            </a:pPr>
            <a:endParaRPr lang="pt-BR" sz="1400" b="1" kern="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352425" algn="just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Conforme mencionado em petição inicial, a Recuperanda é pessoa jurídica de direito privado, constituída em 26 de junho de 2006 na forma de sociedade empresária de responsabilidade limitada, com sede na cidade de Carazinho, RS.</a:t>
            </a:r>
          </a:p>
          <a:p>
            <a:pPr lvl="0" indent="352425" algn="just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 indent="352425" algn="just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Atua no comércio varejista de combustíveis para veículos automotores; comércio varejista de lubrificantes; serviços de lavagem, lubrificação e polimento de veículos automotores; comércio varejista de mercadorias e loja de conveniência.</a:t>
            </a:r>
          </a:p>
          <a:p>
            <a:pPr lvl="0" indent="352425" algn="just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 indent="352425" algn="just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matriz está localizada no bairro Sommer (Carazinho, RS), a qual se encontra fechada no momento; enquanto a filial está localizada no bairro Vila Rica (Carazinho, RS) e mantém suas atividades operacionais em funcionamento. Atualmente a Recuperanda conta com 2 funcionários, sendo: 1 frentista e 1 caixa; e um administrador sócio, o Sr. Rudi Oscar Stürmer.</a:t>
            </a:r>
          </a:p>
          <a:p>
            <a:pPr lvl="0" indent="352425" algn="just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 indent="352425" algn="just">
              <a:lnSpc>
                <a:spcPct val="114000"/>
              </a:lnSpc>
            </a:pPr>
            <a:endParaRPr lang="pt-BR" sz="1400" b="1" kern="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352425" algn="just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 Visita à sede da Recuperanda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22 de março de 2019, a Administração Judicial realizou visita à sede da Recuperanda, na cidade de Carazinho – RS. O Sr. Rudi Stürmer, sócio da Recuperanda, discorreu sobre as atividades operacionais e situação da empresa.</a:t>
            </a: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 destacar que o presente relatório trata da situação da Recuperanda referente ao mês de março de 2019, porém analisa sua situação econômico-financeira referente ao mês de fevereiro de 2019.</a:t>
            </a: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informado à Administração Judicial que os meses de janeiro e fevereiro de 2019 foram marcados pela redução drástica nas vendas. De dezembro/18 a fevereiro/19, postos concorrentes vendiam combustível abaixo do preço de custo. </a:t>
            </a: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março de 2019, estes concorrentes cessaram as promoções de modo que o cliente do bairro onde está instalado o posto da Recuperanda não se deslocaria mais ao centro somente para abastecer nos postos concorrentes.</a:t>
            </a: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forma, a expectativa é que o volume de vendas aumente a partir do mês de março de 2019, o que seria crucial para o cumprimento do futuro plano de recuperação.</a:t>
            </a: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termos de estrutura física, não houve ampliações ou mudanças, tampouco novas demissões e contratações de pessoal.</a:t>
            </a: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loja de conveniência segue oferecendo produtos essencialmente básicos aos clientes, representando baixa  expressividade no faturamento da Empresa. </a:t>
            </a: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3A051-6FCC-4C7B-8EDF-71E304F2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73BFF-6ED2-4799-874C-875C53BCE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24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30542-920B-428F-B4F1-F203833E6E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recolhimento de tributos correntes está em dia. Destaca-se, no entanto, que o INSS correspondente ao período anterior à RJ ainda está atrasado.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878D50-D418-4E3D-A439-0A887F3DB7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 foram contraídos novos empréstimos, tampouco ativos imobilizados.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711F0F-CAEC-4180-BC01-CD3032E81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Recuperanda vem conseguindo cumprir seus prazos com os pagamentos de despesas gerais (luz, água, salários e aquelas não submetidas à Recuperação Judicial).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9EB13B-D967-4FF5-B87B-0835C02E4E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Recuperanda vem honrando com o pagamento dos honorários mensais.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D099EF54-4375-42D7-95DA-42125D5B154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/>
      </p:pic>
      <p:pic>
        <p:nvPicPr>
          <p:cNvPr id="26" name="Picture Placeholder 25" descr="Money">
            <a:extLst>
              <a:ext uri="{FF2B5EF4-FFF2-40B4-BE49-F238E27FC236}">
                <a16:creationId xmlns:a16="http://schemas.microsoft.com/office/drawing/2014/main" id="{749B67A6-E77E-41B0-AB55-26082814640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/>
      </p:pic>
      <p:pic>
        <p:nvPicPr>
          <p:cNvPr id="28" name="Picture Placeholder 27" descr="Stopwatch">
            <a:extLst>
              <a:ext uri="{FF2B5EF4-FFF2-40B4-BE49-F238E27FC236}">
                <a16:creationId xmlns:a16="http://schemas.microsoft.com/office/drawing/2014/main" id="{0A3CE29F-88CB-4F9D-9AD3-89B4CFE2488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/>
      </p:pic>
      <p:pic>
        <p:nvPicPr>
          <p:cNvPr id="30" name="Picture Placeholder 29" descr="Daily Calendar">
            <a:extLst>
              <a:ext uri="{FF2B5EF4-FFF2-40B4-BE49-F238E27FC236}">
                <a16:creationId xmlns:a16="http://schemas.microsoft.com/office/drawing/2014/main" id="{975D0D6B-E632-4542-BDF4-9E08AA955A3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9122A3-A932-42C5-A8A7-B135CB3A0D72}"/>
              </a:ext>
            </a:extLst>
          </p:cNvPr>
          <p:cNvSpPr/>
          <p:nvPr/>
        </p:nvSpPr>
        <p:spPr>
          <a:xfrm>
            <a:off x="368969" y="348183"/>
            <a:ext cx="11598442" cy="306109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2.4. Informações adicionais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0B90766-0F48-44FA-89F9-25E9C0BF247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C9BF18E-7521-4B50-9711-3AC7320D21E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46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E5D7A9-0967-4B59-97B3-05BC3F29F6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6216" y="1663939"/>
            <a:ext cx="4948278" cy="47590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total do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Recuperanda em fevereiro de 2019 era de R$ 1.367.983,50.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Dentre as principais rubricas estão o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imobilizado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(48%),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direitos realizáveis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(18%) e as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do exercício seguinte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(18%).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imobilizado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R$ 651.938,00 se refere substancialmente às construções em andamento (prédios da filial Vila Rica) que ainda não foram concluídas e não têm previsão para tal, no montante de R$ 618.673,00.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 de 1/3 do saldo, que corresponde a R$ 101.000,00,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realizáveis a curto prazo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refere a vendas antigas efetuadas a prazo, cujo histórico foi perdido, impossibilitando sua cobrança, as quais devem ser baixadas.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do exercício seguinte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R$ 244.467,00 é composto sobretudo pelos encargos financeiros a apropriar (juros de empréstimos não pagos, cujos valores principais estão submetidos à RJ), o qual de acordo com a normas contábeis NBC TG 12 devem ser registrados como redutor das contas do passivo, pois não apresentam liquidez.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0FF5C-8956-493A-ABDE-D4BFD35EABC1}"/>
              </a:ext>
            </a:extLst>
          </p:cNvPr>
          <p:cNvSpPr/>
          <p:nvPr/>
        </p:nvSpPr>
        <p:spPr>
          <a:xfrm>
            <a:off x="368969" y="348183"/>
            <a:ext cx="11598442" cy="1004570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mês de fevereiro de 2019. Apresenta-se abaixo uma análise sobre sua posição financeira (balanço patrimonial).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4CBC56-308B-4DF5-9942-E418444ACD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792753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0D9D94A-D61D-48B6-A191-A0BAF7B1E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25934"/>
              </p:ext>
            </p:extLst>
          </p:nvPr>
        </p:nvGraphicFramePr>
        <p:xfrm>
          <a:off x="0" y="1335248"/>
          <a:ext cx="6729413" cy="544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068181"/>
      </p:ext>
    </p:extLst>
  </p:cSld>
  <p:clrMapOvr>
    <a:masterClrMapping/>
  </p:clrMapOvr>
</p:sld>
</file>

<file path=ppt/theme/theme1.xml><?xml version="1.0" encoding="utf-8"?>
<a:theme xmlns:a="http://schemas.openxmlformats.org/drawingml/2006/main" name="NOWCO Master">
  <a:themeElements>
    <a:clrScheme name="Custom 14">
      <a:dk1>
        <a:srgbClr val="F0F4FA"/>
      </a:dk1>
      <a:lt1>
        <a:srgbClr val="FCFDFE"/>
      </a:lt1>
      <a:dk2>
        <a:srgbClr val="0C1624"/>
      </a:dk2>
      <a:lt2>
        <a:srgbClr val="F0F4FA"/>
      </a:lt2>
      <a:accent1>
        <a:srgbClr val="0C1624"/>
      </a:accent1>
      <a:accent2>
        <a:srgbClr val="3D6EB7"/>
      </a:accent2>
      <a:accent3>
        <a:srgbClr val="F58673"/>
      </a:accent3>
      <a:accent4>
        <a:srgbClr val="F16953"/>
      </a:accent4>
      <a:accent5>
        <a:srgbClr val="22375C"/>
      </a:accent5>
      <a:accent6>
        <a:srgbClr val="1A2A46"/>
      </a:accent6>
      <a:hlink>
        <a:srgbClr val="F16953"/>
      </a:hlink>
      <a:folHlink>
        <a:srgbClr val="F8A79A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wco-corporate-template" id="{37AAEE3E-5247-4054-AC57-BB65D5E0883B}" vid="{337ED34B-C5C7-4D2F-B536-2CAE28140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Props1.xml><?xml version="1.0" encoding="utf-8"?>
<ds:datastoreItem xmlns:ds="http://schemas.openxmlformats.org/officeDocument/2006/customXml" ds:itemID="{3F57E163-BF88-4060-B37C-DF7B474396CA}"/>
</file>

<file path=customXml/itemProps2.xml><?xml version="1.0" encoding="utf-8"?>
<ds:datastoreItem xmlns:ds="http://schemas.openxmlformats.org/officeDocument/2006/customXml" ds:itemID="{7914CD72-78CF-4050-9730-FD8D643320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746DC-69F8-4332-94C8-93B0273FA5E9}">
  <ds:schemaRefs>
    <ds:schemaRef ds:uri="428182ff-5b7c-42a0-853e-d54b6befd95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0f10aa4-5702-47bb-b7f6-1e31cf998bd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nowco-corporate-template</Template>
  <TotalTime>946</TotalTime>
  <Words>1428</Words>
  <Application>Microsoft Office PowerPoint</Application>
  <PresentationFormat>Widescreen</PresentationFormat>
  <Paragraphs>270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Open Sans Light</vt:lpstr>
      <vt:lpstr>Open Sans Semibold</vt:lpstr>
      <vt:lpstr>Tw Cen MT</vt:lpstr>
      <vt:lpstr>Wingdings</vt:lpstr>
      <vt:lpstr>NOWCO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Fernanda BJ Adm Judicial</dc:creator>
  <cp:lastModifiedBy>Rafael Marques Brizola</cp:lastModifiedBy>
  <cp:revision>74</cp:revision>
  <cp:lastPrinted>2019-04-18T02:35:35Z</cp:lastPrinted>
  <dcterms:created xsi:type="dcterms:W3CDTF">2019-01-24T17:20:57Z</dcterms:created>
  <dcterms:modified xsi:type="dcterms:W3CDTF">2019-04-24T20:30:32Z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