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8"/>
  </p:notesMasterIdLst>
  <p:handoutMasterIdLst>
    <p:handoutMasterId r:id="rId19"/>
  </p:handoutMasterIdLst>
  <p:sldIdLst>
    <p:sldId id="279" r:id="rId5"/>
    <p:sldId id="272" r:id="rId6"/>
    <p:sldId id="258" r:id="rId7"/>
    <p:sldId id="260" r:id="rId8"/>
    <p:sldId id="261" r:id="rId9"/>
    <p:sldId id="277" r:id="rId10"/>
    <p:sldId id="263" r:id="rId11"/>
    <p:sldId id="264" r:id="rId12"/>
    <p:sldId id="265" r:id="rId13"/>
    <p:sldId id="273" r:id="rId14"/>
    <p:sldId id="274" r:id="rId15"/>
    <p:sldId id="275" r:id="rId16"/>
    <p:sldId id="267" r:id="rId17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akata" initials="r" lastIdx="1" clrIdx="0">
    <p:extLst>
      <p:ext uri="{19B8F6BF-5375-455C-9EA6-DF929625EA0E}">
        <p15:presenceInfo xmlns:p15="http://schemas.microsoft.com/office/powerpoint/2012/main" userId="ragak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4D4D4D"/>
    <a:srgbClr val="B2B2B2"/>
    <a:srgbClr val="339933"/>
    <a:srgbClr val="F0563C"/>
    <a:srgbClr val="5F5F5F"/>
    <a:srgbClr val="EE2E62"/>
    <a:srgbClr val="F2ECEE"/>
    <a:srgbClr val="EE4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80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Lampert Ribas" userId="c6931f72-285c-4313-9c5c-8599eae37293" providerId="ADAL" clId="{09B92EAD-64C3-42D2-B5DB-52316A5EB936}"/>
    <pc:docChg chg="undo custSel addSld delSld modSld">
      <pc:chgData name="Fernanda Lampert Ribas" userId="c6931f72-285c-4313-9c5c-8599eae37293" providerId="ADAL" clId="{09B92EAD-64C3-42D2-B5DB-52316A5EB936}" dt="2019-01-29T17:30:57.675" v="5209" actId="20577"/>
      <pc:docMkLst>
        <pc:docMk/>
      </pc:docMkLst>
      <pc:sldChg chg="modSp">
        <pc:chgData name="Fernanda Lampert Ribas" userId="c6931f72-285c-4313-9c5c-8599eae37293" providerId="ADAL" clId="{09B92EAD-64C3-42D2-B5DB-52316A5EB936}" dt="2019-01-29T17:28:19.573" v="5181" actId="207"/>
        <pc:sldMkLst>
          <pc:docMk/>
          <pc:sldMk cId="3930777999" sldId="258"/>
        </pc:sldMkLst>
        <pc:spChg chg="mod">
          <ac:chgData name="Fernanda Lampert Ribas" userId="c6931f72-285c-4313-9c5c-8599eae37293" providerId="ADAL" clId="{09B92EAD-64C3-42D2-B5DB-52316A5EB936}" dt="2019-01-29T17:28:19.573" v="5181" actId="207"/>
          <ac:spMkLst>
            <pc:docMk/>
            <pc:sldMk cId="3930777999" sldId="258"/>
            <ac:spMk id="5" creationId="{9350B13F-3EB0-48E8-82E5-4FAF0222232E}"/>
          </ac:spMkLst>
        </pc:spChg>
      </pc:sldChg>
      <pc:sldChg chg="addSp delSp modSp">
        <pc:chgData name="Fernanda Lampert Ribas" userId="c6931f72-285c-4313-9c5c-8599eae37293" providerId="ADAL" clId="{09B92EAD-64C3-42D2-B5DB-52316A5EB936}" dt="2019-01-29T17:27:56.583" v="5179" actId="13926"/>
        <pc:sldMkLst>
          <pc:docMk/>
          <pc:sldMk cId="2228155129" sldId="260"/>
        </pc:sldMkLst>
        <pc:spChg chg="add del mod">
          <ac:chgData name="Fernanda Lampert Ribas" userId="c6931f72-285c-4313-9c5c-8599eae37293" providerId="ADAL" clId="{09B92EAD-64C3-42D2-B5DB-52316A5EB936}" dt="2019-01-29T17:23:56.496" v="5140" actId="478"/>
          <ac:spMkLst>
            <pc:docMk/>
            <pc:sldMk cId="2228155129" sldId="260"/>
            <ac:spMk id="3" creationId="{6244D519-DEBB-4D6E-9A7B-8AEADF3BA2D8}"/>
          </ac:spMkLst>
        </pc:spChg>
        <pc:spChg chg="mod">
          <ac:chgData name="Fernanda Lampert Ribas" userId="c6931f72-285c-4313-9c5c-8599eae37293" providerId="ADAL" clId="{09B92EAD-64C3-42D2-B5DB-52316A5EB936}" dt="2019-01-29T17:27:56.583" v="5179" actId="13926"/>
          <ac:spMkLst>
            <pc:docMk/>
            <pc:sldMk cId="2228155129" sldId="260"/>
            <ac:spMk id="5" creationId="{9350B13F-3EB0-48E8-82E5-4FAF0222232E}"/>
          </ac:spMkLst>
        </pc:spChg>
      </pc:sldChg>
      <pc:sldChg chg="addSp delSp modSp">
        <pc:chgData name="Fernanda Lampert Ribas" userId="c6931f72-285c-4313-9c5c-8599eae37293" providerId="ADAL" clId="{09B92EAD-64C3-42D2-B5DB-52316A5EB936}" dt="2019-01-29T12:53:05.530" v="253" actId="404"/>
        <pc:sldMkLst>
          <pc:docMk/>
          <pc:sldMk cId="645671313" sldId="261"/>
        </pc:sldMkLst>
        <pc:spChg chg="mod">
          <ac:chgData name="Fernanda Lampert Ribas" userId="c6931f72-285c-4313-9c5c-8599eae37293" providerId="ADAL" clId="{09B92EAD-64C3-42D2-B5DB-52316A5EB936}" dt="2019-01-29T12:24:47.790" v="11" actId="1076"/>
          <ac:spMkLst>
            <pc:docMk/>
            <pc:sldMk cId="645671313" sldId="261"/>
            <ac:spMk id="5" creationId="{9350B13F-3EB0-48E8-82E5-4FAF0222232E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6" creationId="{CFB41253-92D6-4FD4-8D54-75F534E42AB6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8" creationId="{E8A440EB-7947-443D-A78B-C79A95FD59E9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10" creationId="{9E3871B1-A1CB-453D-A272-5E53DD8F65E3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11" creationId="{816008BE-7A97-42F5-824E-0F4D99872A9E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12" creationId="{939BF44D-76A3-45C3-9CC6-491FB0A85CBF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13" creationId="{BAAB9BE6-91D1-4D6C-A737-90A5F5D61489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37" creationId="{0E89F89A-213E-4A92-91F4-6D6CBDCCA783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40" creationId="{8F1F6B97-0368-43E1-B993-AD6352329170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42" creationId="{70B84E91-C63D-49C0-9CD1-7D95F52ED9E9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43" creationId="{8A43B13F-99D1-45C0-BAE7-EFBDA795B45C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62" creationId="{834D58B4-FF89-4A6A-8A8F-0C951EBD0751}"/>
          </ac:spMkLst>
        </pc:spChg>
        <pc:spChg chg="del">
          <ac:chgData name="Fernanda Lampert Ribas" userId="c6931f72-285c-4313-9c5c-8599eae37293" providerId="ADAL" clId="{09B92EAD-64C3-42D2-B5DB-52316A5EB936}" dt="2019-01-29T12:24:55.119" v="12" actId="478"/>
          <ac:spMkLst>
            <pc:docMk/>
            <pc:sldMk cId="645671313" sldId="261"/>
            <ac:spMk id="63" creationId="{29D52769-962C-4268-B15F-06988942E891}"/>
          </ac:spMkLst>
        </pc:spChg>
        <pc:spChg chg="add mod">
          <ac:chgData name="Fernanda Lampert Ribas" userId="c6931f72-285c-4313-9c5c-8599eae37293" providerId="ADAL" clId="{09B92EAD-64C3-42D2-B5DB-52316A5EB936}" dt="2019-01-29T12:39:10.342" v="78" actId="207"/>
          <ac:spMkLst>
            <pc:docMk/>
            <pc:sldMk cId="645671313" sldId="261"/>
            <ac:spMk id="67" creationId="{895A4086-F907-480A-BF3F-082E2FAA06A9}"/>
          </ac:spMkLst>
        </pc:spChg>
        <pc:spChg chg="add mod">
          <ac:chgData name="Fernanda Lampert Ribas" userId="c6931f72-285c-4313-9c5c-8599eae37293" providerId="ADAL" clId="{09B92EAD-64C3-42D2-B5DB-52316A5EB936}" dt="2019-01-29T12:53:05.530" v="253" actId="404"/>
          <ac:spMkLst>
            <pc:docMk/>
            <pc:sldMk cId="645671313" sldId="261"/>
            <ac:spMk id="69" creationId="{0802B379-563C-41C6-A934-1649EADE7433}"/>
          </ac:spMkLst>
        </pc:spChg>
        <pc:spChg chg="add mod">
          <ac:chgData name="Fernanda Lampert Ribas" userId="c6931f72-285c-4313-9c5c-8599eae37293" providerId="ADAL" clId="{09B92EAD-64C3-42D2-B5DB-52316A5EB936}" dt="2019-01-29T12:37:05.564" v="35" actId="207"/>
          <ac:spMkLst>
            <pc:docMk/>
            <pc:sldMk cId="645671313" sldId="261"/>
            <ac:spMk id="71" creationId="{AA1D6775-4136-45CC-B3AF-21B1E48A7737}"/>
          </ac:spMkLst>
        </pc:spChg>
        <pc:spChg chg="add mod">
          <ac:chgData name="Fernanda Lampert Ribas" userId="c6931f72-285c-4313-9c5c-8599eae37293" providerId="ADAL" clId="{09B92EAD-64C3-42D2-B5DB-52316A5EB936}" dt="2019-01-29T12:39:10.342" v="78" actId="207"/>
          <ac:spMkLst>
            <pc:docMk/>
            <pc:sldMk cId="645671313" sldId="261"/>
            <ac:spMk id="72" creationId="{84CECF23-2D47-4E70-8267-4D0E323D3AE6}"/>
          </ac:spMkLst>
        </pc:spChg>
        <pc:spChg chg="add mod">
          <ac:chgData name="Fernanda Lampert Ribas" userId="c6931f72-285c-4313-9c5c-8599eae37293" providerId="ADAL" clId="{09B92EAD-64C3-42D2-B5DB-52316A5EB936}" dt="2019-01-29T12:38:24.040" v="70" actId="1076"/>
          <ac:spMkLst>
            <pc:docMk/>
            <pc:sldMk cId="645671313" sldId="261"/>
            <ac:spMk id="73" creationId="{06477687-8F8E-4461-94B3-28C2D0EDCD22}"/>
          </ac:spMkLst>
        </pc:spChg>
        <pc:spChg chg="add mod">
          <ac:chgData name="Fernanda Lampert Ribas" userId="c6931f72-285c-4313-9c5c-8599eae37293" providerId="ADAL" clId="{09B92EAD-64C3-42D2-B5DB-52316A5EB936}" dt="2019-01-29T12:36:09.662" v="26" actId="207"/>
          <ac:spMkLst>
            <pc:docMk/>
            <pc:sldMk cId="645671313" sldId="261"/>
            <ac:spMk id="74" creationId="{FF88D1F4-365E-4AB8-9B04-440E8410B5CC}"/>
          </ac:spMkLst>
        </pc:spChg>
        <pc:spChg chg="mod">
          <ac:chgData name="Fernanda Lampert Ribas" userId="c6931f72-285c-4313-9c5c-8599eae37293" providerId="ADAL" clId="{09B92EAD-64C3-42D2-B5DB-52316A5EB936}" dt="2019-01-29T12:38:57.120" v="76" actId="207"/>
          <ac:spMkLst>
            <pc:docMk/>
            <pc:sldMk cId="645671313" sldId="261"/>
            <ac:spMk id="91" creationId="{8C2B11C3-A4A5-450B-B8C7-5A0C3D7771DD}"/>
          </ac:spMkLst>
        </pc:spChg>
        <pc:spChg chg="mod">
          <ac:chgData name="Fernanda Lampert Ribas" userId="c6931f72-285c-4313-9c5c-8599eae37293" providerId="ADAL" clId="{09B92EAD-64C3-42D2-B5DB-52316A5EB936}" dt="2019-01-29T12:36:50.310" v="32" actId="207"/>
          <ac:spMkLst>
            <pc:docMk/>
            <pc:sldMk cId="645671313" sldId="261"/>
            <ac:spMk id="92" creationId="{E557F025-25F6-4B3F-B2F4-A53353F4CDF4}"/>
          </ac:spMkLst>
        </pc:spChg>
        <pc:spChg chg="mod">
          <ac:chgData name="Fernanda Lampert Ribas" userId="c6931f72-285c-4313-9c5c-8599eae37293" providerId="ADAL" clId="{09B92EAD-64C3-42D2-B5DB-52316A5EB936}" dt="2019-01-29T12:37:21.619" v="37" actId="207"/>
          <ac:spMkLst>
            <pc:docMk/>
            <pc:sldMk cId="645671313" sldId="261"/>
            <ac:spMk id="93" creationId="{3AE3AF0C-17E0-42FB-9D40-44746A87AB2F}"/>
          </ac:spMkLst>
        </pc:spChg>
        <pc:spChg chg="add mod">
          <ac:chgData name="Fernanda Lampert Ribas" userId="c6931f72-285c-4313-9c5c-8599eae37293" providerId="ADAL" clId="{09B92EAD-64C3-42D2-B5DB-52316A5EB936}" dt="2019-01-29T12:35:53.104" v="25" actId="255"/>
          <ac:spMkLst>
            <pc:docMk/>
            <pc:sldMk cId="645671313" sldId="261"/>
            <ac:spMk id="99" creationId="{80ECFB58-D838-453B-A0D8-1A1A5E7A7EF4}"/>
          </ac:spMkLst>
        </pc:spChg>
        <pc:spChg chg="add mod">
          <ac:chgData name="Fernanda Lampert Ribas" userId="c6931f72-285c-4313-9c5c-8599eae37293" providerId="ADAL" clId="{09B92EAD-64C3-42D2-B5DB-52316A5EB936}" dt="2019-01-29T12:39:10.342" v="78" actId="207"/>
          <ac:spMkLst>
            <pc:docMk/>
            <pc:sldMk cId="645671313" sldId="261"/>
            <ac:spMk id="101" creationId="{AF62874B-B1D5-4CF0-8958-D26C127A1BB5}"/>
          </ac:spMkLst>
        </pc:spChg>
        <pc:spChg chg="add mod">
          <ac:chgData name="Fernanda Lampert Ribas" userId="c6931f72-285c-4313-9c5c-8599eae37293" providerId="ADAL" clId="{09B92EAD-64C3-42D2-B5DB-52316A5EB936}" dt="2019-01-29T12:53:02.903" v="252" actId="404"/>
          <ac:spMkLst>
            <pc:docMk/>
            <pc:sldMk cId="645671313" sldId="261"/>
            <ac:spMk id="103" creationId="{C3DC0D7C-F30A-4113-A913-B434BE4C7F24}"/>
          </ac:spMkLst>
        </pc:spChg>
        <pc:spChg chg="add mod">
          <ac:chgData name="Fernanda Lampert Ribas" userId="c6931f72-285c-4313-9c5c-8599eae37293" providerId="ADAL" clId="{09B92EAD-64C3-42D2-B5DB-52316A5EB936}" dt="2019-01-29T12:39:51.254" v="83" actId="207"/>
          <ac:spMkLst>
            <pc:docMk/>
            <pc:sldMk cId="645671313" sldId="261"/>
            <ac:spMk id="104" creationId="{3D1F2393-848E-4AFF-84E1-28C36A4EF502}"/>
          </ac:spMkLst>
        </pc:spChg>
        <pc:spChg chg="mod">
          <ac:chgData name="Fernanda Lampert Ribas" userId="c6931f72-285c-4313-9c5c-8599eae37293" providerId="ADAL" clId="{09B92EAD-64C3-42D2-B5DB-52316A5EB936}" dt="2019-01-29T12:39:22.927" v="81" actId="207"/>
          <ac:spMkLst>
            <pc:docMk/>
            <pc:sldMk cId="645671313" sldId="261"/>
            <ac:spMk id="117" creationId="{E9E2A3A4-9F43-4FB2-8CBB-DD79EB3BF207}"/>
          </ac:spMkLst>
        </pc:spChg>
        <pc:spChg chg="mod">
          <ac:chgData name="Fernanda Lampert Ribas" userId="c6931f72-285c-4313-9c5c-8599eae37293" providerId="ADAL" clId="{09B92EAD-64C3-42D2-B5DB-52316A5EB936}" dt="2019-01-29T12:38:42.137" v="74" actId="207"/>
          <ac:spMkLst>
            <pc:docMk/>
            <pc:sldMk cId="645671313" sldId="261"/>
            <ac:spMk id="118" creationId="{3824AC6C-1AFA-40B6-A2EA-5CE4B71AC20F}"/>
          </ac:spMkLst>
        </pc:spChg>
        <pc:spChg chg="add mod">
          <ac:chgData name="Fernanda Lampert Ribas" userId="c6931f72-285c-4313-9c5c-8599eae37293" providerId="ADAL" clId="{09B92EAD-64C3-42D2-B5DB-52316A5EB936}" dt="2019-01-29T12:35:53.104" v="25" actId="255"/>
          <ac:spMkLst>
            <pc:docMk/>
            <pc:sldMk cId="645671313" sldId="261"/>
            <ac:spMk id="123" creationId="{89A89EC4-4585-4A76-8615-0F25D33F95E8}"/>
          </ac:spMkLst>
        </pc:spChg>
        <pc:spChg chg="add mod">
          <ac:chgData name="Fernanda Lampert Ribas" userId="c6931f72-285c-4313-9c5c-8599eae37293" providerId="ADAL" clId="{09B92EAD-64C3-42D2-B5DB-52316A5EB936}" dt="2019-01-29T12:39:18.202" v="80" actId="1076"/>
          <ac:spMkLst>
            <pc:docMk/>
            <pc:sldMk cId="645671313" sldId="261"/>
            <ac:spMk id="124" creationId="{56F24C31-5A9A-4AC6-B1B5-5853DE7948A3}"/>
          </ac:spMkLst>
        </pc:spChg>
        <pc:grpChg chg="del">
          <ac:chgData name="Fernanda Lampert Ribas" userId="c6931f72-285c-4313-9c5c-8599eae37293" providerId="ADAL" clId="{09B92EAD-64C3-42D2-B5DB-52316A5EB936}" dt="2019-01-29T12:24:55.119" v="12" actId="478"/>
          <ac:grpSpMkLst>
            <pc:docMk/>
            <pc:sldMk cId="645671313" sldId="261"/>
            <ac:grpSpMk id="14" creationId="{5C4A24E6-CDE0-4AF3-909F-8D46EE08A5B6}"/>
          </ac:grpSpMkLst>
        </pc:grpChg>
        <pc:grpChg chg="del">
          <ac:chgData name="Fernanda Lampert Ribas" userId="c6931f72-285c-4313-9c5c-8599eae37293" providerId="ADAL" clId="{09B92EAD-64C3-42D2-B5DB-52316A5EB936}" dt="2019-01-29T12:24:55.119" v="12" actId="478"/>
          <ac:grpSpMkLst>
            <pc:docMk/>
            <pc:sldMk cId="645671313" sldId="261"/>
            <ac:grpSpMk id="44" creationId="{7517CD22-ACA0-4430-98DE-4C2DCA3C382F}"/>
          </ac:grpSpMkLst>
        </pc:grpChg>
        <pc:grpChg chg="add mod">
          <ac:chgData name="Fernanda Lampert Ribas" userId="c6931f72-285c-4313-9c5c-8599eae37293" providerId="ADAL" clId="{09B92EAD-64C3-42D2-B5DB-52316A5EB936}" dt="2019-01-29T12:36:21.065" v="27" actId="207"/>
          <ac:grpSpMkLst>
            <pc:docMk/>
            <pc:sldMk cId="645671313" sldId="261"/>
            <ac:grpSpMk id="75" creationId="{54C15FED-D44A-4874-AAEE-68A3AD43EC95}"/>
          </ac:grpSpMkLst>
        </pc:grpChg>
        <pc:grpChg chg="add mod">
          <ac:chgData name="Fernanda Lampert Ribas" userId="c6931f72-285c-4313-9c5c-8599eae37293" providerId="ADAL" clId="{09B92EAD-64C3-42D2-B5DB-52316A5EB936}" dt="2019-01-29T12:36:29.735" v="28" actId="207"/>
          <ac:grpSpMkLst>
            <pc:docMk/>
            <pc:sldMk cId="645671313" sldId="261"/>
            <ac:grpSpMk id="105" creationId="{D5025B9A-48D5-4D2B-B4FD-8423F4C12A1F}"/>
          </ac:grpSpMkLst>
        </pc:grpChg>
        <pc:picChg chg="add">
          <ac:chgData name="Fernanda Lampert Ribas" userId="c6931f72-285c-4313-9c5c-8599eae37293" providerId="ADAL" clId="{09B92EAD-64C3-42D2-B5DB-52316A5EB936}" dt="2019-01-29T12:24:59.548" v="13"/>
          <ac:picMkLst>
            <pc:docMk/>
            <pc:sldMk cId="645671313" sldId="261"/>
            <ac:picMk id="64" creationId="{C3C16F79-9465-4C00-886A-CABD051EA7CE}"/>
          </ac:picMkLst>
        </pc:picChg>
        <pc:picChg chg="del">
          <ac:chgData name="Fernanda Lampert Ribas" userId="c6931f72-285c-4313-9c5c-8599eae37293" providerId="ADAL" clId="{09B92EAD-64C3-42D2-B5DB-52316A5EB936}" dt="2019-01-29T12:24:55.119" v="12" actId="478"/>
          <ac:picMkLst>
            <pc:docMk/>
            <pc:sldMk cId="645671313" sldId="261"/>
            <ac:picMk id="65" creationId="{9EF5ED83-453C-416A-9933-4DCD89BD6B01}"/>
          </ac:picMkLst>
        </pc:picChg>
        <pc:cxnChg chg="del">
          <ac:chgData name="Fernanda Lampert Ribas" userId="c6931f72-285c-4313-9c5c-8599eae37293" providerId="ADAL" clId="{09B92EAD-64C3-42D2-B5DB-52316A5EB936}" dt="2019-01-29T12:24:55.119" v="12" actId="478"/>
          <ac:cxnSpMkLst>
            <pc:docMk/>
            <pc:sldMk cId="645671313" sldId="261"/>
            <ac:cxnSpMk id="4" creationId="{71091BA8-DBCE-4E8A-B8EC-EDEFA1E52A93}"/>
          </ac:cxnSpMkLst>
        </pc:cxnChg>
        <pc:cxnChg chg="del">
          <ac:chgData name="Fernanda Lampert Ribas" userId="c6931f72-285c-4313-9c5c-8599eae37293" providerId="ADAL" clId="{09B92EAD-64C3-42D2-B5DB-52316A5EB936}" dt="2019-01-29T12:24:55.119" v="12" actId="478"/>
          <ac:cxnSpMkLst>
            <pc:docMk/>
            <pc:sldMk cId="645671313" sldId="261"/>
            <ac:cxnSpMk id="7" creationId="{AA8187B3-65DB-4DDD-BA69-09245AE29842}"/>
          </ac:cxnSpMkLst>
        </pc:cxnChg>
        <pc:cxnChg chg="del">
          <ac:chgData name="Fernanda Lampert Ribas" userId="c6931f72-285c-4313-9c5c-8599eae37293" providerId="ADAL" clId="{09B92EAD-64C3-42D2-B5DB-52316A5EB936}" dt="2019-01-29T12:24:55.119" v="12" actId="478"/>
          <ac:cxnSpMkLst>
            <pc:docMk/>
            <pc:sldMk cId="645671313" sldId="261"/>
            <ac:cxnSpMk id="9" creationId="{7CDD5B09-A484-4BF1-BA9A-2A5902C43913}"/>
          </ac:cxnSpMkLst>
        </pc:cxnChg>
        <pc:cxnChg chg="del">
          <ac:chgData name="Fernanda Lampert Ribas" userId="c6931f72-285c-4313-9c5c-8599eae37293" providerId="ADAL" clId="{09B92EAD-64C3-42D2-B5DB-52316A5EB936}" dt="2019-01-29T12:24:55.119" v="12" actId="478"/>
          <ac:cxnSpMkLst>
            <pc:docMk/>
            <pc:sldMk cId="645671313" sldId="261"/>
            <ac:cxnSpMk id="39" creationId="{1BB32948-6D71-4943-ACD3-4D880577543C}"/>
          </ac:cxnSpMkLst>
        </pc:cxnChg>
        <pc:cxnChg chg="del">
          <ac:chgData name="Fernanda Lampert Ribas" userId="c6931f72-285c-4313-9c5c-8599eae37293" providerId="ADAL" clId="{09B92EAD-64C3-42D2-B5DB-52316A5EB936}" dt="2019-01-29T12:24:55.119" v="12" actId="478"/>
          <ac:cxnSpMkLst>
            <pc:docMk/>
            <pc:sldMk cId="645671313" sldId="261"/>
            <ac:cxnSpMk id="41" creationId="{BD6C7B37-95AD-44BA-B83D-AEFCD9A25277}"/>
          </ac:cxnSpMkLst>
        </pc:cxnChg>
        <pc:cxnChg chg="add mod">
          <ac:chgData name="Fernanda Lampert Ribas" userId="c6931f72-285c-4313-9c5c-8599eae37293" providerId="ADAL" clId="{09B92EAD-64C3-42D2-B5DB-52316A5EB936}" dt="2019-01-29T12:39:01.425" v="77" actId="208"/>
          <ac:cxnSpMkLst>
            <pc:docMk/>
            <pc:sldMk cId="645671313" sldId="261"/>
            <ac:cxnSpMk id="66" creationId="{5D6BB143-052D-4FAD-B655-39CE0F501100}"/>
          </ac:cxnSpMkLst>
        </pc:cxnChg>
        <pc:cxnChg chg="add mod">
          <ac:chgData name="Fernanda Lampert Ribas" userId="c6931f72-285c-4313-9c5c-8599eae37293" providerId="ADAL" clId="{09B92EAD-64C3-42D2-B5DB-52316A5EB936}" dt="2019-01-29T12:37:31.629" v="38" actId="208"/>
          <ac:cxnSpMkLst>
            <pc:docMk/>
            <pc:sldMk cId="645671313" sldId="261"/>
            <ac:cxnSpMk id="68" creationId="{00AFA40F-E82E-45B4-9979-4501F934F5ED}"/>
          </ac:cxnSpMkLst>
        </pc:cxnChg>
        <pc:cxnChg chg="add mod">
          <ac:chgData name="Fernanda Lampert Ribas" userId="c6931f72-285c-4313-9c5c-8599eae37293" providerId="ADAL" clId="{09B92EAD-64C3-42D2-B5DB-52316A5EB936}" dt="2019-01-29T12:36:58.923" v="33" actId="208"/>
          <ac:cxnSpMkLst>
            <pc:docMk/>
            <pc:sldMk cId="645671313" sldId="261"/>
            <ac:cxnSpMk id="70" creationId="{FD702CA0-E3A2-4184-83D0-17CE566039A4}"/>
          </ac:cxnSpMkLst>
        </pc:cxnChg>
        <pc:cxnChg chg="add mod">
          <ac:chgData name="Fernanda Lampert Ribas" userId="c6931f72-285c-4313-9c5c-8599eae37293" providerId="ADAL" clId="{09B92EAD-64C3-42D2-B5DB-52316A5EB936}" dt="2019-01-29T12:39:27.397" v="82" actId="208"/>
          <ac:cxnSpMkLst>
            <pc:docMk/>
            <pc:sldMk cId="645671313" sldId="261"/>
            <ac:cxnSpMk id="100" creationId="{D687EBA1-D5E9-42F6-BBA7-92443E84B2B7}"/>
          </ac:cxnSpMkLst>
        </pc:cxnChg>
        <pc:cxnChg chg="add mod">
          <ac:chgData name="Fernanda Lampert Ribas" userId="c6931f72-285c-4313-9c5c-8599eae37293" providerId="ADAL" clId="{09B92EAD-64C3-42D2-B5DB-52316A5EB936}" dt="2019-01-29T12:38:46.922" v="75" actId="208"/>
          <ac:cxnSpMkLst>
            <pc:docMk/>
            <pc:sldMk cId="645671313" sldId="261"/>
            <ac:cxnSpMk id="102" creationId="{888E0C33-4F1F-40E2-8705-2E4EABDC1854}"/>
          </ac:cxnSpMkLst>
        </pc:cxnChg>
      </pc:sldChg>
      <pc:sldChg chg="addSp delSp modSp mod">
        <pc:chgData name="Fernanda Lampert Ribas" userId="c6931f72-285c-4313-9c5c-8599eae37293" providerId="ADAL" clId="{09B92EAD-64C3-42D2-B5DB-52316A5EB936}" dt="2019-01-29T17:25:10.847" v="5150" actId="20577"/>
        <pc:sldMkLst>
          <pc:docMk/>
          <pc:sldMk cId="1226605973" sldId="263"/>
        </pc:sldMkLst>
        <pc:spChg chg="mod">
          <ac:chgData name="Fernanda Lampert Ribas" userId="c6931f72-285c-4313-9c5c-8599eae37293" providerId="ADAL" clId="{09B92EAD-64C3-42D2-B5DB-52316A5EB936}" dt="2019-01-29T13:26:51.145" v="365" actId="20577"/>
          <ac:spMkLst>
            <pc:docMk/>
            <pc:sldMk cId="1226605973" sldId="263"/>
            <ac:spMk id="3" creationId="{E48ADFA0-98E7-4411-A04D-ED853E9E6497}"/>
          </ac:spMkLst>
        </pc:spChg>
        <pc:spChg chg="add del mod">
          <ac:chgData name="Fernanda Lampert Ribas" userId="c6931f72-285c-4313-9c5c-8599eae37293" providerId="ADAL" clId="{09B92EAD-64C3-42D2-B5DB-52316A5EB936}" dt="2019-01-29T13:25:26.198" v="276" actId="478"/>
          <ac:spMkLst>
            <pc:docMk/>
            <pc:sldMk cId="1226605973" sldId="263"/>
            <ac:spMk id="4" creationId="{D0432DB4-A8F7-4723-A0F1-6A304BD2E882}"/>
          </ac:spMkLst>
        </pc:spChg>
        <pc:spChg chg="add del mod">
          <ac:chgData name="Fernanda Lampert Ribas" userId="c6931f72-285c-4313-9c5c-8599eae37293" providerId="ADAL" clId="{09B92EAD-64C3-42D2-B5DB-52316A5EB936}" dt="2019-01-29T13:25:24.510" v="275" actId="478"/>
          <ac:spMkLst>
            <pc:docMk/>
            <pc:sldMk cId="1226605973" sldId="263"/>
            <ac:spMk id="5" creationId="{9B2F53C3-48C3-4D25-94F1-05C04EEDC19F}"/>
          </ac:spMkLst>
        </pc:spChg>
        <pc:spChg chg="mod">
          <ac:chgData name="Fernanda Lampert Ribas" userId="c6931f72-285c-4313-9c5c-8599eae37293" providerId="ADAL" clId="{09B92EAD-64C3-42D2-B5DB-52316A5EB936}" dt="2019-01-29T17:25:10.847" v="5150" actId="20577"/>
          <ac:spMkLst>
            <pc:docMk/>
            <pc:sldMk cId="1226605973" sldId="263"/>
            <ac:spMk id="16" creationId="{B9D2CF7E-157D-44B1-945F-B282E7E83EF1}"/>
          </ac:spMkLst>
        </pc:spChg>
        <pc:graphicFrameChg chg="del">
          <ac:chgData name="Fernanda Lampert Ribas" userId="c6931f72-285c-4313-9c5c-8599eae37293" providerId="ADAL" clId="{09B92EAD-64C3-42D2-B5DB-52316A5EB936}" dt="2019-01-29T13:22:02.017" v="255" actId="478"/>
          <ac:graphicFrameMkLst>
            <pc:docMk/>
            <pc:sldMk cId="1226605973" sldId="263"/>
            <ac:graphicFrameMk id="10" creationId="{17448A4A-B771-4FD0-88BC-35A655B5C255}"/>
          </ac:graphicFrameMkLst>
        </pc:graphicFrameChg>
        <pc:graphicFrameChg chg="add del">
          <ac:chgData name="Fernanda Lampert Ribas" userId="c6931f72-285c-4313-9c5c-8599eae37293" providerId="ADAL" clId="{09B92EAD-64C3-42D2-B5DB-52316A5EB936}" dt="2019-01-29T13:25:05.699" v="271" actId="478"/>
          <ac:graphicFrameMkLst>
            <pc:docMk/>
            <pc:sldMk cId="1226605973" sldId="263"/>
            <ac:graphicFrameMk id="11" creationId="{7C24E029-15DD-44F5-ADBA-14725034EB36}"/>
          </ac:graphicFrameMkLst>
        </pc:graphicFrameChg>
        <pc:graphicFrameChg chg="add mod">
          <ac:chgData name="Fernanda Lampert Ribas" userId="c6931f72-285c-4313-9c5c-8599eae37293" providerId="ADAL" clId="{09B92EAD-64C3-42D2-B5DB-52316A5EB936}" dt="2019-01-29T13:27:08.766" v="367"/>
          <ac:graphicFrameMkLst>
            <pc:docMk/>
            <pc:sldMk cId="1226605973" sldId="263"/>
            <ac:graphicFrameMk id="12" creationId="{7C24E029-15DD-44F5-ADBA-14725034EB36}"/>
          </ac:graphicFrameMkLst>
        </pc:graphicFrameChg>
        <pc:graphicFrameChg chg="del">
          <ac:chgData name="Fernanda Lampert Ribas" userId="c6931f72-285c-4313-9c5c-8599eae37293" providerId="ADAL" clId="{09B92EAD-64C3-42D2-B5DB-52316A5EB936}" dt="2019-01-29T13:22:01.034" v="254" actId="478"/>
          <ac:graphicFrameMkLst>
            <pc:docMk/>
            <pc:sldMk cId="1226605973" sldId="263"/>
            <ac:graphicFrameMk id="13" creationId="{0E84767A-6759-4D56-9BCC-6E62B15C8111}"/>
          </ac:graphicFrameMkLst>
        </pc:graphicFrameChg>
      </pc:sldChg>
      <pc:sldChg chg="addSp delSp modSp">
        <pc:chgData name="Fernanda Lampert Ribas" userId="c6931f72-285c-4313-9c5c-8599eae37293" providerId="ADAL" clId="{09B92EAD-64C3-42D2-B5DB-52316A5EB936}" dt="2019-01-29T17:25:28.986" v="5155" actId="20577"/>
        <pc:sldMkLst>
          <pc:docMk/>
          <pc:sldMk cId="564245627" sldId="264"/>
        </pc:sldMkLst>
        <pc:spChg chg="add del mod">
          <ac:chgData name="Fernanda Lampert Ribas" userId="c6931f72-285c-4313-9c5c-8599eae37293" providerId="ADAL" clId="{09B92EAD-64C3-42D2-B5DB-52316A5EB936}" dt="2019-01-29T13:52:11.955" v="574" actId="478"/>
          <ac:spMkLst>
            <pc:docMk/>
            <pc:sldMk cId="564245627" sldId="264"/>
            <ac:spMk id="4" creationId="{E57ACFC0-5F76-4B41-A748-0021C761E591}"/>
          </ac:spMkLst>
        </pc:spChg>
        <pc:spChg chg="mod">
          <ac:chgData name="Fernanda Lampert Ribas" userId="c6931f72-285c-4313-9c5c-8599eae37293" providerId="ADAL" clId="{09B92EAD-64C3-42D2-B5DB-52316A5EB936}" dt="2019-01-29T15:48:25.911" v="1400"/>
          <ac:spMkLst>
            <pc:docMk/>
            <pc:sldMk cId="564245627" sldId="264"/>
            <ac:spMk id="7" creationId="{44539519-6F31-434E-B418-4AE9974E8B1D}"/>
          </ac:spMkLst>
        </pc:spChg>
        <pc:spChg chg="del">
          <ac:chgData name="Fernanda Lampert Ribas" userId="c6931f72-285c-4313-9c5c-8599eae37293" providerId="ADAL" clId="{09B92EAD-64C3-42D2-B5DB-52316A5EB936}" dt="2019-01-29T13:52:07.361" v="572" actId="478"/>
          <ac:spMkLst>
            <pc:docMk/>
            <pc:sldMk cId="564245627" sldId="264"/>
            <ac:spMk id="8" creationId="{68F97420-4726-4DBD-A5A9-A88523087BF8}"/>
          </ac:spMkLst>
        </pc:spChg>
        <pc:spChg chg="mod">
          <ac:chgData name="Fernanda Lampert Ribas" userId="c6931f72-285c-4313-9c5c-8599eae37293" providerId="ADAL" clId="{09B92EAD-64C3-42D2-B5DB-52316A5EB936}" dt="2019-01-29T17:25:28.986" v="5155" actId="20577"/>
          <ac:spMkLst>
            <pc:docMk/>
            <pc:sldMk cId="564245627" sldId="264"/>
            <ac:spMk id="10" creationId="{33118016-F58F-4D7F-A2AC-D4245B9ACBB4}"/>
          </ac:spMkLst>
        </pc:spChg>
        <pc:spChg chg="del">
          <ac:chgData name="Fernanda Lampert Ribas" userId="c6931f72-285c-4313-9c5c-8599eae37293" providerId="ADAL" clId="{09B92EAD-64C3-42D2-B5DB-52316A5EB936}" dt="2019-01-29T13:53:42.976" v="656" actId="478"/>
          <ac:spMkLst>
            <pc:docMk/>
            <pc:sldMk cId="564245627" sldId="264"/>
            <ac:spMk id="11" creationId="{35F10B86-5C8B-43AD-9464-858542945D96}"/>
          </ac:spMkLst>
        </pc:spChg>
        <pc:spChg chg="del">
          <ac:chgData name="Fernanda Lampert Ribas" userId="c6931f72-285c-4313-9c5c-8599eae37293" providerId="ADAL" clId="{09B92EAD-64C3-42D2-B5DB-52316A5EB936}" dt="2019-01-29T13:52:13.399" v="575" actId="478"/>
          <ac:spMkLst>
            <pc:docMk/>
            <pc:sldMk cId="564245627" sldId="264"/>
            <ac:spMk id="12" creationId="{0B927CD8-A378-4C70-AA7E-F08ED2A92AD7}"/>
          </ac:spMkLst>
        </pc:spChg>
      </pc:sldChg>
      <pc:sldChg chg="modSp">
        <pc:chgData name="Fernanda Lampert Ribas" userId="c6931f72-285c-4313-9c5c-8599eae37293" providerId="ADAL" clId="{09B92EAD-64C3-42D2-B5DB-52316A5EB936}" dt="2019-01-29T17:25:32.248" v="5156" actId="20577"/>
        <pc:sldMkLst>
          <pc:docMk/>
          <pc:sldMk cId="1921466585" sldId="265"/>
        </pc:sldMkLst>
        <pc:spChg chg="mod">
          <ac:chgData name="Fernanda Lampert Ribas" userId="c6931f72-285c-4313-9c5c-8599eae37293" providerId="ADAL" clId="{09B92EAD-64C3-42D2-B5DB-52316A5EB936}" dt="2019-01-29T15:51:53.415" v="1628" actId="20577"/>
          <ac:spMkLst>
            <pc:docMk/>
            <pc:sldMk cId="1921466585" sldId="265"/>
            <ac:spMk id="7" creationId="{4FF30542-920B-428F-B4F1-F203833E6EF8}"/>
          </ac:spMkLst>
        </pc:spChg>
        <pc:spChg chg="mod">
          <ac:chgData name="Fernanda Lampert Ribas" userId="c6931f72-285c-4313-9c5c-8599eae37293" providerId="ADAL" clId="{09B92EAD-64C3-42D2-B5DB-52316A5EB936}" dt="2019-01-29T15:57:40.938" v="1653" actId="20577"/>
          <ac:spMkLst>
            <pc:docMk/>
            <pc:sldMk cId="1921466585" sldId="265"/>
            <ac:spMk id="9" creationId="{0A878D50-D418-4E3D-A439-0A887F3DB727}"/>
          </ac:spMkLst>
        </pc:spChg>
        <pc:spChg chg="mod">
          <ac:chgData name="Fernanda Lampert Ribas" userId="c6931f72-285c-4313-9c5c-8599eae37293" providerId="ADAL" clId="{09B92EAD-64C3-42D2-B5DB-52316A5EB936}" dt="2019-01-29T17:25:32.248" v="5156" actId="20577"/>
          <ac:spMkLst>
            <pc:docMk/>
            <pc:sldMk cId="1921466585" sldId="265"/>
            <ac:spMk id="16" creationId="{1C9122A3-A932-42C5-A8A7-B135CB3A0D72}"/>
          </ac:spMkLst>
        </pc:spChg>
      </pc:sldChg>
      <pc:sldChg chg="modSp">
        <pc:chgData name="Fernanda Lampert Ribas" userId="c6931f72-285c-4313-9c5c-8599eae37293" providerId="ADAL" clId="{09B92EAD-64C3-42D2-B5DB-52316A5EB936}" dt="2019-01-29T16:00:02.849" v="1733" actId="20577"/>
        <pc:sldMkLst>
          <pc:docMk/>
          <pc:sldMk cId="1301232517" sldId="267"/>
        </pc:sldMkLst>
        <pc:spChg chg="mod">
          <ac:chgData name="Fernanda Lampert Ribas" userId="c6931f72-285c-4313-9c5c-8599eae37293" providerId="ADAL" clId="{09B92EAD-64C3-42D2-B5DB-52316A5EB936}" dt="2019-01-29T16:00:02.849" v="1733" actId="20577"/>
          <ac:spMkLst>
            <pc:docMk/>
            <pc:sldMk cId="1301232517" sldId="267"/>
            <ac:spMk id="10" creationId="{9D220608-4A90-46A9-A6DE-6674C5B26595}"/>
          </ac:spMkLst>
        </pc:spChg>
        <pc:spChg chg="mod">
          <ac:chgData name="Fernanda Lampert Ribas" userId="c6931f72-285c-4313-9c5c-8599eae37293" providerId="ADAL" clId="{09B92EAD-64C3-42D2-B5DB-52316A5EB936}" dt="2019-01-29T15:59:50.570" v="1688" actId="20577"/>
          <ac:spMkLst>
            <pc:docMk/>
            <pc:sldMk cId="1301232517" sldId="267"/>
            <ac:spMk id="11" creationId="{25BD1E35-1D8C-4FCD-8A46-2F29DB6605D3}"/>
          </ac:spMkLst>
        </pc:spChg>
        <pc:picChg chg="mod">
          <ac:chgData name="Fernanda Lampert Ribas" userId="c6931f72-285c-4313-9c5c-8599eae37293" providerId="ADAL" clId="{09B92EAD-64C3-42D2-B5DB-52316A5EB936}" dt="2019-01-29T15:59:06.134" v="1655" actId="14826"/>
          <ac:picMkLst>
            <pc:docMk/>
            <pc:sldMk cId="1301232517" sldId="267"/>
            <ac:picMk id="8" creationId="{4A4C5908-CCC0-42AE-95AB-14750C9CFD76}"/>
          </ac:picMkLst>
        </pc:picChg>
        <pc:picChg chg="mod">
          <ac:chgData name="Fernanda Lampert Ribas" userId="c6931f72-285c-4313-9c5c-8599eae37293" providerId="ADAL" clId="{09B92EAD-64C3-42D2-B5DB-52316A5EB936}" dt="2019-01-29T15:59:39.769" v="1663" actId="1076"/>
          <ac:picMkLst>
            <pc:docMk/>
            <pc:sldMk cId="1301232517" sldId="267"/>
            <ac:picMk id="15" creationId="{25887857-0E6C-4A56-ADE1-130654C38341}"/>
          </ac:picMkLst>
        </pc:picChg>
      </pc:sldChg>
      <pc:sldChg chg="modSp">
        <pc:chgData name="Fernanda Lampert Ribas" userId="c6931f72-285c-4313-9c5c-8599eae37293" providerId="ADAL" clId="{09B92EAD-64C3-42D2-B5DB-52316A5EB936}" dt="2019-01-29T17:25:22.658" v="5154" actId="20577"/>
        <pc:sldMkLst>
          <pc:docMk/>
          <pc:sldMk cId="4242054625" sldId="272"/>
        </pc:sldMkLst>
        <pc:spChg chg="mod">
          <ac:chgData name="Fernanda Lampert Ribas" userId="c6931f72-285c-4313-9c5c-8599eae37293" providerId="ADAL" clId="{09B92EAD-64C3-42D2-B5DB-52316A5EB936}" dt="2019-01-29T17:25:22.658" v="5154" actId="20577"/>
          <ac:spMkLst>
            <pc:docMk/>
            <pc:sldMk cId="4242054625" sldId="272"/>
            <ac:spMk id="15" creationId="{2C8C9A12-5C9F-4724-914D-09736E2065B6}"/>
          </ac:spMkLst>
        </pc:spChg>
      </pc:sldChg>
      <pc:sldChg chg="addSp delSp modSp add mod">
        <pc:chgData name="Fernanda Lampert Ribas" userId="c6931f72-285c-4313-9c5c-8599eae37293" providerId="ADAL" clId="{09B92EAD-64C3-42D2-B5DB-52316A5EB936}" dt="2019-01-29T17:30:57.675" v="5209" actId="20577"/>
        <pc:sldMkLst>
          <pc:docMk/>
          <pc:sldMk cId="2427068181" sldId="273"/>
        </pc:sldMkLst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2" creationId="{6C3633CB-DE5A-42B8-BB14-7744F5641CFA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3" creationId="{75A87BE5-19EB-4B33-A782-0EABDB87B63E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4" creationId="{B2EC3FE8-DB0B-4389-8626-EA873B445D26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5" creationId="{6CD1B9DC-49B7-4CFA-B580-1D0ED8856F07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6" creationId="{3ED406CE-0F9E-4F89-A618-70E1E98DB171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7" creationId="{E7862159-8AAA-49BA-B275-BE174D4377D8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8" creationId="{70AD183A-D93F-49B7-A9EB-26D50A5A86E8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9" creationId="{9A4B7228-F789-440D-8D91-D7E688E3D8A5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10" creationId="{03E5FA5F-0B37-462B-92E2-1D9E67DDE29D}"/>
          </ac:spMkLst>
        </pc:spChg>
        <pc:spChg chg="del">
          <ac:chgData name="Fernanda Lampert Ribas" userId="c6931f72-285c-4313-9c5c-8599eae37293" providerId="ADAL" clId="{09B92EAD-64C3-42D2-B5DB-52316A5EB936}" dt="2019-01-29T16:02:32.553" v="1735"/>
          <ac:spMkLst>
            <pc:docMk/>
            <pc:sldMk cId="2427068181" sldId="273"/>
            <ac:spMk id="11" creationId="{EF0F4425-05A1-4909-9B29-30FB213D398E}"/>
          </ac:spMkLst>
        </pc:spChg>
        <pc:spChg chg="add del mod">
          <ac:chgData name="Fernanda Lampert Ribas" userId="c6931f72-285c-4313-9c5c-8599eae37293" providerId="ADAL" clId="{09B92EAD-64C3-42D2-B5DB-52316A5EB936}" dt="2019-01-29T16:05:47.699" v="1740"/>
          <ac:spMkLst>
            <pc:docMk/>
            <pc:sldMk cId="2427068181" sldId="273"/>
            <ac:spMk id="12" creationId="{65AC0058-6D9B-4FA8-964F-6C6262B27462}"/>
          </ac:spMkLst>
        </pc:spChg>
        <pc:spChg chg="add del mod">
          <ac:chgData name="Fernanda Lampert Ribas" userId="c6931f72-285c-4313-9c5c-8599eae37293" providerId="ADAL" clId="{09B92EAD-64C3-42D2-B5DB-52316A5EB936}" dt="2019-01-29T16:05:47.699" v="1740"/>
          <ac:spMkLst>
            <pc:docMk/>
            <pc:sldMk cId="2427068181" sldId="273"/>
            <ac:spMk id="13" creationId="{9461507B-5CA8-4BD3-AE3A-081FC9F2F91D}"/>
          </ac:spMkLst>
        </pc:spChg>
        <pc:spChg chg="add del mod">
          <ac:chgData name="Fernanda Lampert Ribas" userId="c6931f72-285c-4313-9c5c-8599eae37293" providerId="ADAL" clId="{09B92EAD-64C3-42D2-B5DB-52316A5EB936}" dt="2019-01-29T16:05:47.699" v="1740"/>
          <ac:spMkLst>
            <pc:docMk/>
            <pc:sldMk cId="2427068181" sldId="273"/>
            <ac:spMk id="14" creationId="{856728F0-DDD0-486D-BBFE-009D75C1B0BE}"/>
          </ac:spMkLst>
        </pc:spChg>
        <pc:spChg chg="add del mod">
          <ac:chgData name="Fernanda Lampert Ribas" userId="c6931f72-285c-4313-9c5c-8599eae37293" providerId="ADAL" clId="{09B92EAD-64C3-42D2-B5DB-52316A5EB936}" dt="2019-01-29T16:05:47.699" v="1740"/>
          <ac:spMkLst>
            <pc:docMk/>
            <pc:sldMk cId="2427068181" sldId="273"/>
            <ac:spMk id="15" creationId="{B87C6460-C8A5-467D-96D5-93461020E581}"/>
          </ac:spMkLst>
        </pc:spChg>
        <pc:spChg chg="add del mod">
          <ac:chgData name="Fernanda Lampert Ribas" userId="c6931f72-285c-4313-9c5c-8599eae37293" providerId="ADAL" clId="{09B92EAD-64C3-42D2-B5DB-52316A5EB936}" dt="2019-01-29T16:08:27.307" v="1768" actId="478"/>
          <ac:spMkLst>
            <pc:docMk/>
            <pc:sldMk cId="2427068181" sldId="273"/>
            <ac:spMk id="17" creationId="{A5FC5DC0-B520-4384-9531-9798CA1115E6}"/>
          </ac:spMkLst>
        </pc:spChg>
        <pc:spChg chg="add del mod">
          <ac:chgData name="Fernanda Lampert Ribas" userId="c6931f72-285c-4313-9c5c-8599eae37293" providerId="ADAL" clId="{09B92EAD-64C3-42D2-B5DB-52316A5EB936}" dt="2019-01-29T16:07:23.417" v="1763" actId="1957"/>
          <ac:spMkLst>
            <pc:docMk/>
            <pc:sldMk cId="2427068181" sldId="273"/>
            <ac:spMk id="18" creationId="{1D44072A-E5E7-4377-8133-6F0B72C85972}"/>
          </ac:spMkLst>
        </pc:spChg>
        <pc:spChg chg="add mod">
          <ac:chgData name="Fernanda Lampert Ribas" userId="c6931f72-285c-4313-9c5c-8599eae37293" providerId="ADAL" clId="{09B92EAD-64C3-42D2-B5DB-52316A5EB936}" dt="2019-01-29T17:30:57.675" v="5209" actId="20577"/>
          <ac:spMkLst>
            <pc:docMk/>
            <pc:sldMk cId="2427068181" sldId="273"/>
            <ac:spMk id="19" creationId="{B1E5D7A9-0967-4B59-97B3-05BC3F29F662}"/>
          </ac:spMkLst>
        </pc:spChg>
        <pc:spChg chg="add del mod">
          <ac:chgData name="Fernanda Lampert Ribas" userId="c6931f72-285c-4313-9c5c-8599eae37293" providerId="ADAL" clId="{09B92EAD-64C3-42D2-B5DB-52316A5EB936}" dt="2019-01-29T16:10:33.711" v="1885" actId="478"/>
          <ac:spMkLst>
            <pc:docMk/>
            <pc:sldMk cId="2427068181" sldId="273"/>
            <ac:spMk id="20" creationId="{27D219C0-5B5C-4DE2-904B-02C80AFD61F1}"/>
          </ac:spMkLst>
        </pc:spChg>
        <pc:spChg chg="add mod">
          <ac:chgData name="Fernanda Lampert Ribas" userId="c6931f72-285c-4313-9c5c-8599eae37293" providerId="ADAL" clId="{09B92EAD-64C3-42D2-B5DB-52316A5EB936}" dt="2019-01-29T17:27:11.393" v="5178" actId="20577"/>
          <ac:spMkLst>
            <pc:docMk/>
            <pc:sldMk cId="2427068181" sldId="273"/>
            <ac:spMk id="30" creationId="{BD10FF5C-8956-493A-ABDE-D4BFD35EABC1}"/>
          </ac:spMkLst>
        </pc:spChg>
        <pc:spChg chg="add del">
          <ac:chgData name="Fernanda Lampert Ribas" userId="c6931f72-285c-4313-9c5c-8599eae37293" providerId="ADAL" clId="{09B92EAD-64C3-42D2-B5DB-52316A5EB936}" dt="2019-01-29T16:34:43.798" v="2961"/>
          <ac:spMkLst>
            <pc:docMk/>
            <pc:sldMk cId="2427068181" sldId="273"/>
            <ac:spMk id="31" creationId="{487D0A37-95BF-4320-BC94-5C13E603C943}"/>
          </ac:spMkLst>
        </pc:spChg>
        <pc:spChg chg="mod">
          <ac:chgData name="Fernanda Lampert Ribas" userId="c6931f72-285c-4313-9c5c-8599eae37293" providerId="ADAL" clId="{09B92EAD-64C3-42D2-B5DB-52316A5EB936}" dt="2019-01-29T17:26:13.494" v="5163" actId="404"/>
          <ac:spMkLst>
            <pc:docMk/>
            <pc:sldMk cId="2427068181" sldId="273"/>
            <ac:spMk id="33" creationId="{B0D9D94A-D61D-48B6-A191-A0BAF7B1E101}"/>
          </ac:spMkLst>
        </pc:spChg>
        <pc:graphicFrameChg chg="add del">
          <ac:chgData name="Fernanda Lampert Ribas" userId="c6931f72-285c-4313-9c5c-8599eae37293" providerId="ADAL" clId="{09B92EAD-64C3-42D2-B5DB-52316A5EB936}" dt="2019-01-29T16:05:42.428" v="1739" actId="478"/>
          <ac:graphicFrameMkLst>
            <pc:docMk/>
            <pc:sldMk cId="2427068181" sldId="273"/>
            <ac:graphicFrameMk id="16" creationId="{B85A2F07-9F0F-42BA-A393-F5B2C7836DFF}"/>
          </ac:graphicFrameMkLst>
        </pc:graphicFrameChg>
        <pc:graphicFrameChg chg="add del mod">
          <ac:chgData name="Fernanda Lampert Ribas" userId="c6931f72-285c-4313-9c5c-8599eae37293" providerId="ADAL" clId="{09B92EAD-64C3-42D2-B5DB-52316A5EB936}" dt="2019-01-29T16:06:06.053" v="1744" actId="1957"/>
          <ac:graphicFrameMkLst>
            <pc:docMk/>
            <pc:sldMk cId="2427068181" sldId="273"/>
            <ac:graphicFrameMk id="23" creationId="{470CF516-CC64-4EBA-967E-7A2D3FCA8278}"/>
          </ac:graphicFrameMkLst>
        </pc:graphicFrameChg>
        <pc:graphicFrameChg chg="add del mod">
          <ac:chgData name="Fernanda Lampert Ribas" userId="c6931f72-285c-4313-9c5c-8599eae37293" providerId="ADAL" clId="{09B92EAD-64C3-42D2-B5DB-52316A5EB936}" dt="2019-01-29T16:07:19.029" v="1760" actId="1957"/>
          <ac:graphicFrameMkLst>
            <pc:docMk/>
            <pc:sldMk cId="2427068181" sldId="273"/>
            <ac:graphicFrameMk id="26" creationId="{E46B4062-F94C-43AB-AB2F-07B8D6130B96}"/>
          </ac:graphicFrameMkLst>
        </pc:graphicFrameChg>
        <pc:graphicFrameChg chg="add mod">
          <ac:chgData name="Fernanda Lampert Ribas" userId="c6931f72-285c-4313-9c5c-8599eae37293" providerId="ADAL" clId="{09B92EAD-64C3-42D2-B5DB-52316A5EB936}" dt="2019-01-29T16:14:14.753" v="1905" actId="207"/>
          <ac:graphicFrameMkLst>
            <pc:docMk/>
            <pc:sldMk cId="2427068181" sldId="273"/>
            <ac:graphicFrameMk id="29" creationId="{147F607A-B125-4F0F-A103-B00C3F43A93A}"/>
          </ac:graphicFrameMkLst>
        </pc:graphicFrameChg>
        <pc:picChg chg="add">
          <ac:chgData name="Fernanda Lampert Ribas" userId="c6931f72-285c-4313-9c5c-8599eae37293" providerId="ADAL" clId="{09B92EAD-64C3-42D2-B5DB-52316A5EB936}" dt="2019-01-29T17:25:40.520" v="5157"/>
          <ac:picMkLst>
            <pc:docMk/>
            <pc:sldMk cId="2427068181" sldId="273"/>
            <ac:picMk id="32" creationId="{0C4CBC56-308B-4DF5-9942-E418444ACD5C}"/>
          </ac:picMkLst>
        </pc:picChg>
      </pc:sldChg>
      <pc:sldChg chg="addSp modSp add mod">
        <pc:chgData name="Fernanda Lampert Ribas" userId="c6931f72-285c-4313-9c5c-8599eae37293" providerId="ADAL" clId="{09B92EAD-64C3-42D2-B5DB-52316A5EB936}" dt="2019-01-29T17:27:06.690" v="5175" actId="20577"/>
        <pc:sldMkLst>
          <pc:docMk/>
          <pc:sldMk cId="998594626" sldId="274"/>
        </pc:sldMkLst>
        <pc:spChg chg="mod">
          <ac:chgData name="Fernanda Lampert Ribas" userId="c6931f72-285c-4313-9c5c-8599eae37293" providerId="ADAL" clId="{09B92EAD-64C3-42D2-B5DB-52316A5EB936}" dt="2019-01-29T17:26:35.002" v="5167" actId="404"/>
          <ac:spMkLst>
            <pc:docMk/>
            <pc:sldMk cId="998594626" sldId="274"/>
            <ac:spMk id="2" creationId="{B0D25323-6A9D-422D-A6BB-8BD3E511345D}"/>
          </ac:spMkLst>
        </pc:spChg>
        <pc:spChg chg="mod">
          <ac:chgData name="Fernanda Lampert Ribas" userId="c6931f72-285c-4313-9c5c-8599eae37293" providerId="ADAL" clId="{09B92EAD-64C3-42D2-B5DB-52316A5EB936}" dt="2019-01-29T16:52:47.858" v="3865" actId="114"/>
          <ac:spMkLst>
            <pc:docMk/>
            <pc:sldMk cId="998594626" sldId="274"/>
            <ac:spMk id="19" creationId="{B1E5D7A9-0967-4B59-97B3-05BC3F29F662}"/>
          </ac:spMkLst>
        </pc:spChg>
        <pc:spChg chg="mod">
          <ac:chgData name="Fernanda Lampert Ribas" userId="c6931f72-285c-4313-9c5c-8599eae37293" providerId="ADAL" clId="{09B92EAD-64C3-42D2-B5DB-52316A5EB936}" dt="2019-01-29T17:27:06.690" v="5175" actId="20577"/>
          <ac:spMkLst>
            <pc:docMk/>
            <pc:sldMk cId="998594626" sldId="274"/>
            <ac:spMk id="30" creationId="{BD10FF5C-8956-493A-ABDE-D4BFD35EABC1}"/>
          </ac:spMkLst>
        </pc:spChg>
        <pc:graphicFrameChg chg="mod">
          <ac:chgData name="Fernanda Lampert Ribas" userId="c6931f72-285c-4313-9c5c-8599eae37293" providerId="ADAL" clId="{09B92EAD-64C3-42D2-B5DB-52316A5EB936}" dt="2019-01-29T16:38:42.215" v="2971"/>
          <ac:graphicFrameMkLst>
            <pc:docMk/>
            <pc:sldMk cId="998594626" sldId="274"/>
            <ac:graphicFrameMk id="29" creationId="{147F607A-B125-4F0F-A103-B00C3F43A93A}"/>
          </ac:graphicFrameMkLst>
        </pc:graphicFrameChg>
        <pc:picChg chg="add">
          <ac:chgData name="Fernanda Lampert Ribas" userId="c6931f72-285c-4313-9c5c-8599eae37293" providerId="ADAL" clId="{09B92EAD-64C3-42D2-B5DB-52316A5EB936}" dt="2019-01-29T17:25:42.010" v="5158"/>
          <ac:picMkLst>
            <pc:docMk/>
            <pc:sldMk cId="998594626" sldId="274"/>
            <ac:picMk id="5" creationId="{466ED379-D793-4555-9B5E-A52046AD895A}"/>
          </ac:picMkLst>
        </pc:picChg>
      </pc:sldChg>
      <pc:sldChg chg="addSp delSp modSp add">
        <pc:chgData name="Fernanda Lampert Ribas" userId="c6931f72-285c-4313-9c5c-8599eae37293" providerId="ADAL" clId="{09B92EAD-64C3-42D2-B5DB-52316A5EB936}" dt="2019-01-29T17:30:22.714" v="5207" actId="20577"/>
        <pc:sldMkLst>
          <pc:docMk/>
          <pc:sldMk cId="1437793377" sldId="275"/>
        </pc:sldMkLst>
        <pc:spChg chg="add mod">
          <ac:chgData name="Fernanda Lampert Ribas" userId="c6931f72-285c-4313-9c5c-8599eae37293" providerId="ADAL" clId="{09B92EAD-64C3-42D2-B5DB-52316A5EB936}" dt="2019-01-29T16:53:40.991" v="3870" actId="478"/>
          <ac:spMkLst>
            <pc:docMk/>
            <pc:sldMk cId="1437793377" sldId="275"/>
            <ac:spMk id="2" creationId="{031C1196-ADDC-4A65-9618-49AEA290979F}"/>
          </ac:spMkLst>
        </pc:spChg>
        <pc:spChg chg="mod">
          <ac:chgData name="Fernanda Lampert Ribas" userId="c6931f72-285c-4313-9c5c-8599eae37293" providerId="ADAL" clId="{09B92EAD-64C3-42D2-B5DB-52316A5EB936}" dt="2019-01-29T17:26:48.950" v="5171" actId="404"/>
          <ac:spMkLst>
            <pc:docMk/>
            <pc:sldMk cId="1437793377" sldId="275"/>
            <ac:spMk id="4" creationId="{A311D173-8D80-4560-ABD4-2892D3EB8D1D}"/>
          </ac:spMkLst>
        </pc:spChg>
        <pc:spChg chg="mod">
          <ac:chgData name="Fernanda Lampert Ribas" userId="c6931f72-285c-4313-9c5c-8599eae37293" providerId="ADAL" clId="{09B92EAD-64C3-42D2-B5DB-52316A5EB936}" dt="2019-01-29T17:30:22.714" v="5207" actId="20577"/>
          <ac:spMkLst>
            <pc:docMk/>
            <pc:sldMk cId="1437793377" sldId="275"/>
            <ac:spMk id="19" creationId="{B1E5D7A9-0967-4B59-97B3-05BC3F29F662}"/>
          </ac:spMkLst>
        </pc:spChg>
        <pc:spChg chg="mod">
          <ac:chgData name="Fernanda Lampert Ribas" userId="c6931f72-285c-4313-9c5c-8599eae37293" providerId="ADAL" clId="{09B92EAD-64C3-42D2-B5DB-52316A5EB936}" dt="2019-01-29T17:27:00.354" v="5172" actId="20577"/>
          <ac:spMkLst>
            <pc:docMk/>
            <pc:sldMk cId="1437793377" sldId="275"/>
            <ac:spMk id="30" creationId="{BD10FF5C-8956-493A-ABDE-D4BFD35EABC1}"/>
          </ac:spMkLst>
        </pc:spChg>
        <pc:graphicFrameChg chg="mod modGraphic">
          <ac:chgData name="Fernanda Lampert Ribas" userId="c6931f72-285c-4313-9c5c-8599eae37293" providerId="ADAL" clId="{09B92EAD-64C3-42D2-B5DB-52316A5EB936}" dt="2019-01-29T17:17:46.183" v="4922" actId="114"/>
          <ac:graphicFrameMkLst>
            <pc:docMk/>
            <pc:sldMk cId="1437793377" sldId="275"/>
            <ac:graphicFrameMk id="3" creationId="{B71B69D1-B4C2-4C30-AEA7-548D5153A522}"/>
          </ac:graphicFrameMkLst>
        </pc:graphicFrameChg>
        <pc:graphicFrameChg chg="del">
          <ac:chgData name="Fernanda Lampert Ribas" userId="c6931f72-285c-4313-9c5c-8599eae37293" providerId="ADAL" clId="{09B92EAD-64C3-42D2-B5DB-52316A5EB936}" dt="2019-01-29T16:53:40.991" v="3870" actId="478"/>
          <ac:graphicFrameMkLst>
            <pc:docMk/>
            <pc:sldMk cId="1437793377" sldId="275"/>
            <ac:graphicFrameMk id="29" creationId="{147F607A-B125-4F0F-A103-B00C3F43A93A}"/>
          </ac:graphicFrameMkLst>
        </pc:graphicFrameChg>
        <pc:picChg chg="add">
          <ac:chgData name="Fernanda Lampert Ribas" userId="c6931f72-285c-4313-9c5c-8599eae37293" providerId="ADAL" clId="{09B92EAD-64C3-42D2-B5DB-52316A5EB936}" dt="2019-01-29T17:25:43.773" v="5159"/>
          <ac:picMkLst>
            <pc:docMk/>
            <pc:sldMk cId="1437793377" sldId="275"/>
            <ac:picMk id="7" creationId="{B07EA2FF-EFF3-4690-922C-5707E42ACCC8}"/>
          </ac:picMkLst>
        </pc:picChg>
      </pc:sldChg>
      <pc:sldChg chg="modSp add setBg">
        <pc:chgData name="Fernanda Lampert Ribas" userId="c6931f72-285c-4313-9c5c-8599eae37293" providerId="ADAL" clId="{09B92EAD-64C3-42D2-B5DB-52316A5EB936}" dt="2019-01-29T17:24:42.033" v="5148"/>
        <pc:sldMkLst>
          <pc:docMk/>
          <pc:sldMk cId="554393491" sldId="277"/>
        </pc:sldMkLst>
        <pc:spChg chg="mod">
          <ac:chgData name="Fernanda Lampert Ribas" userId="c6931f72-285c-4313-9c5c-8599eae37293" providerId="ADAL" clId="{09B92EAD-64C3-42D2-B5DB-52316A5EB936}" dt="2019-01-29T17:24:35.506" v="5146" actId="20577"/>
          <ac:spMkLst>
            <pc:docMk/>
            <pc:sldMk cId="554393491" sldId="277"/>
            <ac:spMk id="5" creationId="{9350B13F-3EB0-48E8-82E5-4FAF0222232E}"/>
          </ac:spMkLst>
        </pc:spChg>
      </pc:sldChg>
    </pc:docChg>
  </pc:docChgLst>
  <pc:docChgLst>
    <pc:chgData name="Fernanda Lampert Ribas" userId="c6931f72-285c-4313-9c5c-8599eae37293" providerId="ADAL" clId="{9090E70A-0F77-40A5-A4D5-2BF0E2B19459}"/>
    <pc:docChg chg="modSld">
      <pc:chgData name="Fernanda Lampert Ribas" userId="c6931f72-285c-4313-9c5c-8599eae37293" providerId="ADAL" clId="{9090E70A-0F77-40A5-A4D5-2BF0E2B19459}" dt="2019-01-29T20:37:54.419" v="13" actId="20577"/>
      <pc:docMkLst>
        <pc:docMk/>
      </pc:docMkLst>
      <pc:sldChg chg="modSp">
        <pc:chgData name="Fernanda Lampert Ribas" userId="c6931f72-285c-4313-9c5c-8599eae37293" providerId="ADAL" clId="{9090E70A-0F77-40A5-A4D5-2BF0E2B19459}" dt="2019-01-29T19:26:50.904" v="1" actId="20577"/>
        <pc:sldMkLst>
          <pc:docMk/>
          <pc:sldMk cId="564245627" sldId="264"/>
        </pc:sldMkLst>
        <pc:spChg chg="mod">
          <ac:chgData name="Fernanda Lampert Ribas" userId="c6931f72-285c-4313-9c5c-8599eae37293" providerId="ADAL" clId="{9090E70A-0F77-40A5-A4D5-2BF0E2B19459}" dt="2019-01-29T19:26:50.904" v="1" actId="20577"/>
          <ac:spMkLst>
            <pc:docMk/>
            <pc:sldMk cId="564245627" sldId="264"/>
            <ac:spMk id="10" creationId="{33118016-F58F-4D7F-A2AC-D4245B9ACBB4}"/>
          </ac:spMkLst>
        </pc:spChg>
      </pc:sldChg>
      <pc:sldChg chg="modSp">
        <pc:chgData name="Fernanda Lampert Ribas" userId="c6931f72-285c-4313-9c5c-8599eae37293" providerId="ADAL" clId="{9090E70A-0F77-40A5-A4D5-2BF0E2B19459}" dt="2019-01-29T20:37:54.419" v="13" actId="20577"/>
        <pc:sldMkLst>
          <pc:docMk/>
          <pc:sldMk cId="4242054625" sldId="272"/>
        </pc:sldMkLst>
        <pc:spChg chg="mod">
          <ac:chgData name="Fernanda Lampert Ribas" userId="c6931f72-285c-4313-9c5c-8599eae37293" providerId="ADAL" clId="{9090E70A-0F77-40A5-A4D5-2BF0E2B19459}" dt="2019-01-29T20:37:54.419" v="13" actId="20577"/>
          <ac:spMkLst>
            <pc:docMk/>
            <pc:sldMk cId="4242054625" sldId="272"/>
            <ac:spMk id="15" creationId="{2C8C9A12-5C9F-4724-914D-09736E2065B6}"/>
          </ac:spMkLst>
        </pc:spChg>
      </pc:sldChg>
    </pc:docChg>
  </pc:docChgLst>
  <pc:docChgLst>
    <pc:chgData name="Contato - Brizola e Japur" userId="05616b6f-e0b2-447a-b893-19ab00349c83" providerId="ADAL" clId="{9C37E9BF-B036-4DA4-BC4E-4E43CEDFD9D8}"/>
    <pc:docChg chg="modSld">
      <pc:chgData name="Contato - Brizola e Japur" userId="05616b6f-e0b2-447a-b893-19ab00349c83" providerId="ADAL" clId="{9C37E9BF-B036-4DA4-BC4E-4E43CEDFD9D8}" dt="2019-02-28T22:08:09.688" v="115" actId="20577"/>
      <pc:docMkLst>
        <pc:docMk/>
      </pc:docMkLst>
      <pc:sldChg chg="modSp">
        <pc:chgData name="Contato - Brizola e Japur" userId="05616b6f-e0b2-447a-b893-19ab00349c83" providerId="ADAL" clId="{9C37E9BF-B036-4DA4-BC4E-4E43CEDFD9D8}" dt="2019-02-28T21:57:06.514" v="2" actId="20577"/>
        <pc:sldMkLst>
          <pc:docMk/>
          <pc:sldMk cId="1226605973" sldId="263"/>
        </pc:sldMkLst>
        <pc:spChg chg="mod">
          <ac:chgData name="Contato - Brizola e Japur" userId="05616b6f-e0b2-447a-b893-19ab00349c83" providerId="ADAL" clId="{9C37E9BF-B036-4DA4-BC4E-4E43CEDFD9D8}" dt="2019-02-28T21:57:06.514" v="2" actId="20577"/>
          <ac:spMkLst>
            <pc:docMk/>
            <pc:sldMk cId="1226605973" sldId="263"/>
            <ac:spMk id="16" creationId="{B9D2CF7E-157D-44B1-945F-B282E7E83EF1}"/>
          </ac:spMkLst>
        </pc:spChg>
      </pc:sldChg>
      <pc:sldChg chg="modSp">
        <pc:chgData name="Contato - Brizola e Japur" userId="05616b6f-e0b2-447a-b893-19ab00349c83" providerId="ADAL" clId="{9C37E9BF-B036-4DA4-BC4E-4E43CEDFD9D8}" dt="2019-02-28T22:00:21.364" v="34" actId="20577"/>
        <pc:sldMkLst>
          <pc:docMk/>
          <pc:sldMk cId="564245627" sldId="264"/>
        </pc:sldMkLst>
        <pc:spChg chg="mod">
          <ac:chgData name="Contato - Brizola e Japur" userId="05616b6f-e0b2-447a-b893-19ab00349c83" providerId="ADAL" clId="{9C37E9BF-B036-4DA4-BC4E-4E43CEDFD9D8}" dt="2019-02-28T22:00:21.364" v="34" actId="20577"/>
          <ac:spMkLst>
            <pc:docMk/>
            <pc:sldMk cId="564245627" sldId="264"/>
            <ac:spMk id="7" creationId="{44539519-6F31-434E-B418-4AE9974E8B1D}"/>
          </ac:spMkLst>
        </pc:spChg>
        <pc:spChg chg="mod">
          <ac:chgData name="Contato - Brizola e Japur" userId="05616b6f-e0b2-447a-b893-19ab00349c83" providerId="ADAL" clId="{9C37E9BF-B036-4DA4-BC4E-4E43CEDFD9D8}" dt="2019-02-28T21:59:10.739" v="10" actId="20577"/>
          <ac:spMkLst>
            <pc:docMk/>
            <pc:sldMk cId="564245627" sldId="264"/>
            <ac:spMk id="10" creationId="{33118016-F58F-4D7F-A2AC-D4245B9ACBB4}"/>
          </ac:spMkLst>
        </pc:spChg>
      </pc:sldChg>
      <pc:sldChg chg="modSp">
        <pc:chgData name="Contato - Brizola e Japur" userId="05616b6f-e0b2-447a-b893-19ab00349c83" providerId="ADAL" clId="{9C37E9BF-B036-4DA4-BC4E-4E43CEDFD9D8}" dt="2019-02-28T22:00:54.297" v="60" actId="20577"/>
        <pc:sldMkLst>
          <pc:docMk/>
          <pc:sldMk cId="1921466585" sldId="265"/>
        </pc:sldMkLst>
        <pc:spChg chg="mod">
          <ac:chgData name="Contato - Brizola e Japur" userId="05616b6f-e0b2-447a-b893-19ab00349c83" providerId="ADAL" clId="{9C37E9BF-B036-4DA4-BC4E-4E43CEDFD9D8}" dt="2019-02-28T22:00:54.297" v="60" actId="20577"/>
          <ac:spMkLst>
            <pc:docMk/>
            <pc:sldMk cId="1921466585" sldId="265"/>
            <ac:spMk id="11" creationId="{C39EB13B-D967-4FF5-B87B-0835C02E4E03}"/>
          </ac:spMkLst>
        </pc:spChg>
      </pc:sldChg>
      <pc:sldChg chg="modSp">
        <pc:chgData name="Contato - Brizola e Japur" userId="05616b6f-e0b2-447a-b893-19ab00349c83" providerId="ADAL" clId="{9C37E9BF-B036-4DA4-BC4E-4E43CEDFD9D8}" dt="2019-02-28T22:01:25.033" v="73" actId="20577"/>
        <pc:sldMkLst>
          <pc:docMk/>
          <pc:sldMk cId="2427068181" sldId="273"/>
        </pc:sldMkLst>
        <pc:spChg chg="mod">
          <ac:chgData name="Contato - Brizola e Japur" userId="05616b6f-e0b2-447a-b893-19ab00349c83" providerId="ADAL" clId="{9C37E9BF-B036-4DA4-BC4E-4E43CEDFD9D8}" dt="2019-02-28T22:01:25.033" v="73" actId="20577"/>
          <ac:spMkLst>
            <pc:docMk/>
            <pc:sldMk cId="2427068181" sldId="273"/>
            <ac:spMk id="19" creationId="{B1E5D7A9-0967-4B59-97B3-05BC3F29F662}"/>
          </ac:spMkLst>
        </pc:spChg>
      </pc:sldChg>
      <pc:sldChg chg="modSp">
        <pc:chgData name="Contato - Brizola e Japur" userId="05616b6f-e0b2-447a-b893-19ab00349c83" providerId="ADAL" clId="{9C37E9BF-B036-4DA4-BC4E-4E43CEDFD9D8}" dt="2019-02-28T22:02:01.220" v="104" actId="20577"/>
        <pc:sldMkLst>
          <pc:docMk/>
          <pc:sldMk cId="998594626" sldId="274"/>
        </pc:sldMkLst>
        <pc:spChg chg="mod">
          <ac:chgData name="Contato - Brizola e Japur" userId="05616b6f-e0b2-447a-b893-19ab00349c83" providerId="ADAL" clId="{9C37E9BF-B036-4DA4-BC4E-4E43CEDFD9D8}" dt="2019-02-28T22:02:01.220" v="104" actId="20577"/>
          <ac:spMkLst>
            <pc:docMk/>
            <pc:sldMk cId="998594626" sldId="274"/>
            <ac:spMk id="19" creationId="{B1E5D7A9-0967-4B59-97B3-05BC3F29F662}"/>
          </ac:spMkLst>
        </pc:spChg>
      </pc:sldChg>
      <pc:sldChg chg="modSp">
        <pc:chgData name="Contato - Brizola e Japur" userId="05616b6f-e0b2-447a-b893-19ab00349c83" providerId="ADAL" clId="{9C37E9BF-B036-4DA4-BC4E-4E43CEDFD9D8}" dt="2019-02-28T22:02:33.443" v="113" actId="20577"/>
        <pc:sldMkLst>
          <pc:docMk/>
          <pc:sldMk cId="1437793377" sldId="275"/>
        </pc:sldMkLst>
        <pc:spChg chg="mod">
          <ac:chgData name="Contato - Brizola e Japur" userId="05616b6f-e0b2-447a-b893-19ab00349c83" providerId="ADAL" clId="{9C37E9BF-B036-4DA4-BC4E-4E43CEDFD9D8}" dt="2019-02-28T22:02:33.443" v="113" actId="20577"/>
          <ac:spMkLst>
            <pc:docMk/>
            <pc:sldMk cId="1437793377" sldId="275"/>
            <ac:spMk id="19" creationId="{B1E5D7A9-0967-4B59-97B3-05BC3F29F662}"/>
          </ac:spMkLst>
        </pc:spChg>
      </pc:sldChg>
      <pc:sldChg chg="modSp">
        <pc:chgData name="Contato - Brizola e Japur" userId="05616b6f-e0b2-447a-b893-19ab00349c83" providerId="ADAL" clId="{9C37E9BF-B036-4DA4-BC4E-4E43CEDFD9D8}" dt="2019-02-28T22:08:09.688" v="115" actId="20577"/>
        <pc:sldMkLst>
          <pc:docMk/>
          <pc:sldMk cId="2183429121" sldId="279"/>
        </pc:sldMkLst>
        <pc:spChg chg="mod">
          <ac:chgData name="Contato - Brizola e Japur" userId="05616b6f-e0b2-447a-b893-19ab00349c83" providerId="ADAL" clId="{9C37E9BF-B036-4DA4-BC4E-4E43CEDFD9D8}" dt="2019-02-28T22:08:09.688" v="115" actId="20577"/>
          <ac:spMkLst>
            <pc:docMk/>
            <pc:sldMk cId="2183429121" sldId="279"/>
            <ac:spMk id="2" creationId="{554328FF-1A3F-41D0-BFE7-41AA2692A667}"/>
          </ac:spMkLst>
        </pc:spChg>
      </pc:sldChg>
    </pc:docChg>
  </pc:docChgLst>
  <pc:docChgLst>
    <pc:chgData name="José Paulo Dorneles Japur" userId="8860a039-1e66-4a35-8e2c-7d681b8ceb8e" providerId="ADAL" clId="{DF105E01-DAAB-4984-8FF6-04092CB3494B}"/>
    <pc:docChg chg="undo custSel addSld delSld modSld">
      <pc:chgData name="José Paulo Dorneles Japur" userId="8860a039-1e66-4a35-8e2c-7d681b8ceb8e" providerId="ADAL" clId="{DF105E01-DAAB-4984-8FF6-04092CB3494B}" dt="2019-02-25T22:20:27.031" v="33" actId="20577"/>
      <pc:docMkLst>
        <pc:docMk/>
      </pc:docMkLst>
      <pc:sldChg chg="modSp">
        <pc:chgData name="José Paulo Dorneles Japur" userId="8860a039-1e66-4a35-8e2c-7d681b8ceb8e" providerId="ADAL" clId="{DF105E01-DAAB-4984-8FF6-04092CB3494B}" dt="2019-02-25T22:20:27.031" v="33" actId="20577"/>
        <pc:sldMkLst>
          <pc:docMk/>
          <pc:sldMk cId="2228155129" sldId="260"/>
        </pc:sldMkLst>
        <pc:spChg chg="mod">
          <ac:chgData name="José Paulo Dorneles Japur" userId="8860a039-1e66-4a35-8e2c-7d681b8ceb8e" providerId="ADAL" clId="{DF105E01-DAAB-4984-8FF6-04092CB3494B}" dt="2019-02-25T22:20:27.031" v="33" actId="20577"/>
          <ac:spMkLst>
            <pc:docMk/>
            <pc:sldMk cId="2228155129" sldId="260"/>
            <ac:spMk id="5" creationId="{9350B13F-3EB0-48E8-82E5-4FAF0222232E}"/>
          </ac:spMkLst>
        </pc:spChg>
      </pc:sldChg>
      <pc:sldChg chg="modSp">
        <pc:chgData name="José Paulo Dorneles Japur" userId="8860a039-1e66-4a35-8e2c-7d681b8ceb8e" providerId="ADAL" clId="{DF105E01-DAAB-4984-8FF6-04092CB3494B}" dt="2019-02-13T20:41:16.682" v="0" actId="20577"/>
        <pc:sldMkLst>
          <pc:docMk/>
          <pc:sldMk cId="564245627" sldId="264"/>
        </pc:sldMkLst>
        <pc:spChg chg="mod">
          <ac:chgData name="José Paulo Dorneles Japur" userId="8860a039-1e66-4a35-8e2c-7d681b8ceb8e" providerId="ADAL" clId="{DF105E01-DAAB-4984-8FF6-04092CB3494B}" dt="2019-02-13T20:41:16.682" v="0" actId="20577"/>
          <ac:spMkLst>
            <pc:docMk/>
            <pc:sldMk cId="564245627" sldId="264"/>
            <ac:spMk id="10" creationId="{33118016-F58F-4D7F-A2AC-D4245B9ACBB4}"/>
          </ac:spMkLst>
        </pc:spChg>
      </pc:sldChg>
      <pc:sldChg chg="modSp">
        <pc:chgData name="José Paulo Dorneles Japur" userId="8860a039-1e66-4a35-8e2c-7d681b8ceb8e" providerId="ADAL" clId="{DF105E01-DAAB-4984-8FF6-04092CB3494B}" dt="2019-02-25T22:15:37.437" v="2" actId="27636"/>
        <pc:sldMkLst>
          <pc:docMk/>
          <pc:sldMk cId="1437793377" sldId="275"/>
        </pc:sldMkLst>
        <pc:spChg chg="mod">
          <ac:chgData name="José Paulo Dorneles Japur" userId="8860a039-1e66-4a35-8e2c-7d681b8ceb8e" providerId="ADAL" clId="{DF105E01-DAAB-4984-8FF6-04092CB3494B}" dt="2019-02-25T22:15:37.437" v="2" actId="27636"/>
          <ac:spMkLst>
            <pc:docMk/>
            <pc:sldMk cId="1437793377" sldId="275"/>
            <ac:spMk id="19" creationId="{B1E5D7A9-0967-4B59-97B3-05BC3F29F662}"/>
          </ac:spMkLst>
        </pc:spChg>
      </pc:sldChg>
      <pc:sldChg chg="add setBg">
        <pc:chgData name="José Paulo Dorneles Japur" userId="8860a039-1e66-4a35-8e2c-7d681b8ceb8e" providerId="ADAL" clId="{DF105E01-DAAB-4984-8FF6-04092CB3494B}" dt="2019-02-25T22:15:40.971" v="3"/>
        <pc:sldMkLst>
          <pc:docMk/>
          <pc:sldMk cId="2183429121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-my.sharepoint.com/personal/fernanda_preservacaodeempresas_com_br/Documents/Documents/Fernanda/Petrop&#225;tria/Relacao%20de%20cred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2-43ED-A6FA-9EC51308252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2-43ED-A6FA-9EC513082524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2-43ED-A6FA-9EC513082524}"/>
              </c:ext>
            </c:extLst>
          </c:dPt>
          <c:dPt>
            <c:idx val="3"/>
            <c:bubble3D val="0"/>
            <c:spPr>
              <a:solidFill>
                <a:srgbClr val="4D4D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2-43ED-A6FA-9EC51308252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2-43ED-A6FA-9EC5130825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C2-43ED-A6FA-9EC51308252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8C2-43ED-A6FA-9EC513082524}"/>
                </c:ext>
              </c:extLst>
            </c:dLbl>
            <c:dLbl>
              <c:idx val="4"/>
              <c:layout>
                <c:manualLayout>
                  <c:x val="3.0010862976097785E-2"/>
                  <c:y val="8.424741548276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C2-43ED-A6FA-9EC513082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'perfil da dívida'!$A$2:$A$6</c:f>
              <c:strCache>
                <c:ptCount val="5"/>
                <c:pt idx="0">
                  <c:v>SANTANDER S/A</c:v>
                </c:pt>
                <c:pt idx="1">
                  <c:v>BANCO DO BRASIL S/A</c:v>
                </c:pt>
                <c:pt idx="2">
                  <c:v>MÁRIO BORDIGNON</c:v>
                </c:pt>
                <c:pt idx="3">
                  <c:v>BANCO DO ESTADO DO RIO GRANDE DO SUL S/A</c:v>
                </c:pt>
                <c:pt idx="4">
                  <c:v>IDOLAR MACHADO</c:v>
                </c:pt>
              </c:strCache>
            </c:strRef>
          </c:cat>
          <c:val>
            <c:numRef>
              <c:f>'perfil da dívida'!$B$2:$B$6</c:f>
              <c:numCache>
                <c:formatCode>_-* #,##0_-;\-* #,##0_-;_-* "-"??_-;_-@_-</c:formatCode>
                <c:ptCount val="5"/>
                <c:pt idx="0">
                  <c:v>452500.35</c:v>
                </c:pt>
                <c:pt idx="1">
                  <c:v>357458.42</c:v>
                </c:pt>
                <c:pt idx="2">
                  <c:v>350000</c:v>
                </c:pt>
                <c:pt idx="3">
                  <c:v>106179.86</c:v>
                </c:pt>
                <c:pt idx="4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C2-43ED-A6FA-9EC513082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04899387576548"/>
          <c:y val="0.22579651501895595"/>
          <c:w val="0.34028433945756781"/>
          <c:h val="0.54840696996208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dez/18</c:v>
                </c:pt>
              </c:strCache>
            </c:strRef>
          </c:tx>
          <c:dPt>
            <c:idx val="0"/>
            <c:bubble3D val="0"/>
            <c:spPr>
              <a:solidFill>
                <a:srgbClr val="4D4D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07D-4FA7-AB90-1C77764D1DE3}"/>
              </c:ext>
            </c:extLst>
          </c:dPt>
          <c:dPt>
            <c:idx val="1"/>
            <c:bubble3D val="0"/>
            <c:spPr>
              <a:solidFill>
                <a:srgbClr val="33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7D-4FA7-AB90-1C77764D1DE3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7D-4FA7-AB90-1C77764D1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7D-4FA7-AB90-1C77764D1DE3}"/>
              </c:ext>
            </c:extLst>
          </c:dPt>
          <c:dPt>
            <c:idx val="4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7D-4FA7-AB90-1C77764D1DE3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D-4FA7-AB90-1C77764D1DE3}"/>
              </c:ext>
            </c:extLst>
          </c:dPt>
          <c:dLbls>
            <c:dLbl>
              <c:idx val="3"/>
              <c:layout>
                <c:manualLayout>
                  <c:x val="4.2027303116223005E-2"/>
                  <c:y val="5.13994971018317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7D-4FA7-AB90-1C77764D1DE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7D-4FA7-AB90-1C77764D1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DISPONÍVEL</c:v>
                </c:pt>
                <c:pt idx="1">
                  <c:v>DIREITOS REALIZÁVEIS A CURTO PRAZO</c:v>
                </c:pt>
                <c:pt idx="2">
                  <c:v>DESPESAS DO EXERCÍCIO SEGUINTE</c:v>
                </c:pt>
                <c:pt idx="3">
                  <c:v>REALIZÁVEL A LONGO PRAZO</c:v>
                </c:pt>
                <c:pt idx="4">
                  <c:v>INVESTIMENTOS</c:v>
                </c:pt>
                <c:pt idx="5">
                  <c:v>IMOBILIZADO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95591.45</c:v>
                </c:pt>
                <c:pt idx="1">
                  <c:v>338555.74</c:v>
                </c:pt>
                <c:pt idx="2">
                  <c:v>244466.92</c:v>
                </c:pt>
                <c:pt idx="3">
                  <c:v>11919.38</c:v>
                </c:pt>
                <c:pt idx="4">
                  <c:v>26295.200000000001</c:v>
                </c:pt>
                <c:pt idx="5">
                  <c:v>652889.43000000005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D-4FA7-AB90-1C77764D1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32059128561446"/>
          <c:y val="0.1661693562667485"/>
          <c:w val="0.33850077671890788"/>
          <c:h val="0.76361331145450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dez/18</c:v>
                </c:pt>
              </c:strCache>
            </c:strRef>
          </c:tx>
          <c:dPt>
            <c:idx val="0"/>
            <c:bubble3D val="0"/>
            <c:spPr>
              <a:solidFill>
                <a:srgbClr val="4D4D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07D-4FA7-AB90-1C77764D1DE3}"/>
              </c:ext>
            </c:extLst>
          </c:dPt>
          <c:dPt>
            <c:idx val="1"/>
            <c:bubble3D val="0"/>
            <c:spPr>
              <a:solidFill>
                <a:srgbClr val="33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7D-4FA7-AB90-1C77764D1DE3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7D-4FA7-AB90-1C77764D1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7D-4FA7-AB90-1C77764D1DE3}"/>
              </c:ext>
            </c:extLst>
          </c:dPt>
          <c:dPt>
            <c:idx val="4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7D-4FA7-AB90-1C77764D1DE3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D-4FA7-AB90-1C77764D1DE3}"/>
              </c:ext>
            </c:extLst>
          </c:dPt>
          <c:dLbls>
            <c:dLbl>
              <c:idx val="1"/>
              <c:layout>
                <c:manualLayout>
                  <c:x val="-0.12799450548113778"/>
                  <c:y val="-0.1145153407548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7D-4FA7-AB90-1C77764D1DE3}"/>
                </c:ext>
              </c:extLst>
            </c:dLbl>
            <c:dLbl>
              <c:idx val="3"/>
              <c:layout>
                <c:manualLayout>
                  <c:x val="4.2027303116223005E-2"/>
                  <c:y val="5.13994971018317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7D-4FA7-AB90-1C77764D1DE3}"/>
                </c:ext>
              </c:extLst>
            </c:dLbl>
            <c:dLbl>
              <c:idx val="4"/>
              <c:layout>
                <c:manualLayout>
                  <c:x val="9.2694460082748647E-4"/>
                  <c:y val="-9.2273548265237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7D-4FA7-AB90-1C77764D1DE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7D-4FA7-AB90-1C77764D1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FORNECEDORES DIVERSOS</c:v>
                </c:pt>
                <c:pt idx="1">
                  <c:v>EMPRÉSTIMOS E FINANCIAMENTOS</c:v>
                </c:pt>
                <c:pt idx="2">
                  <c:v>OBRIGAÇÕES TRIBUTÁRIAS</c:v>
                </c:pt>
                <c:pt idx="3">
                  <c:v>OBRIGAÇÕES TRABALHISTAS</c:v>
                </c:pt>
                <c:pt idx="4">
                  <c:v>OUTRAS OBRIGAÇÕES</c:v>
                </c:pt>
                <c:pt idx="5">
                  <c:v>PATRIMÔNIO LÍQUIDO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79271.3</c:v>
                </c:pt>
                <c:pt idx="1">
                  <c:v>1483471.1</c:v>
                </c:pt>
                <c:pt idx="2">
                  <c:v>151430</c:v>
                </c:pt>
                <c:pt idx="3">
                  <c:v>133772.09</c:v>
                </c:pt>
                <c:pt idx="4">
                  <c:v>32360.54</c:v>
                </c:pt>
                <c:pt idx="5">
                  <c:v>-508260.93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D-4FA7-AB90-1C77764D1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32059128561446"/>
          <c:y val="0.1661693562667485"/>
          <c:w val="0.33850077671890788"/>
          <c:h val="0.76361331145450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090794-6BC2-4F24-BA6E-3611D9799407}" type="datetimeFigureOut">
              <a:rPr lang="hu-HU" smtClean="0"/>
              <a:t>2019. 02. 28.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F5897FE-58C4-4877-8289-3D632D009292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4539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E12942-9543-4646-A6BF-81AB3457998B}" type="datetimeFigureOut">
              <a:rPr lang="hu-HU" smtClean="0"/>
              <a:t>2019. 02. 28.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4304892-B9D8-4EC3-BC48-8EC8F7C3A0AF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08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76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 dirty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 dirty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dirty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 dirty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 userDrawn="1"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 userDrawn="1"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483567"/>
            <a:ext cx="5617030" cy="423609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4186" y="1483566"/>
            <a:ext cx="5617030" cy="4236097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908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1216" y="1763497"/>
            <a:ext cx="5617030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04856" y="1763497"/>
            <a:ext cx="5617030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0583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04856" y="1716838"/>
            <a:ext cx="5617030" cy="4236097"/>
          </a:xfrm>
        </p:spPr>
        <p:txBody>
          <a:bodyPr>
            <a:no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1pPr>
            <a:lvl2pPr marL="290322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2pPr>
            <a:lvl3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3pPr>
            <a:lvl4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4pPr>
            <a:lvl5pPr marL="285750" indent="-285750">
              <a:lnSpc>
                <a:spcPct val="150000"/>
              </a:lnSpc>
              <a:buFontTx/>
              <a:buBlip>
                <a:blip r:embed="rId2"/>
              </a:buBlip>
              <a:defRPr sz="2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1216" y="1716838"/>
            <a:ext cx="5579706" cy="423609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54156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1216" y="171684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5331" y="166086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01216" y="333105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05331" y="327507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01216" y="491038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105331" y="485440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3831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Big image (Monito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68" y="410547"/>
            <a:ext cx="4017412" cy="263123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32388" y="1614196"/>
            <a:ext cx="5868404" cy="363884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66" y="3041780"/>
            <a:ext cx="401741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4897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Browse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06" y="1322260"/>
            <a:ext cx="4017412" cy="137428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0347" y="1726162"/>
            <a:ext cx="6512216" cy="42174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2506" y="2741851"/>
            <a:ext cx="4017413" cy="14569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9428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Tablet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20214" y="2855167"/>
            <a:ext cx="2313443" cy="30791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0500" y="2855167"/>
            <a:ext cx="2313443" cy="30791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68" y="410547"/>
            <a:ext cx="4017412" cy="26312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966" y="3461657"/>
            <a:ext cx="4017413" cy="27071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9486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0803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4422712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4422711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98597" y="1700634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287606" y="1700633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6076615" y="1700632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8865625" y="1700631"/>
            <a:ext cx="2470151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216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122517" y="186613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911526" y="186613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700535" y="186613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9489544" y="1866129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8407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Red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50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922" y="1539557"/>
            <a:ext cx="549573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281" y="1530227"/>
            <a:ext cx="5496892" cy="320664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0388" y="1870146"/>
            <a:ext cx="5308600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16216" y="1879477"/>
            <a:ext cx="5308600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10325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6" y="6056586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47790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Background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2263841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244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419878"/>
            <a:ext cx="7044612" cy="52189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97342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Li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467634"/>
            <a:ext cx="3383280" cy="111856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419877"/>
            <a:ext cx="7044612" cy="54677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1660849"/>
            <a:ext cx="3398520" cy="477727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/>
              <a:t> </a:t>
            </a: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8107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Line (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1143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653143" y="6147927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134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Title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1216" y="3173514"/>
            <a:ext cx="3485645" cy="109990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326" y="588935"/>
            <a:ext cx="7523583" cy="545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217" y="4273420"/>
            <a:ext cx="3500885" cy="17728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8791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588935"/>
            <a:ext cx="11364685" cy="545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40497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5543226"/>
            <a:ext cx="11196734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1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3265" y="6156509"/>
            <a:ext cx="11196670" cy="5381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233265" y="259930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</p:spTree>
    <p:extLst>
      <p:ext uri="{BB962C8B-B14F-4D97-AF65-F5344CB8AC3E}">
        <p14:creationId xmlns:p14="http://schemas.microsoft.com/office/powerpoint/2010/main" val="366713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Title + Subtitle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6" y="3116425"/>
            <a:ext cx="11140751" cy="830264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15" y="3962012"/>
            <a:ext cx="11140751" cy="10603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09831" y="759781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68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Blue">
    <p:bg>
      <p:bgPr>
        <a:pattFill prst="pct40">
          <a:fgClr>
            <a:schemeClr val="accent6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88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104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217" y="714376"/>
            <a:ext cx="8104608" cy="4781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879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+ Subtitle // Light">
    <p:bg>
      <p:bgPr>
        <a:pattFill prst="pct4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380" y="4065812"/>
            <a:ext cx="11363520" cy="48985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4065815" y="1787979"/>
            <a:ext cx="4057650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 baseline="0"/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LOGO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hu-HU" dirty="0" err="1"/>
              <a:t>Logo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: 1000X500px and </a:t>
            </a:r>
            <a:r>
              <a:rPr lang="en-US" dirty="0"/>
              <a:t>preferably be transparent background PNG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Blue bg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8625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Red bg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446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1216" y="578498"/>
            <a:ext cx="11140751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01216" y="4792436"/>
            <a:ext cx="9476208" cy="106036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1541967" y="24126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</a:t>
            </a:r>
            <a:r>
              <a:rPr lang="hu-HU" dirty="0"/>
              <a:t>LICK</a:t>
            </a:r>
            <a:r>
              <a:rPr lang="en-US" dirty="0"/>
              <a:t> </a:t>
            </a:r>
            <a:r>
              <a:rPr lang="hu-HU" dirty="0"/>
              <a:t>ICON TO ADD ICON (50X50px)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217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079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2656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216" y="1390262"/>
            <a:ext cx="11430000" cy="438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4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2" r:id="rId2"/>
    <p:sldLayoutId id="2147483896" r:id="rId3"/>
    <p:sldLayoutId id="2147483897" r:id="rId4"/>
    <p:sldLayoutId id="2147483865" r:id="rId5"/>
    <p:sldLayoutId id="2147483893" r:id="rId6"/>
    <p:sldLayoutId id="2147483894" r:id="rId7"/>
    <p:sldLayoutId id="2147483867" r:id="rId8"/>
    <p:sldLayoutId id="2147483890" r:id="rId9"/>
    <p:sldLayoutId id="2147483866" r:id="rId10"/>
    <p:sldLayoutId id="2147483880" r:id="rId11"/>
    <p:sldLayoutId id="2147483885" r:id="rId12"/>
    <p:sldLayoutId id="2147483881" r:id="rId13"/>
    <p:sldLayoutId id="2147483876" r:id="rId14"/>
    <p:sldLayoutId id="2147483883" r:id="rId15"/>
    <p:sldLayoutId id="2147483884" r:id="rId16"/>
    <p:sldLayoutId id="2147483877" r:id="rId17"/>
    <p:sldLayoutId id="2147483868" r:id="rId18"/>
    <p:sldLayoutId id="2147483891" r:id="rId19"/>
    <p:sldLayoutId id="2147483869" r:id="rId20"/>
    <p:sldLayoutId id="2147483870" r:id="rId21"/>
    <p:sldLayoutId id="2147483871" r:id="rId22"/>
    <p:sldLayoutId id="2147483872" r:id="rId23"/>
    <p:sldLayoutId id="2147483889" r:id="rId24"/>
    <p:sldLayoutId id="2147483878" r:id="rId25"/>
    <p:sldLayoutId id="2147483886" r:id="rId26"/>
    <p:sldLayoutId id="2147483888" r:id="rId27"/>
    <p:sldLayoutId id="2147483873" r:id="rId28"/>
    <p:sldLayoutId id="2147483887" r:id="rId29"/>
    <p:sldLayoutId id="2147483874" r:id="rId30"/>
    <p:sldLayoutId id="2147483875" r:id="rId3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b="0" kern="1200" spc="-12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554328FF-1A3F-41D0-BFE7-41AA2692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4015" y="3705665"/>
            <a:ext cx="6189785" cy="2233246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Autos nº 009/1.18.0004208-8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2ª Vara Cível da Comarca de Carazinho – 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05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PETROPÁTRIA COMÉRCIO DE COMBUSTÍVEIS LTDA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Administração Judicial: Brizola e Japur Administração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218342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147F607A-B125-4F0F-A103-B00C3F43A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065763"/>
              </p:ext>
            </p:extLst>
          </p:nvPr>
        </p:nvGraphicFramePr>
        <p:xfrm>
          <a:off x="401638" y="1484313"/>
          <a:ext cx="6165417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E5D7A9-0967-4B59-97B3-05BC3F29F6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084" y="1750746"/>
            <a:ext cx="4948278" cy="3702583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total do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Recuperanda em dezembro de 2018 era de R$ 1.370.634,00;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as principais rubricas estão 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imobilizado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(48%),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realizáveis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(25%) 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do exercício seguinte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(18%);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imobilizado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refere-se substancialmente às construções em andamento (prédios da filial Vila Rica) que ainda não foram concluídos e não têm previsão para tal;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1/3 do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realizáveis a curto prazo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refere-se a vendas antigas efetuadas a prazo, cujo histórico foi perdido, impossibilitando sua cobrança;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do exercício seguinte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composto sobretudo pelos encargos financeiros a apropriar (juros de empréstimos não pagos, cujos valores principais estão submetidos à RJ);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0FF5C-8956-493A-ABDE-D4BFD35EABC1}"/>
              </a:ext>
            </a:extLst>
          </p:cNvPr>
          <p:cNvSpPr/>
          <p:nvPr/>
        </p:nvSpPr>
        <p:spPr>
          <a:xfrm>
            <a:off x="368969" y="348183"/>
            <a:ext cx="11598442" cy="987065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mês de Dezembro/18. Apresenta-se abaixo uma análise sobre sua posição financeira (balanço patrimonial) e seu desempenho (resultado).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4CBC56-308B-4DF5-9942-E418444ACD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0D9D94A-D61D-48B6-A191-A0BAF7B1E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6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147F607A-B125-4F0F-A103-B00C3F43A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15545"/>
              </p:ext>
            </p:extLst>
          </p:nvPr>
        </p:nvGraphicFramePr>
        <p:xfrm>
          <a:off x="401638" y="1484313"/>
          <a:ext cx="6165417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E5D7A9-0967-4B59-97B3-05BC3F29F6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2084" y="1750746"/>
            <a:ext cx="4948278" cy="37025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total do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dezembro de 2018, era de R$ 1.372.044,00. A diferença ente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(R$ 1.410) é justamente o resultado líquido do exercício de 2018;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as principais rubricas estão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tributárias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trabalhistas;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empréstimos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R$ 450 mil de empréstimos de terceiros (PF); e aproximadamente R$ 1 milhão de empréstimos e financiamentos bancários. O montante total desta rubrica está submetido à RJ;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tributárias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refere-se substancialmente ao parcelamento do INSS, o qual não está sujeito à RJ;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saldo de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 trabalhistas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também não está elencado na RJ e contém os encargos sociais a pagar, folha de pagamento e provisões (13º salário e férias).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0FF5C-8956-493A-ABDE-D4BFD35EABC1}"/>
              </a:ext>
            </a:extLst>
          </p:cNvPr>
          <p:cNvSpPr/>
          <p:nvPr/>
        </p:nvSpPr>
        <p:spPr>
          <a:xfrm>
            <a:off x="368969" y="348183"/>
            <a:ext cx="11598442" cy="987065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mês de Dezembro/18. Apresenta-se abaixo uma análise sobre sua posição financeira (balanço patrimonial) e seu desempenho (resultado).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ED379-D793-4555-9B5E-A52046AD89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25323-6A9D-422D-A6BB-8BD3E5113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9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1E5D7A9-0967-4B59-97B3-05BC3F29F6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10314" y="1801604"/>
            <a:ext cx="4948278" cy="2789575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operacional líquida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acumulada, em dezembro de 2018, foi de R$ 2.285.654,00, 10% inferior à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operacional líquida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2017 (R$ 2.549.099) e 64% inferior à de 2016 (R$ 6.265.889);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a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 bruta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(resultado bruto / faturamento ) em 2018 seja inferior aos exercícios de 2017 e 2016, a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 líquida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(resultado líquido / faturamento) não se mostra tão afetada quando comparada aos períodos anteriores;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redução significativa das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 operacionais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2016 explica a </a:t>
            </a:r>
            <a:r>
              <a:rPr 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margem líquida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especialmente em 2018, onde o resultado líquido foi de –R$ 1.410, frente a um prejuízo de R$ 300.204 em 2017.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10FF5C-8956-493A-ABDE-D4BFD35EABC1}"/>
              </a:ext>
            </a:extLst>
          </p:cNvPr>
          <p:cNvSpPr/>
          <p:nvPr/>
        </p:nvSpPr>
        <p:spPr>
          <a:xfrm>
            <a:off x="368969" y="348183"/>
            <a:ext cx="11598442" cy="987065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mês de Dezembro/18. Apresenta-se abaixo uma análise sobre sua posição financeira (balanço patrimonial) e seu desempenho (resultado).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71B69D1-B4C2-4C30-AEA7-548D5153A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93711"/>
              </p:ext>
            </p:extLst>
          </p:nvPr>
        </p:nvGraphicFramePr>
        <p:xfrm>
          <a:off x="497177" y="1713032"/>
          <a:ext cx="6053749" cy="2966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88719">
                  <a:extLst>
                    <a:ext uri="{9D8B030D-6E8A-4147-A177-3AD203B41FA5}">
                      <a16:colId xmlns:a16="http://schemas.microsoft.com/office/drawing/2014/main" val="1563999311"/>
                    </a:ext>
                  </a:extLst>
                </a:gridCol>
                <a:gridCol w="1155010">
                  <a:extLst>
                    <a:ext uri="{9D8B030D-6E8A-4147-A177-3AD203B41FA5}">
                      <a16:colId xmlns:a16="http://schemas.microsoft.com/office/drawing/2014/main" val="109503201"/>
                    </a:ext>
                  </a:extLst>
                </a:gridCol>
                <a:gridCol w="1155010">
                  <a:extLst>
                    <a:ext uri="{9D8B030D-6E8A-4147-A177-3AD203B41FA5}">
                      <a16:colId xmlns:a16="http://schemas.microsoft.com/office/drawing/2014/main" val="65227679"/>
                    </a:ext>
                  </a:extLst>
                </a:gridCol>
                <a:gridCol w="1155010">
                  <a:extLst>
                    <a:ext uri="{9D8B030D-6E8A-4147-A177-3AD203B41FA5}">
                      <a16:colId xmlns:a16="http://schemas.microsoft.com/office/drawing/2014/main" val="197226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Dez/16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Dez/17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Dez/18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52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Operacional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6.265.889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2.549.099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2.285.654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04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(5.027.220)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(2.244.718)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(2.090.007)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36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b="1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operacional bruto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1.238.669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304.381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195.647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21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Operacionais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(1.176.445)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(613.707)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(197.057)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00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operacional líquido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44.037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(300.204)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(1.410)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1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 Bruta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19,69%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11,89%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8,55%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72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Margem Líquida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-11,73%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-0,06%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60373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7EA2FF-EFF3-4690-922C-5707E42AC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D173-8D80-4560-ABD4-2892D3EB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9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6140" y="1347053"/>
            <a:ext cx="5495731" cy="320664"/>
          </a:xfrm>
        </p:spPr>
        <p:txBody>
          <a:bodyPr>
            <a:no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Tabela de preços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314" y="1347053"/>
            <a:ext cx="5496892" cy="320664"/>
          </a:xfrm>
        </p:spPr>
        <p:txBody>
          <a:bodyPr>
            <a:no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Posto vila rica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A4C5908-CCC0-42AE-95AB-14750C9CFD7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1025606" y="1770511"/>
            <a:ext cx="5308600" cy="398145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5887857-0E6C-4A56-ADE1-130654C3834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7709005" y="1770511"/>
            <a:ext cx="2970000" cy="3960000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1BF396-2B1C-417D-AB73-D6A9160048B9}"/>
              </a:ext>
            </a:extLst>
          </p:cNvPr>
          <p:cNvSpPr/>
          <p:nvPr/>
        </p:nvSpPr>
        <p:spPr>
          <a:xfrm>
            <a:off x="368969" y="348183"/>
            <a:ext cx="11598442" cy="336631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Registro Fotográfico</a:t>
            </a:r>
            <a:endParaRPr lang="en-US" sz="16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819649-4417-46D6-B6C1-9B681ECCCA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3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FF05DA-62EC-44E6-ACBD-B592C9DA53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8C9A12-5C9F-4724-914D-09736E2065B6}"/>
              </a:ext>
            </a:extLst>
          </p:cNvPr>
          <p:cNvSpPr txBox="1"/>
          <p:nvPr/>
        </p:nvSpPr>
        <p:spPr>
          <a:xfrm>
            <a:off x="1499651" y="1794739"/>
            <a:ext cx="9192698" cy="302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ÍNDICE</a:t>
            </a:r>
          </a:p>
          <a:p>
            <a:pPr marL="342900" lvl="0" algn="just" defTabSz="360000">
              <a:lnSpc>
                <a:spcPct val="114000"/>
              </a:lnSpc>
            </a:pPr>
            <a:endParaRPr lang="pt-BR" sz="1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Introdução.......................................................................................................................................... 3</a:t>
            </a:r>
            <a:endParaRPr lang="en-US" sz="1400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Considerações Preliminares......................................................................................................... 3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Estágio Processual....................................................................................................................... 4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Crongrama Processual................................................................................................................. 5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Informações sobre as Recuperanda................................................................................................</a:t>
            </a:r>
            <a:r>
              <a:rPr lang="en-US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Perfil dos Credores........................................................................................................................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Visita à sede da Recuperanda......................................................................................................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</a:p>
          <a:p>
            <a:pPr marL="342900" indent="195263" algn="just" defTabSz="360000">
              <a:lnSpc>
                <a:spcPct val="114000"/>
              </a:lnSpc>
            </a:pPr>
            <a:r>
              <a:rPr lang="pt-BR" sz="1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 Informações adicionais..................................................................................................................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Análise Econômico-Financeira........................................................................................................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</a:t>
            </a:r>
          </a:p>
          <a:p>
            <a:pPr marL="342900" algn="just" defTabSz="360000">
              <a:lnSpc>
                <a:spcPct val="114000"/>
              </a:lnSpc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Registro Fotográfico.........................................................................................................................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5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30652"/>
            <a:ext cx="11598442" cy="6257226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342900" lvl="0" indent="360000" defTabSz="360000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16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Introdução</a:t>
            </a:r>
            <a:endParaRPr lang="en-US" sz="1600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10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1.1. Considerações Preliminares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PETROPÁTRIA COMÉRCIO DE COMBUSTÍVEIS LTDA., as quais foram fornecidas por seus administradores; e (ii) conduzimos discussões com membros integrantes da administração da PETROPÁTRIA COMÉRCIO DE COMBUSTÍVEIS LTDA. sobre os negócios e as operações da referida sociedade empresária.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administração da PETROPÁTRIA COMÉRCIO DE COMBUSTÍVEIS LTDA. e seus sócios não impuseram qualquer restrição a: (i) obter todas as informações solicitadas para produzir este relatório; e (ii) chegar de forma independente às conclusões aqui contidas.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relatório e as opiniões aqui contidas tem a finalidade de informar a todos os interessados no presente processo, observando o fato de que qualquer leitor deste relatório deve estar ciente das condições que nortearam este trabalho.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360000" algn="just" defTabSz="360000">
              <a:lnSpc>
                <a:spcPct val="114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Exceto quando expressamente mencionado, os valores indicados neste relatório estão expressos em reais (R$).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30652"/>
            <a:ext cx="5550568" cy="6582123"/>
          </a:xfrm>
          <a:prstGeom prst="rect">
            <a:avLst/>
          </a:prstGeom>
          <a:noFill/>
        </p:spPr>
        <p:txBody>
          <a:bodyPr wrap="square" numCol="1" spcCol="180000">
            <a:spAutoFit/>
          </a:bodyPr>
          <a:lstStyle/>
          <a:p>
            <a:pPr lvl="0" indent="360000" defTabSz="360000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1.2. </a:t>
            </a:r>
            <a:r>
              <a:rPr lang="pt-BR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Estágio Processual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 defTabSz="360000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Trata-se de Recuperação Judicial requerida em 02/10/2018 por sociedade empresária de responsabilidade limitada, dedicada à exploração de posto de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gasolina.Examinados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requisitos objetivos e subjetivos, foi deferido o processamento da Recuperação Judicial em decisão publicada no dia 07/11/2018 e veiculada no DJE de 29/11/2018.</a:t>
            </a: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Atualmente, aguarda-se a publicação do edital do art. 52, § 1º, da </a:t>
            </a:r>
            <a:r>
              <a:rPr 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LRF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conforme minuta enviada à Serventia pela Administração Judicial, a depender, no momento, do recolhimento das custas por parte da Recuperanda, com prazo até 04/03/2019.</a:t>
            </a: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da publicação deste edital, terá início a fase extrajudicial de verificação de créditos, a ser conduzida pela Administração Judicial.</a:t>
            </a: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qualquer forma, a Administração Judicial já providenciou o envio das correspondências previstas no art. 22, I, “a”, da Lei 11.101/2005.</a:t>
            </a: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resposta à consulta da Administração Judicial (fls. 126/137), foi proferido despacho determinando que a contagem dos prazos será em dias úteis, na forma do artigo 219 do CPC. Decidiu-se também pela proibição de carga dos autos aos procuradores dos credores, em razão da disponibilização de cópia integral dos autos no endereço eletrônico da Administração Judicial, autorizando-se apenas o cadastramento dos procuradores na condição de “terceiros interessados”.</a:t>
            </a: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6235" algn="just">
              <a:lnSpc>
                <a:spcPct val="113000"/>
              </a:lnSpc>
              <a:spcAft>
                <a:spcPts val="0"/>
              </a:spcAft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está em curso o prazo de 60 dias para a apresentação do plano de recuperação judicial, que, contado em dias úteis, expirará em 26/03/2019. É como se encontra o processo.</a:t>
            </a:r>
            <a:endParaRPr lang="pt-BR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ED28-CDB3-4DD3-A463-1081668D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AE565-18A9-46C5-9892-52DF0F136A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5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48183"/>
            <a:ext cx="11598442" cy="958660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1.3. Crongrama Processual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52425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Abaixo apresentamos o cronograma processual da Recuperanda subdividido nas etapas de Recuperação Judicial e Verificação de créditos.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0F03-DB57-41F4-A9B8-08C2AF8B3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3C16F79-9465-4C00-886A-CABD051EA7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traight Connector 36">
            <a:extLst>
              <a:ext uri="{FF2B5EF4-FFF2-40B4-BE49-F238E27FC236}">
                <a16:creationId xmlns:a16="http://schemas.microsoft.com/office/drawing/2014/main" id="{5D6BB143-052D-4FAD-B655-39CE0F501100}"/>
              </a:ext>
            </a:extLst>
          </p:cNvPr>
          <p:cNvCxnSpPr>
            <a:cxnSpLocks/>
          </p:cNvCxnSpPr>
          <p:nvPr/>
        </p:nvCxnSpPr>
        <p:spPr>
          <a:xfrm flipV="1">
            <a:off x="954205" y="2532323"/>
            <a:ext cx="11363" cy="1800000"/>
          </a:xfrm>
          <a:prstGeom prst="line">
            <a:avLst/>
          </a:prstGeom>
          <a:ln w="25400">
            <a:solidFill>
              <a:srgbClr val="FF99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95A4086-F907-480A-BF3F-082E2FAA06A9}"/>
              </a:ext>
            </a:extLst>
          </p:cNvPr>
          <p:cNvSpPr txBox="1"/>
          <p:nvPr/>
        </p:nvSpPr>
        <p:spPr>
          <a:xfrm>
            <a:off x="965568" y="2504384"/>
            <a:ext cx="124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42">
            <a:extLst>
              <a:ext uri="{FF2B5EF4-FFF2-40B4-BE49-F238E27FC236}">
                <a16:creationId xmlns:a16="http://schemas.microsoft.com/office/drawing/2014/main" id="{00AFA40F-E82E-45B4-9979-4501F934F5ED}"/>
              </a:ext>
            </a:extLst>
          </p:cNvPr>
          <p:cNvCxnSpPr/>
          <p:nvPr/>
        </p:nvCxnSpPr>
        <p:spPr>
          <a:xfrm flipV="1">
            <a:off x="4696175" y="2518869"/>
            <a:ext cx="0" cy="1800000"/>
          </a:xfrm>
          <a:prstGeom prst="line">
            <a:avLst/>
          </a:prstGeom>
          <a:ln w="25400">
            <a:solidFill>
              <a:srgbClr val="00B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802B379-563C-41C6-A934-1649EADE7433}"/>
              </a:ext>
            </a:extLst>
          </p:cNvPr>
          <p:cNvSpPr txBox="1"/>
          <p:nvPr/>
        </p:nvSpPr>
        <p:spPr>
          <a:xfrm>
            <a:off x="4734640" y="2504384"/>
            <a:ext cx="177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2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Aguarda a publicação do edital previsto no art. 52, §1º, da LRF</a:t>
            </a:r>
          </a:p>
        </p:txBody>
      </p:sp>
      <p:cxnSp>
        <p:nvCxnSpPr>
          <p:cNvPr id="70" name="Straight Connector 52">
            <a:extLst>
              <a:ext uri="{FF2B5EF4-FFF2-40B4-BE49-F238E27FC236}">
                <a16:creationId xmlns:a16="http://schemas.microsoft.com/office/drawing/2014/main" id="{FD702CA0-E3A2-4184-83D0-17CE566039A4}"/>
              </a:ext>
            </a:extLst>
          </p:cNvPr>
          <p:cNvCxnSpPr/>
          <p:nvPr/>
        </p:nvCxnSpPr>
        <p:spPr>
          <a:xfrm flipV="1">
            <a:off x="2816479" y="4659674"/>
            <a:ext cx="0" cy="1800000"/>
          </a:xfrm>
          <a:prstGeom prst="line">
            <a:avLst/>
          </a:prstGeom>
          <a:ln w="25400">
            <a:solidFill>
              <a:srgbClr val="0070C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A1D6775-4136-45CC-B3AF-21B1E48A7737}"/>
              </a:ext>
            </a:extLst>
          </p:cNvPr>
          <p:cNvSpPr txBox="1"/>
          <p:nvPr/>
        </p:nvSpPr>
        <p:spPr>
          <a:xfrm>
            <a:off x="2830748" y="5807041"/>
            <a:ext cx="123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Deferimento </a:t>
            </a:r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52 LRF)</a:t>
            </a:r>
            <a:endParaRPr lang="ko-KR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ECF23-2D47-4E70-8267-4D0E323D3AE6}"/>
              </a:ext>
            </a:extLst>
          </p:cNvPr>
          <p:cNvSpPr txBox="1"/>
          <p:nvPr/>
        </p:nvSpPr>
        <p:spPr>
          <a:xfrm>
            <a:off x="-17747" y="4688449"/>
            <a:ext cx="197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02/10/2018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6477687-8F8E-4461-94B3-28C2D0EDCD22}"/>
              </a:ext>
            </a:extLst>
          </p:cNvPr>
          <p:cNvSpPr txBox="1"/>
          <p:nvPr/>
        </p:nvSpPr>
        <p:spPr>
          <a:xfrm>
            <a:off x="4014825" y="4727219"/>
            <a:ext cx="1415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4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</a:t>
            </a:r>
            <a:r>
              <a:rPr lang="en-US" altLang="ko-KR" sz="14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altLang="ko-KR" sz="1400" b="1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atual</a:t>
            </a:r>
            <a:endParaRPr lang="pt-BR" altLang="ko-K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88D1F4-365E-4AB8-9B04-440E8410B5CC}"/>
              </a:ext>
            </a:extLst>
          </p:cNvPr>
          <p:cNvSpPr txBox="1"/>
          <p:nvPr/>
        </p:nvSpPr>
        <p:spPr>
          <a:xfrm>
            <a:off x="1993146" y="4021393"/>
            <a:ext cx="171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05/11/2018</a:t>
            </a:r>
            <a:endParaRPr lang="ko-KR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그룹 1">
            <a:extLst>
              <a:ext uri="{FF2B5EF4-FFF2-40B4-BE49-F238E27FC236}">
                <a16:creationId xmlns:a16="http://schemas.microsoft.com/office/drawing/2014/main" id="{54C15FED-D44A-4874-AAEE-68A3AD43EC95}"/>
              </a:ext>
            </a:extLst>
          </p:cNvPr>
          <p:cNvGrpSpPr/>
          <p:nvPr/>
        </p:nvGrpSpPr>
        <p:grpSpPr>
          <a:xfrm>
            <a:off x="186615" y="4226181"/>
            <a:ext cx="6601078" cy="550376"/>
            <a:chOff x="940255" y="3646062"/>
            <a:chExt cx="6634924" cy="550376"/>
          </a:xfrm>
          <a:solidFill>
            <a:srgbClr val="B2B2B2"/>
          </a:solidFill>
        </p:grpSpPr>
        <p:sp>
          <p:nvSpPr>
            <p:cNvPr id="76" name="Oval 2">
              <a:extLst>
                <a:ext uri="{FF2B5EF4-FFF2-40B4-BE49-F238E27FC236}">
                  <a16:creationId xmlns:a16="http://schemas.microsoft.com/office/drawing/2014/main" id="{F94CB2EC-4AB7-4D6C-96DB-84A0BC4547F4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77" name="Oval 4">
              <a:extLst>
                <a:ext uri="{FF2B5EF4-FFF2-40B4-BE49-F238E27FC236}">
                  <a16:creationId xmlns:a16="http://schemas.microsoft.com/office/drawing/2014/main" id="{FDA63B66-C59E-4321-89F2-9AA08499DB23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78" name="Oval 5">
              <a:extLst>
                <a:ext uri="{FF2B5EF4-FFF2-40B4-BE49-F238E27FC236}">
                  <a16:creationId xmlns:a16="http://schemas.microsoft.com/office/drawing/2014/main" id="{F678CF31-0FEF-4B3E-A555-B6BE7176502E}"/>
                </a:ext>
              </a:extLst>
            </p:cNvPr>
            <p:cNvSpPr/>
            <p:nvPr/>
          </p:nvSpPr>
          <p:spPr>
            <a:xfrm>
              <a:off x="195659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79" name="Oval 6">
              <a:extLst>
                <a:ext uri="{FF2B5EF4-FFF2-40B4-BE49-F238E27FC236}">
                  <a16:creationId xmlns:a16="http://schemas.microsoft.com/office/drawing/2014/main" id="{2D727D16-B2D2-4A3A-A28C-D72C04412AC9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0" name="Oval 7">
              <a:extLst>
                <a:ext uri="{FF2B5EF4-FFF2-40B4-BE49-F238E27FC236}">
                  <a16:creationId xmlns:a16="http://schemas.microsoft.com/office/drawing/2014/main" id="{4DAF0CE2-8993-4AD4-A20F-206E72F435C3}"/>
                </a:ext>
              </a:extLst>
            </p:cNvPr>
            <p:cNvSpPr/>
            <p:nvPr/>
          </p:nvSpPr>
          <p:spPr>
            <a:xfrm>
              <a:off x="2820541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1" name="Oval 8">
              <a:extLst>
                <a:ext uri="{FF2B5EF4-FFF2-40B4-BE49-F238E27FC236}">
                  <a16:creationId xmlns:a16="http://schemas.microsoft.com/office/drawing/2014/main" id="{C61A48E7-C7B7-4B1E-BB2A-4BEF50EF93A0}"/>
                </a:ext>
              </a:extLst>
            </p:cNvPr>
            <p:cNvSpPr/>
            <p:nvPr/>
          </p:nvSpPr>
          <p:spPr>
            <a:xfrm>
              <a:off x="3108522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B3A99F4A-039E-4906-BB1B-DDF610BBE793}"/>
                </a:ext>
              </a:extLst>
            </p:cNvPr>
            <p:cNvSpPr/>
            <p:nvPr/>
          </p:nvSpPr>
          <p:spPr>
            <a:xfrm>
              <a:off x="383688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3" name="Oval 10">
              <a:extLst>
                <a:ext uri="{FF2B5EF4-FFF2-40B4-BE49-F238E27FC236}">
                  <a16:creationId xmlns:a16="http://schemas.microsoft.com/office/drawing/2014/main" id="{27F26DFA-76E5-4E58-A934-BD942F82FDAC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37D18AEE-41ED-4459-9B53-2C845B1B736F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5" name="Oval 12">
              <a:extLst>
                <a:ext uri="{FF2B5EF4-FFF2-40B4-BE49-F238E27FC236}">
                  <a16:creationId xmlns:a16="http://schemas.microsoft.com/office/drawing/2014/main" id="{06BF9A1A-D60D-4834-B9EA-2B97186E939D}"/>
                </a:ext>
              </a:extLst>
            </p:cNvPr>
            <p:cNvSpPr/>
            <p:nvPr/>
          </p:nvSpPr>
          <p:spPr>
            <a:xfrm>
              <a:off x="498880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6" name="Oval 13">
              <a:extLst>
                <a:ext uri="{FF2B5EF4-FFF2-40B4-BE49-F238E27FC236}">
                  <a16:creationId xmlns:a16="http://schemas.microsoft.com/office/drawing/2014/main" id="{50F49AF5-C441-40FB-BCF0-9DE5AAEFBC5B}"/>
                </a:ext>
              </a:extLst>
            </p:cNvPr>
            <p:cNvSpPr/>
            <p:nvPr/>
          </p:nvSpPr>
          <p:spPr>
            <a:xfrm>
              <a:off x="571717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7" name="Oval 14">
              <a:extLst>
                <a:ext uri="{FF2B5EF4-FFF2-40B4-BE49-F238E27FC236}">
                  <a16:creationId xmlns:a16="http://schemas.microsoft.com/office/drawing/2014/main" id="{6F7B8711-E56D-4BB0-93A3-BAC6B9305170}"/>
                </a:ext>
              </a:extLst>
            </p:cNvPr>
            <p:cNvSpPr/>
            <p:nvPr/>
          </p:nvSpPr>
          <p:spPr>
            <a:xfrm>
              <a:off x="6293132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8" name="Oval 15">
              <a:extLst>
                <a:ext uri="{FF2B5EF4-FFF2-40B4-BE49-F238E27FC236}">
                  <a16:creationId xmlns:a16="http://schemas.microsoft.com/office/drawing/2014/main" id="{2AA927E8-D762-4445-9D7B-32A32A46EDD8}"/>
                </a:ext>
              </a:extLst>
            </p:cNvPr>
            <p:cNvSpPr/>
            <p:nvPr/>
          </p:nvSpPr>
          <p:spPr>
            <a:xfrm>
              <a:off x="6581113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89" name="Oval 16">
              <a:extLst>
                <a:ext uri="{FF2B5EF4-FFF2-40B4-BE49-F238E27FC236}">
                  <a16:creationId xmlns:a16="http://schemas.microsoft.com/office/drawing/2014/main" id="{ACAA2303-15C7-4DEA-ADA0-289629A27885}"/>
                </a:ext>
              </a:extLst>
            </p:cNvPr>
            <p:cNvSpPr/>
            <p:nvPr/>
          </p:nvSpPr>
          <p:spPr>
            <a:xfrm>
              <a:off x="686909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90" name="Group 27">
              <a:extLst>
                <a:ext uri="{FF2B5EF4-FFF2-40B4-BE49-F238E27FC236}">
                  <a16:creationId xmlns:a16="http://schemas.microsoft.com/office/drawing/2014/main" id="{F5DCF690-5D82-491A-80CB-F2EF745B8E3F}"/>
                </a:ext>
              </a:extLst>
            </p:cNvPr>
            <p:cNvGrpSpPr/>
            <p:nvPr/>
          </p:nvGrpSpPr>
          <p:grpSpPr>
            <a:xfrm>
              <a:off x="6883673" y="3646062"/>
              <a:ext cx="691506" cy="550376"/>
              <a:chOff x="2789754" y="4469326"/>
              <a:chExt cx="691506" cy="550376"/>
            </a:xfrm>
            <a:grpFill/>
          </p:grpSpPr>
          <p:sp>
            <p:nvSpPr>
              <p:cNvPr id="97" name="Rounded Rectangle 25">
                <a:extLst>
                  <a:ext uri="{FF2B5EF4-FFF2-40B4-BE49-F238E27FC236}">
                    <a16:creationId xmlns:a16="http://schemas.microsoft.com/office/drawing/2014/main" id="{EEF30700-7686-44BB-9025-C67FEA756E07}"/>
                  </a:ext>
                </a:extLst>
              </p:cNvPr>
              <p:cNvSpPr/>
              <p:nvPr/>
            </p:nvSpPr>
            <p:spPr>
              <a:xfrm rot="2624939">
                <a:off x="2789754" y="4469326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8" name="Rounded Rectangle 26">
                <a:extLst>
                  <a:ext uri="{FF2B5EF4-FFF2-40B4-BE49-F238E27FC236}">
                    <a16:creationId xmlns:a16="http://schemas.microsoft.com/office/drawing/2014/main" id="{51DEF626-D64D-4A3E-90E0-9E16C59C606B}"/>
                  </a:ext>
                </a:extLst>
              </p:cNvPr>
              <p:cNvSpPr/>
              <p:nvPr/>
            </p:nvSpPr>
            <p:spPr>
              <a:xfrm rot="18900000">
                <a:off x="2798418" y="4839702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91" name="Oval 29">
              <a:extLst>
                <a:ext uri="{FF2B5EF4-FFF2-40B4-BE49-F238E27FC236}">
                  <a16:creationId xmlns:a16="http://schemas.microsoft.com/office/drawing/2014/main" id="{8C2B11C3-A4A5-450B-B8C7-5A0C3D7771DD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2" name="Oval 30">
              <a:extLst>
                <a:ext uri="{FF2B5EF4-FFF2-40B4-BE49-F238E27FC236}">
                  <a16:creationId xmlns:a16="http://schemas.microsoft.com/office/drawing/2014/main" id="{E557F025-25F6-4B3F-B2F4-A53353F4CDF4}"/>
                </a:ext>
              </a:extLst>
            </p:cNvPr>
            <p:cNvSpPr/>
            <p:nvPr/>
          </p:nvSpPr>
          <p:spPr>
            <a:xfrm>
              <a:off x="3396503" y="3734345"/>
              <a:ext cx="368424" cy="3684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3" name="Oval 31">
              <a:extLst>
                <a:ext uri="{FF2B5EF4-FFF2-40B4-BE49-F238E27FC236}">
                  <a16:creationId xmlns:a16="http://schemas.microsoft.com/office/drawing/2014/main" id="{3AE3AF0C-17E0-42FB-9D40-44746A87AB2F}"/>
                </a:ext>
              </a:extLst>
            </p:cNvPr>
            <p:cNvSpPr/>
            <p:nvPr/>
          </p:nvSpPr>
          <p:spPr>
            <a:xfrm>
              <a:off x="5276789" y="3734345"/>
              <a:ext cx="368424" cy="3684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4" name="Oval 5">
              <a:extLst>
                <a:ext uri="{FF2B5EF4-FFF2-40B4-BE49-F238E27FC236}">
                  <a16:creationId xmlns:a16="http://schemas.microsoft.com/office/drawing/2014/main" id="{2E32C520-4759-4712-8A35-28566AB3815F}"/>
                </a:ext>
              </a:extLst>
            </p:cNvPr>
            <p:cNvSpPr/>
            <p:nvPr/>
          </p:nvSpPr>
          <p:spPr>
            <a:xfrm>
              <a:off x="2244579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5" name="Oval 9">
              <a:extLst>
                <a:ext uri="{FF2B5EF4-FFF2-40B4-BE49-F238E27FC236}">
                  <a16:creationId xmlns:a16="http://schemas.microsoft.com/office/drawing/2014/main" id="{88F9B8DE-37AD-492B-9095-9DD3E8D1BEEA}"/>
                </a:ext>
              </a:extLst>
            </p:cNvPr>
            <p:cNvSpPr/>
            <p:nvPr/>
          </p:nvSpPr>
          <p:spPr>
            <a:xfrm>
              <a:off x="412486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96" name="Oval 13">
              <a:extLst>
                <a:ext uri="{FF2B5EF4-FFF2-40B4-BE49-F238E27FC236}">
                  <a16:creationId xmlns:a16="http://schemas.microsoft.com/office/drawing/2014/main" id="{0738C64D-1AAF-401D-A3F9-2B2CD1AEA142}"/>
                </a:ext>
              </a:extLst>
            </p:cNvPr>
            <p:cNvSpPr/>
            <p:nvPr/>
          </p:nvSpPr>
          <p:spPr>
            <a:xfrm>
              <a:off x="6005151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99" name="CaixaDeTexto 92">
            <a:extLst>
              <a:ext uri="{FF2B5EF4-FFF2-40B4-BE49-F238E27FC236}">
                <a16:creationId xmlns:a16="http://schemas.microsoft.com/office/drawing/2014/main" id="{80ECFB58-D838-453B-A0D8-1A1A5E7A7EF4}"/>
              </a:ext>
            </a:extLst>
          </p:cNvPr>
          <p:cNvSpPr txBox="1"/>
          <p:nvPr/>
        </p:nvSpPr>
        <p:spPr>
          <a:xfrm>
            <a:off x="301411" y="1253429"/>
            <a:ext cx="428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Recuperação judicial</a:t>
            </a:r>
          </a:p>
        </p:txBody>
      </p:sp>
      <p:cxnSp>
        <p:nvCxnSpPr>
          <p:cNvPr id="100" name="Straight Connector 36">
            <a:extLst>
              <a:ext uri="{FF2B5EF4-FFF2-40B4-BE49-F238E27FC236}">
                <a16:creationId xmlns:a16="http://schemas.microsoft.com/office/drawing/2014/main" id="{D687EBA1-D5E9-42F6-BBA7-92443E84B2B7}"/>
              </a:ext>
            </a:extLst>
          </p:cNvPr>
          <p:cNvCxnSpPr>
            <a:cxnSpLocks/>
          </p:cNvCxnSpPr>
          <p:nvPr/>
        </p:nvCxnSpPr>
        <p:spPr>
          <a:xfrm flipV="1">
            <a:off x="7812274" y="2591452"/>
            <a:ext cx="11363" cy="1800000"/>
          </a:xfrm>
          <a:prstGeom prst="line">
            <a:avLst/>
          </a:prstGeom>
          <a:ln w="25400">
            <a:solidFill>
              <a:srgbClr val="FF99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F62874B-B1D5-4CF0-8958-D26C127A1BB5}"/>
              </a:ext>
            </a:extLst>
          </p:cNvPr>
          <p:cNvSpPr txBox="1"/>
          <p:nvPr/>
        </p:nvSpPr>
        <p:spPr>
          <a:xfrm>
            <a:off x="7873114" y="2568108"/>
            <a:ext cx="12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Connector 52">
            <a:extLst>
              <a:ext uri="{FF2B5EF4-FFF2-40B4-BE49-F238E27FC236}">
                <a16:creationId xmlns:a16="http://schemas.microsoft.com/office/drawing/2014/main" id="{888E0C33-4F1F-40E2-8705-2E4EABDC1854}"/>
              </a:ext>
            </a:extLst>
          </p:cNvPr>
          <p:cNvCxnSpPr/>
          <p:nvPr/>
        </p:nvCxnSpPr>
        <p:spPr>
          <a:xfrm flipV="1">
            <a:off x="9691173" y="4723398"/>
            <a:ext cx="0" cy="1800000"/>
          </a:xfrm>
          <a:prstGeom prst="line">
            <a:avLst/>
          </a:prstGeom>
          <a:ln w="25400">
            <a:solidFill>
              <a:srgbClr val="0070C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3DC0D7C-F30A-4113-A913-B434BE4C7F24}"/>
              </a:ext>
            </a:extLst>
          </p:cNvPr>
          <p:cNvSpPr txBox="1"/>
          <p:nvPr/>
        </p:nvSpPr>
        <p:spPr>
          <a:xfrm>
            <a:off x="7941690" y="5505567"/>
            <a:ext cx="171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ko-KR" sz="12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Aguarda a publicação do edital previsto no art. 52, §1º, da LRF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D1F2393-848E-4AFF-84E1-28C36A4EF502}"/>
              </a:ext>
            </a:extLst>
          </p:cNvPr>
          <p:cNvSpPr txBox="1"/>
          <p:nvPr/>
        </p:nvSpPr>
        <p:spPr>
          <a:xfrm>
            <a:off x="8858891" y="4064850"/>
            <a:ext cx="1712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 atual</a:t>
            </a:r>
            <a:endParaRPr lang="pt-BR" altLang="ko-K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그룹 1">
            <a:extLst>
              <a:ext uri="{FF2B5EF4-FFF2-40B4-BE49-F238E27FC236}">
                <a16:creationId xmlns:a16="http://schemas.microsoft.com/office/drawing/2014/main" id="{D5025B9A-48D5-4D2B-B4FD-8423F4C12A1F}"/>
              </a:ext>
            </a:extLst>
          </p:cNvPr>
          <p:cNvGrpSpPr/>
          <p:nvPr/>
        </p:nvGrpSpPr>
        <p:grpSpPr>
          <a:xfrm>
            <a:off x="7061309" y="4289905"/>
            <a:ext cx="4772260" cy="550376"/>
            <a:chOff x="940255" y="3646062"/>
            <a:chExt cx="4796732" cy="550376"/>
          </a:xfrm>
          <a:solidFill>
            <a:srgbClr val="B2B2B2"/>
          </a:solidFill>
        </p:grpSpPr>
        <p:sp>
          <p:nvSpPr>
            <p:cNvPr id="106" name="Oval 2">
              <a:extLst>
                <a:ext uri="{FF2B5EF4-FFF2-40B4-BE49-F238E27FC236}">
                  <a16:creationId xmlns:a16="http://schemas.microsoft.com/office/drawing/2014/main" id="{471E59BB-4609-47F7-9853-BDE433993C7E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07" name="Oval 4">
              <a:extLst>
                <a:ext uri="{FF2B5EF4-FFF2-40B4-BE49-F238E27FC236}">
                  <a16:creationId xmlns:a16="http://schemas.microsoft.com/office/drawing/2014/main" id="{062BAB1E-9EAF-4AB2-9985-BDAB788CAB79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D03F1D5B-DAB8-4664-8B61-B4CBA3D6C5F0}"/>
                </a:ext>
              </a:extLst>
            </p:cNvPr>
            <p:cNvSpPr/>
            <p:nvPr/>
          </p:nvSpPr>
          <p:spPr>
            <a:xfrm>
              <a:off x="195659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09" name="Oval 6">
              <a:extLst>
                <a:ext uri="{FF2B5EF4-FFF2-40B4-BE49-F238E27FC236}">
                  <a16:creationId xmlns:a16="http://schemas.microsoft.com/office/drawing/2014/main" id="{377944E6-4929-43E2-9211-5186DEFC02F4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0" name="Oval 7">
              <a:extLst>
                <a:ext uri="{FF2B5EF4-FFF2-40B4-BE49-F238E27FC236}">
                  <a16:creationId xmlns:a16="http://schemas.microsoft.com/office/drawing/2014/main" id="{AAD520A8-1FC6-44B3-8D48-FC291F0AF4D2}"/>
                </a:ext>
              </a:extLst>
            </p:cNvPr>
            <p:cNvSpPr/>
            <p:nvPr/>
          </p:nvSpPr>
          <p:spPr>
            <a:xfrm>
              <a:off x="2820541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316E972E-C3CF-4596-940B-55A4FB97209E}"/>
                </a:ext>
              </a:extLst>
            </p:cNvPr>
            <p:cNvSpPr/>
            <p:nvPr/>
          </p:nvSpPr>
          <p:spPr>
            <a:xfrm>
              <a:off x="3108522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2" name="Oval 9">
              <a:extLst>
                <a:ext uri="{FF2B5EF4-FFF2-40B4-BE49-F238E27FC236}">
                  <a16:creationId xmlns:a16="http://schemas.microsoft.com/office/drawing/2014/main" id="{F56F12CF-DB4F-4624-AC6D-B6ED3B992398}"/>
                </a:ext>
              </a:extLst>
            </p:cNvPr>
            <p:cNvSpPr/>
            <p:nvPr/>
          </p:nvSpPr>
          <p:spPr>
            <a:xfrm>
              <a:off x="383688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3" name="Oval 10">
              <a:extLst>
                <a:ext uri="{FF2B5EF4-FFF2-40B4-BE49-F238E27FC236}">
                  <a16:creationId xmlns:a16="http://schemas.microsoft.com/office/drawing/2014/main" id="{D9A1A73C-4B3C-46EE-9B6B-C69BE1BDE3F8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4" name="Oval 11">
              <a:extLst>
                <a:ext uri="{FF2B5EF4-FFF2-40B4-BE49-F238E27FC236}">
                  <a16:creationId xmlns:a16="http://schemas.microsoft.com/office/drawing/2014/main" id="{A938EECB-DB2E-4B04-AD28-CFF5D05904A7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1DEFBBC0-8ECD-489C-8175-3937D0B7C545}"/>
                </a:ext>
              </a:extLst>
            </p:cNvPr>
            <p:cNvSpPr/>
            <p:nvPr/>
          </p:nvSpPr>
          <p:spPr>
            <a:xfrm>
              <a:off x="498880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116" name="Group 27">
              <a:extLst>
                <a:ext uri="{FF2B5EF4-FFF2-40B4-BE49-F238E27FC236}">
                  <a16:creationId xmlns:a16="http://schemas.microsoft.com/office/drawing/2014/main" id="{64B4EF4F-18DD-45DE-ADCB-A04AC61AC93F}"/>
                </a:ext>
              </a:extLst>
            </p:cNvPr>
            <p:cNvGrpSpPr/>
            <p:nvPr/>
          </p:nvGrpSpPr>
          <p:grpSpPr>
            <a:xfrm>
              <a:off x="5045515" y="3646062"/>
              <a:ext cx="691472" cy="550376"/>
              <a:chOff x="951596" y="4469326"/>
              <a:chExt cx="691472" cy="550376"/>
            </a:xfrm>
            <a:grpFill/>
          </p:grpSpPr>
          <p:sp>
            <p:nvSpPr>
              <p:cNvPr id="121" name="Rounded Rectangle 25">
                <a:extLst>
                  <a:ext uri="{FF2B5EF4-FFF2-40B4-BE49-F238E27FC236}">
                    <a16:creationId xmlns:a16="http://schemas.microsoft.com/office/drawing/2014/main" id="{F7385A98-D92B-49E6-9298-3895F2FF7C72}"/>
                  </a:ext>
                </a:extLst>
              </p:cNvPr>
              <p:cNvSpPr/>
              <p:nvPr/>
            </p:nvSpPr>
            <p:spPr>
              <a:xfrm rot="2624939">
                <a:off x="951596" y="4469326"/>
                <a:ext cx="682843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22" name="Rounded Rectangle 26">
                <a:extLst>
                  <a:ext uri="{FF2B5EF4-FFF2-40B4-BE49-F238E27FC236}">
                    <a16:creationId xmlns:a16="http://schemas.microsoft.com/office/drawing/2014/main" id="{74CB255E-5822-4C92-A417-2FA02BECB5DC}"/>
                  </a:ext>
                </a:extLst>
              </p:cNvPr>
              <p:cNvSpPr/>
              <p:nvPr/>
            </p:nvSpPr>
            <p:spPr>
              <a:xfrm rot="18900000">
                <a:off x="960226" y="4839702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17" name="Oval 29">
              <a:extLst>
                <a:ext uri="{FF2B5EF4-FFF2-40B4-BE49-F238E27FC236}">
                  <a16:creationId xmlns:a16="http://schemas.microsoft.com/office/drawing/2014/main" id="{E9E2A3A4-9F43-4FB2-8CBB-DD79EB3BF207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8" name="Oval 30">
              <a:extLst>
                <a:ext uri="{FF2B5EF4-FFF2-40B4-BE49-F238E27FC236}">
                  <a16:creationId xmlns:a16="http://schemas.microsoft.com/office/drawing/2014/main" id="{3824AC6C-1AFA-40B6-A2EA-5CE4B71AC20F}"/>
                </a:ext>
              </a:extLst>
            </p:cNvPr>
            <p:cNvSpPr/>
            <p:nvPr/>
          </p:nvSpPr>
          <p:spPr>
            <a:xfrm>
              <a:off x="3396503" y="3734345"/>
              <a:ext cx="368424" cy="3684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D96769C9-6C1F-453A-B992-BB64B6035512}"/>
                </a:ext>
              </a:extLst>
            </p:cNvPr>
            <p:cNvSpPr/>
            <p:nvPr/>
          </p:nvSpPr>
          <p:spPr>
            <a:xfrm>
              <a:off x="2244579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20" name="Oval 9">
              <a:extLst>
                <a:ext uri="{FF2B5EF4-FFF2-40B4-BE49-F238E27FC236}">
                  <a16:creationId xmlns:a16="http://schemas.microsoft.com/office/drawing/2014/main" id="{80EA492A-24DC-472C-BD50-795822F3F0BB}"/>
                </a:ext>
              </a:extLst>
            </p:cNvPr>
            <p:cNvSpPr/>
            <p:nvPr/>
          </p:nvSpPr>
          <p:spPr>
            <a:xfrm>
              <a:off x="412486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123" name="CaixaDeTexto 2">
            <a:extLst>
              <a:ext uri="{FF2B5EF4-FFF2-40B4-BE49-F238E27FC236}">
                <a16:creationId xmlns:a16="http://schemas.microsoft.com/office/drawing/2014/main" id="{89A89EC4-4585-4A76-8615-0F25D33F95E8}"/>
              </a:ext>
            </a:extLst>
          </p:cNvPr>
          <p:cNvSpPr txBox="1"/>
          <p:nvPr/>
        </p:nvSpPr>
        <p:spPr>
          <a:xfrm>
            <a:off x="7176105" y="1317153"/>
            <a:ext cx="428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Verificação de créditos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F24C31-5A9A-4AC6-B1B5-5853DE7948A3}"/>
              </a:ext>
            </a:extLst>
          </p:cNvPr>
          <p:cNvSpPr txBox="1"/>
          <p:nvPr/>
        </p:nvSpPr>
        <p:spPr>
          <a:xfrm>
            <a:off x="6886078" y="4750101"/>
            <a:ext cx="1977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02/10/2018</a:t>
            </a:r>
            <a:endParaRPr lang="ko-KR" altLang="en-US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68969" y="330652"/>
            <a:ext cx="5550568" cy="403636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lvl="0" indent="358775" algn="just">
              <a:lnSpc>
                <a:spcPct val="114000"/>
              </a:lnSpc>
              <a:tabLst>
                <a:tab pos="801688" algn="l"/>
              </a:tabLst>
            </a:pPr>
            <a:r>
              <a:rPr lang="pt-BR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Informações sobre a Recuperanda</a:t>
            </a:r>
            <a:endParaRPr lang="en-US" b="1" kern="0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 mencionado em petição inicial, a Recuperanda é pessoa jurídica de direito privado, constituída em 26 de junho de 2006 na forma de sociedade empresária de responsabilidade limitada, com sede na cidade de Carazinho, RS.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 no comércio varejista de combustíveis para veículos automotores; comércio varejista de lubrificantes; serviços de lavagem, lubrificação e polimento de veículos automotores; comércio varejista de mercadorias e loja de conveniência.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matriz está localizada no bairro Sommer (Carazinho, RS), a qual se encontra fechada no momento; enquanto a filial está localizada no bairro Vila Rica (Carazinho, RS) e mantém suas atividades operacionais em funcionamento. Atualmente a Recuperanda conta com 2 funcionários, sendo: 1 frentista e 1 caixa; e um administrador sócio, o Sr. Rudi Oscar Stürmer.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 algn="just">
              <a:lnSpc>
                <a:spcPct val="114000"/>
              </a:lnSpc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ED28-CDB3-4DD3-A463-1081668D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AE565-18A9-46C5-9892-52DF0F136A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39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D2CF7E-157D-44B1-945F-B282E7E83EF1}"/>
              </a:ext>
            </a:extLst>
          </p:cNvPr>
          <p:cNvSpPr/>
          <p:nvPr/>
        </p:nvSpPr>
        <p:spPr>
          <a:xfrm>
            <a:off x="368969" y="348183"/>
            <a:ext cx="11598442" cy="1182183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Perfil dos Credores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passivo sujeito à Recuperação Judicial monta um valor de R$ 1.585.783. A lista de credores da Recuperanda, conforme petição inicial, contém R$ 450 mil de créditos junto a pessoas físicas, cerca de R$ 1 milhão de créditos junto a instituições financeiras e aproximadamente R$ 100 mil de credores pessoa jurídica. Abaixo representamos os principais credores através de gráficos: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87BF4-1D2B-4D8B-9F12-406EBD1D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401D8-AF48-48FB-8356-8D98187993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ADFA0-98E7-4411-A04D-ED853E9E6497}"/>
              </a:ext>
            </a:extLst>
          </p:cNvPr>
          <p:cNvSpPr txBox="1"/>
          <p:nvPr/>
        </p:nvSpPr>
        <p:spPr>
          <a:xfrm>
            <a:off x="4876800" y="1813024"/>
            <a:ext cx="258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credores (R$)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C24E029-15DD-44F5-ADBA-14725034E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726705"/>
              </p:ext>
            </p:extLst>
          </p:nvPr>
        </p:nvGraphicFramePr>
        <p:xfrm>
          <a:off x="1734396" y="2120801"/>
          <a:ext cx="8723208" cy="374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660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539519-6F31-434E-B418-4AE9974E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1795432"/>
            <a:ext cx="11468355" cy="3059201"/>
          </a:xfrm>
        </p:spPr>
        <p:txBody>
          <a:bodyPr>
            <a:noAutofit/>
          </a:bodyPr>
          <a:lstStyle/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Dificuldades em competir com os atuais concorrentes que praticam preços extremamente baixos;</a:t>
            </a:r>
          </a:p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concorrência obrigou a fechar o posto matriz que era alugado. O ponto foi repassado, quitando funcionários e pagando o aluguel atrasado;</a:t>
            </a:r>
          </a:p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Embora o faturamento tenha apresentado redução nos últimos meses, há pretensão de investimento na troca de óleo;</a:t>
            </a:r>
          </a:p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horário de atendimento atual é de segunda à sábado, das 7h às 20:30min;</a:t>
            </a: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 Recuperanda entende que o prejuízo foi estancado, porém há preocupação com o pagamento das dívidas elencadas na RJ;</a:t>
            </a: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Todas as licenças de funcionamento estão em dia;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Pretende-se explorar a venda no bairro em que está instalado (Vila Rica) por ser o maior de Carazinho.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36000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18016-F58F-4D7F-A2AC-D4245B9ACBB4}"/>
              </a:ext>
            </a:extLst>
          </p:cNvPr>
          <p:cNvSpPr/>
          <p:nvPr/>
        </p:nvSpPr>
        <p:spPr>
          <a:xfrm>
            <a:off x="368969" y="348183"/>
            <a:ext cx="11598442" cy="971676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14000"/>
              </a:lnSpc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Visita à sede da Recuperanda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B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indent="360000" algn="just">
              <a:lnSpc>
                <a:spcPct val="114000"/>
              </a:lnSpc>
            </a:pPr>
            <a:r>
              <a:rPr lang="pt-B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18 de janeiro de 2019, a Administração Judicial realizou visita à filial da Recuperanda, na cidade de Carazinho – RS. O Sr. Rudi Stürmer discorreu sobre as atividades operacionais e situação da Empresa, conforme segue: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3A051-6FCC-4C7B-8EDF-71E304F2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73BFF-6ED2-4799-874C-875C53BCE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24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30542-920B-428F-B4F1-F203833E6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 recolhimento de tributos correntes está em dia. Destaca-se, no entanto, que o INSS correspondente ao período anterior à RJ ainda está atrasado.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878D50-D418-4E3D-A439-0A887F3DB7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 foram contraídos novos empréstimos, tampouco ativos imobilizados.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711F0F-CAEC-4180-BC01-CD3032E81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Recuperanda vem conseguindo cumprir seus prazos com os pagamentos de despesas gerais (luz, água, salários e aquelas não submetidas à Recuperação Judicial).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9EB13B-D967-4FF5-B87B-0835C02E4E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Recuperanda vem honrando com o pagamento dos honorários mensais da Administração Judicial.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D099EF54-4375-42D7-95DA-42125D5B154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/>
      </p:pic>
      <p:pic>
        <p:nvPicPr>
          <p:cNvPr id="26" name="Picture Placeholder 25" descr="Money">
            <a:extLst>
              <a:ext uri="{FF2B5EF4-FFF2-40B4-BE49-F238E27FC236}">
                <a16:creationId xmlns:a16="http://schemas.microsoft.com/office/drawing/2014/main" id="{749B67A6-E77E-41B0-AB55-26082814640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/>
      </p:pic>
      <p:pic>
        <p:nvPicPr>
          <p:cNvPr id="28" name="Picture Placeholder 27" descr="Stopwatch">
            <a:extLst>
              <a:ext uri="{FF2B5EF4-FFF2-40B4-BE49-F238E27FC236}">
                <a16:creationId xmlns:a16="http://schemas.microsoft.com/office/drawing/2014/main" id="{0A3CE29F-88CB-4F9D-9AD3-89B4CFE2488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/>
      </p:pic>
      <p:pic>
        <p:nvPicPr>
          <p:cNvPr id="30" name="Picture Placeholder 29" descr="Daily Calendar">
            <a:extLst>
              <a:ext uri="{FF2B5EF4-FFF2-40B4-BE49-F238E27FC236}">
                <a16:creationId xmlns:a16="http://schemas.microsoft.com/office/drawing/2014/main" id="{975D0D6B-E632-4542-BDF4-9E08AA955A3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9122A3-A932-42C5-A8A7-B135CB3A0D72}"/>
              </a:ext>
            </a:extLst>
          </p:cNvPr>
          <p:cNvSpPr/>
          <p:nvPr/>
        </p:nvSpPr>
        <p:spPr>
          <a:xfrm>
            <a:off x="368969" y="348183"/>
            <a:ext cx="11598442" cy="306109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352425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400" b="1" kern="0" dirty="0">
                <a:solidFill>
                  <a:schemeClr val="accent6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2.3. Informações adicionais</a:t>
            </a:r>
            <a:endParaRPr lang="en-US" sz="1400" b="1" dirty="0">
              <a:solidFill>
                <a:schemeClr val="accent6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0B90766-0F48-44FA-89F9-25E9C0BF247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C9BF18E-7521-4B50-9711-3AC7320D21E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55" y="5807041"/>
            <a:ext cx="2094230" cy="78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466585"/>
      </p:ext>
    </p:extLst>
  </p:cSld>
  <p:clrMapOvr>
    <a:masterClrMapping/>
  </p:clrMapOvr>
</p:sld>
</file>

<file path=ppt/theme/theme1.xml><?xml version="1.0" encoding="utf-8"?>
<a:theme xmlns:a="http://schemas.openxmlformats.org/drawingml/2006/main" name="NOWCO Master">
  <a:themeElements>
    <a:clrScheme name="Custom 14">
      <a:dk1>
        <a:srgbClr val="F0F4FA"/>
      </a:dk1>
      <a:lt1>
        <a:srgbClr val="FCFDFE"/>
      </a:lt1>
      <a:dk2>
        <a:srgbClr val="0C1624"/>
      </a:dk2>
      <a:lt2>
        <a:srgbClr val="F0F4FA"/>
      </a:lt2>
      <a:accent1>
        <a:srgbClr val="0C1624"/>
      </a:accent1>
      <a:accent2>
        <a:srgbClr val="3D6EB7"/>
      </a:accent2>
      <a:accent3>
        <a:srgbClr val="F58673"/>
      </a:accent3>
      <a:accent4>
        <a:srgbClr val="F16953"/>
      </a:accent4>
      <a:accent5>
        <a:srgbClr val="22375C"/>
      </a:accent5>
      <a:accent6>
        <a:srgbClr val="1A2A46"/>
      </a:accent6>
      <a:hlink>
        <a:srgbClr val="F16953"/>
      </a:hlink>
      <a:folHlink>
        <a:srgbClr val="F8A79A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wco-corporate-template" id="{37AAEE3E-5247-4054-AC57-BB65D5E0883B}" vid="{337ED34B-C5C7-4D2F-B536-2CAE28140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E3E0F-0CC6-4922-B5A8-27BA29FF26D2}"/>
</file>

<file path=customXml/itemProps2.xml><?xml version="1.0" encoding="utf-8"?>
<ds:datastoreItem xmlns:ds="http://schemas.openxmlformats.org/officeDocument/2006/customXml" ds:itemID="{006FA21C-C02A-4079-8D9F-E0C3755222E8}">
  <ds:schemaRefs>
    <ds:schemaRef ds:uri="http://purl.org/dc/elements/1.1/"/>
    <ds:schemaRef ds:uri="http://schemas.microsoft.com/office/2006/metadata/properties"/>
    <ds:schemaRef ds:uri="428182ff-5b7c-42a0-853e-d54b6befd95f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D083EDE-5B1D-45FF-BDF3-DDA0A4B28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nowco-corporate-template</Template>
  <TotalTime>641</TotalTime>
  <Words>912</Words>
  <Application>Microsoft Office PowerPoint</Application>
  <PresentationFormat>Widescreen</PresentationFormat>
  <Paragraphs>183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Open Sans</vt:lpstr>
      <vt:lpstr>Open Sans Light</vt:lpstr>
      <vt:lpstr>Open Sans Semibold</vt:lpstr>
      <vt:lpstr>Tw Cen MT</vt:lpstr>
      <vt:lpstr>NOWCO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BJ Adm Judicial</dc:creator>
  <cp:lastModifiedBy>Contato - Brizola e Japur</cp:lastModifiedBy>
  <cp:revision>54</cp:revision>
  <cp:lastPrinted>2019-01-24T17:56:34Z</cp:lastPrinted>
  <dcterms:created xsi:type="dcterms:W3CDTF">2019-01-24T17:20:57Z</dcterms:created>
  <dcterms:modified xsi:type="dcterms:W3CDTF">2019-02-28T22:08:19Z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  <property fmtid="{D5CDD505-2E9C-101B-9397-08002B2CF9AE}" pid="3" name="AuthorIds_UIVersion_5120">
    <vt:lpwstr>38</vt:lpwstr>
  </property>
</Properties>
</file>