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39"/>
  </p:notesMasterIdLst>
  <p:handoutMasterIdLst>
    <p:handoutMasterId r:id="rId40"/>
  </p:handoutMasterIdLst>
  <p:sldIdLst>
    <p:sldId id="1454" r:id="rId8"/>
    <p:sldId id="749" r:id="rId9"/>
    <p:sldId id="1344" r:id="rId10"/>
    <p:sldId id="1342" r:id="rId11"/>
    <p:sldId id="1339" r:id="rId12"/>
    <p:sldId id="1321" r:id="rId13"/>
    <p:sldId id="1347" r:id="rId14"/>
    <p:sldId id="1324" r:id="rId15"/>
    <p:sldId id="1338" r:id="rId16"/>
    <p:sldId id="1415" r:id="rId17"/>
    <p:sldId id="1453" r:id="rId18"/>
    <p:sldId id="1346" r:id="rId19"/>
    <p:sldId id="1317" r:id="rId20"/>
    <p:sldId id="1374" r:id="rId21"/>
    <p:sldId id="1397" r:id="rId22"/>
    <p:sldId id="1333" r:id="rId23"/>
    <p:sldId id="1350" r:id="rId24"/>
    <p:sldId id="1390" r:id="rId25"/>
    <p:sldId id="1395" r:id="rId26"/>
    <p:sldId id="1396" r:id="rId27"/>
    <p:sldId id="1365" r:id="rId28"/>
    <p:sldId id="1349" r:id="rId29"/>
    <p:sldId id="1411" r:id="rId30"/>
    <p:sldId id="1410" r:id="rId31"/>
    <p:sldId id="1418" r:id="rId32"/>
    <p:sldId id="1455" r:id="rId33"/>
    <p:sldId id="1360" r:id="rId34"/>
    <p:sldId id="1399" r:id="rId35"/>
    <p:sldId id="1439" r:id="rId36"/>
    <p:sldId id="1448" r:id="rId37"/>
    <p:sldId id="275" r:id="rId38"/>
  </p:sldIdLst>
  <p:sldSz cx="9906000" cy="6858000" type="A4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1454"/>
            <p14:sldId id="749"/>
            <p14:sldId id="1344"/>
            <p14:sldId id="1342"/>
            <p14:sldId id="1339"/>
            <p14:sldId id="1321"/>
            <p14:sldId id="1347"/>
            <p14:sldId id="1324"/>
            <p14:sldId id="1338"/>
            <p14:sldId id="1415"/>
            <p14:sldId id="1453"/>
            <p14:sldId id="1346"/>
            <p14:sldId id="1317"/>
            <p14:sldId id="1374"/>
            <p14:sldId id="1397"/>
            <p14:sldId id="1333"/>
            <p14:sldId id="1350"/>
            <p14:sldId id="1390"/>
            <p14:sldId id="1395"/>
            <p14:sldId id="1396"/>
            <p14:sldId id="1365"/>
            <p14:sldId id="1349"/>
            <p14:sldId id="1411"/>
            <p14:sldId id="1410"/>
            <p14:sldId id="1418"/>
            <p14:sldId id="1455"/>
            <p14:sldId id="1360"/>
            <p14:sldId id="1399"/>
            <p14:sldId id="1439"/>
            <p14:sldId id="1448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F10C7B-FD0E-82BD-ECED-2E3E519012CE}" name="Ricardo Provenzi Dias | Núcleo Reestruturação e Performance" initials="RPD|NReP" userId="Ricardo Provenzi Dias | Núcleo Reestruturação e Performance" providerId="None"/>
  <p188:author id="{6118EBB9-85AF-A1FA-510A-EE166B1C3EF9}" name="Igor Povarczuk" initials="IP" userId="ba717c0ca641aabc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641"/>
    <a:srgbClr val="377023"/>
    <a:srgbClr val="336699"/>
    <a:srgbClr val="003399"/>
    <a:srgbClr val="8BC944"/>
    <a:srgbClr val="A7A7A7"/>
    <a:srgbClr val="0000CC"/>
    <a:srgbClr val="7CB342"/>
    <a:srgbClr val="F4C85A"/>
    <a:srgbClr val="F9E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2479" autoAdjust="0"/>
  </p:normalViewPr>
  <p:slideViewPr>
    <p:cSldViewPr snapToGrid="0">
      <p:cViewPr>
        <p:scale>
          <a:sx n="100" d="100"/>
          <a:sy n="100" d="100"/>
        </p:scale>
        <p:origin x="300" y="-3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48" y="9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6/11/relationships/changesInfo" Target="changesInfos/changesInfo1.xml"/><Relationship Id="rId20" Type="http://schemas.openxmlformats.org/officeDocument/2006/relationships/slide" Target="slides/slide13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eus" userId="b5f2d3ef-67d8-471e-b683-51d884bb3d08" providerId="ADAL" clId="{AAF5FC02-9F55-45E2-BCC7-3342F51AB178}"/>
    <pc:docChg chg="undo custSel delSld modSld modSection">
      <pc:chgData name="Matheus" userId="b5f2d3ef-67d8-471e-b683-51d884bb3d08" providerId="ADAL" clId="{AAF5FC02-9F55-45E2-BCC7-3342F51AB178}" dt="2021-03-11T19:56:34.717" v="930" actId="20577"/>
      <pc:docMkLst>
        <pc:docMk/>
      </pc:docMkLst>
      <pc:sldChg chg="modSp mod">
        <pc:chgData name="Matheus" userId="b5f2d3ef-67d8-471e-b683-51d884bb3d08" providerId="ADAL" clId="{AAF5FC02-9F55-45E2-BCC7-3342F51AB178}" dt="2021-03-11T19:31:42.447" v="5" actId="20577"/>
        <pc:sldMkLst>
          <pc:docMk/>
          <pc:sldMk cId="1652522170" sldId="1342"/>
        </pc:sldMkLst>
        <pc:spChg chg="mod">
          <ac:chgData name="Matheus" userId="b5f2d3ef-67d8-471e-b683-51d884bb3d08" providerId="ADAL" clId="{AAF5FC02-9F55-45E2-BCC7-3342F51AB178}" dt="2021-03-11T19:31:42.447" v="5" actId="20577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Matheus" userId="b5f2d3ef-67d8-471e-b683-51d884bb3d08" providerId="ADAL" clId="{AAF5FC02-9F55-45E2-BCC7-3342F51AB178}" dt="2021-03-11T19:36:31.933" v="684" actId="20577"/>
        <pc:sldMkLst>
          <pc:docMk/>
          <pc:sldMk cId="3384736482" sldId="1415"/>
        </pc:sldMkLst>
        <pc:spChg chg="mod">
          <ac:chgData name="Matheus" userId="b5f2d3ef-67d8-471e-b683-51d884bb3d08" providerId="ADAL" clId="{AAF5FC02-9F55-45E2-BCC7-3342F51AB178}" dt="2021-03-11T19:36:31.933" v="684" actId="20577"/>
          <ac:spMkLst>
            <pc:docMk/>
            <pc:sldMk cId="3384736482" sldId="1415"/>
            <ac:spMk id="505" creationId="{297C8EBD-2AEE-450B-99BC-1D7B409A44B7}"/>
          </ac:spMkLst>
        </pc:spChg>
      </pc:sldChg>
      <pc:sldChg chg="modSp mod">
        <pc:chgData name="Matheus" userId="b5f2d3ef-67d8-471e-b683-51d884bb3d08" providerId="ADAL" clId="{AAF5FC02-9F55-45E2-BCC7-3342F51AB178}" dt="2021-03-11T19:54:21.705" v="752" actId="1076"/>
        <pc:sldMkLst>
          <pc:docMk/>
          <pc:sldMk cId="1078408690" sldId="1417"/>
        </pc:sldMkLst>
        <pc:spChg chg="mod">
          <ac:chgData name="Matheus" userId="b5f2d3ef-67d8-471e-b683-51d884bb3d08" providerId="ADAL" clId="{AAF5FC02-9F55-45E2-BCC7-3342F51AB178}" dt="2021-03-11T19:54:21.705" v="752" actId="1076"/>
          <ac:spMkLst>
            <pc:docMk/>
            <pc:sldMk cId="1078408690" sldId="1417"/>
            <ac:spMk id="12" creationId="{DC0E1C92-D8AE-4A4B-8E7D-9DD9145D36A7}"/>
          </ac:spMkLst>
        </pc:spChg>
        <pc:spChg chg="mod">
          <ac:chgData name="Matheus" userId="b5f2d3ef-67d8-471e-b683-51d884bb3d08" providerId="ADAL" clId="{AAF5FC02-9F55-45E2-BCC7-3342F51AB178}" dt="2021-03-11T19:54:20.595" v="751" actId="1076"/>
          <ac:spMkLst>
            <pc:docMk/>
            <pc:sldMk cId="1078408690" sldId="1417"/>
            <ac:spMk id="505" creationId="{297C8EBD-2AEE-450B-99BC-1D7B409A44B7}"/>
          </ac:spMkLst>
        </pc:spChg>
      </pc:sldChg>
      <pc:sldChg chg="modSp mod">
        <pc:chgData name="Matheus" userId="b5f2d3ef-67d8-471e-b683-51d884bb3d08" providerId="ADAL" clId="{AAF5FC02-9F55-45E2-BCC7-3342F51AB178}" dt="2021-03-11T19:56:34.717" v="930" actId="20577"/>
        <pc:sldMkLst>
          <pc:docMk/>
          <pc:sldMk cId="3859973978" sldId="1419"/>
        </pc:sldMkLst>
        <pc:spChg chg="mod">
          <ac:chgData name="Matheus" userId="b5f2d3ef-67d8-471e-b683-51d884bb3d08" providerId="ADAL" clId="{AAF5FC02-9F55-45E2-BCC7-3342F51AB178}" dt="2021-03-11T19:56:34.717" v="930" actId="20577"/>
          <ac:spMkLst>
            <pc:docMk/>
            <pc:sldMk cId="3859973978" sldId="1419"/>
            <ac:spMk id="5" creationId="{3B21C6C5-6D1D-47DA-8E05-8BDE2B0E136B}"/>
          </ac:spMkLst>
        </pc:spChg>
        <pc:graphicFrameChg chg="mod">
          <ac:chgData name="Matheus" userId="b5f2d3ef-67d8-471e-b683-51d884bb3d08" providerId="ADAL" clId="{AAF5FC02-9F55-45E2-BCC7-3342F51AB178}" dt="2021-03-11T19:55:58.757" v="761" actId="1076"/>
          <ac:graphicFrameMkLst>
            <pc:docMk/>
            <pc:sldMk cId="3859973978" sldId="1419"/>
            <ac:graphicFrameMk id="8" creationId="{ABE46BDD-2270-4378-A290-30FB0AE900A3}"/>
          </ac:graphicFrameMkLst>
        </pc:graphicFrameChg>
      </pc:sldChg>
      <pc:sldChg chg="del">
        <pc:chgData name="Matheus" userId="b5f2d3ef-67d8-471e-b683-51d884bb3d08" providerId="ADAL" clId="{AAF5FC02-9F55-45E2-BCC7-3342F51AB178}" dt="2021-03-11T19:56:10.751" v="773" actId="47"/>
        <pc:sldMkLst>
          <pc:docMk/>
          <pc:sldMk cId="156918174" sldId="1420"/>
        </pc:sldMkLst>
      </pc:sldChg>
    </pc:docChg>
  </pc:docChgLst>
  <pc:docChgLst>
    <pc:chgData name="Matheus Mombach" userId="b5f2d3ef-67d8-471e-b683-51d884bb3d08" providerId="ADAL" clId="{64243E62-19FF-4885-A19B-5C188CFD8A03}"/>
    <pc:docChg chg="undo custSel modSld">
      <pc:chgData name="Matheus Mombach" userId="b5f2d3ef-67d8-471e-b683-51d884bb3d08" providerId="ADAL" clId="{64243E62-19FF-4885-A19B-5C188CFD8A03}" dt="2020-12-10T19:46:36.257" v="627" actId="20577"/>
      <pc:docMkLst>
        <pc:docMk/>
      </pc:docMkLst>
      <pc:sldChg chg="modSp mod">
        <pc:chgData name="Matheus Mombach" userId="b5f2d3ef-67d8-471e-b683-51d884bb3d08" providerId="ADAL" clId="{64243E62-19FF-4885-A19B-5C188CFD8A03}" dt="2020-12-10T19:00:36.398" v="623" actId="20577"/>
        <pc:sldMkLst>
          <pc:docMk/>
          <pc:sldMk cId="660923624" sldId="1315"/>
        </pc:sldMkLst>
        <pc:spChg chg="mod">
          <ac:chgData name="Matheus Mombach" userId="b5f2d3ef-67d8-471e-b683-51d884bb3d08" providerId="ADAL" clId="{64243E62-19FF-4885-A19B-5C188CFD8A03}" dt="2020-12-10T19:00:36.398" v="623" actId="20577"/>
          <ac:spMkLst>
            <pc:docMk/>
            <pc:sldMk cId="660923624" sldId="1315"/>
            <ac:spMk id="2" creationId="{CBFADFC0-A002-834D-BDDC-65D7E0A7F082}"/>
          </ac:spMkLst>
        </pc:spChg>
        <pc:spChg chg="mod">
          <ac:chgData name="Matheus Mombach" userId="b5f2d3ef-67d8-471e-b683-51d884bb3d08" providerId="ADAL" clId="{64243E62-19FF-4885-A19B-5C188CFD8A03}" dt="2020-12-10T18:56:09.108" v="319" actId="20577"/>
          <ac:spMkLst>
            <pc:docMk/>
            <pc:sldMk cId="660923624" sldId="1315"/>
            <ac:spMk id="505" creationId="{297C8EBD-2AEE-450B-99BC-1D7B409A44B7}"/>
          </ac:spMkLst>
        </pc:spChg>
      </pc:sldChg>
      <pc:sldChg chg="modSp mod">
        <pc:chgData name="Matheus Mombach" userId="b5f2d3ef-67d8-471e-b683-51d884bb3d08" providerId="ADAL" clId="{64243E62-19FF-4885-A19B-5C188CFD8A03}" dt="2020-12-10T19:03:38.927" v="625" actId="20577"/>
        <pc:sldMkLst>
          <pc:docMk/>
          <pc:sldMk cId="3285528555" sldId="1334"/>
        </pc:sldMkLst>
        <pc:spChg chg="mod">
          <ac:chgData name="Matheus Mombach" userId="b5f2d3ef-67d8-471e-b683-51d884bb3d08" providerId="ADAL" clId="{64243E62-19FF-4885-A19B-5C188CFD8A03}" dt="2020-12-10T19:03:38.927" v="625" actId="20577"/>
          <ac:spMkLst>
            <pc:docMk/>
            <pc:sldMk cId="3285528555" sldId="1334"/>
            <ac:spMk id="6" creationId="{C64AAB7E-F27B-4A66-8EC9-CF1C4FAF4676}"/>
          </ac:spMkLst>
        </pc:spChg>
      </pc:sldChg>
      <pc:sldChg chg="modSp mod">
        <pc:chgData name="Matheus Mombach" userId="b5f2d3ef-67d8-471e-b683-51d884bb3d08" providerId="ADAL" clId="{64243E62-19FF-4885-A19B-5C188CFD8A03}" dt="2020-12-10T18:50:10.031" v="43" actId="20577"/>
        <pc:sldMkLst>
          <pc:docMk/>
          <pc:sldMk cId="1414790898" sldId="1343"/>
        </pc:sldMkLst>
        <pc:spChg chg="mod">
          <ac:chgData name="Matheus Mombach" userId="b5f2d3ef-67d8-471e-b683-51d884bb3d08" providerId="ADAL" clId="{64243E62-19FF-4885-A19B-5C188CFD8A03}" dt="2020-12-10T18:50:10.031" v="43" actId="20577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Matheus Mombach" userId="b5f2d3ef-67d8-471e-b683-51d884bb3d08" providerId="ADAL" clId="{64243E62-19FF-4885-A19B-5C188CFD8A03}" dt="2020-12-10T19:46:36.257" v="627" actId="20577"/>
        <pc:sldMkLst>
          <pc:docMk/>
          <pc:sldMk cId="2154038404" sldId="1413"/>
        </pc:sldMkLst>
        <pc:spChg chg="mod">
          <ac:chgData name="Matheus Mombach" userId="b5f2d3ef-67d8-471e-b683-51d884bb3d08" providerId="ADAL" clId="{64243E62-19FF-4885-A19B-5C188CFD8A03}" dt="2020-12-10T19:00:40.637" v="624"/>
          <ac:spMkLst>
            <pc:docMk/>
            <pc:sldMk cId="2154038404" sldId="1413"/>
            <ac:spMk id="2" creationId="{CBFADFC0-A002-834D-BDDC-65D7E0A7F082}"/>
          </ac:spMkLst>
        </pc:spChg>
        <pc:spChg chg="mod">
          <ac:chgData name="Matheus Mombach" userId="b5f2d3ef-67d8-471e-b683-51d884bb3d08" providerId="ADAL" clId="{64243E62-19FF-4885-A19B-5C188CFD8A03}" dt="2020-12-10T19:46:36.257" v="627" actId="20577"/>
          <ac:spMkLst>
            <pc:docMk/>
            <pc:sldMk cId="2154038404" sldId="1413"/>
            <ac:spMk id="505" creationId="{297C8EBD-2AEE-450B-99BC-1D7B409A44B7}"/>
          </ac:spMkLst>
        </pc:spChg>
      </pc:sldChg>
    </pc:docChg>
  </pc:docChgLst>
  <pc:docChgLst>
    <pc:chgData name="João Luís Arenhart Borges" userId="179be201-02fd-4b8d-bc51-e4bc67fc9c1b" providerId="ADAL" clId="{087AF4AC-480A-48A1-AFCF-67761E747353}"/>
    <pc:docChg chg="undo custSel modSld">
      <pc:chgData name="João Luís Arenhart Borges" userId="179be201-02fd-4b8d-bc51-e4bc67fc9c1b" providerId="ADAL" clId="{087AF4AC-480A-48A1-AFCF-67761E747353}" dt="2021-08-25T18:47:59.698" v="252" actId="207"/>
      <pc:docMkLst>
        <pc:docMk/>
      </pc:docMkLst>
      <pc:sldChg chg="modSp mod">
        <pc:chgData name="João Luís Arenhart Borges" userId="179be201-02fd-4b8d-bc51-e4bc67fc9c1b" providerId="ADAL" clId="{087AF4AC-480A-48A1-AFCF-67761E747353}" dt="2021-08-25T18:42:20.116" v="116" actId="113"/>
        <pc:sldMkLst>
          <pc:docMk/>
          <pc:sldMk cId="3384736482" sldId="1415"/>
        </pc:sldMkLst>
        <pc:spChg chg="mod">
          <ac:chgData name="João Luís Arenhart Borges" userId="179be201-02fd-4b8d-bc51-e4bc67fc9c1b" providerId="ADAL" clId="{087AF4AC-480A-48A1-AFCF-67761E747353}" dt="2021-08-25T18:42:20.116" v="116" actId="113"/>
          <ac:spMkLst>
            <pc:docMk/>
            <pc:sldMk cId="3384736482" sldId="1415"/>
            <ac:spMk id="505" creationId="{297C8EBD-2AEE-450B-99BC-1D7B409A44B7}"/>
          </ac:spMkLst>
        </pc:spChg>
      </pc:sldChg>
      <pc:sldChg chg="modSp mod">
        <pc:chgData name="João Luís Arenhart Borges" userId="179be201-02fd-4b8d-bc51-e4bc67fc9c1b" providerId="ADAL" clId="{087AF4AC-480A-48A1-AFCF-67761E747353}" dt="2021-08-25T18:47:59.698" v="252" actId="207"/>
        <pc:sldMkLst>
          <pc:docMk/>
          <pc:sldMk cId="134277888" sldId="1453"/>
        </pc:sldMkLst>
        <pc:spChg chg="mod">
          <ac:chgData name="João Luís Arenhart Borges" userId="179be201-02fd-4b8d-bc51-e4bc67fc9c1b" providerId="ADAL" clId="{087AF4AC-480A-48A1-AFCF-67761E747353}" dt="2021-08-25T18:47:59.698" v="252" actId="207"/>
          <ac:spMkLst>
            <pc:docMk/>
            <pc:sldMk cId="134277888" sldId="1453"/>
            <ac:spMk id="505" creationId="{297C8EBD-2AEE-450B-99BC-1D7B409A44B7}"/>
          </ac:spMkLst>
        </pc:spChg>
      </pc:sldChg>
    </pc:docChg>
  </pc:docChgLst>
  <pc:docChgLst>
    <pc:chgData name="Daniel Kops" userId="89bb4887-0d96-4749-a719-a73ae3625c92" providerId="ADAL" clId="{6A819B68-1F06-4FBC-8317-BE1AF1351512}"/>
    <pc:docChg chg="undo custSel addSld delSld modSld modSection">
      <pc:chgData name="Daniel Kops" userId="89bb4887-0d96-4749-a719-a73ae3625c92" providerId="ADAL" clId="{6A819B68-1F06-4FBC-8317-BE1AF1351512}" dt="2021-03-08T19:43:39.406" v="2436" actId="20577"/>
      <pc:docMkLst>
        <pc:docMk/>
      </pc:docMkLst>
      <pc:sldChg chg="modSp mod">
        <pc:chgData name="Daniel Kops" userId="89bb4887-0d96-4749-a719-a73ae3625c92" providerId="ADAL" clId="{6A819B68-1F06-4FBC-8317-BE1AF1351512}" dt="2021-03-03T00:25:36.772" v="1851" actId="20577"/>
        <pc:sldMkLst>
          <pc:docMk/>
          <pc:sldMk cId="0" sldId="749"/>
        </pc:sldMkLst>
        <pc:spChg chg="mod">
          <ac:chgData name="Daniel Kops" userId="89bb4887-0d96-4749-a719-a73ae3625c92" providerId="ADAL" clId="{6A819B68-1F06-4FBC-8317-BE1AF1351512}" dt="2021-03-03T00:25:36.772" v="1851" actId="20577"/>
          <ac:spMkLst>
            <pc:docMk/>
            <pc:sldMk cId="0" sldId="749"/>
            <ac:spMk id="16" creationId="{5786B810-17FA-463F-8C1F-06C454E07794}"/>
          </ac:spMkLst>
        </pc:spChg>
      </pc:sldChg>
      <pc:sldChg chg="modSp del mod">
        <pc:chgData name="Daniel Kops" userId="89bb4887-0d96-4749-a719-a73ae3625c92" providerId="ADAL" clId="{6A819B68-1F06-4FBC-8317-BE1AF1351512}" dt="2021-03-02T23:35:27.184" v="618" actId="47"/>
        <pc:sldMkLst>
          <pc:docMk/>
          <pc:sldMk cId="660923624" sldId="1315"/>
        </pc:sldMkLst>
        <pc:spChg chg="mod">
          <ac:chgData name="Daniel Kops" userId="89bb4887-0d96-4749-a719-a73ae3625c92" providerId="ADAL" clId="{6A819B68-1F06-4FBC-8317-BE1AF1351512}" dt="2021-03-02T23:34:58.777" v="599" actId="6549"/>
          <ac:spMkLst>
            <pc:docMk/>
            <pc:sldMk cId="660923624" sldId="1315"/>
            <ac:spMk id="505" creationId="{297C8EBD-2AEE-450B-99BC-1D7B409A44B7}"/>
          </ac:spMkLst>
        </pc:spChg>
      </pc:sldChg>
      <pc:sldChg chg="modSp mod">
        <pc:chgData name="Daniel Kops" userId="89bb4887-0d96-4749-a719-a73ae3625c92" providerId="ADAL" clId="{6A819B68-1F06-4FBC-8317-BE1AF1351512}" dt="2021-03-03T00:28:14.467" v="1904" actId="1037"/>
        <pc:sldMkLst>
          <pc:docMk/>
          <pc:sldMk cId="3275463655" sldId="1317"/>
        </pc:sldMkLst>
        <pc:spChg chg="mod">
          <ac:chgData name="Daniel Kops" userId="89bb4887-0d96-4749-a719-a73ae3625c92" providerId="ADAL" clId="{6A819B68-1F06-4FBC-8317-BE1AF1351512}" dt="2021-03-03T00:28:14.467" v="1904" actId="1037"/>
          <ac:spMkLst>
            <pc:docMk/>
            <pc:sldMk cId="3275463655" sldId="1317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6A819B68-1F06-4FBC-8317-BE1AF1351512}" dt="2021-03-03T00:28:10.080" v="1870" actId="1076"/>
          <ac:graphicFrameMkLst>
            <pc:docMk/>
            <pc:sldMk cId="3275463655" sldId="1317"/>
            <ac:graphicFrameMk id="5" creationId="{ABA88CA9-02F4-4CCD-BE70-18B0634F9C75}"/>
          </ac:graphicFrameMkLst>
        </pc:graphicFrameChg>
      </pc:sldChg>
      <pc:sldChg chg="addSp delSp modSp mod">
        <pc:chgData name="Daniel Kops" userId="89bb4887-0d96-4749-a719-a73ae3625c92" providerId="ADAL" clId="{6A819B68-1F06-4FBC-8317-BE1AF1351512}" dt="2021-03-02T23:17:27.327" v="467" actId="114"/>
        <pc:sldMkLst>
          <pc:docMk/>
          <pc:sldMk cId="2213664845" sldId="1321"/>
        </pc:sldMkLst>
        <pc:spChg chg="mod">
          <ac:chgData name="Daniel Kops" userId="89bb4887-0d96-4749-a719-a73ae3625c92" providerId="ADAL" clId="{6A819B68-1F06-4FBC-8317-BE1AF1351512}" dt="2021-03-02T23:15:17.230" v="412" actId="1036"/>
          <ac:spMkLst>
            <pc:docMk/>
            <pc:sldMk cId="2213664845" sldId="1321"/>
            <ac:spMk id="54" creationId="{D06D17B8-5110-477A-9971-15D77C1B44F7}"/>
          </ac:spMkLst>
        </pc:spChg>
        <pc:spChg chg="mod">
          <ac:chgData name="Daniel Kops" userId="89bb4887-0d96-4749-a719-a73ae3625c92" providerId="ADAL" clId="{6A819B68-1F06-4FBC-8317-BE1AF1351512}" dt="2021-03-02T23:15:37.374" v="420" actId="1038"/>
          <ac:spMkLst>
            <pc:docMk/>
            <pc:sldMk cId="2213664845" sldId="1321"/>
            <ac:spMk id="55" creationId="{353403C2-2C05-477B-AA05-C87BF2FE6DEB}"/>
          </ac:spMkLst>
        </pc:spChg>
        <pc:spChg chg="add mod">
          <ac:chgData name="Daniel Kops" userId="89bb4887-0d96-4749-a719-a73ae3625c92" providerId="ADAL" clId="{6A819B68-1F06-4FBC-8317-BE1AF1351512}" dt="2021-03-02T23:15:05.040" v="403"/>
          <ac:spMkLst>
            <pc:docMk/>
            <pc:sldMk cId="2213664845" sldId="1321"/>
            <ac:spMk id="56" creationId="{4F181F8D-ABDE-43DA-9B73-599E9C814152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389" creationId="{8B4CE6A0-F8C5-4980-8AA5-34351886B877}"/>
          </ac:spMkLst>
        </pc:spChg>
        <pc:spChg chg="mod">
          <ac:chgData name="Daniel Kops" userId="89bb4887-0d96-4749-a719-a73ae3625c92" providerId="ADAL" clId="{6A819B68-1F06-4FBC-8317-BE1AF1351512}" dt="2021-03-02T23:16:16.390" v="446" actId="1035"/>
          <ac:spMkLst>
            <pc:docMk/>
            <pc:sldMk cId="2213664845" sldId="1321"/>
            <ac:spMk id="390" creationId="{581DC6AD-6DFC-47DE-BC42-7C7519B0C43F}"/>
          </ac:spMkLst>
        </pc:spChg>
        <pc:spChg chg="mod">
          <ac:chgData name="Daniel Kops" userId="89bb4887-0d96-4749-a719-a73ae3625c92" providerId="ADAL" clId="{6A819B68-1F06-4FBC-8317-BE1AF1351512}" dt="2021-03-02T23:15:17.230" v="412" actId="1036"/>
          <ac:spMkLst>
            <pc:docMk/>
            <pc:sldMk cId="2213664845" sldId="1321"/>
            <ac:spMk id="391" creationId="{7F0D65E2-50B1-489C-A6CC-B5C0B70F72C3}"/>
          </ac:spMkLst>
        </pc:spChg>
        <pc:spChg chg="del mod">
          <ac:chgData name="Daniel Kops" userId="89bb4887-0d96-4749-a719-a73ae3625c92" providerId="ADAL" clId="{6A819B68-1F06-4FBC-8317-BE1AF1351512}" dt="2021-03-02T23:15:04.660" v="402" actId="21"/>
          <ac:spMkLst>
            <pc:docMk/>
            <pc:sldMk cId="2213664845" sldId="1321"/>
            <ac:spMk id="392" creationId="{F75F967D-0174-43CB-B340-E99F9CB8BEC7}"/>
          </ac:spMkLst>
        </pc:spChg>
        <pc:spChg chg="mod">
          <ac:chgData name="Daniel Kops" userId="89bb4887-0d96-4749-a719-a73ae3625c92" providerId="ADAL" clId="{6A819B68-1F06-4FBC-8317-BE1AF1351512}" dt="2021-03-02T23:17:18.715" v="463" actId="208"/>
          <ac:spMkLst>
            <pc:docMk/>
            <pc:sldMk cId="2213664845" sldId="1321"/>
            <ac:spMk id="393" creationId="{57AFD584-C3B4-4220-AC80-4B7646D515CA}"/>
          </ac:spMkLst>
        </pc:spChg>
        <pc:spChg chg="mod">
          <ac:chgData name="Daniel Kops" userId="89bb4887-0d96-4749-a719-a73ae3625c92" providerId="ADAL" clId="{6A819B68-1F06-4FBC-8317-BE1AF1351512}" dt="2021-03-02T23:17:20.897" v="465" actId="208"/>
          <ac:spMkLst>
            <pc:docMk/>
            <pc:sldMk cId="2213664845" sldId="1321"/>
            <ac:spMk id="394" creationId="{35A0FBEB-6262-459B-A1C1-ADB617D45E57}"/>
          </ac:spMkLst>
        </pc:spChg>
        <pc:spChg chg="mod">
          <ac:chgData name="Daniel Kops" userId="89bb4887-0d96-4749-a719-a73ae3625c92" providerId="ADAL" clId="{6A819B68-1F06-4FBC-8317-BE1AF1351512}" dt="2021-03-02T23:17:25.245" v="466" actId="114"/>
          <ac:spMkLst>
            <pc:docMk/>
            <pc:sldMk cId="2213664845" sldId="1321"/>
            <ac:spMk id="395" creationId="{D25B1227-5EAD-4C8D-A660-11B453E1CF4B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396" creationId="{2C4A654F-F0F7-4F6B-BE02-C5635C2083A5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397" creationId="{6BAF83DF-4B3A-4ED7-B98F-7D4017ADC8FD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0" creationId="{3A6CCA59-C2ED-4B21-8ABB-394649396524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1" creationId="{56D56C58-9459-42B7-BCAC-05866F86812A}"/>
          </ac:spMkLst>
        </pc:spChg>
        <pc:spChg chg="mod">
          <ac:chgData name="Daniel Kops" userId="89bb4887-0d96-4749-a719-a73ae3625c92" providerId="ADAL" clId="{6A819B68-1F06-4FBC-8317-BE1AF1351512}" dt="2021-03-02T23:15:33.782" v="417" actId="1035"/>
          <ac:spMkLst>
            <pc:docMk/>
            <pc:sldMk cId="2213664845" sldId="1321"/>
            <ac:spMk id="403" creationId="{45BCC31E-A046-4424-A115-4932E5020388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4" creationId="{7FA0C04A-6F32-43BF-B614-ED669BCA6DFF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5" creationId="{4F91F2B4-FEBD-4E84-AC3C-51D8A4C45E2F}"/>
          </ac:spMkLst>
        </pc:spChg>
        <pc:spChg chg="mod">
          <ac:chgData name="Daniel Kops" userId="89bb4887-0d96-4749-a719-a73ae3625c92" providerId="ADAL" clId="{6A819B68-1F06-4FBC-8317-BE1AF1351512}" dt="2021-03-02T23:17:17.882" v="462" actId="208"/>
          <ac:spMkLst>
            <pc:docMk/>
            <pc:sldMk cId="2213664845" sldId="1321"/>
            <ac:spMk id="406" creationId="{DB380252-8047-488F-AC2D-FD3E64FA2353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7" creationId="{8E087595-4DC2-4577-BFE1-19F895F92BDC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8" creationId="{119227F0-DA64-434F-A26E-6C7FE9E9C1E5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9" creationId="{A5009677-BF98-41FB-AA3D-E7944E39910E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10" creationId="{A0BE2DBD-A5E9-46FD-8075-9BB2ED69CDA9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11" creationId="{4A41440F-5ED4-4479-8B08-2984A5503E7B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12" creationId="{2AE4CE7B-E388-4D88-8BB1-C6E1DA6DB231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13" creationId="{FAB8CAE0-BFAF-418F-B515-A0AC4540BD67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14" creationId="{4B597CD9-F975-4617-8B0C-E28DF1C8E89B}"/>
          </ac:spMkLst>
        </pc:spChg>
        <pc:spChg chg="mod">
          <ac:chgData name="Daniel Kops" userId="89bb4887-0d96-4749-a719-a73ae3625c92" providerId="ADAL" clId="{6A819B68-1F06-4FBC-8317-BE1AF1351512}" dt="2021-03-02T23:16:23.250" v="453" actId="1037"/>
          <ac:spMkLst>
            <pc:docMk/>
            <pc:sldMk cId="2213664845" sldId="1321"/>
            <ac:spMk id="418" creationId="{734707D8-3375-4A59-B374-AEBCCB651576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19" creationId="{93E0BD17-2A81-4081-BE35-EC13A12AE7A3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0" creationId="{A5C41771-E0E2-4832-91C6-23846F5DA67D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1" creationId="{4D4B4530-33B0-49F5-A248-E2DD0EB2C384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2" creationId="{E266C632-1A5B-4AA6-96B0-524B86F75807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4" creationId="{ABDEE751-FB3A-4391-B325-B918A20EF7FF}"/>
          </ac:spMkLst>
        </pc:spChg>
        <pc:spChg chg="mod">
          <ac:chgData name="Daniel Kops" userId="89bb4887-0d96-4749-a719-a73ae3625c92" providerId="ADAL" clId="{6A819B68-1F06-4FBC-8317-BE1AF1351512}" dt="2021-03-02T23:16:20.046" v="452" actId="1035"/>
          <ac:spMkLst>
            <pc:docMk/>
            <pc:sldMk cId="2213664845" sldId="1321"/>
            <ac:spMk id="425" creationId="{27B4BE76-D1C4-46AE-84C0-14D92C370AF6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7" creationId="{949EE1CE-85E1-4782-8679-7329B7CF10CC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8" creationId="{028D4E97-D8C9-46DA-8BF9-0B7A93E78822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9" creationId="{D9020246-2596-4F08-AB45-BFA9319C6D72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30" creationId="{A6DAE08D-B3F5-4FBA-AC8B-3DE2AAB43036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31" creationId="{DADD42E6-A15C-44AF-9633-1FAAA459DE7D}"/>
          </ac:spMkLst>
        </pc:spChg>
        <pc:spChg chg="mod">
          <ac:chgData name="Daniel Kops" userId="89bb4887-0d96-4749-a719-a73ae3625c92" providerId="ADAL" clId="{6A819B68-1F06-4FBC-8317-BE1AF1351512}" dt="2021-03-02T23:15:17.230" v="412" actId="1036"/>
          <ac:spMkLst>
            <pc:docMk/>
            <pc:sldMk cId="2213664845" sldId="1321"/>
            <ac:spMk id="433" creationId="{503B9F40-5758-4227-97EC-BDB7AC947A26}"/>
          </ac:spMkLst>
        </pc:spChg>
        <pc:spChg chg="mod">
          <ac:chgData name="Daniel Kops" userId="89bb4887-0d96-4749-a719-a73ae3625c92" providerId="ADAL" clId="{6A819B68-1F06-4FBC-8317-BE1AF1351512}" dt="2021-03-02T23:17:27.327" v="467" actId="114"/>
          <ac:spMkLst>
            <pc:docMk/>
            <pc:sldMk cId="2213664845" sldId="1321"/>
            <ac:spMk id="436" creationId="{72AA53C9-8A01-44EA-8CCA-B55746DAAC00}"/>
          </ac:spMkLst>
        </pc:spChg>
        <pc:spChg chg="mod">
          <ac:chgData name="Daniel Kops" userId="89bb4887-0d96-4749-a719-a73ae3625c92" providerId="ADAL" clId="{6A819B68-1F06-4FBC-8317-BE1AF1351512}" dt="2021-03-02T23:15:39.644" v="422" actId="1035"/>
          <ac:spMkLst>
            <pc:docMk/>
            <pc:sldMk cId="2213664845" sldId="1321"/>
            <ac:spMk id="437" creationId="{40228BB2-6E17-4856-87C6-B1C5DEB6E2DA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38" creationId="{5A828003-26E4-4AC3-AACF-183F35311694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39" creationId="{D1B8D993-B039-45D6-9B24-C16E447A069C}"/>
          </ac:spMkLst>
        </pc:spChg>
        <pc:spChg chg="mod">
          <ac:chgData name="Daniel Kops" userId="89bb4887-0d96-4749-a719-a73ae3625c92" providerId="ADAL" clId="{6A819B68-1F06-4FBC-8317-BE1AF1351512}" dt="2021-03-02T23:17:13.931" v="460" actId="207"/>
          <ac:spMkLst>
            <pc:docMk/>
            <pc:sldMk cId="2213664845" sldId="1321"/>
            <ac:spMk id="442" creationId="{2F78900C-D83B-49D0-B00F-9FDC29BE918A}"/>
          </ac:spMkLst>
        </pc:spChg>
        <pc:spChg chg="mod">
          <ac:chgData name="Daniel Kops" userId="89bb4887-0d96-4749-a719-a73ae3625c92" providerId="ADAL" clId="{6A819B68-1F06-4FBC-8317-BE1AF1351512}" dt="2021-03-02T23:17:19.860" v="464" actId="208"/>
          <ac:spMkLst>
            <pc:docMk/>
            <pc:sldMk cId="2213664845" sldId="1321"/>
            <ac:spMk id="443" creationId="{DEDD5689-8517-40C6-8235-517C2BA38A54}"/>
          </ac:spMkLst>
        </pc:spChg>
      </pc:sldChg>
      <pc:sldChg chg="modSp mod">
        <pc:chgData name="Daniel Kops" userId="89bb4887-0d96-4749-a719-a73ae3625c92" providerId="ADAL" clId="{6A819B68-1F06-4FBC-8317-BE1AF1351512}" dt="2021-03-08T19:37:24.147" v="2364" actId="1076"/>
        <pc:sldMkLst>
          <pc:docMk/>
          <pc:sldMk cId="3064054227" sldId="1333"/>
        </pc:sldMkLst>
        <pc:spChg chg="mod">
          <ac:chgData name="Daniel Kops" userId="89bb4887-0d96-4749-a719-a73ae3625c92" providerId="ADAL" clId="{6A819B68-1F06-4FBC-8317-BE1AF1351512}" dt="2021-03-03T00:34:05.289" v="1971" actId="13926"/>
          <ac:spMkLst>
            <pc:docMk/>
            <pc:sldMk cId="3064054227" sldId="1333"/>
            <ac:spMk id="5" creationId="{F6EB8B2E-CCE7-4EE0-B3FF-DB0219BC350B}"/>
          </ac:spMkLst>
        </pc:spChg>
        <pc:graphicFrameChg chg="mod modGraphic">
          <ac:chgData name="Daniel Kops" userId="89bb4887-0d96-4749-a719-a73ae3625c92" providerId="ADAL" clId="{6A819B68-1F06-4FBC-8317-BE1AF1351512}" dt="2021-03-08T19:37:24.147" v="2364" actId="1076"/>
          <ac:graphicFrameMkLst>
            <pc:docMk/>
            <pc:sldMk cId="3064054227" sldId="1333"/>
            <ac:graphicFrameMk id="3" creationId="{00000000-0000-0000-0000-000000000000}"/>
          </ac:graphicFrameMkLst>
        </pc:graphicFrameChg>
        <pc:graphicFrameChg chg="modGraphic">
          <ac:chgData name="Daniel Kops" userId="89bb4887-0d96-4749-a719-a73ae3625c92" providerId="ADAL" clId="{6A819B68-1F06-4FBC-8317-BE1AF1351512}" dt="2021-03-03T00:34:03.138" v="1970" actId="13926"/>
          <ac:graphicFrameMkLst>
            <pc:docMk/>
            <pc:sldMk cId="3064054227" sldId="1333"/>
            <ac:graphicFrameMk id="6" creationId="{00000000-0000-0000-0000-000000000000}"/>
          </ac:graphicFrameMkLst>
        </pc:graphicFrameChg>
      </pc:sldChg>
      <pc:sldChg chg="modSp del mod">
        <pc:chgData name="Daniel Kops" userId="89bb4887-0d96-4749-a719-a73ae3625c92" providerId="ADAL" clId="{6A819B68-1F06-4FBC-8317-BE1AF1351512}" dt="2021-03-03T00:48:36.307" v="2056" actId="47"/>
        <pc:sldMkLst>
          <pc:docMk/>
          <pc:sldMk cId="3285528555" sldId="1334"/>
        </pc:sldMkLst>
        <pc:spChg chg="mod">
          <ac:chgData name="Daniel Kops" userId="89bb4887-0d96-4749-a719-a73ae3625c92" providerId="ADAL" clId="{6A819B68-1F06-4FBC-8317-BE1AF1351512}" dt="2021-03-03T00:47:23.936" v="2037" actId="14100"/>
          <ac:spMkLst>
            <pc:docMk/>
            <pc:sldMk cId="3285528555" sldId="1334"/>
            <ac:spMk id="4" creationId="{36E95EF2-CA95-412B-A63B-D03ABF2669EB}"/>
          </ac:spMkLst>
        </pc:spChg>
      </pc:sldChg>
      <pc:sldChg chg="addSp delSp modSp mod">
        <pc:chgData name="Daniel Kops" userId="89bb4887-0d96-4749-a719-a73ae3625c92" providerId="ADAL" clId="{6A819B68-1F06-4FBC-8317-BE1AF1351512}" dt="2021-03-02T23:20:05.940" v="542"/>
        <pc:sldMkLst>
          <pc:docMk/>
          <pc:sldMk cId="1955048611" sldId="1338"/>
        </pc:sldMkLst>
        <pc:spChg chg="del">
          <ac:chgData name="Daniel Kops" userId="89bb4887-0d96-4749-a719-a73ae3625c92" providerId="ADAL" clId="{6A819B68-1F06-4FBC-8317-BE1AF1351512}" dt="2021-03-02T23:18:00.959" v="500" actId="478"/>
          <ac:spMkLst>
            <pc:docMk/>
            <pc:sldMk cId="1955048611" sldId="1338"/>
            <ac:spMk id="2" creationId="{CBFADFC0-A002-834D-BDDC-65D7E0A7F082}"/>
          </ac:spMkLst>
        </pc:spChg>
        <pc:spChg chg="add del mod">
          <ac:chgData name="Daniel Kops" userId="89bb4887-0d96-4749-a719-a73ae3625c92" providerId="ADAL" clId="{6A819B68-1F06-4FBC-8317-BE1AF1351512}" dt="2021-03-02T23:18:01.832" v="501" actId="478"/>
          <ac:spMkLst>
            <pc:docMk/>
            <pc:sldMk cId="1955048611" sldId="1338"/>
            <ac:spMk id="4" creationId="{11E60F63-65FC-4BC7-A90F-C5C02FE5DF26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15" creationId="{4A3D82EA-5357-4DF4-93F2-71B0B31F07F2}"/>
          </ac:spMkLst>
        </pc:spChg>
        <pc:spChg chg="del mod">
          <ac:chgData name="Daniel Kops" userId="89bb4887-0d96-4749-a719-a73ae3625c92" providerId="ADAL" clId="{6A819B68-1F06-4FBC-8317-BE1AF1351512}" dt="2021-03-02T23:19:37.431" v="536" actId="478"/>
          <ac:spMkLst>
            <pc:docMk/>
            <pc:sldMk cId="1955048611" sldId="1338"/>
            <ac:spMk id="16" creationId="{653D1A70-A421-413D-9B4C-3D94A888F5B8}"/>
          </ac:spMkLst>
        </pc:spChg>
        <pc:spChg chg="mod">
          <ac:chgData name="Daniel Kops" userId="89bb4887-0d96-4749-a719-a73ae3625c92" providerId="ADAL" clId="{6A819B68-1F06-4FBC-8317-BE1AF1351512}" dt="2021-03-02T23:19:27.967" v="534" actId="20577"/>
          <ac:spMkLst>
            <pc:docMk/>
            <pc:sldMk cId="1955048611" sldId="1338"/>
            <ac:spMk id="26" creationId="{9A146BBB-C567-4381-8FAC-7410FEE22C4C}"/>
          </ac:spMkLst>
        </pc:spChg>
        <pc:spChg chg="mod">
          <ac:chgData name="Daniel Kops" userId="89bb4887-0d96-4749-a719-a73ae3625c92" providerId="ADAL" clId="{6A819B68-1F06-4FBC-8317-BE1AF1351512}" dt="2021-03-02T23:18:50.397" v="526" actId="113"/>
          <ac:spMkLst>
            <pc:docMk/>
            <pc:sldMk cId="1955048611" sldId="1338"/>
            <ac:spMk id="27" creationId="{7243D6CF-16BF-4854-8E59-208622CE8BC9}"/>
          </ac:spMkLst>
        </pc:spChg>
        <pc:spChg chg="del mod">
          <ac:chgData name="Daniel Kops" userId="89bb4887-0d96-4749-a719-a73ae3625c92" providerId="ADAL" clId="{6A819B68-1F06-4FBC-8317-BE1AF1351512}" dt="2021-03-02T23:18:59.314" v="530" actId="478"/>
          <ac:spMkLst>
            <pc:docMk/>
            <pc:sldMk cId="1955048611" sldId="1338"/>
            <ac:spMk id="30" creationId="{76A20E84-3233-4C02-9A51-F98136DC013E}"/>
          </ac:spMkLst>
        </pc:spChg>
        <pc:spChg chg="del mod">
          <ac:chgData name="Daniel Kops" userId="89bb4887-0d96-4749-a719-a73ae3625c92" providerId="ADAL" clId="{6A819B68-1F06-4FBC-8317-BE1AF1351512}" dt="2021-03-02T23:19:09.035" v="533" actId="478"/>
          <ac:spMkLst>
            <pc:docMk/>
            <pc:sldMk cId="1955048611" sldId="1338"/>
            <ac:spMk id="31" creationId="{4F709ADB-9260-4CE8-BADD-A8F455735D36}"/>
          </ac:spMkLst>
        </pc:spChg>
        <pc:spChg chg="mod">
          <ac:chgData name="Daniel Kops" userId="89bb4887-0d96-4749-a719-a73ae3625c92" providerId="ADAL" clId="{6A819B68-1F06-4FBC-8317-BE1AF1351512}" dt="2021-03-02T23:19:52.220" v="538" actId="255"/>
          <ac:spMkLst>
            <pc:docMk/>
            <pc:sldMk cId="1955048611" sldId="1338"/>
            <ac:spMk id="33" creationId="{6437A096-EC0F-4253-B52E-6532E0BC1E21}"/>
          </ac:spMkLst>
        </pc:spChg>
        <pc:spChg chg="del mod">
          <ac:chgData name="Daniel Kops" userId="89bb4887-0d96-4749-a719-a73ae3625c92" providerId="ADAL" clId="{6A819B68-1F06-4FBC-8317-BE1AF1351512}" dt="2021-03-02T23:19:32.425" v="535" actId="478"/>
          <ac:spMkLst>
            <pc:docMk/>
            <pc:sldMk cId="1955048611" sldId="1338"/>
            <ac:spMk id="34" creationId="{7A02AD72-E610-405C-B161-6FDF23026062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35" creationId="{3BF9A9A1-47FA-456E-9D48-C42CDD17E014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36" creationId="{2C73C73B-72D1-46B7-8B85-011F196DFAE2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38" creationId="{EA6EBB7D-309A-4342-B9B8-4705CFB576C8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39" creationId="{7DFD58C2-001B-4EA3-8355-7EA566A9B78D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40" creationId="{33506AF1-D44E-4440-9D6D-3C896E542526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41" creationId="{A7C2D635-8788-49CC-8EE3-3F0EF141567E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43" creationId="{470CE43B-3425-4E5A-B597-2F54D4BC0BC4}"/>
          </ac:spMkLst>
        </pc:spChg>
        <pc:spChg chg="del mod">
          <ac:chgData name="Daniel Kops" userId="89bb4887-0d96-4749-a719-a73ae3625c92" providerId="ADAL" clId="{6A819B68-1F06-4FBC-8317-BE1AF1351512}" dt="2021-03-02T23:20:05.639" v="541" actId="21"/>
          <ac:spMkLst>
            <pc:docMk/>
            <pc:sldMk cId="1955048611" sldId="1338"/>
            <ac:spMk id="44" creationId="{9650E704-0355-48CA-91EB-F1DBAC004C26}"/>
          </ac:spMkLst>
        </pc:spChg>
        <pc:spChg chg="mod">
          <ac:chgData name="Daniel Kops" userId="89bb4887-0d96-4749-a719-a73ae3625c92" providerId="ADAL" clId="{6A819B68-1F06-4FBC-8317-BE1AF1351512}" dt="2021-03-02T23:19:52.220" v="538" actId="255"/>
          <ac:spMkLst>
            <pc:docMk/>
            <pc:sldMk cId="1955048611" sldId="1338"/>
            <ac:spMk id="46" creationId="{28E10105-A974-484F-B954-33B56D7B7573}"/>
          </ac:spMkLst>
        </pc:spChg>
        <pc:spChg chg="mod">
          <ac:chgData name="Daniel Kops" userId="89bb4887-0d96-4749-a719-a73ae3625c92" providerId="ADAL" clId="{6A819B68-1F06-4FBC-8317-BE1AF1351512}" dt="2021-03-02T23:19:52.220" v="538" actId="255"/>
          <ac:spMkLst>
            <pc:docMk/>
            <pc:sldMk cId="1955048611" sldId="1338"/>
            <ac:spMk id="48" creationId="{4D30C00C-603E-481C-A33D-6CAF7EF5631F}"/>
          </ac:spMkLst>
        </pc:spChg>
        <pc:spChg chg="mod">
          <ac:chgData name="Daniel Kops" userId="89bb4887-0d96-4749-a719-a73ae3625c92" providerId="ADAL" clId="{6A819B68-1F06-4FBC-8317-BE1AF1351512}" dt="2021-03-02T23:19:52.220" v="538" actId="255"/>
          <ac:spMkLst>
            <pc:docMk/>
            <pc:sldMk cId="1955048611" sldId="1338"/>
            <ac:spMk id="50" creationId="{C5F28A8E-D636-4E7E-8190-1E6209F8FC2B}"/>
          </ac:spMkLst>
        </pc:spChg>
        <pc:spChg chg="mod">
          <ac:chgData name="Daniel Kops" userId="89bb4887-0d96-4749-a719-a73ae3625c92" providerId="ADAL" clId="{6A819B68-1F06-4FBC-8317-BE1AF1351512}" dt="2021-03-02T23:19:52.220" v="538" actId="255"/>
          <ac:spMkLst>
            <pc:docMk/>
            <pc:sldMk cId="1955048611" sldId="1338"/>
            <ac:spMk id="52" creationId="{AC1A464D-7E8A-4F25-8C61-DD08776BF832}"/>
          </ac:spMkLst>
        </pc:spChg>
        <pc:spChg chg="mod">
          <ac:chgData name="Daniel Kops" userId="89bb4887-0d96-4749-a719-a73ae3625c92" providerId="ADAL" clId="{6A819B68-1F06-4FBC-8317-BE1AF1351512}" dt="2021-03-02T23:19:52.220" v="538" actId="255"/>
          <ac:spMkLst>
            <pc:docMk/>
            <pc:sldMk cId="1955048611" sldId="1338"/>
            <ac:spMk id="54" creationId="{D34B77AC-C69C-41C7-AE0E-4C52C0E5973A}"/>
          </ac:spMkLst>
        </pc:spChg>
        <pc:spChg chg="add mod">
          <ac:chgData name="Daniel Kops" userId="89bb4887-0d96-4749-a719-a73ae3625c92" providerId="ADAL" clId="{6A819B68-1F06-4FBC-8317-BE1AF1351512}" dt="2021-03-02T23:18:15.485" v="521" actId="20577"/>
          <ac:spMkLst>
            <pc:docMk/>
            <pc:sldMk cId="1955048611" sldId="1338"/>
            <ac:spMk id="56" creationId="{4B4CEC5B-8285-493D-856F-7828DCD8B4F2}"/>
          </ac:spMkLst>
        </pc:spChg>
        <pc:spChg chg="add mod">
          <ac:chgData name="Daniel Kops" userId="89bb4887-0d96-4749-a719-a73ae3625c92" providerId="ADAL" clId="{6A819B68-1F06-4FBC-8317-BE1AF1351512}" dt="2021-03-02T23:20:05.940" v="542"/>
          <ac:spMkLst>
            <pc:docMk/>
            <pc:sldMk cId="1955048611" sldId="1338"/>
            <ac:spMk id="59" creationId="{9258340A-8014-464E-9FD1-2CC10FE81B77}"/>
          </ac:spMkLst>
        </pc:sp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28" creationId="{93FD962C-6B15-4B4E-B633-0EF567A4BB5C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29" creationId="{17F91B46-185F-4E58-8F78-48D1FFFA3CBE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32" creationId="{D75DE7B9-1235-4A90-9FFB-8BC60B9EA7EB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37" creationId="{FB743A18-C361-4EEC-A7A5-9B342A19C29A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42" creationId="{6E9CC7AB-EE8D-438C-8490-4588DE0B2CA8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45" creationId="{81776852-7BE2-4D98-99BE-25EEFE145ADA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47" creationId="{99A31C37-18DC-4CD2-869E-E3FE7E5CE47F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49" creationId="{8BAB1249-C962-48D3-A68F-5E2DA9E5847C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51" creationId="{AA5E06B7-DCF4-4366-8106-0723077C1CF3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53" creationId="{44FBFE2D-B159-440E-97E8-78A69AB1A694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55" creationId="{869585A6-C7DE-4D63-B84B-67191DF4CA5E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57" creationId="{0F7AF58E-4F36-4032-AC03-8018E81F1D86}"/>
          </ac:cxnSpMkLst>
        </pc:cxnChg>
        <pc:cxnChg chg="add mod">
          <ac:chgData name="Daniel Kops" userId="89bb4887-0d96-4749-a719-a73ae3625c92" providerId="ADAL" clId="{6A819B68-1F06-4FBC-8317-BE1AF1351512}" dt="2021-03-02T23:20:04.228" v="540" actId="1076"/>
          <ac:cxnSpMkLst>
            <pc:docMk/>
            <pc:sldMk cId="1955048611" sldId="1338"/>
            <ac:cxnSpMk id="58" creationId="{99F7A80D-D17F-40D2-86A1-4FF5201075E9}"/>
          </ac:cxnSpMkLst>
        </pc:cxnChg>
      </pc:sldChg>
      <pc:sldChg chg="addSp delSp modSp mod">
        <pc:chgData name="Daniel Kops" userId="89bb4887-0d96-4749-a719-a73ae3625c92" providerId="ADAL" clId="{6A819B68-1F06-4FBC-8317-BE1AF1351512}" dt="2021-03-02T23:17:08.226" v="454" actId="207"/>
        <pc:sldMkLst>
          <pc:docMk/>
          <pc:sldMk cId="1487227126" sldId="1339"/>
        </pc:sldMkLst>
        <pc:spChg chg="mod">
          <ac:chgData name="Daniel Kops" userId="89bb4887-0d96-4749-a719-a73ae3625c92" providerId="ADAL" clId="{6A819B68-1F06-4FBC-8317-BE1AF1351512}" dt="2021-03-02T23:14:03.879" v="380" actId="207"/>
          <ac:spMkLst>
            <pc:docMk/>
            <pc:sldMk cId="1487227126" sldId="1339"/>
            <ac:spMk id="65" creationId="{EEAC8FC8-576E-40FF-87C7-493990BDF0C3}"/>
          </ac:spMkLst>
        </pc:spChg>
        <pc:spChg chg="del">
          <ac:chgData name="Daniel Kops" userId="89bb4887-0d96-4749-a719-a73ae3625c92" providerId="ADAL" clId="{6A819B68-1F06-4FBC-8317-BE1AF1351512}" dt="2021-03-02T23:00:57.060" v="1" actId="478"/>
          <ac:spMkLst>
            <pc:docMk/>
            <pc:sldMk cId="1487227126" sldId="1339"/>
            <ac:spMk id="66" creationId="{FE02D106-BA35-436E-8EFA-8D675E2492D7}"/>
          </ac:spMkLst>
        </pc:spChg>
        <pc:spChg chg="del">
          <ac:chgData name="Daniel Kops" userId="89bb4887-0d96-4749-a719-a73ae3625c92" providerId="ADAL" clId="{6A819B68-1F06-4FBC-8317-BE1AF1351512}" dt="2021-03-02T23:00:56.010" v="0" actId="478"/>
          <ac:spMkLst>
            <pc:docMk/>
            <pc:sldMk cId="1487227126" sldId="1339"/>
            <ac:spMk id="67" creationId="{B922056A-1E76-4A8A-9205-55C828226048}"/>
          </ac:spMkLst>
        </pc:spChg>
        <pc:spChg chg="del">
          <ac:chgData name="Daniel Kops" userId="89bb4887-0d96-4749-a719-a73ae3625c92" providerId="ADAL" clId="{6A819B68-1F06-4FBC-8317-BE1AF1351512}" dt="2021-03-02T23:00:58.060" v="2" actId="478"/>
          <ac:spMkLst>
            <pc:docMk/>
            <pc:sldMk cId="1487227126" sldId="1339"/>
            <ac:spMk id="68" creationId="{930AAAFC-F5AE-46DF-A1F9-BE857A8C620E}"/>
          </ac:spMkLst>
        </pc:spChg>
        <pc:spChg chg="del">
          <ac:chgData name="Daniel Kops" userId="89bb4887-0d96-4749-a719-a73ae3625c92" providerId="ADAL" clId="{6A819B68-1F06-4FBC-8317-BE1AF1351512}" dt="2021-03-02T23:00:58.830" v="3" actId="478"/>
          <ac:spMkLst>
            <pc:docMk/>
            <pc:sldMk cId="1487227126" sldId="1339"/>
            <ac:spMk id="69" creationId="{073B3278-F9FB-425A-A276-5D54DE88CA04}"/>
          </ac:spMkLst>
        </pc:spChg>
        <pc:spChg chg="del">
          <ac:chgData name="Daniel Kops" userId="89bb4887-0d96-4749-a719-a73ae3625c92" providerId="ADAL" clId="{6A819B68-1F06-4FBC-8317-BE1AF1351512}" dt="2021-03-02T23:01:02.562" v="6" actId="478"/>
          <ac:spMkLst>
            <pc:docMk/>
            <pc:sldMk cId="1487227126" sldId="1339"/>
            <ac:spMk id="70" creationId="{E2408466-2C82-4ADD-8B4C-04D95D7FF97F}"/>
          </ac:spMkLst>
        </pc:spChg>
        <pc:spChg chg="add del mod">
          <ac:chgData name="Daniel Kops" userId="89bb4887-0d96-4749-a719-a73ae3625c92" providerId="ADAL" clId="{6A819B68-1F06-4FBC-8317-BE1AF1351512}" dt="2021-03-02T23:09:41.820" v="264" actId="21"/>
          <ac:spMkLst>
            <pc:docMk/>
            <pc:sldMk cId="1487227126" sldId="1339"/>
            <ac:spMk id="71" creationId="{E64B365F-4414-4117-8719-7DD02E3C8EB5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2" creationId="{3A1589FB-3DC1-4D8D-B88F-800955C19BCE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3" creationId="{5EC8C943-FE44-4D3C-89D0-F3D6E252825D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4" creationId="{1852B2DB-C278-4D39-9CCC-69913205509F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6" creationId="{65438894-5CD1-4CF3-8799-2B8F3964417E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7" creationId="{292CE189-5D4E-4EFF-8792-FB3D0EE882D4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8" creationId="{CDA82B33-664B-418E-8506-C5DE8211FC30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9" creationId="{227924B8-F89A-4D26-B004-9F93753CECFA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80" creationId="{A177C509-58F4-4A8F-A7B9-DBA8A6B09511}"/>
          </ac:spMkLst>
        </pc:spChg>
        <pc:spChg chg="add mod">
          <ac:chgData name="Daniel Kops" userId="89bb4887-0d96-4749-a719-a73ae3625c92" providerId="ADAL" clId="{6A819B68-1F06-4FBC-8317-BE1AF1351512}" dt="2021-03-02T23:17:08.226" v="454" actId="207"/>
          <ac:spMkLst>
            <pc:docMk/>
            <pc:sldMk cId="1487227126" sldId="1339"/>
            <ac:spMk id="81" creationId="{444169BA-F0CB-4497-A6D7-64DA153998DC}"/>
          </ac:spMkLst>
        </pc:spChg>
        <pc:spChg chg="add del mod">
          <ac:chgData name="Daniel Kops" userId="89bb4887-0d96-4749-a719-a73ae3625c92" providerId="ADAL" clId="{6A819B68-1F06-4FBC-8317-BE1AF1351512}" dt="2021-03-02T23:13:18.710" v="374" actId="21"/>
          <ac:spMkLst>
            <pc:docMk/>
            <pc:sldMk cId="1487227126" sldId="1339"/>
            <ac:spMk id="82" creationId="{47CB8F00-DC9B-40EE-81A5-C5D2FEA2B417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83" creationId="{C1139366-CA68-4F1D-A8A8-80C2AB40698F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84" creationId="{1DDEEF75-DF03-4CEC-8DEB-351EADB98549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85" creationId="{15E0B2BF-1309-41C5-9D66-009CCCA081AC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86" creationId="{E5BFB130-51C3-43ED-BBFD-2FB0FC935CE5}"/>
          </ac:spMkLst>
        </pc:spChg>
        <pc:spChg chg="add mod">
          <ac:chgData name="Daniel Kops" userId="89bb4887-0d96-4749-a719-a73ae3625c92" providerId="ADAL" clId="{6A819B68-1F06-4FBC-8317-BE1AF1351512}" dt="2021-03-02T23:13:19.701" v="375"/>
          <ac:spMkLst>
            <pc:docMk/>
            <pc:sldMk cId="1487227126" sldId="1339"/>
            <ac:spMk id="87" creationId="{D8A0DF42-4B5C-4648-89FB-2DE0AD7499FC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26" creationId="{5FF0446D-A188-4F0C-AF97-DB19E516BFFB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28" creationId="{8C3E11BF-5ABD-4B7E-AF67-7C4640CC2005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30" creationId="{EEB9D0F7-CE1B-4105-8F63-0AB26636C7B0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32" creationId="{D0BFAEF1-C1CA-4854-B06A-4D1E3E218196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34" creationId="{DE77C883-2CE8-4202-866C-A37BD47901B7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35" creationId="{36082F1A-EF62-4169-A304-BC87A56BB89C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36" creationId="{C999262F-8734-4D39-9CE6-EDB071D30A4B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39" creationId="{BE7F8465-D905-4B99-A95E-50755D582B8F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0" creationId="{318FB5A7-D604-4755-9B48-F815B08ECCEA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1" creationId="{8CC17D56-E06F-4B76-8583-51166EA64763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2" creationId="{9F1F4587-423B-49B7-8D6A-1475BF585143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3" creationId="{39283E58-3CC1-4A9F-BC1B-BC2EADF59242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4" creationId="{B8149366-AC1A-4EB9-B254-922B677BC3A2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5" creationId="{57E853D5-49EB-4F61-9A17-BB906840EB50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6" creationId="{5427CDAA-33A1-4819-AE1C-752BEBFDC7C5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7" creationId="{AD615258-6824-4A51-9356-BACBC4BA767E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8" creationId="{DD3ECEF0-41F0-44F9-A78A-68C21F4EC69D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9" creationId="{72ED4BA9-03E0-4F52-B1F1-3373D83D2C63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0" creationId="{38BF9ED5-5D2D-4BA6-8B72-632AB792535E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1" creationId="{4B0ADB2C-F0A4-4EB8-8F9E-0D6BAF17EA82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3" creationId="{3559FD64-85AC-4D46-82D1-90D156264D78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4" creationId="{ACE53688-A4D0-4786-9339-C0F19A317068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5" creationId="{2329FC1A-E925-4112-808B-0F5382929CE6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6" creationId="{D0AC8A90-686E-466C-8682-2C0AE6A7C033}"/>
          </ac:spMkLst>
        </pc:spChg>
        <pc:spChg chg="add del mod">
          <ac:chgData name="Daniel Kops" userId="89bb4887-0d96-4749-a719-a73ae3625c92" providerId="ADAL" clId="{6A819B68-1F06-4FBC-8317-BE1AF1351512}" dt="2021-03-02T23:09:57.762" v="273" actId="21"/>
          <ac:spMkLst>
            <pc:docMk/>
            <pc:sldMk cId="1487227126" sldId="1339"/>
            <ac:spMk id="357" creationId="{2B8CB685-DCB8-48EF-9E4D-68B79C242462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8" creationId="{AFFEAF0F-7232-42FC-BAD3-0F5E2849A2D7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9" creationId="{B4B0CF9E-D91E-4BC3-9BAC-85A4D7CF9BF5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60" creationId="{45EA0230-847D-4651-90C7-733E133BBBDF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61" creationId="{2777167F-6FE5-45F2-9F54-D366B2F27AA6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62" creationId="{D2C1A0B3-50AF-4444-A6E3-D80CBFFF8151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65" creationId="{AA326395-AE4C-454D-B426-437805A1C379}"/>
          </ac:spMkLst>
        </pc:spChg>
        <pc:spChg chg="del mod">
          <ac:chgData name="Daniel Kops" userId="89bb4887-0d96-4749-a719-a73ae3625c92" providerId="ADAL" clId="{6A819B68-1F06-4FBC-8317-BE1AF1351512}" dt="2021-03-02T23:09:49.711" v="270" actId="21"/>
          <ac:spMkLst>
            <pc:docMk/>
            <pc:sldMk cId="1487227126" sldId="1339"/>
            <ac:spMk id="366" creationId="{7A49F761-0C0D-427D-8EA1-D2237F9F188D}"/>
          </ac:spMkLst>
        </pc:spChg>
        <pc:spChg chg="del mod">
          <ac:chgData name="Daniel Kops" userId="89bb4887-0d96-4749-a719-a73ae3625c92" providerId="ADAL" clId="{6A819B68-1F06-4FBC-8317-BE1AF1351512}" dt="2021-03-02T23:09:48.167" v="268" actId="21"/>
          <ac:spMkLst>
            <pc:docMk/>
            <pc:sldMk cId="1487227126" sldId="1339"/>
            <ac:spMk id="367" creationId="{ABC9E396-BDDB-4518-98EA-D6AF8FCF9896}"/>
          </ac:spMkLst>
        </pc:spChg>
        <pc:spChg chg="del mod">
          <ac:chgData name="Daniel Kops" userId="89bb4887-0d96-4749-a719-a73ae3625c92" providerId="ADAL" clId="{6A819B68-1F06-4FBC-8317-BE1AF1351512}" dt="2021-03-02T23:09:45.624" v="266" actId="21"/>
          <ac:spMkLst>
            <pc:docMk/>
            <pc:sldMk cId="1487227126" sldId="1339"/>
            <ac:spMk id="368" creationId="{46E2CFFC-0B88-4995-9BB2-792AA4BA1574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70" creationId="{EDE15B24-296E-4263-85C5-356F22AD2EF6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71" creationId="{465CED45-8F91-4582-8803-C08455E10CC6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72" creationId="{D30C1494-FA0B-435E-B5CC-085FEC07ADDF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77" creationId="{1852B2DB-C278-4D39-9CCC-69913205509F}"/>
          </ac:spMkLst>
        </pc:spChg>
        <pc:spChg chg="add del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78" creationId="{D3CC5E86-03E0-431D-9105-D14AA69D2EB9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79" creationId="{8A026150-43C4-4C3D-ABD2-DC4FA533A88C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80" creationId="{6B88BAE5-92BD-49E4-A869-1159AE6B3551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81" creationId="{6E19047A-7940-47C9-92D7-112E86DA9DA2}"/>
          </ac:spMkLst>
        </pc:spChg>
        <pc:spChg chg="del mod">
          <ac:chgData name="Daniel Kops" userId="89bb4887-0d96-4749-a719-a73ae3625c92" providerId="ADAL" clId="{6A819B68-1F06-4FBC-8317-BE1AF1351512}" dt="2021-03-02T23:02:30.542" v="52" actId="478"/>
          <ac:spMkLst>
            <pc:docMk/>
            <pc:sldMk cId="1487227126" sldId="1339"/>
            <ac:spMk id="382" creationId="{48B12D9A-31B6-4105-ADD9-73571C0610A5}"/>
          </ac:spMkLst>
        </pc:spChg>
        <pc:spChg chg="del mod">
          <ac:chgData name="Daniel Kops" userId="89bb4887-0d96-4749-a719-a73ae3625c92" providerId="ADAL" clId="{6A819B68-1F06-4FBC-8317-BE1AF1351512}" dt="2021-03-02T23:02:30.542" v="52" actId="478"/>
          <ac:spMkLst>
            <pc:docMk/>
            <pc:sldMk cId="1487227126" sldId="1339"/>
            <ac:spMk id="383" creationId="{E93C3859-A9A4-477F-A35C-196E63CAFA9C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85" creationId="{0FC3E8D3-6064-40CA-BF91-EE92CB040D12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86" creationId="{61659D55-DFD6-4BD6-ACFD-27CC9910FEE7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87" creationId="{EE262B77-7679-437E-8597-301FB1572735}"/>
          </ac:spMkLst>
        </pc:spChg>
        <pc:grpChg chg="mod">
          <ac:chgData name="Daniel Kops" userId="89bb4887-0d96-4749-a719-a73ae3625c92" providerId="ADAL" clId="{6A819B68-1F06-4FBC-8317-BE1AF1351512}" dt="2021-03-02T23:13:06.756" v="373" actId="1037"/>
          <ac:grpSpMkLst>
            <pc:docMk/>
            <pc:sldMk cId="1487227126" sldId="1339"/>
            <ac:grpSpMk id="338" creationId="{56E3E1C8-13BA-461A-8A78-A54AA2134D9A}"/>
          </ac:grpSpMkLst>
        </pc:grpChg>
        <pc:grpChg chg="mod">
          <ac:chgData name="Daniel Kops" userId="89bb4887-0d96-4749-a719-a73ae3625c92" providerId="ADAL" clId="{6A819B68-1F06-4FBC-8317-BE1AF1351512}" dt="2021-03-02T23:01:28.141" v="22" actId="207"/>
          <ac:grpSpMkLst>
            <pc:docMk/>
            <pc:sldMk cId="1487227126" sldId="1339"/>
            <ac:grpSpMk id="352" creationId="{4ADE8117-036E-49DE-8941-3069925D6CB8}"/>
          </ac:grpSpMkLst>
        </pc:grpChg>
        <pc:cxnChg chg="add 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75" creationId="{289BD0A5-793D-492C-BF66-B43C94B9AD1E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25" creationId="{69C78807-BE8D-4B92-B4C0-ABDA38AF4AD9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27" creationId="{213E20C7-A334-4358-99C8-9CE58FEE519F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29" creationId="{8103DA50-99E5-4777-908D-24B6C25C0E47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31" creationId="{09FE79D4-231B-45F6-97F9-C19B1568440A}"/>
          </ac:cxnSpMkLst>
        </pc:cxnChg>
        <pc:cxnChg chg="mod">
          <ac:chgData name="Daniel Kops" userId="89bb4887-0d96-4749-a719-a73ae3625c92" providerId="ADAL" clId="{6A819B68-1F06-4FBC-8317-BE1AF1351512}" dt="2021-03-02T23:13:45.120" v="378" actId="208"/>
          <ac:cxnSpMkLst>
            <pc:docMk/>
            <pc:sldMk cId="1487227126" sldId="1339"/>
            <ac:cxnSpMk id="333" creationId="{98600B65-298F-4D10-8F89-741287971E2A}"/>
          </ac:cxnSpMkLst>
        </pc:cxnChg>
        <pc:cxnChg chg="mod">
          <ac:chgData name="Daniel Kops" userId="89bb4887-0d96-4749-a719-a73ae3625c92" providerId="ADAL" clId="{6A819B68-1F06-4FBC-8317-BE1AF1351512}" dt="2021-03-02T23:13:44.206" v="377" actId="208"/>
          <ac:cxnSpMkLst>
            <pc:docMk/>
            <pc:sldMk cId="1487227126" sldId="1339"/>
            <ac:cxnSpMk id="364" creationId="{2DBC047C-0FEE-44E7-8B60-DC38FD13E898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69" creationId="{F646A448-157A-4B17-AEAB-ED6D317C2D86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73" creationId="{2657164F-2813-4B69-A6C6-1BEAA62916BD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74" creationId="{0A60D836-2CEC-4924-A342-A5D062145BAD}"/>
          </ac:cxnSpMkLst>
        </pc:cxnChg>
      </pc:sldChg>
      <pc:sldChg chg="modSp mod">
        <pc:chgData name="Daniel Kops" userId="89bb4887-0d96-4749-a719-a73ae3625c92" providerId="ADAL" clId="{6A819B68-1F06-4FBC-8317-BE1AF1351512}" dt="2021-03-03T01:01:06.585" v="2345" actId="1038"/>
        <pc:sldMkLst>
          <pc:docMk/>
          <pc:sldMk cId="1414790898" sldId="1343"/>
        </pc:sldMkLst>
        <pc:spChg chg="mod">
          <ac:chgData name="Daniel Kops" userId="89bb4887-0d96-4749-a719-a73ae3625c92" providerId="ADAL" clId="{6A819B68-1F06-4FBC-8317-BE1AF1351512}" dt="2021-03-03T01:01:06.585" v="2345" actId="1038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Daniel Kops" userId="89bb4887-0d96-4749-a719-a73ae3625c92" providerId="ADAL" clId="{6A819B68-1F06-4FBC-8317-BE1AF1351512}" dt="2021-03-03T00:23:22.206" v="1800" actId="1035"/>
        <pc:sldMkLst>
          <pc:docMk/>
          <pc:sldMk cId="409174816" sldId="1347"/>
        </pc:sldMkLst>
        <pc:spChg chg="mod">
          <ac:chgData name="Daniel Kops" userId="89bb4887-0d96-4749-a719-a73ae3625c92" providerId="ADAL" clId="{6A819B68-1F06-4FBC-8317-BE1AF1351512}" dt="2021-03-03T00:23:22.206" v="1800" actId="1035"/>
          <ac:spMkLst>
            <pc:docMk/>
            <pc:sldMk cId="409174816" sldId="1347"/>
            <ac:spMk id="8" creationId="{550DBF0B-AD19-4A05-A2BF-D385D53CA5C7}"/>
          </ac:spMkLst>
        </pc:spChg>
      </pc:sldChg>
      <pc:sldChg chg="addSp delSp modSp mod">
        <pc:chgData name="Daniel Kops" userId="89bb4887-0d96-4749-a719-a73ae3625c92" providerId="ADAL" clId="{6A819B68-1F06-4FBC-8317-BE1AF1351512}" dt="2021-03-08T19:38:33.597" v="2380" actId="20577"/>
        <pc:sldMkLst>
          <pc:docMk/>
          <pc:sldMk cId="2303788196" sldId="1350"/>
        </pc:sldMkLst>
        <pc:spChg chg="mod">
          <ac:chgData name="Daniel Kops" userId="89bb4887-0d96-4749-a719-a73ae3625c92" providerId="ADAL" clId="{6A819B68-1F06-4FBC-8317-BE1AF1351512}" dt="2021-03-08T19:38:33.597" v="2380" actId="20577"/>
          <ac:spMkLst>
            <pc:docMk/>
            <pc:sldMk cId="2303788196" sldId="1350"/>
            <ac:spMk id="6" creationId="{BD32CA9D-0C66-4FF6-BCA4-0A7A14CAF6CE}"/>
          </ac:spMkLst>
        </pc:spChg>
        <pc:graphicFrameChg chg="del mod">
          <ac:chgData name="Daniel Kops" userId="89bb4887-0d96-4749-a719-a73ae3625c92" providerId="ADAL" clId="{6A819B68-1F06-4FBC-8317-BE1AF1351512}" dt="2021-03-08T19:37:59.029" v="2367" actId="478"/>
          <ac:graphicFrameMkLst>
            <pc:docMk/>
            <pc:sldMk cId="2303788196" sldId="1350"/>
            <ac:graphicFrameMk id="2" creationId="{00000000-0000-0000-0000-000000000000}"/>
          </ac:graphicFrameMkLst>
        </pc:graphicFrameChg>
        <pc:graphicFrameChg chg="add mod">
          <ac:chgData name="Daniel Kops" userId="89bb4887-0d96-4749-a719-a73ae3625c92" providerId="ADAL" clId="{6A819B68-1F06-4FBC-8317-BE1AF1351512}" dt="2021-03-08T19:38:19.769" v="2376"/>
          <ac:graphicFrameMkLst>
            <pc:docMk/>
            <pc:sldMk cId="2303788196" sldId="1350"/>
            <ac:graphicFrameMk id="5" creationId="{00000000-0008-0000-0000-000002000000}"/>
          </ac:graphicFrameMkLst>
        </pc:graphicFrameChg>
      </pc:sldChg>
      <pc:sldChg chg="modSp mod">
        <pc:chgData name="Daniel Kops" userId="89bb4887-0d96-4749-a719-a73ae3625c92" providerId="ADAL" clId="{6A819B68-1F06-4FBC-8317-BE1AF1351512}" dt="2021-03-08T19:42:11.645" v="2430" actId="20577"/>
        <pc:sldMkLst>
          <pc:docMk/>
          <pc:sldMk cId="3104445173" sldId="1365"/>
        </pc:sldMkLst>
        <pc:spChg chg="mod">
          <ac:chgData name="Daniel Kops" userId="89bb4887-0d96-4749-a719-a73ae3625c92" providerId="ADAL" clId="{6A819B68-1F06-4FBC-8317-BE1AF1351512}" dt="2021-03-08T19:42:11.645" v="2430" actId="20577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Daniel Kops" userId="89bb4887-0d96-4749-a719-a73ae3625c92" providerId="ADAL" clId="{6A819B68-1F06-4FBC-8317-BE1AF1351512}" dt="2021-03-03T00:33:12.428" v="1968"/>
        <pc:sldMkLst>
          <pc:docMk/>
          <pc:sldMk cId="666382258" sldId="1374"/>
        </pc:sldMkLst>
        <pc:spChg chg="mod">
          <ac:chgData name="Daniel Kops" userId="89bb4887-0d96-4749-a719-a73ae3625c92" providerId="ADAL" clId="{6A819B68-1F06-4FBC-8317-BE1AF1351512}" dt="2021-03-03T00:32:31.946" v="1956" actId="1076"/>
          <ac:spMkLst>
            <pc:docMk/>
            <pc:sldMk cId="666382258" sldId="1374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6A819B68-1F06-4FBC-8317-BE1AF1351512}" dt="2021-03-03T00:33:12.428" v="1968"/>
          <ac:graphicFrameMkLst>
            <pc:docMk/>
            <pc:sldMk cId="666382258" sldId="1374"/>
            <ac:graphicFrameMk id="5" creationId="{65219D75-E164-4412-85E8-BD19A6A1E76E}"/>
          </ac:graphicFrameMkLst>
        </pc:graphicFrameChg>
      </pc:sldChg>
      <pc:sldChg chg="modSp mod">
        <pc:chgData name="Daniel Kops" userId="89bb4887-0d96-4749-a719-a73ae3625c92" providerId="ADAL" clId="{6A819B68-1F06-4FBC-8317-BE1AF1351512}" dt="2021-03-03T00:38:01.199" v="1975" actId="13926"/>
        <pc:sldMkLst>
          <pc:docMk/>
          <pc:sldMk cId="1747746632" sldId="1390"/>
        </pc:sldMkLst>
        <pc:spChg chg="mod">
          <ac:chgData name="Daniel Kops" userId="89bb4887-0d96-4749-a719-a73ae3625c92" providerId="ADAL" clId="{6A819B68-1F06-4FBC-8317-BE1AF1351512}" dt="2021-03-03T00:38:01.199" v="1975" actId="13926"/>
          <ac:spMkLst>
            <pc:docMk/>
            <pc:sldMk cId="1747746632" sldId="1390"/>
            <ac:spMk id="6" creationId="{AF8A94DE-7006-4FB2-8C06-C66400550462}"/>
          </ac:spMkLst>
        </pc:spChg>
        <pc:graphicFrameChg chg="modGraphic">
          <ac:chgData name="Daniel Kops" userId="89bb4887-0d96-4749-a719-a73ae3625c92" providerId="ADAL" clId="{6A819B68-1F06-4FBC-8317-BE1AF1351512}" dt="2021-03-03T00:37:56.868" v="1974" actId="13926"/>
          <ac:graphicFrameMkLst>
            <pc:docMk/>
            <pc:sldMk cId="1747746632" sldId="1390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6A819B68-1F06-4FBC-8317-BE1AF1351512}" dt="2021-03-08T19:40:27.556" v="2397" actId="5793"/>
        <pc:sldMkLst>
          <pc:docMk/>
          <pc:sldMk cId="2218299428" sldId="1395"/>
        </pc:sldMkLst>
        <pc:spChg chg="mod">
          <ac:chgData name="Daniel Kops" userId="89bb4887-0d96-4749-a719-a73ae3625c92" providerId="ADAL" clId="{6A819B68-1F06-4FBC-8317-BE1AF1351512}" dt="2021-03-08T19:40:27.556" v="2397" actId="5793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6A819B68-1F06-4FBC-8317-BE1AF1351512}" dt="2021-03-08T19:40:05.947" v="2386"/>
          <ac:graphicFrameMkLst>
            <pc:docMk/>
            <pc:sldMk cId="2218299428" sldId="1395"/>
            <ac:graphicFrameMk id="7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6A819B68-1F06-4FBC-8317-BE1AF1351512}" dt="2021-03-08T19:41:43.519" v="2426" actId="255"/>
        <pc:sldMkLst>
          <pc:docMk/>
          <pc:sldMk cId="1844770847" sldId="1396"/>
        </pc:sldMkLst>
        <pc:spChg chg="mod">
          <ac:chgData name="Daniel Kops" userId="89bb4887-0d96-4749-a719-a73ae3625c92" providerId="ADAL" clId="{6A819B68-1F06-4FBC-8317-BE1AF1351512}" dt="2021-03-03T00:41:24.835" v="1982" actId="13926"/>
          <ac:spMkLst>
            <pc:docMk/>
            <pc:sldMk cId="1844770847" sldId="1396"/>
            <ac:spMk id="2" creationId="{FCA71363-1553-4D2E-B567-2351246C5E92}"/>
          </ac:spMkLst>
        </pc:spChg>
        <pc:spChg chg="mod">
          <ac:chgData name="Daniel Kops" userId="89bb4887-0d96-4749-a719-a73ae3625c92" providerId="ADAL" clId="{6A819B68-1F06-4FBC-8317-BE1AF1351512}" dt="2021-03-08T19:41:43.519" v="2426" actId="255"/>
          <ac:spMkLst>
            <pc:docMk/>
            <pc:sldMk cId="1844770847" sldId="1396"/>
            <ac:spMk id="5" creationId="{00000000-0000-0000-0000-000000000000}"/>
          </ac:spMkLst>
        </pc:spChg>
        <pc:graphicFrameChg chg="mod modGraphic">
          <ac:chgData name="Daniel Kops" userId="89bb4887-0d96-4749-a719-a73ae3625c92" providerId="ADAL" clId="{6A819B68-1F06-4FBC-8317-BE1AF1351512}" dt="2021-03-08T19:41:29.652" v="2415" actId="1037"/>
          <ac:graphicFrameMkLst>
            <pc:docMk/>
            <pc:sldMk cId="1844770847" sldId="1396"/>
            <ac:graphicFrameMk id="3" creationId="{00000000-0000-0000-0000-000000000000}"/>
          </ac:graphicFrameMkLst>
        </pc:graphicFrameChg>
        <pc:graphicFrameChg chg="modGraphic">
          <ac:chgData name="Daniel Kops" userId="89bb4887-0d96-4749-a719-a73ae3625c92" providerId="ADAL" clId="{6A819B68-1F06-4FBC-8317-BE1AF1351512}" dt="2021-03-03T00:41:21.426" v="1981" actId="13926"/>
          <ac:graphicFrameMkLst>
            <pc:docMk/>
            <pc:sldMk cId="1844770847" sldId="1396"/>
            <ac:graphicFrameMk id="4" creationId="{00000000-0000-0000-0000-000000000000}"/>
          </ac:graphicFrameMkLst>
        </pc:graphicFrameChg>
      </pc:sldChg>
      <pc:sldChg chg="addSp delSp modSp mod">
        <pc:chgData name="Daniel Kops" userId="89bb4887-0d96-4749-a719-a73ae3625c92" providerId="ADAL" clId="{6A819B68-1F06-4FBC-8317-BE1AF1351512}" dt="2021-03-03T00:46:19.046" v="2005" actId="255"/>
        <pc:sldMkLst>
          <pc:docMk/>
          <pc:sldMk cId="4167678460" sldId="1411"/>
        </pc:sldMkLst>
        <pc:spChg chg="mod">
          <ac:chgData name="Daniel Kops" userId="89bb4887-0d96-4749-a719-a73ae3625c92" providerId="ADAL" clId="{6A819B68-1F06-4FBC-8317-BE1AF1351512}" dt="2021-03-03T00:44:14.363" v="1993" actId="1076"/>
          <ac:spMkLst>
            <pc:docMk/>
            <pc:sldMk cId="4167678460" sldId="1411"/>
            <ac:spMk id="2" creationId="{B5F23FB8-A076-4C30-838D-1E703B5A22E6}"/>
          </ac:spMkLst>
        </pc:spChg>
        <pc:spChg chg="del">
          <ac:chgData name="Daniel Kops" userId="89bb4887-0d96-4749-a719-a73ae3625c92" providerId="ADAL" clId="{6A819B68-1F06-4FBC-8317-BE1AF1351512}" dt="2021-03-03T00:45:35.926" v="1994" actId="478"/>
          <ac:spMkLst>
            <pc:docMk/>
            <pc:sldMk cId="4167678460" sldId="1411"/>
            <ac:spMk id="4" creationId="{CBFADFC0-A002-834D-BDDC-65D7E0A7F082}"/>
          </ac:spMkLst>
        </pc:spChg>
        <pc:spChg chg="add del mod">
          <ac:chgData name="Daniel Kops" userId="89bb4887-0d96-4749-a719-a73ae3625c92" providerId="ADAL" clId="{6A819B68-1F06-4FBC-8317-BE1AF1351512}" dt="2021-03-03T00:45:41.816" v="1996"/>
          <ac:spMkLst>
            <pc:docMk/>
            <pc:sldMk cId="4167678460" sldId="1411"/>
            <ac:spMk id="5" creationId="{BE17E7B5-A1CF-4458-B170-C42E642FB805}"/>
          </ac:spMkLst>
        </pc:spChg>
        <pc:spChg chg="add mod">
          <ac:chgData name="Daniel Kops" userId="89bb4887-0d96-4749-a719-a73ae3625c92" providerId="ADAL" clId="{6A819B68-1F06-4FBC-8317-BE1AF1351512}" dt="2021-03-03T00:46:19.046" v="2005" actId="255"/>
          <ac:spMkLst>
            <pc:docMk/>
            <pc:sldMk cId="4167678460" sldId="1411"/>
            <ac:spMk id="6" creationId="{1B87C5A3-566D-44DD-BC37-94DAF63EC9D2}"/>
          </ac:spMkLst>
        </pc:spChg>
        <pc:spChg chg="add del mod">
          <ac:chgData name="Daniel Kops" userId="89bb4887-0d96-4749-a719-a73ae3625c92" providerId="ADAL" clId="{6A819B68-1F06-4FBC-8317-BE1AF1351512}" dt="2021-03-03T00:45:51.340" v="2000"/>
          <ac:spMkLst>
            <pc:docMk/>
            <pc:sldMk cId="4167678460" sldId="1411"/>
            <ac:spMk id="7" creationId="{B20D6A3A-6FA3-4E2B-AA62-D9C1D0BBCD00}"/>
          </ac:spMkLst>
        </pc:spChg>
      </pc:sldChg>
      <pc:sldChg chg="del">
        <pc:chgData name="Daniel Kops" userId="89bb4887-0d96-4749-a719-a73ae3625c92" providerId="ADAL" clId="{6A819B68-1F06-4FBC-8317-BE1AF1351512}" dt="2021-03-03T00:53:13.024" v="2234" actId="47"/>
        <pc:sldMkLst>
          <pc:docMk/>
          <pc:sldMk cId="2107796505" sldId="1412"/>
        </pc:sldMkLst>
      </pc:sldChg>
      <pc:sldChg chg="del">
        <pc:chgData name="Daniel Kops" userId="89bb4887-0d96-4749-a719-a73ae3625c92" providerId="ADAL" clId="{6A819B68-1F06-4FBC-8317-BE1AF1351512}" dt="2021-03-03T00:07:47.508" v="705" actId="47"/>
        <pc:sldMkLst>
          <pc:docMk/>
          <pc:sldMk cId="2154038404" sldId="1413"/>
        </pc:sldMkLst>
      </pc:sldChg>
      <pc:sldChg chg="add del">
        <pc:chgData name="Daniel Kops" userId="89bb4887-0d96-4749-a719-a73ae3625c92" providerId="ADAL" clId="{6A819B68-1F06-4FBC-8317-BE1AF1351512}" dt="2021-03-02T23:17:49.646" v="470"/>
        <pc:sldMkLst>
          <pc:docMk/>
          <pc:sldMk cId="891771060" sldId="1415"/>
        </pc:sldMkLst>
      </pc:sldChg>
      <pc:sldChg chg="addSp delSp modSp add mod">
        <pc:chgData name="Daniel Kops" userId="89bb4887-0d96-4749-a719-a73ae3625c92" providerId="ADAL" clId="{6A819B68-1F06-4FBC-8317-BE1AF1351512}" dt="2021-03-03T00:22:55.478" v="1792" actId="20577"/>
        <pc:sldMkLst>
          <pc:docMk/>
          <pc:sldMk cId="3384736482" sldId="1415"/>
        </pc:sldMkLst>
        <pc:spChg chg="del">
          <ac:chgData name="Daniel Kops" userId="89bb4887-0d96-4749-a719-a73ae3625c92" providerId="ADAL" clId="{6A819B68-1F06-4FBC-8317-BE1AF1351512}" dt="2021-03-03T00:08:54.737" v="728" actId="478"/>
          <ac:spMkLst>
            <pc:docMk/>
            <pc:sldMk cId="3384736482" sldId="1415"/>
            <ac:spMk id="2" creationId="{CBFADFC0-A002-834D-BDDC-65D7E0A7F082}"/>
          </ac:spMkLst>
        </pc:spChg>
        <pc:spChg chg="add del mod">
          <ac:chgData name="Daniel Kops" userId="89bb4887-0d96-4749-a719-a73ae3625c92" providerId="ADAL" clId="{6A819B68-1F06-4FBC-8317-BE1AF1351512}" dt="2021-03-03T00:08:56.689" v="729" actId="478"/>
          <ac:spMkLst>
            <pc:docMk/>
            <pc:sldMk cId="3384736482" sldId="1415"/>
            <ac:spMk id="4" creationId="{C8728FCC-FF45-4B3A-93BB-D2A92F206AA9}"/>
          </ac:spMkLst>
        </pc:spChg>
        <pc:spChg chg="add mod">
          <ac:chgData name="Daniel Kops" userId="89bb4887-0d96-4749-a719-a73ae3625c92" providerId="ADAL" clId="{6A819B68-1F06-4FBC-8317-BE1AF1351512}" dt="2021-03-03T00:22:55.478" v="1792" actId="20577"/>
          <ac:spMkLst>
            <pc:docMk/>
            <pc:sldMk cId="3384736482" sldId="1415"/>
            <ac:spMk id="12" creationId="{DC0E1C92-D8AE-4A4B-8E7D-9DD9145D36A7}"/>
          </ac:spMkLst>
        </pc:spChg>
        <pc:spChg chg="mod">
          <ac:chgData name="Daniel Kops" userId="89bb4887-0d96-4749-a719-a73ae3625c92" providerId="ADAL" clId="{6A819B68-1F06-4FBC-8317-BE1AF1351512}" dt="2021-03-03T00:21:33.051" v="1737" actId="20577"/>
          <ac:spMkLst>
            <pc:docMk/>
            <pc:sldMk cId="3384736482" sldId="1415"/>
            <ac:spMk id="505" creationId="{297C8EBD-2AEE-450B-99BC-1D7B409A44B7}"/>
          </ac:spMkLst>
        </pc:spChg>
        <pc:grpChg chg="del mod">
          <ac:chgData name="Daniel Kops" userId="89bb4887-0d96-4749-a719-a73ae3625c92" providerId="ADAL" clId="{6A819B68-1F06-4FBC-8317-BE1AF1351512}" dt="2021-03-03T00:10:00.479" v="756" actId="478"/>
          <ac:grpSpMkLst>
            <pc:docMk/>
            <pc:sldMk cId="3384736482" sldId="1415"/>
            <ac:grpSpMk id="500" creationId="{88B6C602-628B-4E49-B6E5-5593ABF42F41}"/>
          </ac:grpSpMkLst>
        </pc:grpChg>
        <pc:picChg chg="mod">
          <ac:chgData name="Daniel Kops" userId="89bb4887-0d96-4749-a719-a73ae3625c92" providerId="ADAL" clId="{6A819B68-1F06-4FBC-8317-BE1AF1351512}" dt="2021-03-03T00:10:13.056" v="758" actId="1076"/>
          <ac:picMkLst>
            <pc:docMk/>
            <pc:sldMk cId="3384736482" sldId="1415"/>
            <ac:picMk id="7" creationId="{9F521DF5-E027-4CCB-95EA-28D2F8FA3552}"/>
          </ac:picMkLst>
        </pc:picChg>
      </pc:sldChg>
      <pc:sldChg chg="delSp modSp add del mod">
        <pc:chgData name="Daniel Kops" userId="89bb4887-0d96-4749-a719-a73ae3625c92" providerId="ADAL" clId="{6A819B68-1F06-4FBC-8317-BE1AF1351512}" dt="2021-03-03T00:22:31.776" v="1791" actId="47"/>
        <pc:sldMkLst>
          <pc:docMk/>
          <pc:sldMk cId="1106252987" sldId="1416"/>
        </pc:sldMkLst>
        <pc:spChg chg="del mod">
          <ac:chgData name="Daniel Kops" userId="89bb4887-0d96-4749-a719-a73ae3625c92" providerId="ADAL" clId="{6A819B68-1F06-4FBC-8317-BE1AF1351512}" dt="2021-03-03T00:22:30.146" v="1790" actId="478"/>
          <ac:spMkLst>
            <pc:docMk/>
            <pc:sldMk cId="1106252987" sldId="1416"/>
            <ac:spMk id="3" creationId="{9F521DF5-E027-4CCB-95EA-28D2F8FA3552}"/>
          </ac:spMkLst>
        </pc:spChg>
        <pc:spChg chg="mod">
          <ac:chgData name="Daniel Kops" userId="89bb4887-0d96-4749-a719-a73ae3625c92" providerId="ADAL" clId="{6A819B68-1F06-4FBC-8317-BE1AF1351512}" dt="2021-03-03T00:18:55.740" v="1656" actId="207"/>
          <ac:spMkLst>
            <pc:docMk/>
            <pc:sldMk cId="1106252987" sldId="1416"/>
            <ac:spMk id="501" creationId="{77E5BE3E-DDBE-4C6D-91FE-97E1712195B4}"/>
          </ac:spMkLst>
        </pc:spChg>
        <pc:spChg chg="mod">
          <ac:chgData name="Daniel Kops" userId="89bb4887-0d96-4749-a719-a73ae3625c92" providerId="ADAL" clId="{6A819B68-1F06-4FBC-8317-BE1AF1351512}" dt="2021-03-03T00:19:12.707" v="1700" actId="207"/>
          <ac:spMkLst>
            <pc:docMk/>
            <pc:sldMk cId="1106252987" sldId="1416"/>
            <ac:spMk id="502" creationId="{3098565E-34E6-4673-8230-DD5C63D1C9FB}"/>
          </ac:spMkLst>
        </pc:spChg>
        <pc:spChg chg="mod">
          <ac:chgData name="Daniel Kops" userId="89bb4887-0d96-4749-a719-a73ae3625c92" providerId="ADAL" clId="{6A819B68-1F06-4FBC-8317-BE1AF1351512}" dt="2021-03-03T00:18:55.740" v="1656" actId="207"/>
          <ac:spMkLst>
            <pc:docMk/>
            <pc:sldMk cId="1106252987" sldId="1416"/>
            <ac:spMk id="503" creationId="{BFD55CA8-1502-4AF5-A809-1C0C63579BFF}"/>
          </ac:spMkLst>
        </pc:spChg>
        <pc:spChg chg="mod">
          <ac:chgData name="Daniel Kops" userId="89bb4887-0d96-4749-a719-a73ae3625c92" providerId="ADAL" clId="{6A819B68-1F06-4FBC-8317-BE1AF1351512}" dt="2021-03-03T00:18:55.740" v="1656" actId="207"/>
          <ac:spMkLst>
            <pc:docMk/>
            <pc:sldMk cId="1106252987" sldId="1416"/>
            <ac:spMk id="504" creationId="{2ED05278-E7A8-4493-8FCB-1E4C8B7BB381}"/>
          </ac:spMkLst>
        </pc:spChg>
        <pc:spChg chg="mod">
          <ac:chgData name="Daniel Kops" userId="89bb4887-0d96-4749-a719-a73ae3625c92" providerId="ADAL" clId="{6A819B68-1F06-4FBC-8317-BE1AF1351512}" dt="2021-03-03T00:19:31.676" v="1704" actId="21"/>
          <ac:spMkLst>
            <pc:docMk/>
            <pc:sldMk cId="1106252987" sldId="1416"/>
            <ac:spMk id="505" creationId="{297C8EBD-2AEE-450B-99BC-1D7B409A44B7}"/>
          </ac:spMkLst>
        </pc:spChg>
        <pc:grpChg chg="mod">
          <ac:chgData name="Daniel Kops" userId="89bb4887-0d96-4749-a719-a73ae3625c92" providerId="ADAL" clId="{6A819B68-1F06-4FBC-8317-BE1AF1351512}" dt="2021-03-03T00:19:19.776" v="1701" actId="1076"/>
          <ac:grpSpMkLst>
            <pc:docMk/>
            <pc:sldMk cId="1106252987" sldId="1416"/>
            <ac:grpSpMk id="500" creationId="{88B6C602-628B-4E49-B6E5-5593ABF42F41}"/>
          </ac:grpSpMkLst>
        </pc:grpChg>
        <pc:picChg chg="del mod">
          <ac:chgData name="Daniel Kops" userId="89bb4887-0d96-4749-a719-a73ae3625c92" providerId="ADAL" clId="{6A819B68-1F06-4FBC-8317-BE1AF1351512}" dt="2021-03-03T00:17:20.785" v="1377" actId="27803"/>
          <ac:picMkLst>
            <pc:docMk/>
            <pc:sldMk cId="1106252987" sldId="1416"/>
            <ac:picMk id="7" creationId="{9F521DF5-E027-4CCB-95EA-28D2F8FA3552}"/>
          </ac:picMkLst>
        </pc:picChg>
      </pc:sldChg>
      <pc:sldChg chg="delSp modSp add mod">
        <pc:chgData name="Daniel Kops" userId="89bb4887-0d96-4749-a719-a73ae3625c92" providerId="ADAL" clId="{6A819B68-1F06-4FBC-8317-BE1AF1351512}" dt="2021-03-03T00:22:58.020" v="1793" actId="20577"/>
        <pc:sldMkLst>
          <pc:docMk/>
          <pc:sldMk cId="1078408690" sldId="1417"/>
        </pc:sldMkLst>
        <pc:spChg chg="mod">
          <ac:chgData name="Daniel Kops" userId="89bb4887-0d96-4749-a719-a73ae3625c92" providerId="ADAL" clId="{6A819B68-1F06-4FBC-8317-BE1AF1351512}" dt="2021-03-03T00:22:58.020" v="1793" actId="20577"/>
          <ac:spMkLst>
            <pc:docMk/>
            <pc:sldMk cId="1078408690" sldId="1417"/>
            <ac:spMk id="12" creationId="{DC0E1C92-D8AE-4A4B-8E7D-9DD9145D36A7}"/>
          </ac:spMkLst>
        </pc:spChg>
        <pc:spChg chg="mod">
          <ac:chgData name="Daniel Kops" userId="89bb4887-0d96-4749-a719-a73ae3625c92" providerId="ADAL" clId="{6A819B68-1F06-4FBC-8317-BE1AF1351512}" dt="2021-03-03T00:21:49.837" v="1741"/>
          <ac:spMkLst>
            <pc:docMk/>
            <pc:sldMk cId="1078408690" sldId="1417"/>
            <ac:spMk id="505" creationId="{297C8EBD-2AEE-450B-99BC-1D7B409A44B7}"/>
          </ac:spMkLst>
        </pc:spChg>
        <pc:picChg chg="del mod">
          <ac:chgData name="Daniel Kops" userId="89bb4887-0d96-4749-a719-a73ae3625c92" providerId="ADAL" clId="{6A819B68-1F06-4FBC-8317-BE1AF1351512}" dt="2021-03-03T00:22:22.569" v="1789" actId="478"/>
          <ac:picMkLst>
            <pc:docMk/>
            <pc:sldMk cId="1078408690" sldId="1417"/>
            <ac:picMk id="7" creationId="{9F521DF5-E027-4CCB-95EA-28D2F8FA3552}"/>
          </ac:picMkLst>
        </pc:picChg>
      </pc:sldChg>
      <pc:sldChg chg="addSp delSp modSp add mod">
        <pc:chgData name="Daniel Kops" userId="89bb4887-0d96-4749-a719-a73ae3625c92" providerId="ADAL" clId="{6A819B68-1F06-4FBC-8317-BE1AF1351512}" dt="2021-03-03T00:52:51.294" v="2229" actId="20577"/>
        <pc:sldMkLst>
          <pc:docMk/>
          <pc:sldMk cId="4095006050" sldId="1418"/>
        </pc:sldMkLst>
        <pc:spChg chg="del">
          <ac:chgData name="Daniel Kops" userId="89bb4887-0d96-4749-a719-a73ae3625c92" providerId="ADAL" clId="{6A819B68-1F06-4FBC-8317-BE1AF1351512}" dt="2021-03-03T00:46:59.002" v="2033" actId="478"/>
          <ac:spMkLst>
            <pc:docMk/>
            <pc:sldMk cId="4095006050" sldId="1418"/>
            <ac:spMk id="2" creationId="{B5F23FB8-A076-4C30-838D-1E703B5A22E6}"/>
          </ac:spMkLst>
        </pc:spChg>
        <pc:spChg chg="add mod">
          <ac:chgData name="Daniel Kops" userId="89bb4887-0d96-4749-a719-a73ae3625c92" providerId="ADAL" clId="{6A819B68-1F06-4FBC-8317-BE1AF1351512}" dt="2021-03-03T00:50:20.825" v="2081" actId="179"/>
          <ac:spMkLst>
            <pc:docMk/>
            <pc:sldMk cId="4095006050" sldId="1418"/>
            <ac:spMk id="5" creationId="{3B21C6C5-6D1D-47DA-8E05-8BDE2B0E136B}"/>
          </ac:spMkLst>
        </pc:spChg>
        <pc:spChg chg="mod">
          <ac:chgData name="Daniel Kops" userId="89bb4887-0d96-4749-a719-a73ae3625c92" providerId="ADAL" clId="{6A819B68-1F06-4FBC-8317-BE1AF1351512}" dt="2021-03-03T00:52:51.294" v="2229" actId="20577"/>
          <ac:spMkLst>
            <pc:docMk/>
            <pc:sldMk cId="4095006050" sldId="1418"/>
            <ac:spMk id="6" creationId="{1B87C5A3-566D-44DD-BC37-94DAF63EC9D2}"/>
          </ac:spMkLst>
        </pc:spChg>
        <pc:picChg chg="del">
          <ac:chgData name="Daniel Kops" userId="89bb4887-0d96-4749-a719-a73ae3625c92" providerId="ADAL" clId="{6A819B68-1F06-4FBC-8317-BE1AF1351512}" dt="2021-03-03T00:46:56.493" v="2032" actId="478"/>
          <ac:picMkLst>
            <pc:docMk/>
            <pc:sldMk cId="4095006050" sldId="1418"/>
            <ac:picMk id="3" creationId="{5CBDBCD0-61A7-4855-9567-FD3141B27F28}"/>
          </ac:picMkLst>
        </pc:picChg>
        <pc:picChg chg="add mod">
          <ac:chgData name="Daniel Kops" userId="89bb4887-0d96-4749-a719-a73ae3625c92" providerId="ADAL" clId="{6A819B68-1F06-4FBC-8317-BE1AF1351512}" dt="2021-03-03T00:48:33.135" v="2055"/>
          <ac:picMkLst>
            <pc:docMk/>
            <pc:sldMk cId="4095006050" sldId="1418"/>
            <ac:picMk id="7" creationId="{44AA13CA-D232-408E-ADF8-B0143E747032}"/>
          </ac:picMkLst>
        </pc:picChg>
      </pc:sldChg>
      <pc:sldChg chg="addSp delSp modSp add mod">
        <pc:chgData name="Daniel Kops" userId="89bb4887-0d96-4749-a719-a73ae3625c92" providerId="ADAL" clId="{6A819B68-1F06-4FBC-8317-BE1AF1351512}" dt="2021-03-03T00:53:37.860" v="2250" actId="21"/>
        <pc:sldMkLst>
          <pc:docMk/>
          <pc:sldMk cId="3859973978" sldId="1419"/>
        </pc:sldMkLst>
        <pc:spChg chg="mod">
          <ac:chgData name="Daniel Kops" userId="89bb4887-0d96-4749-a719-a73ae3625c92" providerId="ADAL" clId="{6A819B68-1F06-4FBC-8317-BE1AF1351512}" dt="2021-03-03T00:53:37.860" v="2250" actId="21"/>
          <ac:spMkLst>
            <pc:docMk/>
            <pc:sldMk cId="3859973978" sldId="1419"/>
            <ac:spMk id="5" creationId="{3B21C6C5-6D1D-47DA-8E05-8BDE2B0E136B}"/>
          </ac:spMkLst>
        </pc:spChg>
        <pc:spChg chg="mod">
          <ac:chgData name="Daniel Kops" userId="89bb4887-0d96-4749-a719-a73ae3625c92" providerId="ADAL" clId="{6A819B68-1F06-4FBC-8317-BE1AF1351512}" dt="2021-03-03T00:53:01.038" v="2232" actId="20577"/>
          <ac:spMkLst>
            <pc:docMk/>
            <pc:sldMk cId="3859973978" sldId="1419"/>
            <ac:spMk id="6" creationId="{1B87C5A3-566D-44DD-BC37-94DAF63EC9D2}"/>
          </ac:spMkLst>
        </pc:spChg>
        <pc:graphicFrameChg chg="add mod">
          <ac:chgData name="Daniel Kops" userId="89bb4887-0d96-4749-a719-a73ae3625c92" providerId="ADAL" clId="{6A819B68-1F06-4FBC-8317-BE1AF1351512}" dt="2021-03-03T00:53:10.314" v="2233" actId="1076"/>
          <ac:graphicFrameMkLst>
            <pc:docMk/>
            <pc:sldMk cId="3859973978" sldId="1419"/>
            <ac:graphicFrameMk id="8" creationId="{ABE46BDD-2270-4378-A290-30FB0AE900A3}"/>
          </ac:graphicFrameMkLst>
        </pc:graphicFrameChg>
        <pc:picChg chg="del">
          <ac:chgData name="Daniel Kops" userId="89bb4887-0d96-4749-a719-a73ae3625c92" providerId="ADAL" clId="{6A819B68-1F06-4FBC-8317-BE1AF1351512}" dt="2021-03-03T00:52:34.797" v="2203" actId="478"/>
          <ac:picMkLst>
            <pc:docMk/>
            <pc:sldMk cId="3859973978" sldId="1419"/>
            <ac:picMk id="7" creationId="{44AA13CA-D232-408E-ADF8-B0143E747032}"/>
          </ac:picMkLst>
        </pc:picChg>
      </pc:sldChg>
      <pc:sldChg chg="addSp delSp modSp add mod">
        <pc:chgData name="Daniel Kops" userId="89bb4887-0d96-4749-a719-a73ae3625c92" providerId="ADAL" clId="{6A819B68-1F06-4FBC-8317-BE1AF1351512}" dt="2021-03-08T19:43:39.406" v="2436" actId="20577"/>
        <pc:sldMkLst>
          <pc:docMk/>
          <pc:sldMk cId="156918174" sldId="1420"/>
        </pc:sldMkLst>
        <pc:spChg chg="mod">
          <ac:chgData name="Daniel Kops" userId="89bb4887-0d96-4749-a719-a73ae3625c92" providerId="ADAL" clId="{6A819B68-1F06-4FBC-8317-BE1AF1351512}" dt="2021-03-08T19:43:39.406" v="2436" actId="20577"/>
          <ac:spMkLst>
            <pc:docMk/>
            <pc:sldMk cId="156918174" sldId="1420"/>
            <ac:spMk id="5" creationId="{3B21C6C5-6D1D-47DA-8E05-8BDE2B0E136B}"/>
          </ac:spMkLst>
        </pc:spChg>
        <pc:spChg chg="mod">
          <ac:chgData name="Daniel Kops" userId="89bb4887-0d96-4749-a719-a73ae3625c92" providerId="ADAL" clId="{6A819B68-1F06-4FBC-8317-BE1AF1351512}" dt="2021-03-03T00:54:55.599" v="2311" actId="20577"/>
          <ac:spMkLst>
            <pc:docMk/>
            <pc:sldMk cId="156918174" sldId="1420"/>
            <ac:spMk id="6" creationId="{1B87C5A3-566D-44DD-BC37-94DAF63EC9D2}"/>
          </ac:spMkLst>
        </pc:spChg>
        <pc:picChg chg="add del mod">
          <ac:chgData name="Daniel Kops" userId="89bb4887-0d96-4749-a719-a73ae3625c92" providerId="ADAL" clId="{6A819B68-1F06-4FBC-8317-BE1AF1351512}" dt="2021-03-03T00:54:33.464" v="2298" actId="478"/>
          <ac:picMkLst>
            <pc:docMk/>
            <pc:sldMk cId="156918174" sldId="1420"/>
            <ac:picMk id="3" creationId="{135AAEED-ECBE-462D-9317-BE36440FC865}"/>
          </ac:picMkLst>
        </pc:picChg>
        <pc:picChg chg="del">
          <ac:chgData name="Daniel Kops" userId="89bb4887-0d96-4749-a719-a73ae3625c92" providerId="ADAL" clId="{6A819B68-1F06-4FBC-8317-BE1AF1351512}" dt="2021-03-03T00:53:18.927" v="2236" actId="478"/>
          <ac:picMkLst>
            <pc:docMk/>
            <pc:sldMk cId="156918174" sldId="1420"/>
            <ac:picMk id="7" creationId="{44AA13CA-D232-408E-ADF8-B0143E747032}"/>
          </ac:picMkLst>
        </pc:picChg>
        <pc:picChg chg="add mod">
          <ac:chgData name="Daniel Kops" userId="89bb4887-0d96-4749-a719-a73ae3625c92" providerId="ADAL" clId="{6A819B68-1F06-4FBC-8317-BE1AF1351512}" dt="2021-03-03T00:54:49.388" v="2304" actId="1076"/>
          <ac:picMkLst>
            <pc:docMk/>
            <pc:sldMk cId="156918174" sldId="1420"/>
            <ac:picMk id="8" creationId="{F6A314DF-93C6-4238-93C4-F4AC2ACCC498}"/>
          </ac:picMkLst>
        </pc:picChg>
      </pc:sldChg>
      <pc:sldChg chg="add">
        <pc:chgData name="Daniel Kops" userId="89bb4887-0d96-4749-a719-a73ae3625c92" providerId="ADAL" clId="{6A819B68-1F06-4FBC-8317-BE1AF1351512}" dt="2021-03-03T01:01:46.844" v="2346"/>
        <pc:sldMkLst>
          <pc:docMk/>
          <pc:sldMk cId="915357410" sldId="1436"/>
        </pc:sldMkLst>
      </pc:sldChg>
    </pc:docChg>
  </pc:docChgLst>
  <pc:docChgLst>
    <pc:chgData name="Juliana Reschke" userId="bc11cf80-e521-48bb-a158-233ae8d7fb13" providerId="ADAL" clId="{9BAA80B5-B7AE-46DD-B996-1829D5B90148}"/>
    <pc:docChg chg="undo custSel addSld delSld modSld modSection">
      <pc:chgData name="Juliana Reschke" userId="bc11cf80-e521-48bb-a158-233ae8d7fb13" providerId="ADAL" clId="{9BAA80B5-B7AE-46DD-B996-1829D5B90148}" dt="2021-11-23T14:52:55.378" v="854" actId="13926"/>
      <pc:docMkLst>
        <pc:docMk/>
      </pc:docMkLst>
      <pc:sldChg chg="modSp mod">
        <pc:chgData name="Juliana Reschke" userId="bc11cf80-e521-48bb-a158-233ae8d7fb13" providerId="ADAL" clId="{9BAA80B5-B7AE-46DD-B996-1829D5B90148}" dt="2021-11-23T14:52:55.378" v="854" actId="13926"/>
        <pc:sldMkLst>
          <pc:docMk/>
          <pc:sldMk cId="0" sldId="749"/>
        </pc:sldMkLst>
        <pc:spChg chg="mod">
          <ac:chgData name="Juliana Reschke" userId="bc11cf80-e521-48bb-a158-233ae8d7fb13" providerId="ADAL" clId="{9BAA80B5-B7AE-46DD-B996-1829D5B90148}" dt="2021-11-23T14:52:55.378" v="854" actId="13926"/>
          <ac:spMkLst>
            <pc:docMk/>
            <pc:sldMk cId="0" sldId="749"/>
            <ac:spMk id="16" creationId="{5786B810-17FA-463F-8C1F-06C454E07794}"/>
          </ac:spMkLst>
        </pc:spChg>
      </pc:sldChg>
      <pc:sldChg chg="modSp mod">
        <pc:chgData name="Juliana Reschke" userId="bc11cf80-e521-48bb-a158-233ae8d7fb13" providerId="ADAL" clId="{9BAA80B5-B7AE-46DD-B996-1829D5B90148}" dt="2021-11-23T14:47:20.795" v="842" actId="108"/>
        <pc:sldMkLst>
          <pc:docMk/>
          <pc:sldMk cId="3384736482" sldId="1415"/>
        </pc:sldMkLst>
        <pc:spChg chg="mod">
          <ac:chgData name="Juliana Reschke" userId="bc11cf80-e521-48bb-a158-233ae8d7fb13" providerId="ADAL" clId="{9BAA80B5-B7AE-46DD-B996-1829D5B90148}" dt="2021-11-23T14:47:20.795" v="842" actId="108"/>
          <ac:spMkLst>
            <pc:docMk/>
            <pc:sldMk cId="3384736482" sldId="1415"/>
            <ac:spMk id="505" creationId="{297C8EBD-2AEE-450B-99BC-1D7B409A44B7}"/>
          </ac:spMkLst>
        </pc:spChg>
      </pc:sldChg>
      <pc:sldChg chg="delSp modSp mod">
        <pc:chgData name="Juliana Reschke" userId="bc11cf80-e521-48bb-a158-233ae8d7fb13" providerId="ADAL" clId="{9BAA80B5-B7AE-46DD-B996-1829D5B90148}" dt="2021-11-23T14:52:49.164" v="853" actId="108"/>
        <pc:sldMkLst>
          <pc:docMk/>
          <pc:sldMk cId="134277888" sldId="1453"/>
        </pc:sldMkLst>
        <pc:spChg chg="mod">
          <ac:chgData name="Juliana Reschke" userId="bc11cf80-e521-48bb-a158-233ae8d7fb13" providerId="ADAL" clId="{9BAA80B5-B7AE-46DD-B996-1829D5B90148}" dt="2021-11-23T14:52:49.164" v="853" actId="108"/>
          <ac:spMkLst>
            <pc:docMk/>
            <pc:sldMk cId="134277888" sldId="1453"/>
            <ac:spMk id="505" creationId="{297C8EBD-2AEE-450B-99BC-1D7B409A44B7}"/>
          </ac:spMkLst>
        </pc:spChg>
        <pc:picChg chg="del">
          <ac:chgData name="Juliana Reschke" userId="bc11cf80-e521-48bb-a158-233ae8d7fb13" providerId="ADAL" clId="{9BAA80B5-B7AE-46DD-B996-1829D5B90148}" dt="2021-11-23T14:03:52.154" v="352" actId="478"/>
          <ac:picMkLst>
            <pc:docMk/>
            <pc:sldMk cId="134277888" sldId="1453"/>
            <ac:picMk id="4" creationId="{D5AFA92F-D597-4AC8-8C59-FF821FC9384F}"/>
          </ac:picMkLst>
        </pc:picChg>
      </pc:sldChg>
      <pc:sldChg chg="modSp add del mod">
        <pc:chgData name="Juliana Reschke" userId="bc11cf80-e521-48bb-a158-233ae8d7fb13" providerId="ADAL" clId="{9BAA80B5-B7AE-46DD-B996-1829D5B90148}" dt="2021-11-23T14:41:09.244" v="832" actId="2696"/>
        <pc:sldMkLst>
          <pc:docMk/>
          <pc:sldMk cId="3223840847" sldId="1456"/>
        </pc:sldMkLst>
        <pc:spChg chg="mod">
          <ac:chgData name="Juliana Reschke" userId="bc11cf80-e521-48bb-a158-233ae8d7fb13" providerId="ADAL" clId="{9BAA80B5-B7AE-46DD-B996-1829D5B90148}" dt="2021-11-23T14:19:35.667" v="510" actId="1076"/>
          <ac:spMkLst>
            <pc:docMk/>
            <pc:sldMk cId="3223840847" sldId="1456"/>
            <ac:spMk id="505" creationId="{297C8EBD-2AEE-450B-99BC-1D7B409A44B7}"/>
          </ac:spMkLst>
        </pc:spChg>
      </pc:sldChg>
    </pc:docChg>
  </pc:docChgLst>
  <pc:docChgLst>
    <pc:chgData name="Daniel Kops" userId="89bb4887-0d96-4749-a719-a73ae3625c92" providerId="ADAL" clId="{57694D1F-BDB1-4CC5-A24E-7D19C77CA80E}"/>
    <pc:docChg chg="undo redo custSel addSld delSld modSld modSection">
      <pc:chgData name="Daniel Kops" userId="89bb4887-0d96-4749-a719-a73ae3625c92" providerId="ADAL" clId="{57694D1F-BDB1-4CC5-A24E-7D19C77CA80E}" dt="2021-05-17T11:10:26.655" v="1532" actId="13926"/>
      <pc:docMkLst>
        <pc:docMk/>
      </pc:docMkLst>
      <pc:sldChg chg="modSp add mod">
        <pc:chgData name="Daniel Kops" userId="89bb4887-0d96-4749-a719-a73ae3625c92" providerId="ADAL" clId="{57694D1F-BDB1-4CC5-A24E-7D19C77CA80E}" dt="2021-05-12T17:15:59.842" v="16" actId="20577"/>
        <pc:sldMkLst>
          <pc:docMk/>
          <pc:sldMk cId="785397685" sldId="259"/>
        </pc:sldMkLst>
        <pc:spChg chg="mod">
          <ac:chgData name="Daniel Kops" userId="89bb4887-0d96-4749-a719-a73ae3625c92" providerId="ADAL" clId="{57694D1F-BDB1-4CC5-A24E-7D19C77CA80E}" dt="2021-05-12T17:15:59.842" v="16" actId="20577"/>
          <ac:spMkLst>
            <pc:docMk/>
            <pc:sldMk cId="785397685" sldId="259"/>
            <ac:spMk id="15" creationId="{4789250A-B981-43AA-8C27-D9ADF6E32D6C}"/>
          </ac:spMkLst>
        </pc:spChg>
      </pc:sldChg>
      <pc:sldChg chg="modSp mod">
        <pc:chgData name="Daniel Kops" userId="89bb4887-0d96-4749-a719-a73ae3625c92" providerId="ADAL" clId="{57694D1F-BDB1-4CC5-A24E-7D19C77CA80E}" dt="2021-05-12T19:01:45.108" v="1504" actId="20577"/>
        <pc:sldMkLst>
          <pc:docMk/>
          <pc:sldMk cId="0" sldId="749"/>
        </pc:sldMkLst>
        <pc:spChg chg="mod">
          <ac:chgData name="Daniel Kops" userId="89bb4887-0d96-4749-a719-a73ae3625c92" providerId="ADAL" clId="{57694D1F-BDB1-4CC5-A24E-7D19C77CA80E}" dt="2021-05-12T19:01:45.108" v="1504" actId="20577"/>
          <ac:spMkLst>
            <pc:docMk/>
            <pc:sldMk cId="0" sldId="749"/>
            <ac:spMk id="16" creationId="{5786B810-17FA-463F-8C1F-06C454E07794}"/>
          </ac:spMkLst>
        </pc:spChg>
      </pc:sldChg>
      <pc:sldChg chg="modSp mod">
        <pc:chgData name="Daniel Kops" userId="89bb4887-0d96-4749-a719-a73ae3625c92" providerId="ADAL" clId="{57694D1F-BDB1-4CC5-A24E-7D19C77CA80E}" dt="2021-05-12T18:02:01.106" v="593" actId="207"/>
        <pc:sldMkLst>
          <pc:docMk/>
          <pc:sldMk cId="3275463655" sldId="1317"/>
        </pc:sldMkLst>
        <pc:spChg chg="mod">
          <ac:chgData name="Daniel Kops" userId="89bb4887-0d96-4749-a719-a73ae3625c92" providerId="ADAL" clId="{57694D1F-BDB1-4CC5-A24E-7D19C77CA80E}" dt="2021-05-12T18:00:04.631" v="528" actId="20577"/>
          <ac:spMkLst>
            <pc:docMk/>
            <pc:sldMk cId="3275463655" sldId="1317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57694D1F-BDB1-4CC5-A24E-7D19C77CA80E}" dt="2021-05-12T18:02:01.106" v="593" actId="207"/>
          <ac:graphicFrameMkLst>
            <pc:docMk/>
            <pc:sldMk cId="3275463655" sldId="1317"/>
            <ac:graphicFrameMk id="5" creationId="{ABA88CA9-02F4-4CCD-BE70-18B0634F9C75}"/>
          </ac:graphicFrameMkLst>
        </pc:graphicFrameChg>
      </pc:sldChg>
      <pc:sldChg chg="modSp mod">
        <pc:chgData name="Daniel Kops" userId="89bb4887-0d96-4749-a719-a73ae3625c92" providerId="ADAL" clId="{57694D1F-BDB1-4CC5-A24E-7D19C77CA80E}" dt="2021-05-12T18:03:53.495" v="613" actId="207"/>
        <pc:sldMkLst>
          <pc:docMk/>
          <pc:sldMk cId="2213664845" sldId="1321"/>
        </pc:sldMkLst>
        <pc:spChg chg="mod">
          <ac:chgData name="Daniel Kops" userId="89bb4887-0d96-4749-a719-a73ae3625c92" providerId="ADAL" clId="{57694D1F-BDB1-4CC5-A24E-7D19C77CA80E}" dt="2021-05-12T17:37:33.252" v="158" actId="20577"/>
          <ac:spMkLst>
            <pc:docMk/>
            <pc:sldMk cId="2213664845" sldId="1321"/>
            <ac:spMk id="2" creationId="{CBFADFC0-A002-834D-BDDC-65D7E0A7F082}"/>
          </ac:spMkLst>
        </pc:spChg>
        <pc:spChg chg="mod">
          <ac:chgData name="Daniel Kops" userId="89bb4887-0d96-4749-a719-a73ae3625c92" providerId="ADAL" clId="{57694D1F-BDB1-4CC5-A24E-7D19C77CA80E}" dt="2021-05-12T18:03:53.495" v="613" actId="207"/>
          <ac:spMkLst>
            <pc:docMk/>
            <pc:sldMk cId="2213664845" sldId="1321"/>
            <ac:spMk id="56" creationId="{4F181F8D-ABDE-43DA-9B73-599E9C814152}"/>
          </ac:spMkLst>
        </pc:spChg>
        <pc:spChg chg="mod">
          <ac:chgData name="Daniel Kops" userId="89bb4887-0d96-4749-a719-a73ae3625c92" providerId="ADAL" clId="{57694D1F-BDB1-4CC5-A24E-7D19C77CA80E}" dt="2021-05-12T17:19:14.455" v="19" actId="2711"/>
          <ac:spMkLst>
            <pc:docMk/>
            <pc:sldMk cId="2213664845" sldId="1321"/>
            <ac:spMk id="388" creationId="{57C0C48F-55D8-42F5-8B24-1F6CBD7CD7E1}"/>
          </ac:spMkLst>
        </pc:spChg>
        <pc:spChg chg="mod">
          <ac:chgData name="Daniel Kops" userId="89bb4887-0d96-4749-a719-a73ae3625c92" providerId="ADAL" clId="{57694D1F-BDB1-4CC5-A24E-7D19C77CA80E}" dt="2021-05-12T17:44:25.406" v="237" actId="208"/>
          <ac:spMkLst>
            <pc:docMk/>
            <pc:sldMk cId="2213664845" sldId="1321"/>
            <ac:spMk id="393" creationId="{57AFD584-C3B4-4220-AC80-4B7646D515CA}"/>
          </ac:spMkLst>
        </pc:spChg>
        <pc:spChg chg="mod">
          <ac:chgData name="Daniel Kops" userId="89bb4887-0d96-4749-a719-a73ae3625c92" providerId="ADAL" clId="{57694D1F-BDB1-4CC5-A24E-7D19C77CA80E}" dt="2021-05-12T17:44:24.889" v="236" actId="208"/>
          <ac:spMkLst>
            <pc:docMk/>
            <pc:sldMk cId="2213664845" sldId="1321"/>
            <ac:spMk id="394" creationId="{35A0FBEB-6262-459B-A1C1-ADB617D45E57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396" creationId="{2C4A654F-F0F7-4F6B-BE02-C5635C2083A5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00" creationId="{3A6CCA59-C2ED-4B21-8ABB-394649396524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01" creationId="{56D56C58-9459-42B7-BCAC-05866F86812A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04" creationId="{7FA0C04A-6F32-43BF-B614-ED669BCA6DFF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05" creationId="{4F91F2B4-FEBD-4E84-AC3C-51D8A4C45E2F}"/>
          </ac:spMkLst>
        </pc:spChg>
        <pc:spChg chg="mod">
          <ac:chgData name="Daniel Kops" userId="89bb4887-0d96-4749-a719-a73ae3625c92" providerId="ADAL" clId="{57694D1F-BDB1-4CC5-A24E-7D19C77CA80E}" dt="2021-05-12T17:44:25.985" v="238" actId="208"/>
          <ac:spMkLst>
            <pc:docMk/>
            <pc:sldMk cId="2213664845" sldId="1321"/>
            <ac:spMk id="406" creationId="{DB380252-8047-488F-AC2D-FD3E64FA2353}"/>
          </ac:spMkLst>
        </pc:spChg>
        <pc:spChg chg="mod">
          <ac:chgData name="Daniel Kops" userId="89bb4887-0d96-4749-a719-a73ae3625c92" providerId="ADAL" clId="{57694D1F-BDB1-4CC5-A24E-7D19C77CA80E}" dt="2021-05-12T17:44:34.869" v="240" actId="208"/>
          <ac:spMkLst>
            <pc:docMk/>
            <pc:sldMk cId="2213664845" sldId="1321"/>
            <ac:spMk id="407" creationId="{8E087595-4DC2-4577-BFE1-19F895F92BDC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08" creationId="{119227F0-DA64-434F-A26E-6C7FE9E9C1E5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09" creationId="{A5009677-BF98-41FB-AA3D-E7944E39910E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10" creationId="{A0BE2DBD-A5E9-46FD-8075-9BB2ED69CDA9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11" creationId="{4A41440F-5ED4-4479-8B08-2984A5503E7B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12" creationId="{2AE4CE7B-E388-4D88-8BB1-C6E1DA6DB231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13" creationId="{FAB8CAE0-BFAF-418F-B515-A0AC4540BD67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14" creationId="{4B597CD9-F975-4617-8B0C-E28DF1C8E89B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19" creationId="{93E0BD17-2A81-4081-BE35-EC13A12AE7A3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20" creationId="{A5C41771-E0E2-4832-91C6-23846F5DA67D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21" creationId="{4D4B4530-33B0-49F5-A248-E2DD0EB2C384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22" creationId="{E266C632-1A5B-4AA6-96B0-524B86F75807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27" creationId="{949EE1CE-85E1-4782-8679-7329B7CF10CC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28" creationId="{028D4E97-D8C9-46DA-8BF9-0B7A93E78822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29" creationId="{D9020246-2596-4F08-AB45-BFA9319C6D72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30" creationId="{A6DAE08D-B3F5-4FBA-AC8B-3DE2AAB43036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31" creationId="{DADD42E6-A15C-44AF-9633-1FAAA459DE7D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38" creationId="{5A828003-26E4-4AC3-AACF-183F35311694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39" creationId="{D1B8D993-B039-45D6-9B24-C16E447A069C}"/>
          </ac:spMkLst>
        </pc:spChg>
        <pc:spChg chg="mod">
          <ac:chgData name="Daniel Kops" userId="89bb4887-0d96-4749-a719-a73ae3625c92" providerId="ADAL" clId="{57694D1F-BDB1-4CC5-A24E-7D19C77CA80E}" dt="2021-05-12T17:44:24.248" v="235" actId="208"/>
          <ac:spMkLst>
            <pc:docMk/>
            <pc:sldMk cId="2213664845" sldId="1321"/>
            <ac:spMk id="442" creationId="{2F78900C-D83B-49D0-B00F-9FDC29BE918A}"/>
          </ac:spMkLst>
        </pc:spChg>
        <pc:spChg chg="mod">
          <ac:chgData name="Daniel Kops" userId="89bb4887-0d96-4749-a719-a73ae3625c92" providerId="ADAL" clId="{57694D1F-BDB1-4CC5-A24E-7D19C77CA80E}" dt="2021-05-12T17:44:23.255" v="234" actId="208"/>
          <ac:spMkLst>
            <pc:docMk/>
            <pc:sldMk cId="2213664845" sldId="1321"/>
            <ac:spMk id="443" creationId="{DEDD5689-8517-40C6-8235-517C2BA38A54}"/>
          </ac:spMkLst>
        </pc:spChg>
        <pc:cxnChg chg="mod">
          <ac:chgData name="Daniel Kops" userId="89bb4887-0d96-4749-a719-a73ae3625c92" providerId="ADAL" clId="{57694D1F-BDB1-4CC5-A24E-7D19C77CA80E}" dt="2021-05-12T17:44:38.767" v="244" actId="208"/>
          <ac:cxnSpMkLst>
            <pc:docMk/>
            <pc:sldMk cId="2213664845" sldId="1321"/>
            <ac:cxnSpMk id="398" creationId="{BF2F5D97-BC65-416C-A4D1-EF3E2A8E3252}"/>
          </ac:cxnSpMkLst>
        </pc:cxnChg>
        <pc:cxnChg chg="mod">
          <ac:chgData name="Daniel Kops" userId="89bb4887-0d96-4749-a719-a73ae3625c92" providerId="ADAL" clId="{57694D1F-BDB1-4CC5-A24E-7D19C77CA80E}" dt="2021-05-12T17:44:39.736" v="245" actId="208"/>
          <ac:cxnSpMkLst>
            <pc:docMk/>
            <pc:sldMk cId="2213664845" sldId="1321"/>
            <ac:cxnSpMk id="399" creationId="{8EB1AA5B-DFE4-463E-9495-ED8A49410832}"/>
          </ac:cxnSpMkLst>
        </pc:cxnChg>
        <pc:cxnChg chg="mod">
          <ac:chgData name="Daniel Kops" userId="89bb4887-0d96-4749-a719-a73ae3625c92" providerId="ADAL" clId="{57694D1F-BDB1-4CC5-A24E-7D19C77CA80E}" dt="2021-05-12T17:44:36.854" v="242" actId="208"/>
          <ac:cxnSpMkLst>
            <pc:docMk/>
            <pc:sldMk cId="2213664845" sldId="1321"/>
            <ac:cxnSpMk id="402" creationId="{513291A4-671A-4996-9B75-0F02C5FDA820}"/>
          </ac:cxnSpMkLst>
        </pc:cxnChg>
        <pc:cxnChg chg="mod">
          <ac:chgData name="Daniel Kops" userId="89bb4887-0d96-4749-a719-a73ae3625c92" providerId="ADAL" clId="{57694D1F-BDB1-4CC5-A24E-7D19C77CA80E}" dt="2021-05-12T17:44:35.933" v="241" actId="208"/>
          <ac:cxnSpMkLst>
            <pc:docMk/>
            <pc:sldMk cId="2213664845" sldId="1321"/>
            <ac:cxnSpMk id="417" creationId="{1578B613-2B4A-4818-AAE1-ED5276B34E5A}"/>
          </ac:cxnSpMkLst>
        </pc:cxnChg>
        <pc:cxnChg chg="mod">
          <ac:chgData name="Daniel Kops" userId="89bb4887-0d96-4749-a719-a73ae3625c92" providerId="ADAL" clId="{57694D1F-BDB1-4CC5-A24E-7D19C77CA80E}" dt="2021-05-12T17:44:37.714" v="243" actId="208"/>
          <ac:cxnSpMkLst>
            <pc:docMk/>
            <pc:sldMk cId="2213664845" sldId="1321"/>
            <ac:cxnSpMk id="423" creationId="{66AFF60A-9F44-4D59-881C-FB57053888F2}"/>
          </ac:cxnSpMkLst>
        </pc:cxnChg>
        <pc:cxnChg chg="mod">
          <ac:chgData name="Daniel Kops" userId="89bb4887-0d96-4749-a719-a73ae3625c92" providerId="ADAL" clId="{57694D1F-BDB1-4CC5-A24E-7D19C77CA80E}" dt="2021-05-12T17:44:40.537" v="246" actId="208"/>
          <ac:cxnSpMkLst>
            <pc:docMk/>
            <pc:sldMk cId="2213664845" sldId="1321"/>
            <ac:cxnSpMk id="426" creationId="{4F6C74D6-ECB7-43ED-87FB-2CA7216F92AA}"/>
          </ac:cxnSpMkLst>
        </pc:cxnChg>
        <pc:cxnChg chg="mod">
          <ac:chgData name="Daniel Kops" userId="89bb4887-0d96-4749-a719-a73ae3625c92" providerId="ADAL" clId="{57694D1F-BDB1-4CC5-A24E-7D19C77CA80E}" dt="2021-05-12T17:44:08.686" v="223" actId="208"/>
          <ac:cxnSpMkLst>
            <pc:docMk/>
            <pc:sldMk cId="2213664845" sldId="1321"/>
            <ac:cxnSpMk id="432" creationId="{ECEF1B01-6DBA-435D-B4BA-926D3AB9F79A}"/>
          </ac:cxnSpMkLst>
        </pc:cxnChg>
      </pc:sldChg>
      <pc:sldChg chg="modSp del mod">
        <pc:chgData name="Daniel Kops" userId="89bb4887-0d96-4749-a719-a73ae3625c92" providerId="ADAL" clId="{57694D1F-BDB1-4CC5-A24E-7D19C77CA80E}" dt="2021-05-12T17:36:03.680" v="150" actId="47"/>
        <pc:sldMkLst>
          <pc:docMk/>
          <pc:sldMk cId="1630834399" sldId="1325"/>
        </pc:sldMkLst>
        <pc:spChg chg="mod">
          <ac:chgData name="Daniel Kops" userId="89bb4887-0d96-4749-a719-a73ae3625c92" providerId="ADAL" clId="{57694D1F-BDB1-4CC5-A24E-7D19C77CA80E}" dt="2021-05-12T17:27:53.744" v="149" actId="20577"/>
          <ac:spMkLst>
            <pc:docMk/>
            <pc:sldMk cId="1630834399" sldId="1325"/>
            <ac:spMk id="3" creationId="{00000000-0000-0000-0000-000000000000}"/>
          </ac:spMkLst>
        </pc:spChg>
      </pc:sldChg>
      <pc:sldChg chg="modSp mod">
        <pc:chgData name="Daniel Kops" userId="89bb4887-0d96-4749-a719-a73ae3625c92" providerId="ADAL" clId="{57694D1F-BDB1-4CC5-A24E-7D19C77CA80E}" dt="2021-05-12T18:12:38.235" v="703" actId="1076"/>
        <pc:sldMkLst>
          <pc:docMk/>
          <pc:sldMk cId="3064054227" sldId="1333"/>
        </pc:sldMkLst>
        <pc:spChg chg="mod">
          <ac:chgData name="Daniel Kops" userId="89bb4887-0d96-4749-a719-a73ae3625c92" providerId="ADAL" clId="{57694D1F-BDB1-4CC5-A24E-7D19C77CA80E}" dt="2021-05-12T18:06:16.738" v="632" actId="20577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Daniel Kops" userId="89bb4887-0d96-4749-a719-a73ae3625c92" providerId="ADAL" clId="{57694D1F-BDB1-4CC5-A24E-7D19C77CA80E}" dt="2021-05-12T18:04:40.206" v="622" actId="2711"/>
          <ac:spMkLst>
            <pc:docMk/>
            <pc:sldMk cId="3064054227" sldId="1333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57694D1F-BDB1-4CC5-A24E-7D19C77CA80E}" dt="2021-05-12T18:12:38.235" v="703" actId="1076"/>
          <ac:graphicFrameMkLst>
            <pc:docMk/>
            <pc:sldMk cId="3064054227" sldId="1333"/>
            <ac:graphicFrameMk id="4" creationId="{00000000-0000-0000-0000-000000000000}"/>
          </ac:graphicFrameMkLst>
        </pc:graphicFrameChg>
      </pc:sldChg>
      <pc:sldChg chg="addSp delSp modSp mod">
        <pc:chgData name="Daniel Kops" userId="89bb4887-0d96-4749-a719-a73ae3625c92" providerId="ADAL" clId="{57694D1F-BDB1-4CC5-A24E-7D19C77CA80E}" dt="2021-05-12T18:03:15.091" v="608" actId="1035"/>
        <pc:sldMkLst>
          <pc:docMk/>
          <pc:sldMk cId="1955048611" sldId="1338"/>
        </pc:sldMkLst>
        <pc:spChg chg="del mod">
          <ac:chgData name="Daniel Kops" userId="89bb4887-0d96-4749-a719-a73ae3625c92" providerId="ADAL" clId="{57694D1F-BDB1-4CC5-A24E-7D19C77CA80E}" dt="2021-05-12T17:47:35.067" v="303" actId="478"/>
          <ac:spMkLst>
            <pc:docMk/>
            <pc:sldMk cId="1955048611" sldId="1338"/>
            <ac:spMk id="15" creationId="{4A3D82EA-5357-4DF4-93F2-71B0B31F07F2}"/>
          </ac:spMkLst>
        </pc:spChg>
        <pc:spChg chg="mod">
          <ac:chgData name="Daniel Kops" userId="89bb4887-0d96-4749-a719-a73ae3625c92" providerId="ADAL" clId="{57694D1F-BDB1-4CC5-A24E-7D19C77CA80E}" dt="2021-05-12T17:53:52.359" v="522" actId="1038"/>
          <ac:spMkLst>
            <pc:docMk/>
            <pc:sldMk cId="1955048611" sldId="1338"/>
            <ac:spMk id="27" creationId="{7243D6CF-16BF-4854-8E59-208622CE8BC9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33" creationId="{6437A096-EC0F-4253-B52E-6532E0BC1E21}"/>
          </ac:spMkLst>
        </pc:spChg>
        <pc:spChg chg="mod">
          <ac:chgData name="Daniel Kops" userId="89bb4887-0d96-4749-a719-a73ae3625c92" providerId="ADAL" clId="{57694D1F-BDB1-4CC5-A24E-7D19C77CA80E}" dt="2021-05-12T18:02:47.750" v="601" actId="113"/>
          <ac:spMkLst>
            <pc:docMk/>
            <pc:sldMk cId="1955048611" sldId="1338"/>
            <ac:spMk id="35" creationId="{3BF9A9A1-47FA-456E-9D48-C42CDD17E014}"/>
          </ac:spMkLst>
        </pc:spChg>
        <pc:spChg chg="mod">
          <ac:chgData name="Daniel Kops" userId="89bb4887-0d96-4749-a719-a73ae3625c92" providerId="ADAL" clId="{57694D1F-BDB1-4CC5-A24E-7D19C77CA80E}" dt="2021-05-12T18:02:47.750" v="601" actId="113"/>
          <ac:spMkLst>
            <pc:docMk/>
            <pc:sldMk cId="1955048611" sldId="1338"/>
            <ac:spMk id="36" creationId="{2C73C73B-72D1-46B7-8B85-011F196DFAE2}"/>
          </ac:spMkLst>
        </pc:spChg>
        <pc:spChg chg="mod">
          <ac:chgData name="Daniel Kops" userId="89bb4887-0d96-4749-a719-a73ae3625c92" providerId="ADAL" clId="{57694D1F-BDB1-4CC5-A24E-7D19C77CA80E}" dt="2021-05-12T18:02:47.750" v="601" actId="113"/>
          <ac:spMkLst>
            <pc:docMk/>
            <pc:sldMk cId="1955048611" sldId="1338"/>
            <ac:spMk id="38" creationId="{EA6EBB7D-309A-4342-B9B8-4705CFB576C8}"/>
          </ac:spMkLst>
        </pc:spChg>
        <pc:spChg chg="mod">
          <ac:chgData name="Daniel Kops" userId="89bb4887-0d96-4749-a719-a73ae3625c92" providerId="ADAL" clId="{57694D1F-BDB1-4CC5-A24E-7D19C77CA80E}" dt="2021-05-12T18:02:47.750" v="601" actId="113"/>
          <ac:spMkLst>
            <pc:docMk/>
            <pc:sldMk cId="1955048611" sldId="1338"/>
            <ac:spMk id="39" creationId="{7DFD58C2-001B-4EA3-8355-7EA566A9B78D}"/>
          </ac:spMkLst>
        </pc:spChg>
        <pc:spChg chg="mod">
          <ac:chgData name="Daniel Kops" userId="89bb4887-0d96-4749-a719-a73ae3625c92" providerId="ADAL" clId="{57694D1F-BDB1-4CC5-A24E-7D19C77CA80E}" dt="2021-05-12T18:02:49.535" v="602" actId="113"/>
          <ac:spMkLst>
            <pc:docMk/>
            <pc:sldMk cId="1955048611" sldId="1338"/>
            <ac:spMk id="40" creationId="{33506AF1-D44E-4440-9D6D-3C896E542526}"/>
          </ac:spMkLst>
        </pc:spChg>
        <pc:spChg chg="mod">
          <ac:chgData name="Daniel Kops" userId="89bb4887-0d96-4749-a719-a73ae3625c92" providerId="ADAL" clId="{57694D1F-BDB1-4CC5-A24E-7D19C77CA80E}" dt="2021-05-12T18:02:47.750" v="601" actId="113"/>
          <ac:spMkLst>
            <pc:docMk/>
            <pc:sldMk cId="1955048611" sldId="1338"/>
            <ac:spMk id="41" creationId="{A7C2D635-8788-49CC-8EE3-3F0EF141567E}"/>
          </ac:spMkLst>
        </pc:spChg>
        <pc:spChg chg="mod">
          <ac:chgData name="Daniel Kops" userId="89bb4887-0d96-4749-a719-a73ae3625c92" providerId="ADAL" clId="{57694D1F-BDB1-4CC5-A24E-7D19C77CA80E}" dt="2021-05-12T18:02:47.750" v="601" actId="113"/>
          <ac:spMkLst>
            <pc:docMk/>
            <pc:sldMk cId="1955048611" sldId="1338"/>
            <ac:spMk id="43" creationId="{470CE43B-3425-4E5A-B597-2F54D4BC0BC4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46" creationId="{28E10105-A974-484F-B954-33B56D7B7573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48" creationId="{4D30C00C-603E-481C-A33D-6CAF7EF5631F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50" creationId="{C5F28A8E-D636-4E7E-8190-1E6209F8FC2B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52" creationId="{AC1A464D-7E8A-4F25-8C61-DD08776BF832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54" creationId="{D34B77AC-C69C-41C7-AE0E-4C52C0E5973A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59" creationId="{9258340A-8014-464E-9FD1-2CC10FE81B77}"/>
          </ac:spMkLst>
        </pc:spChg>
        <pc:cxnChg chg="del mod">
          <ac:chgData name="Daniel Kops" userId="89bb4887-0d96-4749-a719-a73ae3625c92" providerId="ADAL" clId="{57694D1F-BDB1-4CC5-A24E-7D19C77CA80E}" dt="2021-05-12T17:48:43.236" v="315" actId="478"/>
          <ac:cxnSpMkLst>
            <pc:docMk/>
            <pc:sldMk cId="1955048611" sldId="1338"/>
            <ac:cxnSpMk id="28" creationId="{93FD962C-6B15-4B4E-B633-0EF567A4BB5C}"/>
          </ac:cxnSpMkLst>
        </pc:cxnChg>
        <pc:cxnChg chg="del mod">
          <ac:chgData name="Daniel Kops" userId="89bb4887-0d96-4749-a719-a73ae3625c92" providerId="ADAL" clId="{57694D1F-BDB1-4CC5-A24E-7D19C77CA80E}" dt="2021-05-12T17:48:43.816" v="316" actId="478"/>
          <ac:cxnSpMkLst>
            <pc:docMk/>
            <pc:sldMk cId="1955048611" sldId="1338"/>
            <ac:cxnSpMk id="29" creationId="{17F91B46-185F-4E58-8F78-48D1FFFA3CBE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32" creationId="{D75DE7B9-1235-4A90-9FFB-8BC60B9EA7EB}"/>
          </ac:cxnSpMkLst>
        </pc:cxnChg>
        <pc:cxnChg chg="add 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34" creationId="{2EFC3E87-2D8D-48D1-8EEA-1AA94CB92FFC}"/>
          </ac:cxnSpMkLst>
        </pc:cxnChg>
        <pc:cxnChg chg="del mod">
          <ac:chgData name="Daniel Kops" userId="89bb4887-0d96-4749-a719-a73ae3625c92" providerId="ADAL" clId="{57694D1F-BDB1-4CC5-A24E-7D19C77CA80E}" dt="2021-05-12T17:48:44.544" v="317" actId="478"/>
          <ac:cxnSpMkLst>
            <pc:docMk/>
            <pc:sldMk cId="1955048611" sldId="1338"/>
            <ac:cxnSpMk id="37" creationId="{FB743A18-C361-4EEC-A7A5-9B342A19C29A}"/>
          </ac:cxnSpMkLst>
        </pc:cxnChg>
        <pc:cxnChg chg="del mod">
          <ac:chgData name="Daniel Kops" userId="89bb4887-0d96-4749-a719-a73ae3625c92" providerId="ADAL" clId="{57694D1F-BDB1-4CC5-A24E-7D19C77CA80E}" dt="2021-05-12T17:48:45.455" v="318" actId="478"/>
          <ac:cxnSpMkLst>
            <pc:docMk/>
            <pc:sldMk cId="1955048611" sldId="1338"/>
            <ac:cxnSpMk id="42" creationId="{6E9CC7AB-EE8D-438C-8490-4588DE0B2CA8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45" creationId="{81776852-7BE2-4D98-99BE-25EEFE145ADA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47" creationId="{99A31C37-18DC-4CD2-869E-E3FE7E5CE47F}"/>
          </ac:cxnSpMkLst>
        </pc:cxnChg>
        <pc:cxnChg chg="mod">
          <ac:chgData name="Daniel Kops" userId="89bb4887-0d96-4749-a719-a73ae3625c92" providerId="ADAL" clId="{57694D1F-BDB1-4CC5-A24E-7D19C77CA80E}" dt="2021-05-12T18:03:15.091" v="608" actId="1035"/>
          <ac:cxnSpMkLst>
            <pc:docMk/>
            <pc:sldMk cId="1955048611" sldId="1338"/>
            <ac:cxnSpMk id="49" creationId="{8BAB1249-C962-48D3-A68F-5E2DA9E5847C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51" creationId="{AA5E06B7-DCF4-4366-8106-0723077C1CF3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53" creationId="{44FBFE2D-B159-440E-97E8-78A69AB1A694}"/>
          </ac:cxnSpMkLst>
        </pc:cxnChg>
        <pc:cxnChg chg="del mod">
          <ac:chgData name="Daniel Kops" userId="89bb4887-0d96-4749-a719-a73ae3625c92" providerId="ADAL" clId="{57694D1F-BDB1-4CC5-A24E-7D19C77CA80E}" dt="2021-05-12T17:48:46.571" v="319" actId="478"/>
          <ac:cxnSpMkLst>
            <pc:docMk/>
            <pc:sldMk cId="1955048611" sldId="1338"/>
            <ac:cxnSpMk id="55" creationId="{869585A6-C7DE-4D63-B84B-67191DF4CA5E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57" creationId="{0F7AF58E-4F36-4032-AC03-8018E81F1D86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58" creationId="{99F7A80D-D17F-40D2-86A1-4FF5201075E9}"/>
          </ac:cxnSpMkLst>
        </pc:cxnChg>
      </pc:sldChg>
      <pc:sldChg chg="modSp mod">
        <pc:chgData name="Daniel Kops" userId="89bb4887-0d96-4749-a719-a73ae3625c92" providerId="ADAL" clId="{57694D1F-BDB1-4CC5-A24E-7D19C77CA80E}" dt="2021-05-12T17:44:14.629" v="225" actId="208"/>
        <pc:sldMkLst>
          <pc:docMk/>
          <pc:sldMk cId="1487227126" sldId="1339"/>
        </pc:sldMkLst>
        <pc:spChg chg="mod">
          <ac:chgData name="Daniel Kops" userId="89bb4887-0d96-4749-a719-a73ae3625c92" providerId="ADAL" clId="{57694D1F-BDB1-4CC5-A24E-7D19C77CA80E}" dt="2021-05-12T17:36:29.913" v="151" actId="20577"/>
          <ac:spMkLst>
            <pc:docMk/>
            <pc:sldMk cId="1487227126" sldId="1339"/>
            <ac:spMk id="2" creationId="{CBFADFC0-A002-834D-BDDC-65D7E0A7F082}"/>
          </ac:spMkLst>
        </pc:spChg>
        <pc:spChg chg="mod">
          <ac:chgData name="Daniel Kops" userId="89bb4887-0d96-4749-a719-a73ae3625c92" providerId="ADAL" clId="{57694D1F-BDB1-4CC5-A24E-7D19C77CA80E}" dt="2021-05-12T17:40:43.318" v="192" actId="207"/>
          <ac:spMkLst>
            <pc:docMk/>
            <pc:sldMk cId="1487227126" sldId="1339"/>
            <ac:spMk id="65" creationId="{EEAC8FC8-576E-40FF-87C7-493990BDF0C3}"/>
          </ac:spMkLst>
        </pc:spChg>
        <pc:spChg chg="mod">
          <ac:chgData name="Daniel Kops" userId="89bb4887-0d96-4749-a719-a73ae3625c92" providerId="ADAL" clId="{57694D1F-BDB1-4CC5-A24E-7D19C77CA80E}" dt="2021-05-12T17:40:20.774" v="176" actId="207"/>
          <ac:spMkLst>
            <pc:docMk/>
            <pc:sldMk cId="1487227126" sldId="1339"/>
            <ac:spMk id="76" creationId="{65438894-5CD1-4CF3-8799-2B8F3964417E}"/>
          </ac:spMkLst>
        </pc:spChg>
        <pc:spChg chg="mod">
          <ac:chgData name="Daniel Kops" userId="89bb4887-0d96-4749-a719-a73ae3625c92" providerId="ADAL" clId="{57694D1F-BDB1-4CC5-A24E-7D19C77CA80E}" dt="2021-05-12T17:40:21.298" v="177" actId="207"/>
          <ac:spMkLst>
            <pc:docMk/>
            <pc:sldMk cId="1487227126" sldId="1339"/>
            <ac:spMk id="77" creationId="{292CE189-5D4E-4EFF-8792-FB3D0EE882D4}"/>
          </ac:spMkLst>
        </pc:spChg>
        <pc:spChg chg="mod">
          <ac:chgData name="Daniel Kops" userId="89bb4887-0d96-4749-a719-a73ae3625c92" providerId="ADAL" clId="{57694D1F-BDB1-4CC5-A24E-7D19C77CA80E}" dt="2021-05-12T17:44:14.629" v="225" actId="208"/>
          <ac:spMkLst>
            <pc:docMk/>
            <pc:sldMk cId="1487227126" sldId="1339"/>
            <ac:spMk id="79" creationId="{227924B8-F89A-4D26-B004-9F93753CECFA}"/>
          </ac:spMkLst>
        </pc:spChg>
        <pc:spChg chg="mod">
          <ac:chgData name="Daniel Kops" userId="89bb4887-0d96-4749-a719-a73ae3625c92" providerId="ADAL" clId="{57694D1F-BDB1-4CC5-A24E-7D19C77CA80E}" dt="2021-05-12T17:40:19.623" v="175" actId="207"/>
          <ac:spMkLst>
            <pc:docMk/>
            <pc:sldMk cId="1487227126" sldId="1339"/>
            <ac:spMk id="80" creationId="{A177C509-58F4-4A8F-A7B9-DBA8A6B09511}"/>
          </ac:spMkLst>
        </pc:spChg>
        <pc:spChg chg="mod">
          <ac:chgData name="Daniel Kops" userId="89bb4887-0d96-4749-a719-a73ae3625c92" providerId="ADAL" clId="{57694D1F-BDB1-4CC5-A24E-7D19C77CA80E}" dt="2021-05-12T17:40:21.746" v="178" actId="207"/>
          <ac:spMkLst>
            <pc:docMk/>
            <pc:sldMk cId="1487227126" sldId="1339"/>
            <ac:spMk id="81" creationId="{444169BA-F0CB-4497-A6D7-64DA153998DC}"/>
          </ac:spMkLst>
        </pc:spChg>
        <pc:spChg chg="mod">
          <ac:chgData name="Daniel Kops" userId="89bb4887-0d96-4749-a719-a73ae3625c92" providerId="ADAL" clId="{57694D1F-BDB1-4CC5-A24E-7D19C77CA80E}" dt="2021-05-12T17:40:47.319" v="196" actId="207"/>
          <ac:spMkLst>
            <pc:docMk/>
            <pc:sldMk cId="1487227126" sldId="1339"/>
            <ac:spMk id="83" creationId="{C1139366-CA68-4F1D-A8A8-80C2AB40698F}"/>
          </ac:spMkLst>
        </pc:spChg>
        <pc:spChg chg="mod">
          <ac:chgData name="Daniel Kops" userId="89bb4887-0d96-4749-a719-a73ae3625c92" providerId="ADAL" clId="{57694D1F-BDB1-4CC5-A24E-7D19C77CA80E}" dt="2021-05-12T17:40:44.047" v="193" actId="207"/>
          <ac:spMkLst>
            <pc:docMk/>
            <pc:sldMk cId="1487227126" sldId="1339"/>
            <ac:spMk id="84" creationId="{1DDEEF75-DF03-4CEC-8DEB-351EADB98549}"/>
          </ac:spMkLst>
        </pc:spChg>
        <pc:spChg chg="mod">
          <ac:chgData name="Daniel Kops" userId="89bb4887-0d96-4749-a719-a73ae3625c92" providerId="ADAL" clId="{57694D1F-BDB1-4CC5-A24E-7D19C77CA80E}" dt="2021-05-12T17:40:41.400" v="191" actId="207"/>
          <ac:spMkLst>
            <pc:docMk/>
            <pc:sldMk cId="1487227126" sldId="1339"/>
            <ac:spMk id="85" creationId="{15E0B2BF-1309-41C5-9D66-009CCCA081AC}"/>
          </ac:spMkLst>
        </pc:spChg>
        <pc:spChg chg="mod">
          <ac:chgData name="Daniel Kops" userId="89bb4887-0d96-4749-a719-a73ae3625c92" providerId="ADAL" clId="{57694D1F-BDB1-4CC5-A24E-7D19C77CA80E}" dt="2021-05-12T17:43:11.932" v="214" actId="1035"/>
          <ac:spMkLst>
            <pc:docMk/>
            <pc:sldMk cId="1487227126" sldId="1339"/>
            <ac:spMk id="86" creationId="{E5BFB130-51C3-43ED-BBFD-2FB0FC935CE5}"/>
          </ac:spMkLst>
        </pc:spChg>
        <pc:spChg chg="mod">
          <ac:chgData name="Daniel Kops" userId="89bb4887-0d96-4749-a719-a73ae3625c92" providerId="ADAL" clId="{57694D1F-BDB1-4CC5-A24E-7D19C77CA80E}" dt="2021-05-12T17:41:53.621" v="198" actId="208"/>
          <ac:spMkLst>
            <pc:docMk/>
            <pc:sldMk cId="1487227126" sldId="1339"/>
            <ac:spMk id="87" creationId="{D8A0DF42-4B5C-4648-89FB-2DE0AD7499FC}"/>
          </ac:spMkLst>
        </pc:spChg>
        <pc:spChg chg="mod">
          <ac:chgData name="Daniel Kops" userId="89bb4887-0d96-4749-a719-a73ae3625c92" providerId="ADAL" clId="{57694D1F-BDB1-4CC5-A24E-7D19C77CA80E}" dt="2021-05-12T17:43:11.932" v="214" actId="1035"/>
          <ac:spMkLst>
            <pc:docMk/>
            <pc:sldMk cId="1487227126" sldId="1339"/>
            <ac:spMk id="326" creationId="{5FF0446D-A188-4F0C-AF97-DB19E516BFFB}"/>
          </ac:spMkLst>
        </pc:spChg>
        <pc:spChg chg="mod">
          <ac:chgData name="Daniel Kops" userId="89bb4887-0d96-4749-a719-a73ae3625c92" providerId="ADAL" clId="{57694D1F-BDB1-4CC5-A24E-7D19C77CA80E}" dt="2021-05-12T17:43:11.932" v="214" actId="1035"/>
          <ac:spMkLst>
            <pc:docMk/>
            <pc:sldMk cId="1487227126" sldId="1339"/>
            <ac:spMk id="328" creationId="{8C3E11BF-5ABD-4B7E-AF67-7C4640CC2005}"/>
          </ac:spMkLst>
        </pc:spChg>
        <pc:spChg chg="mod">
          <ac:chgData name="Daniel Kops" userId="89bb4887-0d96-4749-a719-a73ae3625c92" providerId="ADAL" clId="{57694D1F-BDB1-4CC5-A24E-7D19C77CA80E}" dt="2021-05-12T17:43:11.932" v="214" actId="1035"/>
          <ac:spMkLst>
            <pc:docMk/>
            <pc:sldMk cId="1487227126" sldId="1339"/>
            <ac:spMk id="330" creationId="{EEB9D0F7-CE1B-4105-8F63-0AB26636C7B0}"/>
          </ac:spMkLst>
        </pc:spChg>
        <pc:spChg chg="mod">
          <ac:chgData name="Daniel Kops" userId="89bb4887-0d96-4749-a719-a73ae3625c92" providerId="ADAL" clId="{57694D1F-BDB1-4CC5-A24E-7D19C77CA80E}" dt="2021-05-12T17:43:18.527" v="218" actId="1036"/>
          <ac:spMkLst>
            <pc:docMk/>
            <pc:sldMk cId="1487227126" sldId="1339"/>
            <ac:spMk id="332" creationId="{D0BFAEF1-C1CA-4854-B06A-4D1E3E218196}"/>
          </ac:spMkLst>
        </pc:spChg>
        <pc:spChg chg="mod">
          <ac:chgData name="Daniel Kops" userId="89bb4887-0d96-4749-a719-a73ae3625c92" providerId="ADAL" clId="{57694D1F-BDB1-4CC5-A24E-7D19C77CA80E}" dt="2021-05-12T17:43:18.527" v="218" actId="1036"/>
          <ac:spMkLst>
            <pc:docMk/>
            <pc:sldMk cId="1487227126" sldId="1339"/>
            <ac:spMk id="334" creationId="{DE77C883-2CE8-4202-866C-A37BD47901B7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39" creationId="{BE7F8465-D905-4B99-A95E-50755D582B8F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0" creationId="{318FB5A7-D604-4755-9B48-F815B08ECCEA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1" creationId="{8CC17D56-E06F-4B76-8583-51166EA64763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2" creationId="{9F1F4587-423B-49B7-8D6A-1475BF585143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3" creationId="{39283E58-3CC1-4A9F-BC1B-BC2EADF59242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4" creationId="{B8149366-AC1A-4EB9-B254-922B677BC3A2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5" creationId="{57E853D5-49EB-4F61-9A17-BB906840EB50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6" creationId="{5427CDAA-33A1-4819-AE1C-752BEBFDC7C5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7" creationId="{AD615258-6824-4A51-9356-BACBC4BA767E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8" creationId="{DD3ECEF0-41F0-44F9-A78A-68C21F4EC69D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9" creationId="{72ED4BA9-03E0-4F52-B1F1-3373D83D2C63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0" creationId="{38BF9ED5-5D2D-4BA6-8B72-632AB792535E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1" creationId="{4B0ADB2C-F0A4-4EB8-8F9E-0D6BAF17EA82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3" creationId="{3559FD64-85AC-4D46-82D1-90D156264D78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4" creationId="{ACE53688-A4D0-4786-9339-C0F19A317068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5" creationId="{2329FC1A-E925-4112-808B-0F5382929CE6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6" creationId="{D0AC8A90-686E-466C-8682-2C0AE6A7C033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8" creationId="{AFFEAF0F-7232-42FC-BAD3-0F5E2849A2D7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9" creationId="{B4B0CF9E-D91E-4BC3-9BAC-85A4D7CF9BF5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60" creationId="{45EA0230-847D-4651-90C7-733E133BBBDF}"/>
          </ac:spMkLst>
        </pc:spChg>
        <pc:spChg chg="mod">
          <ac:chgData name="Daniel Kops" userId="89bb4887-0d96-4749-a719-a73ae3625c92" providerId="ADAL" clId="{57694D1F-BDB1-4CC5-A24E-7D19C77CA80E}" dt="2021-05-12T17:37:50.868" v="168" actId="207"/>
          <ac:spMkLst>
            <pc:docMk/>
            <pc:sldMk cId="1487227126" sldId="1339"/>
            <ac:spMk id="361" creationId="{2777167F-6FE5-45F2-9F54-D366B2F27AA6}"/>
          </ac:spMkLst>
        </pc:spChg>
        <pc:spChg chg="mod">
          <ac:chgData name="Daniel Kops" userId="89bb4887-0d96-4749-a719-a73ae3625c92" providerId="ADAL" clId="{57694D1F-BDB1-4CC5-A24E-7D19C77CA80E}" dt="2021-05-12T17:37:49.536" v="167" actId="207"/>
          <ac:spMkLst>
            <pc:docMk/>
            <pc:sldMk cId="1487227126" sldId="1339"/>
            <ac:spMk id="362" creationId="{D2C1A0B3-50AF-4444-A6E3-D80CBFFF8151}"/>
          </ac:spMkLst>
        </pc:spChg>
        <pc:spChg chg="mod">
          <ac:chgData name="Daniel Kops" userId="89bb4887-0d96-4749-a719-a73ae3625c92" providerId="ADAL" clId="{57694D1F-BDB1-4CC5-A24E-7D19C77CA80E}" dt="2021-05-12T17:43:18.527" v="218" actId="1036"/>
          <ac:spMkLst>
            <pc:docMk/>
            <pc:sldMk cId="1487227126" sldId="1339"/>
            <ac:spMk id="365" creationId="{AA326395-AE4C-454D-B426-437805A1C379}"/>
          </ac:spMkLst>
        </pc:spChg>
        <pc:spChg chg="mod">
          <ac:chgData name="Daniel Kops" userId="89bb4887-0d96-4749-a719-a73ae3625c92" providerId="ADAL" clId="{57694D1F-BDB1-4CC5-A24E-7D19C77CA80E}" dt="2021-05-12T17:43:11.932" v="214" actId="1035"/>
          <ac:spMkLst>
            <pc:docMk/>
            <pc:sldMk cId="1487227126" sldId="1339"/>
            <ac:spMk id="370" creationId="{EDE15B24-296E-4263-85C5-356F22AD2EF6}"/>
          </ac:spMkLst>
        </pc:spChg>
        <pc:spChg chg="mod">
          <ac:chgData name="Daniel Kops" userId="89bb4887-0d96-4749-a719-a73ae3625c92" providerId="ADAL" clId="{57694D1F-BDB1-4CC5-A24E-7D19C77CA80E}" dt="2021-05-12T17:43:18.527" v="218" actId="1036"/>
          <ac:spMkLst>
            <pc:docMk/>
            <pc:sldMk cId="1487227126" sldId="1339"/>
            <ac:spMk id="371" creationId="{465CED45-8F91-4582-8803-C08455E10CC6}"/>
          </ac:spMkLst>
        </pc:spChg>
        <pc:spChg chg="mod">
          <ac:chgData name="Daniel Kops" userId="89bb4887-0d96-4749-a719-a73ae3625c92" providerId="ADAL" clId="{57694D1F-BDB1-4CC5-A24E-7D19C77CA80E}" dt="2021-05-12T17:43:27.025" v="220" actId="1037"/>
          <ac:spMkLst>
            <pc:docMk/>
            <pc:sldMk cId="1487227126" sldId="1339"/>
            <ac:spMk id="372" creationId="{D30C1494-FA0B-435E-B5CC-085FEC07ADDF}"/>
          </ac:spMkLst>
        </pc:spChg>
        <pc:spChg chg="mod">
          <ac:chgData name="Daniel Kops" userId="89bb4887-0d96-4749-a719-a73ae3625c92" providerId="ADAL" clId="{57694D1F-BDB1-4CC5-A24E-7D19C77CA80E}" dt="2021-05-12T17:19:08.133" v="18" actId="2711"/>
          <ac:spMkLst>
            <pc:docMk/>
            <pc:sldMk cId="1487227126" sldId="1339"/>
            <ac:spMk id="376" creationId="{BAC6F7F4-7951-4A62-A376-A3902C7F1698}"/>
          </ac:spMkLst>
        </pc:spChg>
        <pc:spChg chg="mod">
          <ac:chgData name="Daniel Kops" userId="89bb4887-0d96-4749-a719-a73ae3625c92" providerId="ADAL" clId="{57694D1F-BDB1-4CC5-A24E-7D19C77CA80E}" dt="2021-05-12T17:40:47.319" v="196" actId="207"/>
          <ac:spMkLst>
            <pc:docMk/>
            <pc:sldMk cId="1487227126" sldId="1339"/>
            <ac:spMk id="378" creationId="{D3CC5E86-03E0-431D-9105-D14AA69D2EB9}"/>
          </ac:spMkLst>
        </pc:spChg>
        <pc:spChg chg="mod">
          <ac:chgData name="Daniel Kops" userId="89bb4887-0d96-4749-a719-a73ae3625c92" providerId="ADAL" clId="{57694D1F-BDB1-4CC5-A24E-7D19C77CA80E}" dt="2021-05-12T17:40:47.319" v="196" actId="207"/>
          <ac:spMkLst>
            <pc:docMk/>
            <pc:sldMk cId="1487227126" sldId="1339"/>
            <ac:spMk id="379" creationId="{8A026150-43C4-4C3D-ABD2-DC4FA533A88C}"/>
          </ac:spMkLst>
        </pc:spChg>
        <pc:spChg chg="mod">
          <ac:chgData name="Daniel Kops" userId="89bb4887-0d96-4749-a719-a73ae3625c92" providerId="ADAL" clId="{57694D1F-BDB1-4CC5-A24E-7D19C77CA80E}" dt="2021-05-12T17:40:44.608" v="194" actId="207"/>
          <ac:spMkLst>
            <pc:docMk/>
            <pc:sldMk cId="1487227126" sldId="1339"/>
            <ac:spMk id="380" creationId="{6B88BAE5-92BD-49E4-A869-1159AE6B3551}"/>
          </ac:spMkLst>
        </pc:spChg>
        <pc:spChg chg="mod">
          <ac:chgData name="Daniel Kops" userId="89bb4887-0d96-4749-a719-a73ae3625c92" providerId="ADAL" clId="{57694D1F-BDB1-4CC5-A24E-7D19C77CA80E}" dt="2021-05-12T17:40:47.319" v="196" actId="207"/>
          <ac:spMkLst>
            <pc:docMk/>
            <pc:sldMk cId="1487227126" sldId="1339"/>
            <ac:spMk id="381" creationId="{6E19047A-7940-47C9-92D7-112E86DA9DA2}"/>
          </ac:spMkLst>
        </pc:spChg>
        <pc:grpChg chg="mod">
          <ac:chgData name="Daniel Kops" userId="89bb4887-0d96-4749-a719-a73ae3625c92" providerId="ADAL" clId="{57694D1F-BDB1-4CC5-A24E-7D19C77CA80E}" dt="2021-05-12T17:37:36.646" v="161" actId="207"/>
          <ac:grpSpMkLst>
            <pc:docMk/>
            <pc:sldMk cId="1487227126" sldId="1339"/>
            <ac:grpSpMk id="338" creationId="{56E3E1C8-13BA-461A-8A78-A54AA2134D9A}"/>
          </ac:grpSpMkLst>
        </pc:grpChg>
        <pc:grpChg chg="mod">
          <ac:chgData name="Daniel Kops" userId="89bb4887-0d96-4749-a719-a73ae3625c92" providerId="ADAL" clId="{57694D1F-BDB1-4CC5-A24E-7D19C77CA80E}" dt="2021-05-12T17:37:36.646" v="161" actId="207"/>
          <ac:grpSpMkLst>
            <pc:docMk/>
            <pc:sldMk cId="1487227126" sldId="1339"/>
            <ac:grpSpMk id="352" creationId="{4ADE8117-036E-49DE-8941-3069925D6CB8}"/>
          </ac:grpSpMkLst>
        </pc:grpChg>
        <pc:cxnChg chg="mod">
          <ac:chgData name="Daniel Kops" userId="89bb4887-0d96-4749-a719-a73ae3625c92" providerId="ADAL" clId="{57694D1F-BDB1-4CC5-A24E-7D19C77CA80E}" dt="2021-05-12T17:42:41.602" v="207" actId="1582"/>
          <ac:cxnSpMkLst>
            <pc:docMk/>
            <pc:sldMk cId="1487227126" sldId="1339"/>
            <ac:cxnSpMk id="75" creationId="{289BD0A5-793D-492C-BF66-B43C94B9AD1E}"/>
          </ac:cxnSpMkLst>
        </pc:cxnChg>
        <pc:cxnChg chg="mod">
          <ac:chgData name="Daniel Kops" userId="89bb4887-0d96-4749-a719-a73ae3625c92" providerId="ADAL" clId="{57694D1F-BDB1-4CC5-A24E-7D19C77CA80E}" dt="2021-05-12T17:42:58.657" v="210" actId="1582"/>
          <ac:cxnSpMkLst>
            <pc:docMk/>
            <pc:sldMk cId="1487227126" sldId="1339"/>
            <ac:cxnSpMk id="325" creationId="{69C78807-BE8D-4B92-B4C0-ABDA38AF4AD9}"/>
          </ac:cxnSpMkLst>
        </pc:cxnChg>
        <pc:cxnChg chg="mod">
          <ac:chgData name="Daniel Kops" userId="89bb4887-0d96-4749-a719-a73ae3625c92" providerId="ADAL" clId="{57694D1F-BDB1-4CC5-A24E-7D19C77CA80E}" dt="2021-05-12T17:42:58.657" v="210" actId="1582"/>
          <ac:cxnSpMkLst>
            <pc:docMk/>
            <pc:sldMk cId="1487227126" sldId="1339"/>
            <ac:cxnSpMk id="327" creationId="{213E20C7-A334-4358-99C8-9CE58FEE519F}"/>
          </ac:cxnSpMkLst>
        </pc:cxnChg>
        <pc:cxnChg chg="mod">
          <ac:chgData name="Daniel Kops" userId="89bb4887-0d96-4749-a719-a73ae3625c92" providerId="ADAL" clId="{57694D1F-BDB1-4CC5-A24E-7D19C77CA80E}" dt="2021-05-12T17:42:58.657" v="210" actId="1582"/>
          <ac:cxnSpMkLst>
            <pc:docMk/>
            <pc:sldMk cId="1487227126" sldId="1339"/>
            <ac:cxnSpMk id="329" creationId="{8103DA50-99E5-4777-908D-24B6C25C0E47}"/>
          </ac:cxnSpMkLst>
        </pc:cxnChg>
        <pc:cxnChg chg="mod">
          <ac:chgData name="Daniel Kops" userId="89bb4887-0d96-4749-a719-a73ae3625c92" providerId="ADAL" clId="{57694D1F-BDB1-4CC5-A24E-7D19C77CA80E}" dt="2021-05-12T17:42:41.602" v="207" actId="1582"/>
          <ac:cxnSpMkLst>
            <pc:docMk/>
            <pc:sldMk cId="1487227126" sldId="1339"/>
            <ac:cxnSpMk id="331" creationId="{09FE79D4-231B-45F6-97F9-C19B1568440A}"/>
          </ac:cxnSpMkLst>
        </pc:cxnChg>
        <pc:cxnChg chg="mod">
          <ac:chgData name="Daniel Kops" userId="89bb4887-0d96-4749-a719-a73ae3625c92" providerId="ADAL" clId="{57694D1F-BDB1-4CC5-A24E-7D19C77CA80E}" dt="2021-05-12T17:42:41.602" v="207" actId="1582"/>
          <ac:cxnSpMkLst>
            <pc:docMk/>
            <pc:sldMk cId="1487227126" sldId="1339"/>
            <ac:cxnSpMk id="333" creationId="{98600B65-298F-4D10-8F89-741287971E2A}"/>
          </ac:cxnSpMkLst>
        </pc:cxnChg>
        <pc:cxnChg chg="mod">
          <ac:chgData name="Daniel Kops" userId="89bb4887-0d96-4749-a719-a73ae3625c92" providerId="ADAL" clId="{57694D1F-BDB1-4CC5-A24E-7D19C77CA80E}" dt="2021-05-12T17:42:41.602" v="207" actId="1582"/>
          <ac:cxnSpMkLst>
            <pc:docMk/>
            <pc:sldMk cId="1487227126" sldId="1339"/>
            <ac:cxnSpMk id="364" creationId="{2DBC047C-0FEE-44E7-8B60-DC38FD13E898}"/>
          </ac:cxnSpMkLst>
        </pc:cxnChg>
        <pc:cxnChg chg="mod">
          <ac:chgData name="Daniel Kops" userId="89bb4887-0d96-4749-a719-a73ae3625c92" providerId="ADAL" clId="{57694D1F-BDB1-4CC5-A24E-7D19C77CA80E}" dt="2021-05-12T17:42:58.657" v="210" actId="1582"/>
          <ac:cxnSpMkLst>
            <pc:docMk/>
            <pc:sldMk cId="1487227126" sldId="1339"/>
            <ac:cxnSpMk id="369" creationId="{F646A448-157A-4B17-AEAB-ED6D317C2D86}"/>
          </ac:cxnSpMkLst>
        </pc:cxnChg>
        <pc:cxnChg chg="mod">
          <ac:chgData name="Daniel Kops" userId="89bb4887-0d96-4749-a719-a73ae3625c92" providerId="ADAL" clId="{57694D1F-BDB1-4CC5-A24E-7D19C77CA80E}" dt="2021-05-12T17:42:41.602" v="207" actId="1582"/>
          <ac:cxnSpMkLst>
            <pc:docMk/>
            <pc:sldMk cId="1487227126" sldId="1339"/>
            <ac:cxnSpMk id="373" creationId="{2657164F-2813-4B69-A6C6-1BEAA62916BD}"/>
          </ac:cxnSpMkLst>
        </pc:cxnChg>
        <pc:cxnChg chg="mod">
          <ac:chgData name="Daniel Kops" userId="89bb4887-0d96-4749-a719-a73ae3625c92" providerId="ADAL" clId="{57694D1F-BDB1-4CC5-A24E-7D19C77CA80E}" dt="2021-05-12T17:42:58.657" v="210" actId="1582"/>
          <ac:cxnSpMkLst>
            <pc:docMk/>
            <pc:sldMk cId="1487227126" sldId="1339"/>
            <ac:cxnSpMk id="374" creationId="{0A60D836-2CEC-4924-A342-A5D062145BAD}"/>
          </ac:cxnSpMkLst>
        </pc:cxnChg>
      </pc:sldChg>
      <pc:sldChg chg="modSp mod">
        <pc:chgData name="Daniel Kops" userId="89bb4887-0d96-4749-a719-a73ae3625c92" providerId="ADAL" clId="{57694D1F-BDB1-4CC5-A24E-7D19C77CA80E}" dt="2021-05-12T17:27:01.022" v="139" actId="255"/>
        <pc:sldMkLst>
          <pc:docMk/>
          <pc:sldMk cId="1652522170" sldId="1342"/>
        </pc:sldMkLst>
        <pc:spChg chg="mod">
          <ac:chgData name="Daniel Kops" userId="89bb4887-0d96-4749-a719-a73ae3625c92" providerId="ADAL" clId="{57694D1F-BDB1-4CC5-A24E-7D19C77CA80E}" dt="2021-05-12T17:27:01.022" v="139" actId="255"/>
          <ac:spMkLst>
            <pc:docMk/>
            <pc:sldMk cId="1652522170" sldId="1342"/>
            <ac:spMk id="5" creationId="{403EFA86-559B-4D84-BC6E-7D4FA499D1B1}"/>
          </ac:spMkLst>
        </pc:spChg>
      </pc:sldChg>
      <pc:sldChg chg="del">
        <pc:chgData name="Daniel Kops" userId="89bb4887-0d96-4749-a719-a73ae3625c92" providerId="ADAL" clId="{57694D1F-BDB1-4CC5-A24E-7D19C77CA80E}" dt="2021-05-12T17:16:14.831" v="17" actId="47"/>
        <pc:sldMkLst>
          <pc:docMk/>
          <pc:sldMk cId="1414790898" sldId="1343"/>
        </pc:sldMkLst>
      </pc:sldChg>
      <pc:sldChg chg="modSp mod">
        <pc:chgData name="Daniel Kops" userId="89bb4887-0d96-4749-a719-a73ae3625c92" providerId="ADAL" clId="{57694D1F-BDB1-4CC5-A24E-7D19C77CA80E}" dt="2021-05-12T19:00:32.270" v="1490" actId="20577"/>
        <pc:sldMkLst>
          <pc:docMk/>
          <pc:sldMk cId="1932070117" sldId="1344"/>
        </pc:sldMkLst>
        <pc:spChg chg="mod">
          <ac:chgData name="Daniel Kops" userId="89bb4887-0d96-4749-a719-a73ae3625c92" providerId="ADAL" clId="{57694D1F-BDB1-4CC5-A24E-7D19C77CA80E}" dt="2021-05-12T19:00:32.270" v="1490" actId="20577"/>
          <ac:spMkLst>
            <pc:docMk/>
            <pc:sldMk cId="1932070117" sldId="1344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57694D1F-BDB1-4CC5-A24E-7D19C77CA80E}" dt="2021-05-12T17:45:35.836" v="268" actId="20577"/>
        <pc:sldMkLst>
          <pc:docMk/>
          <pc:sldMk cId="409174816" sldId="1347"/>
        </pc:sldMkLst>
        <pc:spChg chg="mod">
          <ac:chgData name="Daniel Kops" userId="89bb4887-0d96-4749-a719-a73ae3625c92" providerId="ADAL" clId="{57694D1F-BDB1-4CC5-A24E-7D19C77CA80E}" dt="2021-05-12T17:45:35.836" v="268" actId="20577"/>
          <ac:spMkLst>
            <pc:docMk/>
            <pc:sldMk cId="409174816" sldId="1347"/>
            <ac:spMk id="8" creationId="{550DBF0B-AD19-4A05-A2BF-D385D53CA5C7}"/>
          </ac:spMkLst>
        </pc:spChg>
        <pc:spChg chg="mod">
          <ac:chgData name="Daniel Kops" userId="89bb4887-0d96-4749-a719-a73ae3625c92" providerId="ADAL" clId="{57694D1F-BDB1-4CC5-A24E-7D19C77CA80E}" dt="2021-05-12T17:45:24.752" v="253" actId="14100"/>
          <ac:spMkLst>
            <pc:docMk/>
            <pc:sldMk cId="409174816" sldId="1347"/>
            <ac:spMk id="15" creationId="{ABBAA79D-36E6-4D7D-92BA-BD9A948C540D}"/>
          </ac:spMkLst>
        </pc:spChg>
      </pc:sldChg>
      <pc:sldChg chg="modSp mod">
        <pc:chgData name="Daniel Kops" userId="89bb4887-0d96-4749-a719-a73ae3625c92" providerId="ADAL" clId="{57694D1F-BDB1-4CC5-A24E-7D19C77CA80E}" dt="2021-05-12T18:21:37.422" v="755" actId="20577"/>
        <pc:sldMkLst>
          <pc:docMk/>
          <pc:sldMk cId="2303788196" sldId="1350"/>
        </pc:sldMkLst>
        <pc:spChg chg="mod">
          <ac:chgData name="Daniel Kops" userId="89bb4887-0d96-4749-a719-a73ae3625c92" providerId="ADAL" clId="{57694D1F-BDB1-4CC5-A24E-7D19C77CA80E}" dt="2021-05-12T18:21:37.422" v="755" actId="20577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57694D1F-BDB1-4CC5-A24E-7D19C77CA80E}" dt="2021-05-12T18:15:43.073" v="742" actId="207"/>
          <ac:graphicFrameMkLst>
            <pc:docMk/>
            <pc:sldMk cId="2303788196" sldId="1350"/>
            <ac:graphicFrameMk id="7" creationId="{00000000-0008-0000-0000-000004000000}"/>
          </ac:graphicFrameMkLst>
        </pc:graphicFrameChg>
      </pc:sldChg>
      <pc:sldChg chg="modSp mod">
        <pc:chgData name="Daniel Kops" userId="89bb4887-0d96-4749-a719-a73ae3625c92" providerId="ADAL" clId="{57694D1F-BDB1-4CC5-A24E-7D19C77CA80E}" dt="2021-05-12T18:51:59.677" v="1405" actId="1076"/>
        <pc:sldMkLst>
          <pc:docMk/>
          <pc:sldMk cId="2827505887" sldId="1360"/>
        </pc:sldMkLst>
        <pc:spChg chg="mod">
          <ac:chgData name="Daniel Kops" userId="89bb4887-0d96-4749-a719-a73ae3625c92" providerId="ADAL" clId="{57694D1F-BDB1-4CC5-A24E-7D19C77CA80E}" dt="2021-05-12T18:51:59.677" v="1405" actId="1076"/>
          <ac:spMkLst>
            <pc:docMk/>
            <pc:sldMk cId="2827505887" sldId="1360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57694D1F-BDB1-4CC5-A24E-7D19C77CA80E}" dt="2021-05-12T18:36:29.552" v="1206" actId="207"/>
        <pc:sldMkLst>
          <pc:docMk/>
          <pc:sldMk cId="3104445173" sldId="1365"/>
        </pc:sldMkLst>
        <pc:spChg chg="mod">
          <ac:chgData name="Daniel Kops" userId="89bb4887-0d96-4749-a719-a73ae3625c92" providerId="ADAL" clId="{57694D1F-BDB1-4CC5-A24E-7D19C77CA80E}" dt="2021-05-12T18:35:59.124" v="1200" actId="207"/>
          <ac:spMkLst>
            <pc:docMk/>
            <pc:sldMk cId="3104445173" sldId="1365"/>
            <ac:spMk id="5" creationId="{C553E927-80C7-4CE3-BA96-2E10589B435D}"/>
          </ac:spMkLst>
        </pc:spChg>
        <pc:spChg chg="mod">
          <ac:chgData name="Daniel Kops" userId="89bb4887-0d96-4749-a719-a73ae3625c92" providerId="ADAL" clId="{57694D1F-BDB1-4CC5-A24E-7D19C77CA80E}" dt="2021-05-12T18:35:57.078" v="1198" actId="207"/>
          <ac:spMkLst>
            <pc:docMk/>
            <pc:sldMk cId="3104445173" sldId="1365"/>
            <ac:spMk id="7" creationId="{9BCFF654-7C57-484F-A337-6B456A5F4FA5}"/>
          </ac:spMkLst>
        </pc:spChg>
        <pc:spChg chg="mod">
          <ac:chgData name="Daniel Kops" userId="89bb4887-0d96-4749-a719-a73ae3625c92" providerId="ADAL" clId="{57694D1F-BDB1-4CC5-A24E-7D19C77CA80E}" dt="2021-05-12T18:35:34.597" v="1193" actId="20577"/>
          <ac:spMkLst>
            <pc:docMk/>
            <pc:sldMk cId="3104445173" sldId="1365"/>
            <ac:spMk id="8" creationId="{22613F70-1F95-463F-BFDB-8B15297559E4}"/>
          </ac:spMkLst>
        </pc:spChg>
        <pc:spChg chg="mod">
          <ac:chgData name="Daniel Kops" userId="89bb4887-0d96-4749-a719-a73ae3625c92" providerId="ADAL" clId="{57694D1F-BDB1-4CC5-A24E-7D19C77CA80E}" dt="2021-05-12T18:35:58.192" v="1199" actId="207"/>
          <ac:spMkLst>
            <pc:docMk/>
            <pc:sldMk cId="3104445173" sldId="1365"/>
            <ac:spMk id="10" creationId="{63D59B85-ACE9-4474-9487-1DA5C378CCAD}"/>
          </ac:spMkLst>
        </pc:spChg>
        <pc:spChg chg="mod">
          <ac:chgData name="Daniel Kops" userId="89bb4887-0d96-4749-a719-a73ae3625c92" providerId="ADAL" clId="{57694D1F-BDB1-4CC5-A24E-7D19C77CA80E}" dt="2021-05-12T18:36:12.761" v="1203" actId="207"/>
          <ac:spMkLst>
            <pc:docMk/>
            <pc:sldMk cId="3104445173" sldId="1365"/>
            <ac:spMk id="14" creationId="{F92CF5B6-476C-4561-8DE7-6E43361999B7}"/>
          </ac:spMkLst>
        </pc:spChg>
        <pc:spChg chg="mod">
          <ac:chgData name="Daniel Kops" userId="89bb4887-0d96-4749-a719-a73ae3625c92" providerId="ADAL" clId="{57694D1F-BDB1-4CC5-A24E-7D19C77CA80E}" dt="2021-05-12T18:36:09.030" v="1201" actId="207"/>
          <ac:spMkLst>
            <pc:docMk/>
            <pc:sldMk cId="3104445173" sldId="1365"/>
            <ac:spMk id="18" creationId="{58A708F9-98EF-44A4-BABD-5AD9EC1AB3E9}"/>
          </ac:spMkLst>
        </pc:spChg>
        <pc:spChg chg="mod">
          <ac:chgData name="Daniel Kops" userId="89bb4887-0d96-4749-a719-a73ae3625c92" providerId="ADAL" clId="{57694D1F-BDB1-4CC5-A24E-7D19C77CA80E}" dt="2021-05-12T18:35:45.783" v="1194" actId="207"/>
          <ac:spMkLst>
            <pc:docMk/>
            <pc:sldMk cId="3104445173" sldId="1365"/>
            <ac:spMk id="23" creationId="{A8B1AFDF-AAA0-41E6-9A44-87B4318FA0EA}"/>
          </ac:spMkLst>
        </pc:spChg>
        <pc:spChg chg="mod">
          <ac:chgData name="Daniel Kops" userId="89bb4887-0d96-4749-a719-a73ae3625c92" providerId="ADAL" clId="{57694D1F-BDB1-4CC5-A24E-7D19C77CA80E}" dt="2021-05-12T18:36:29.552" v="1206" actId="207"/>
          <ac:spMkLst>
            <pc:docMk/>
            <pc:sldMk cId="3104445173" sldId="1365"/>
            <ac:spMk id="27" creationId="{6AF68B28-8DD2-4E56-9C79-BCB7DB9F85DA}"/>
          </ac:spMkLst>
        </pc:spChg>
      </pc:sldChg>
      <pc:sldChg chg="modSp mod">
        <pc:chgData name="Daniel Kops" userId="89bb4887-0d96-4749-a719-a73ae3625c92" providerId="ADAL" clId="{57694D1F-BDB1-4CC5-A24E-7D19C77CA80E}" dt="2021-05-12T18:04:13.761" v="617" actId="207"/>
        <pc:sldMkLst>
          <pc:docMk/>
          <pc:sldMk cId="666382258" sldId="1374"/>
        </pc:sldMkLst>
        <pc:spChg chg="mod">
          <ac:chgData name="Daniel Kops" userId="89bb4887-0d96-4749-a719-a73ae3625c92" providerId="ADAL" clId="{57694D1F-BDB1-4CC5-A24E-7D19C77CA80E}" dt="2021-05-12T18:01:31.138" v="590" actId="6549"/>
          <ac:spMkLst>
            <pc:docMk/>
            <pc:sldMk cId="666382258" sldId="1374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57694D1F-BDB1-4CC5-A24E-7D19C77CA80E}" dt="2021-05-12T18:04:13.761" v="617" actId="207"/>
          <ac:graphicFrameMkLst>
            <pc:docMk/>
            <pc:sldMk cId="666382258" sldId="1374"/>
            <ac:graphicFrameMk id="5" creationId="{65219D75-E164-4412-85E8-BD19A6A1E76E}"/>
          </ac:graphicFrameMkLst>
        </pc:graphicFrameChg>
      </pc:sldChg>
      <pc:sldChg chg="modSp mod">
        <pc:chgData name="Daniel Kops" userId="89bb4887-0d96-4749-a719-a73ae3625c92" providerId="ADAL" clId="{57694D1F-BDB1-4CC5-A24E-7D19C77CA80E}" dt="2021-05-12T18:16:07.653" v="744"/>
        <pc:sldMkLst>
          <pc:docMk/>
          <pc:sldMk cId="1747746632" sldId="1390"/>
        </pc:sldMkLst>
        <pc:spChg chg="mod">
          <ac:chgData name="Daniel Kops" userId="89bb4887-0d96-4749-a719-a73ae3625c92" providerId="ADAL" clId="{57694D1F-BDB1-4CC5-A24E-7D19C77CA80E}" dt="2021-05-12T18:16:07.653" v="744"/>
          <ac:spMkLst>
            <pc:docMk/>
            <pc:sldMk cId="1747746632" sldId="1390"/>
            <ac:spMk id="6" creationId="{AF8A94DE-7006-4FB2-8C06-C66400550462}"/>
          </ac:spMkLst>
        </pc:spChg>
        <pc:spChg chg="mod">
          <ac:chgData name="Daniel Kops" userId="89bb4887-0d96-4749-a719-a73ae3625c92" providerId="ADAL" clId="{57694D1F-BDB1-4CC5-A24E-7D19C77CA80E}" dt="2021-05-12T17:19:42.840" v="22" actId="2711"/>
          <ac:spMkLst>
            <pc:docMk/>
            <pc:sldMk cId="1747746632" sldId="1390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57694D1F-BDB1-4CC5-A24E-7D19C77CA80E}" dt="2021-05-12T18:14:26.200" v="726" actId="1076"/>
          <ac:graphicFrameMkLst>
            <pc:docMk/>
            <pc:sldMk cId="1747746632" sldId="1390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57694D1F-BDB1-4CC5-A24E-7D19C77CA80E}" dt="2021-05-12T18:24:12.086" v="838" actId="20577"/>
        <pc:sldMkLst>
          <pc:docMk/>
          <pc:sldMk cId="2218299428" sldId="1395"/>
        </pc:sldMkLst>
        <pc:spChg chg="mod">
          <ac:chgData name="Daniel Kops" userId="89bb4887-0d96-4749-a719-a73ae3625c92" providerId="ADAL" clId="{57694D1F-BDB1-4CC5-A24E-7D19C77CA80E}" dt="2021-05-12T18:24:12.086" v="838" actId="20577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57694D1F-BDB1-4CC5-A24E-7D19C77CA80E}" dt="2021-05-12T18:15:53.389" v="743" actId="207"/>
          <ac:graphicFrameMkLst>
            <pc:docMk/>
            <pc:sldMk cId="2218299428" sldId="1395"/>
            <ac:graphicFrameMk id="5" creationId="{00000000-0008-0000-0100-000003000000}"/>
          </ac:graphicFrameMkLst>
        </pc:graphicFrameChg>
      </pc:sldChg>
      <pc:sldChg chg="modSp mod">
        <pc:chgData name="Daniel Kops" userId="89bb4887-0d96-4749-a719-a73ae3625c92" providerId="ADAL" clId="{57694D1F-BDB1-4CC5-A24E-7D19C77CA80E}" dt="2021-05-12T18:28:17.432" v="912" actId="1076"/>
        <pc:sldMkLst>
          <pc:docMk/>
          <pc:sldMk cId="1844770847" sldId="1396"/>
        </pc:sldMkLst>
        <pc:spChg chg="mod">
          <ac:chgData name="Daniel Kops" userId="89bb4887-0d96-4749-a719-a73ae3625c92" providerId="ADAL" clId="{57694D1F-BDB1-4CC5-A24E-7D19C77CA80E}" dt="2021-05-12T18:26:12.664" v="869" actId="1076"/>
          <ac:spMkLst>
            <pc:docMk/>
            <pc:sldMk cId="1844770847" sldId="1396"/>
            <ac:spMk id="5" creationId="{00000000-0000-0000-0000-000000000000}"/>
          </ac:spMkLst>
        </pc:spChg>
        <pc:spChg chg="mod">
          <ac:chgData name="Daniel Kops" userId="89bb4887-0d96-4749-a719-a73ae3625c92" providerId="ADAL" clId="{57694D1F-BDB1-4CC5-A24E-7D19C77CA80E}" dt="2021-05-12T18:27:47.535" v="897" actId="1076"/>
          <ac:spMkLst>
            <pc:docMk/>
            <pc:sldMk cId="1844770847" sldId="1396"/>
            <ac:spMk id="9" creationId="{0AD157DA-93B4-4B70-9FD6-8E17B9ADDE5D}"/>
          </ac:spMkLst>
        </pc:spChg>
        <pc:graphicFrameChg chg="mod modGraphic">
          <ac:chgData name="Daniel Kops" userId="89bb4887-0d96-4749-a719-a73ae3625c92" providerId="ADAL" clId="{57694D1F-BDB1-4CC5-A24E-7D19C77CA80E}" dt="2021-05-12T18:28:17.432" v="912" actId="1076"/>
          <ac:graphicFrameMkLst>
            <pc:docMk/>
            <pc:sldMk cId="1844770847" sldId="1396"/>
            <ac:graphicFrameMk id="4" creationId="{00000000-0000-0000-0000-000000000000}"/>
          </ac:graphicFrameMkLst>
        </pc:graphicFrameChg>
      </pc:sldChg>
      <pc:sldChg chg="addSp delSp modSp mod">
        <pc:chgData name="Daniel Kops" userId="89bb4887-0d96-4749-a719-a73ae3625c92" providerId="ADAL" clId="{57694D1F-BDB1-4CC5-A24E-7D19C77CA80E}" dt="2021-05-12T18:53:07.179" v="1456"/>
        <pc:sldMkLst>
          <pc:docMk/>
          <pc:sldMk cId="935845712" sldId="1399"/>
        </pc:sldMkLst>
        <pc:spChg chg="add mod">
          <ac:chgData name="Daniel Kops" userId="89bb4887-0d96-4749-a719-a73ae3625c92" providerId="ADAL" clId="{57694D1F-BDB1-4CC5-A24E-7D19C77CA80E}" dt="2021-05-12T18:53:07.179" v="1456"/>
          <ac:spMkLst>
            <pc:docMk/>
            <pc:sldMk cId="935845712" sldId="1399"/>
            <ac:spMk id="8" creationId="{3336DCDB-747B-4883-8634-382F53199BB6}"/>
          </ac:spMkLst>
        </pc:spChg>
        <pc:spChg chg="del">
          <ac:chgData name="Daniel Kops" userId="89bb4887-0d96-4749-a719-a73ae3625c92" providerId="ADAL" clId="{57694D1F-BDB1-4CC5-A24E-7D19C77CA80E}" dt="2021-05-12T18:52:57.139" v="1451" actId="478"/>
          <ac:spMkLst>
            <pc:docMk/>
            <pc:sldMk cId="935845712" sldId="1399"/>
            <ac:spMk id="16" creationId="{449AB189-4C7B-4719-B531-55C20D49C209}"/>
          </ac:spMkLst>
        </pc:spChg>
      </pc:sldChg>
      <pc:sldChg chg="addSp delSp modSp mod">
        <pc:chgData name="Daniel Kops" userId="89bb4887-0d96-4749-a719-a73ae3625c92" providerId="ADAL" clId="{57694D1F-BDB1-4CC5-A24E-7D19C77CA80E}" dt="2021-05-12T18:53:05.429" v="1454"/>
        <pc:sldMkLst>
          <pc:docMk/>
          <pc:sldMk cId="3197367518" sldId="1400"/>
        </pc:sldMkLst>
        <pc:spChg chg="add mod">
          <ac:chgData name="Daniel Kops" userId="89bb4887-0d96-4749-a719-a73ae3625c92" providerId="ADAL" clId="{57694D1F-BDB1-4CC5-A24E-7D19C77CA80E}" dt="2021-05-12T18:53:05.429" v="1454"/>
          <ac:spMkLst>
            <pc:docMk/>
            <pc:sldMk cId="3197367518" sldId="1400"/>
            <ac:spMk id="8" creationId="{D27140DB-F98C-4924-9D94-182FEF63FA34}"/>
          </ac:spMkLst>
        </pc:spChg>
        <pc:spChg chg="del">
          <ac:chgData name="Daniel Kops" userId="89bb4887-0d96-4749-a719-a73ae3625c92" providerId="ADAL" clId="{57694D1F-BDB1-4CC5-A24E-7D19C77CA80E}" dt="2021-05-12T18:52:32.255" v="1427" actId="478"/>
          <ac:spMkLst>
            <pc:docMk/>
            <pc:sldMk cId="3197367518" sldId="1400"/>
            <ac:spMk id="16" creationId="{449AB189-4C7B-4719-B531-55C20D49C209}"/>
          </ac:spMkLst>
        </pc:spChg>
      </pc:sldChg>
      <pc:sldChg chg="addSp delSp modSp mod">
        <pc:chgData name="Daniel Kops" userId="89bb4887-0d96-4749-a719-a73ae3625c92" providerId="ADAL" clId="{57694D1F-BDB1-4CC5-A24E-7D19C77CA80E}" dt="2021-05-12T18:53:09.504" v="1458"/>
        <pc:sldMkLst>
          <pc:docMk/>
          <pc:sldMk cId="4183878007" sldId="1401"/>
        </pc:sldMkLst>
        <pc:spChg chg="add mod">
          <ac:chgData name="Daniel Kops" userId="89bb4887-0d96-4749-a719-a73ae3625c92" providerId="ADAL" clId="{57694D1F-BDB1-4CC5-A24E-7D19C77CA80E}" dt="2021-05-12T18:53:09.504" v="1458"/>
          <ac:spMkLst>
            <pc:docMk/>
            <pc:sldMk cId="4183878007" sldId="1401"/>
            <ac:spMk id="8" creationId="{4440D0CC-4555-42E1-A7F2-1F7A4869A1DC}"/>
          </ac:spMkLst>
        </pc:spChg>
        <pc:spChg chg="del">
          <ac:chgData name="Daniel Kops" userId="89bb4887-0d96-4749-a719-a73ae3625c92" providerId="ADAL" clId="{57694D1F-BDB1-4CC5-A24E-7D19C77CA80E}" dt="2021-05-12T18:53:01.269" v="1453" actId="478"/>
          <ac:spMkLst>
            <pc:docMk/>
            <pc:sldMk cId="4183878007" sldId="1401"/>
            <ac:spMk id="16" creationId="{449AB189-4C7B-4719-B531-55C20D49C209}"/>
          </ac:spMkLst>
        </pc:spChg>
      </pc:sldChg>
      <pc:sldChg chg="modSp mod">
        <pc:chgData name="Daniel Kops" userId="89bb4887-0d96-4749-a719-a73ae3625c92" providerId="ADAL" clId="{57694D1F-BDB1-4CC5-A24E-7D19C77CA80E}" dt="2021-05-12T19:27:36.576" v="1531" actId="20577"/>
        <pc:sldMkLst>
          <pc:docMk/>
          <pc:sldMk cId="4167678460" sldId="1411"/>
        </pc:sldMkLst>
        <pc:spChg chg="mod">
          <ac:chgData name="Daniel Kops" userId="89bb4887-0d96-4749-a719-a73ae3625c92" providerId="ADAL" clId="{57694D1F-BDB1-4CC5-A24E-7D19C77CA80E}" dt="2021-05-12T18:38:03.211" v="1232" actId="20577"/>
          <ac:spMkLst>
            <pc:docMk/>
            <pc:sldMk cId="4167678460" sldId="1411"/>
            <ac:spMk id="2" creationId="{B5F23FB8-A076-4C30-838D-1E703B5A22E6}"/>
          </ac:spMkLst>
        </pc:spChg>
        <pc:spChg chg="mod">
          <ac:chgData name="Daniel Kops" userId="89bb4887-0d96-4749-a719-a73ae3625c92" providerId="ADAL" clId="{57694D1F-BDB1-4CC5-A24E-7D19C77CA80E}" dt="2021-05-12T19:27:36.576" v="1531" actId="20577"/>
          <ac:spMkLst>
            <pc:docMk/>
            <pc:sldMk cId="4167678460" sldId="1411"/>
            <ac:spMk id="6" creationId="{1B87C5A3-566D-44DD-BC37-94DAF63EC9D2}"/>
          </ac:spMkLst>
        </pc:spChg>
        <pc:picChg chg="mod">
          <ac:chgData name="Daniel Kops" userId="89bb4887-0d96-4749-a719-a73ae3625c92" providerId="ADAL" clId="{57694D1F-BDB1-4CC5-A24E-7D19C77CA80E}" dt="2021-05-12T18:36:50.020" v="1207" actId="207"/>
          <ac:picMkLst>
            <pc:docMk/>
            <pc:sldMk cId="4167678460" sldId="1411"/>
            <ac:picMk id="3" creationId="{5CBDBCD0-61A7-4855-9567-FD3141B27F28}"/>
          </ac:picMkLst>
        </pc:picChg>
      </pc:sldChg>
      <pc:sldChg chg="addSp delSp modSp mod">
        <pc:chgData name="Daniel Kops" userId="89bb4887-0d96-4749-a719-a73ae3625c92" providerId="ADAL" clId="{57694D1F-BDB1-4CC5-A24E-7D19C77CA80E}" dt="2021-05-12T18:53:06.003" v="1455"/>
        <pc:sldMkLst>
          <pc:docMk/>
          <pc:sldMk cId="1042032296" sldId="1414"/>
        </pc:sldMkLst>
        <pc:spChg chg="add mod">
          <ac:chgData name="Daniel Kops" userId="89bb4887-0d96-4749-a719-a73ae3625c92" providerId="ADAL" clId="{57694D1F-BDB1-4CC5-A24E-7D19C77CA80E}" dt="2021-05-12T18:53:06.003" v="1455"/>
          <ac:spMkLst>
            <pc:docMk/>
            <pc:sldMk cId="1042032296" sldId="1414"/>
            <ac:spMk id="8" creationId="{46965B73-9776-4740-83F8-EAA0D80DC7AF}"/>
          </ac:spMkLst>
        </pc:spChg>
        <pc:spChg chg="del">
          <ac:chgData name="Daniel Kops" userId="89bb4887-0d96-4749-a719-a73ae3625c92" providerId="ADAL" clId="{57694D1F-BDB1-4CC5-A24E-7D19C77CA80E}" dt="2021-05-12T18:52:54.730" v="1450" actId="478"/>
          <ac:spMkLst>
            <pc:docMk/>
            <pc:sldMk cId="1042032296" sldId="1414"/>
            <ac:spMk id="16" creationId="{449AB189-4C7B-4719-B531-55C20D49C209}"/>
          </ac:spMkLst>
        </pc:spChg>
      </pc:sldChg>
      <pc:sldChg chg="modSp mod">
        <pc:chgData name="Daniel Kops" userId="89bb4887-0d96-4749-a719-a73ae3625c92" providerId="ADAL" clId="{57694D1F-BDB1-4CC5-A24E-7D19C77CA80E}" dt="2021-05-17T11:10:26.655" v="1532" actId="13926"/>
        <pc:sldMkLst>
          <pc:docMk/>
          <pc:sldMk cId="3384736482" sldId="1415"/>
        </pc:sldMkLst>
        <pc:spChg chg="mod">
          <ac:chgData name="Daniel Kops" userId="89bb4887-0d96-4749-a719-a73ae3625c92" providerId="ADAL" clId="{57694D1F-BDB1-4CC5-A24E-7D19C77CA80E}" dt="2021-05-17T11:10:26.655" v="1532" actId="13926"/>
          <ac:spMkLst>
            <pc:docMk/>
            <pc:sldMk cId="3384736482" sldId="1415"/>
            <ac:spMk id="505" creationId="{297C8EBD-2AEE-450B-99BC-1D7B409A44B7}"/>
          </ac:spMkLst>
        </pc:spChg>
        <pc:picChg chg="mod">
          <ac:chgData name="Daniel Kops" userId="89bb4887-0d96-4749-a719-a73ae3625c92" providerId="ADAL" clId="{57694D1F-BDB1-4CC5-A24E-7D19C77CA80E}" dt="2021-05-12T18:38:31.396" v="1236" actId="207"/>
          <ac:picMkLst>
            <pc:docMk/>
            <pc:sldMk cId="3384736482" sldId="1415"/>
            <ac:picMk id="7" creationId="{9F521DF5-E027-4CCB-95EA-28D2F8FA3552}"/>
          </ac:picMkLst>
        </pc:picChg>
      </pc:sldChg>
      <pc:sldChg chg="modSp mod">
        <pc:chgData name="Daniel Kops" userId="89bb4887-0d96-4749-a719-a73ae3625c92" providerId="ADAL" clId="{57694D1F-BDB1-4CC5-A24E-7D19C77CA80E}" dt="2021-05-12T18:45:17.255" v="1265" actId="20577"/>
        <pc:sldMkLst>
          <pc:docMk/>
          <pc:sldMk cId="4095006050" sldId="1418"/>
        </pc:sldMkLst>
        <pc:spChg chg="mod">
          <ac:chgData name="Daniel Kops" userId="89bb4887-0d96-4749-a719-a73ae3625c92" providerId="ADAL" clId="{57694D1F-BDB1-4CC5-A24E-7D19C77CA80E}" dt="2021-05-12T18:45:17.255" v="1265" actId="20577"/>
          <ac:spMkLst>
            <pc:docMk/>
            <pc:sldMk cId="4095006050" sldId="1418"/>
            <ac:spMk id="5" creationId="{3B21C6C5-6D1D-47DA-8E05-8BDE2B0E136B}"/>
          </ac:spMkLst>
        </pc:spChg>
        <pc:picChg chg="mod">
          <ac:chgData name="Daniel Kops" userId="89bb4887-0d96-4749-a719-a73ae3625c92" providerId="ADAL" clId="{57694D1F-BDB1-4CC5-A24E-7D19C77CA80E}" dt="2021-05-12T18:38:36.360" v="1237" actId="207"/>
          <ac:picMkLst>
            <pc:docMk/>
            <pc:sldMk cId="4095006050" sldId="1418"/>
            <ac:picMk id="7" creationId="{44AA13CA-D232-408E-ADF8-B0143E747032}"/>
          </ac:picMkLst>
        </pc:picChg>
      </pc:sldChg>
      <pc:sldChg chg="modSp mod">
        <pc:chgData name="Daniel Kops" userId="89bb4887-0d96-4749-a719-a73ae3625c92" providerId="ADAL" clId="{57694D1F-BDB1-4CC5-A24E-7D19C77CA80E}" dt="2021-05-12T18:50:51.098" v="1402" actId="13926"/>
        <pc:sldMkLst>
          <pc:docMk/>
          <pc:sldMk cId="3859973978" sldId="1419"/>
        </pc:sldMkLst>
        <pc:spChg chg="mod">
          <ac:chgData name="Daniel Kops" userId="89bb4887-0d96-4749-a719-a73ae3625c92" providerId="ADAL" clId="{57694D1F-BDB1-4CC5-A24E-7D19C77CA80E}" dt="2021-05-12T18:50:51.098" v="1402" actId="13926"/>
          <ac:spMkLst>
            <pc:docMk/>
            <pc:sldMk cId="3859973978" sldId="1419"/>
            <ac:spMk id="5" creationId="{3B21C6C5-6D1D-47DA-8E05-8BDE2B0E136B}"/>
          </ac:spMkLst>
        </pc:spChg>
      </pc:sldChg>
      <pc:sldChg chg="del">
        <pc:chgData name="Daniel Kops" userId="89bb4887-0d96-4749-a719-a73ae3625c92" providerId="ADAL" clId="{57694D1F-BDB1-4CC5-A24E-7D19C77CA80E}" dt="2021-05-12T18:55:23.590" v="1477" actId="47"/>
        <pc:sldMkLst>
          <pc:docMk/>
          <pc:sldMk cId="915357410" sldId="1436"/>
        </pc:sldMkLst>
      </pc:sldChg>
      <pc:sldChg chg="delSp del mod">
        <pc:chgData name="Daniel Kops" userId="89bb4887-0d96-4749-a719-a73ae3625c92" providerId="ADAL" clId="{57694D1F-BDB1-4CC5-A24E-7D19C77CA80E}" dt="2021-05-12T17:59:07.221" v="524" actId="2696"/>
        <pc:sldMkLst>
          <pc:docMk/>
          <pc:sldMk cId="1806273488" sldId="1437"/>
        </pc:sldMkLst>
        <pc:picChg chg="del">
          <ac:chgData name="Daniel Kops" userId="89bb4887-0d96-4749-a719-a73ae3625c92" providerId="ADAL" clId="{57694D1F-BDB1-4CC5-A24E-7D19C77CA80E}" dt="2021-05-12T17:58:49.029" v="523" actId="478"/>
          <ac:picMkLst>
            <pc:docMk/>
            <pc:sldMk cId="1806273488" sldId="1437"/>
            <ac:picMk id="7" creationId="{9F521DF5-E027-4CCB-95EA-28D2F8FA3552}"/>
          </ac:picMkLst>
        </pc:picChg>
      </pc:sldChg>
      <pc:sldChg chg="addSp delSp modSp add mod">
        <pc:chgData name="Daniel Kops" userId="89bb4887-0d96-4749-a719-a73ae3625c92" providerId="ADAL" clId="{57694D1F-BDB1-4CC5-A24E-7D19C77CA80E}" dt="2021-05-12T18:53:24.071" v="1475" actId="20577"/>
        <pc:sldMkLst>
          <pc:docMk/>
          <pc:sldMk cId="2655004692" sldId="1437"/>
        </pc:sldMkLst>
        <pc:spChg chg="add del mod">
          <ac:chgData name="Daniel Kops" userId="89bb4887-0d96-4749-a719-a73ae3625c92" providerId="ADAL" clId="{57694D1F-BDB1-4CC5-A24E-7D19C77CA80E}" dt="2021-05-12T18:52:26.341" v="1426" actId="478"/>
          <ac:spMkLst>
            <pc:docMk/>
            <pc:sldMk cId="2655004692" sldId="1437"/>
            <ac:spMk id="3" creationId="{73525E2B-930C-4A00-A87D-E00A7B9F42B8}"/>
          </ac:spMkLst>
        </pc:spChg>
        <pc:spChg chg="add mod">
          <ac:chgData name="Daniel Kops" userId="89bb4887-0d96-4749-a719-a73ae3625c92" providerId="ADAL" clId="{57694D1F-BDB1-4CC5-A24E-7D19C77CA80E}" dt="2021-05-12T18:53:24.071" v="1475" actId="20577"/>
          <ac:spMkLst>
            <pc:docMk/>
            <pc:sldMk cId="2655004692" sldId="1437"/>
            <ac:spMk id="6" creationId="{0B6619F6-5457-48F6-8134-3F35BD27CCF6}"/>
          </ac:spMkLst>
        </pc:spChg>
        <pc:spChg chg="add mod">
          <ac:chgData name="Daniel Kops" userId="89bb4887-0d96-4749-a719-a73ae3625c92" providerId="ADAL" clId="{57694D1F-BDB1-4CC5-A24E-7D19C77CA80E}" dt="2021-05-12T18:52:48.120" v="1449" actId="20577"/>
          <ac:spMkLst>
            <pc:docMk/>
            <pc:sldMk cId="2655004692" sldId="1437"/>
            <ac:spMk id="8" creationId="{A6126F15-4665-4F60-B9AA-256F03471A88}"/>
          </ac:spMkLst>
        </pc:spChg>
        <pc:spChg chg="del mod">
          <ac:chgData name="Daniel Kops" userId="89bb4887-0d96-4749-a719-a73ae3625c92" providerId="ADAL" clId="{57694D1F-BDB1-4CC5-A24E-7D19C77CA80E}" dt="2021-05-12T18:52:25.943" v="1425" actId="478"/>
          <ac:spMkLst>
            <pc:docMk/>
            <pc:sldMk cId="2655004692" sldId="1437"/>
            <ac:spMk id="12" creationId="{DC0E1C92-D8AE-4A4B-8E7D-9DD9145D36A7}"/>
          </ac:spMkLst>
        </pc:spChg>
        <pc:picChg chg="mod">
          <ac:chgData name="Daniel Kops" userId="89bb4887-0d96-4749-a719-a73ae3625c92" providerId="ADAL" clId="{57694D1F-BDB1-4CC5-A24E-7D19C77CA80E}" dt="2021-05-12T18:51:31.237" v="1404" actId="1076"/>
          <ac:picMkLst>
            <pc:docMk/>
            <pc:sldMk cId="2655004692" sldId="1437"/>
            <ac:picMk id="5" creationId="{00000000-0000-0000-0000-000000000000}"/>
          </ac:picMkLst>
        </pc:picChg>
      </pc:sldChg>
      <pc:sldChg chg="modSp del mod">
        <pc:chgData name="Daniel Kops" userId="89bb4887-0d96-4749-a719-a73ae3625c92" providerId="ADAL" clId="{57694D1F-BDB1-4CC5-A24E-7D19C77CA80E}" dt="2021-05-12T17:23:47.965" v="102" actId="47"/>
        <pc:sldMkLst>
          <pc:docMk/>
          <pc:sldMk cId="339604409" sldId="1438"/>
        </pc:sldMkLst>
        <pc:spChg chg="mod">
          <ac:chgData name="Daniel Kops" userId="89bb4887-0d96-4749-a719-a73ae3625c92" providerId="ADAL" clId="{57694D1F-BDB1-4CC5-A24E-7D19C77CA80E}" dt="2021-05-12T17:22:34.425" v="88" actId="179"/>
          <ac:spMkLst>
            <pc:docMk/>
            <pc:sldMk cId="339604409" sldId="1438"/>
            <ac:spMk id="505" creationId="{297C8EBD-2AEE-450B-99BC-1D7B409A44B7}"/>
          </ac:spMkLst>
        </pc:spChg>
      </pc:sldChg>
      <pc:sldChg chg="addSp delSp modSp mod">
        <pc:chgData name="Daniel Kops" userId="89bb4887-0d96-4749-a719-a73ae3625c92" providerId="ADAL" clId="{57694D1F-BDB1-4CC5-A24E-7D19C77CA80E}" dt="2021-05-12T18:53:08.531" v="1457"/>
        <pc:sldMkLst>
          <pc:docMk/>
          <pc:sldMk cId="2949205133" sldId="1439"/>
        </pc:sldMkLst>
        <pc:spChg chg="add mod">
          <ac:chgData name="Daniel Kops" userId="89bb4887-0d96-4749-a719-a73ae3625c92" providerId="ADAL" clId="{57694D1F-BDB1-4CC5-A24E-7D19C77CA80E}" dt="2021-05-12T18:53:08.531" v="1457"/>
          <ac:spMkLst>
            <pc:docMk/>
            <pc:sldMk cId="2949205133" sldId="1439"/>
            <ac:spMk id="8" creationId="{C6B20340-D114-422C-85F9-8A9E0A1885EC}"/>
          </ac:spMkLst>
        </pc:spChg>
        <pc:spChg chg="del">
          <ac:chgData name="Daniel Kops" userId="89bb4887-0d96-4749-a719-a73ae3625c92" providerId="ADAL" clId="{57694D1F-BDB1-4CC5-A24E-7D19C77CA80E}" dt="2021-05-12T18:52:59.184" v="1452" actId="478"/>
          <ac:spMkLst>
            <pc:docMk/>
            <pc:sldMk cId="2949205133" sldId="1439"/>
            <ac:spMk id="16" creationId="{449AB189-4C7B-4719-B531-55C20D49C209}"/>
          </ac:spMkLst>
        </pc:spChg>
      </pc:sldChg>
      <pc:sldChg chg="delSp modSp add mod">
        <pc:chgData name="Daniel Kops" userId="89bb4887-0d96-4749-a719-a73ae3625c92" providerId="ADAL" clId="{57694D1F-BDB1-4CC5-A24E-7D19C77CA80E}" dt="2021-05-12T17:25:12.269" v="125" actId="478"/>
        <pc:sldMkLst>
          <pc:docMk/>
          <pc:sldMk cId="4083266009" sldId="1440"/>
        </pc:sldMkLst>
        <pc:spChg chg="mod">
          <ac:chgData name="Daniel Kops" userId="89bb4887-0d96-4749-a719-a73ae3625c92" providerId="ADAL" clId="{57694D1F-BDB1-4CC5-A24E-7D19C77CA80E}" dt="2021-05-12T17:24:49.892" v="124" actId="6549"/>
          <ac:spMkLst>
            <pc:docMk/>
            <pc:sldMk cId="4083266009" sldId="1440"/>
            <ac:spMk id="505" creationId="{297C8EBD-2AEE-450B-99BC-1D7B409A44B7}"/>
          </ac:spMkLst>
        </pc:spChg>
        <pc:picChg chg="del">
          <ac:chgData name="Daniel Kops" userId="89bb4887-0d96-4749-a719-a73ae3625c92" providerId="ADAL" clId="{57694D1F-BDB1-4CC5-A24E-7D19C77CA80E}" dt="2021-05-12T17:25:12.269" v="125" actId="478"/>
          <ac:picMkLst>
            <pc:docMk/>
            <pc:sldMk cId="4083266009" sldId="1440"/>
            <ac:picMk id="7" creationId="{9F521DF5-E027-4CCB-95EA-28D2F8FA3552}"/>
          </ac:picMkLst>
        </pc:picChg>
      </pc:sldChg>
      <pc:sldChg chg="add">
        <pc:chgData name="Daniel Kops" userId="89bb4887-0d96-4749-a719-a73ae3625c92" providerId="ADAL" clId="{57694D1F-BDB1-4CC5-A24E-7D19C77CA80E}" dt="2021-05-12T18:55:20.046" v="1476"/>
        <pc:sldMkLst>
          <pc:docMk/>
          <pc:sldMk cId="810432120" sldId="1448"/>
        </pc:sldMkLst>
      </pc:sldChg>
    </pc:docChg>
  </pc:docChgLst>
  <pc:docChgLst>
    <pc:chgData name="Matheus" userId="b5f2d3ef-67d8-471e-b683-51d884bb3d08" providerId="ADAL" clId="{F538B762-8415-4B95-A9B9-8A72D3D90CC8}"/>
    <pc:docChg chg="modSld">
      <pc:chgData name="Matheus" userId="b5f2d3ef-67d8-471e-b683-51d884bb3d08" providerId="ADAL" clId="{F538B762-8415-4B95-A9B9-8A72D3D90CC8}" dt="2021-05-17T17:18:02.581" v="161" actId="20577"/>
      <pc:docMkLst>
        <pc:docMk/>
      </pc:docMkLst>
      <pc:sldChg chg="modSp mod">
        <pc:chgData name="Matheus" userId="b5f2d3ef-67d8-471e-b683-51d884bb3d08" providerId="ADAL" clId="{F538B762-8415-4B95-A9B9-8A72D3D90CC8}" dt="2021-05-17T17:14:24.050" v="52" actId="20577"/>
        <pc:sldMkLst>
          <pc:docMk/>
          <pc:sldMk cId="3384736482" sldId="1415"/>
        </pc:sldMkLst>
        <pc:spChg chg="mod">
          <ac:chgData name="Matheus" userId="b5f2d3ef-67d8-471e-b683-51d884bb3d08" providerId="ADAL" clId="{F538B762-8415-4B95-A9B9-8A72D3D90CC8}" dt="2021-05-17T17:14:24.050" v="52" actId="20577"/>
          <ac:spMkLst>
            <pc:docMk/>
            <pc:sldMk cId="3384736482" sldId="1415"/>
            <ac:spMk id="505" creationId="{297C8EBD-2AEE-450B-99BC-1D7B409A44B7}"/>
          </ac:spMkLst>
        </pc:spChg>
      </pc:sldChg>
      <pc:sldChg chg="modSp mod">
        <pc:chgData name="Matheus" userId="b5f2d3ef-67d8-471e-b683-51d884bb3d08" providerId="ADAL" clId="{F538B762-8415-4B95-A9B9-8A72D3D90CC8}" dt="2021-05-17T17:16:55.540" v="134" actId="255"/>
        <pc:sldMkLst>
          <pc:docMk/>
          <pc:sldMk cId="4095006050" sldId="1418"/>
        </pc:sldMkLst>
        <pc:spChg chg="mod">
          <ac:chgData name="Matheus" userId="b5f2d3ef-67d8-471e-b683-51d884bb3d08" providerId="ADAL" clId="{F538B762-8415-4B95-A9B9-8A72D3D90CC8}" dt="2021-05-17T17:16:55.540" v="134" actId="255"/>
          <ac:spMkLst>
            <pc:docMk/>
            <pc:sldMk cId="4095006050" sldId="1418"/>
            <ac:spMk id="5" creationId="{3B21C6C5-6D1D-47DA-8E05-8BDE2B0E136B}"/>
          </ac:spMkLst>
        </pc:spChg>
      </pc:sldChg>
      <pc:sldChg chg="modSp mod">
        <pc:chgData name="Matheus" userId="b5f2d3ef-67d8-471e-b683-51d884bb3d08" providerId="ADAL" clId="{F538B762-8415-4B95-A9B9-8A72D3D90CC8}" dt="2021-05-17T17:18:02.581" v="161" actId="20577"/>
        <pc:sldMkLst>
          <pc:docMk/>
          <pc:sldMk cId="3859973978" sldId="1419"/>
        </pc:sldMkLst>
        <pc:spChg chg="mod">
          <ac:chgData name="Matheus" userId="b5f2d3ef-67d8-471e-b683-51d884bb3d08" providerId="ADAL" clId="{F538B762-8415-4B95-A9B9-8A72D3D90CC8}" dt="2021-05-17T17:18:02.581" v="161" actId="20577"/>
          <ac:spMkLst>
            <pc:docMk/>
            <pc:sldMk cId="3859973978" sldId="1419"/>
            <ac:spMk id="5" creationId="{3B21C6C5-6D1D-47DA-8E05-8BDE2B0E136B}"/>
          </ac:spMkLst>
        </pc:spChg>
      </pc:sldChg>
      <pc:sldChg chg="modSp mod">
        <pc:chgData name="Matheus" userId="b5f2d3ef-67d8-471e-b683-51d884bb3d08" providerId="ADAL" clId="{F538B762-8415-4B95-A9B9-8A72D3D90CC8}" dt="2021-05-17T17:15:18.245" v="133" actId="20577"/>
        <pc:sldMkLst>
          <pc:docMk/>
          <pc:sldMk cId="4083266009" sldId="1440"/>
        </pc:sldMkLst>
        <pc:spChg chg="mod">
          <ac:chgData name="Matheus" userId="b5f2d3ef-67d8-471e-b683-51d884bb3d08" providerId="ADAL" clId="{F538B762-8415-4B95-A9B9-8A72D3D90CC8}" dt="2021-05-17T17:15:18.245" v="133" actId="20577"/>
          <ac:spMkLst>
            <pc:docMk/>
            <pc:sldMk cId="4083266009" sldId="1440"/>
            <ac:spMk id="505" creationId="{297C8EBD-2AEE-450B-99BC-1D7B409A44B7}"/>
          </ac:spMkLst>
        </pc:spChg>
      </pc:sldChg>
    </pc:docChg>
  </pc:docChgLst>
  <pc:docChgLst>
    <pc:chgData name="Daniel Kops" userId="89bb4887-0d96-4749-a719-a73ae3625c92" providerId="ADAL" clId="{D899A4B5-C661-4676-B8DF-D12210BFC1B8}"/>
    <pc:docChg chg="undo custSel delSld modSld modSection">
      <pc:chgData name="Daniel Kops" userId="89bb4887-0d96-4749-a719-a73ae3625c92" providerId="ADAL" clId="{D899A4B5-C661-4676-B8DF-D12210BFC1B8}" dt="2021-07-07T14:14:21.231" v="249" actId="20577"/>
      <pc:docMkLst>
        <pc:docMk/>
      </pc:docMkLst>
      <pc:sldChg chg="addSp delSp modSp mod">
        <pc:chgData name="Daniel Kops" userId="89bb4887-0d96-4749-a719-a73ae3625c92" providerId="ADAL" clId="{D899A4B5-C661-4676-B8DF-D12210BFC1B8}" dt="2021-07-07T14:14:21.231" v="249" actId="20577"/>
        <pc:sldMkLst>
          <pc:docMk/>
          <pc:sldMk cId="4095006050" sldId="1418"/>
        </pc:sldMkLst>
        <pc:spChg chg="mod">
          <ac:chgData name="Daniel Kops" userId="89bb4887-0d96-4749-a719-a73ae3625c92" providerId="ADAL" clId="{D899A4B5-C661-4676-B8DF-D12210BFC1B8}" dt="2021-07-07T14:06:50.073" v="12" actId="20577"/>
          <ac:spMkLst>
            <pc:docMk/>
            <pc:sldMk cId="4095006050" sldId="1418"/>
            <ac:spMk id="5" creationId="{3B21C6C5-6D1D-47DA-8E05-8BDE2B0E136B}"/>
          </ac:spMkLst>
        </pc:spChg>
        <pc:spChg chg="mod">
          <ac:chgData name="Daniel Kops" userId="89bb4887-0d96-4749-a719-a73ae3625c92" providerId="ADAL" clId="{D899A4B5-C661-4676-B8DF-D12210BFC1B8}" dt="2021-07-07T14:14:01.313" v="240" actId="255"/>
          <ac:spMkLst>
            <pc:docMk/>
            <pc:sldMk cId="4095006050" sldId="1418"/>
            <ac:spMk id="6" creationId="{1B87C5A3-566D-44DD-BC37-94DAF63EC9D2}"/>
          </ac:spMkLst>
        </pc:spChg>
        <pc:graphicFrameChg chg="del modGraphic">
          <ac:chgData name="Daniel Kops" userId="89bb4887-0d96-4749-a719-a73ae3625c92" providerId="ADAL" clId="{D899A4B5-C661-4676-B8DF-D12210BFC1B8}" dt="2021-07-07T14:07:28.545" v="16" actId="21"/>
          <ac:graphicFrameMkLst>
            <pc:docMk/>
            <pc:sldMk cId="4095006050" sldId="1418"/>
            <ac:graphicFrameMk id="2" creationId="{0979C9AD-3580-4D5B-87F8-430B0B4CA5DD}"/>
          </ac:graphicFrameMkLst>
        </pc:graphicFrameChg>
        <pc:graphicFrameChg chg="add mod modGraphic">
          <ac:chgData name="Daniel Kops" userId="89bb4887-0d96-4749-a719-a73ae3625c92" providerId="ADAL" clId="{D899A4B5-C661-4676-B8DF-D12210BFC1B8}" dt="2021-07-07T14:14:21.231" v="249" actId="20577"/>
          <ac:graphicFrameMkLst>
            <pc:docMk/>
            <pc:sldMk cId="4095006050" sldId="1418"/>
            <ac:graphicFrameMk id="8" creationId="{7F8A37B3-AE26-4C5D-945F-5DF38C07D32F}"/>
          </ac:graphicFrameMkLst>
        </pc:graphicFrameChg>
        <pc:picChg chg="mod">
          <ac:chgData name="Daniel Kops" userId="89bb4887-0d96-4749-a719-a73ae3625c92" providerId="ADAL" clId="{D899A4B5-C661-4676-B8DF-D12210BFC1B8}" dt="2021-07-07T14:07:30.163" v="17" actId="1076"/>
          <ac:picMkLst>
            <pc:docMk/>
            <pc:sldMk cId="4095006050" sldId="1418"/>
            <ac:picMk id="7" creationId="{44AA13CA-D232-408E-ADF8-B0143E747032}"/>
          </ac:picMkLst>
        </pc:picChg>
      </pc:sldChg>
      <pc:sldChg chg="del">
        <pc:chgData name="Daniel Kops" userId="89bb4887-0d96-4749-a719-a73ae3625c92" providerId="ADAL" clId="{D899A4B5-C661-4676-B8DF-D12210BFC1B8}" dt="2021-07-07T14:13:45.973" v="217" actId="47"/>
        <pc:sldMkLst>
          <pc:docMk/>
          <pc:sldMk cId="3859973978" sldId="1419"/>
        </pc:sldMkLst>
      </pc:sldChg>
    </pc:docChg>
  </pc:docChgLst>
  <pc:docChgLst>
    <pc:chgData name="Ricardo Provenzi Dias | Núcleo Reestruturação e Performance" userId="727d21fa-7a23-4a9d-8099-5d1c8a5da9ca" providerId="ADAL" clId="{49B0E923-D61A-48F1-8A6E-56C2BD3F8505}"/>
    <pc:docChg chg="undo custSel modSld">
      <pc:chgData name="Ricardo Provenzi Dias | Núcleo Reestruturação e Performance" userId="727d21fa-7a23-4a9d-8099-5d1c8a5da9ca" providerId="ADAL" clId="{49B0E923-D61A-48F1-8A6E-56C2BD3F8505}" dt="2021-11-22T18:37:47.137" v="185" actId="6549"/>
      <pc:docMkLst>
        <pc:docMk/>
      </pc:docMkLst>
      <pc:sldChg chg="modSp mod">
        <pc:chgData name="Ricardo Provenzi Dias | Núcleo Reestruturação e Performance" userId="727d21fa-7a23-4a9d-8099-5d1c8a5da9ca" providerId="ADAL" clId="{49B0E923-D61A-48F1-8A6E-56C2BD3F8505}" dt="2021-11-22T17:46:05.805" v="3" actId="255"/>
        <pc:sldMkLst>
          <pc:docMk/>
          <pc:sldMk cId="0" sldId="749"/>
        </pc:sldMkLst>
        <pc:spChg chg="mod">
          <ac:chgData name="Ricardo Provenzi Dias | Núcleo Reestruturação e Performance" userId="727d21fa-7a23-4a9d-8099-5d1c8a5da9ca" providerId="ADAL" clId="{49B0E923-D61A-48F1-8A6E-56C2BD3F8505}" dt="2021-11-22T17:46:05.805" v="3" actId="255"/>
          <ac:spMkLst>
            <pc:docMk/>
            <pc:sldMk cId="0" sldId="749"/>
            <ac:spMk id="16" creationId="{5786B810-17FA-463F-8C1F-06C454E07794}"/>
          </ac:spMkLst>
        </pc:spChg>
      </pc:sldChg>
      <pc:sldChg chg="addSp delSp modSp mod">
        <pc:chgData name="Ricardo Provenzi Dias | Núcleo Reestruturação e Performance" userId="727d21fa-7a23-4a9d-8099-5d1c8a5da9ca" providerId="ADAL" clId="{49B0E923-D61A-48F1-8A6E-56C2BD3F8505}" dt="2021-11-22T18:22:44.378" v="14" actId="21"/>
        <pc:sldMkLst>
          <pc:docMk/>
          <pc:sldMk cId="3064054227" sldId="1333"/>
        </pc:sldMkLst>
        <pc:spChg chg="mod">
          <ac:chgData name="Ricardo Provenzi Dias | Núcleo Reestruturação e Performance" userId="727d21fa-7a23-4a9d-8099-5d1c8a5da9ca" providerId="ADAL" clId="{49B0E923-D61A-48F1-8A6E-56C2BD3F8505}" dt="2021-11-22T18:01:36.406" v="4" actId="1076"/>
          <ac:spMkLst>
            <pc:docMk/>
            <pc:sldMk cId="3064054227" sldId="1333"/>
            <ac:spMk id="7" creationId="{524BF6A7-FCC5-494A-B221-1D08F8A48F06}"/>
          </ac:spMkLst>
        </pc:spChg>
        <pc:graphicFrameChg chg="modGraphic">
          <ac:chgData name="Ricardo Provenzi Dias | Núcleo Reestruturação e Performance" userId="727d21fa-7a23-4a9d-8099-5d1c8a5da9ca" providerId="ADAL" clId="{49B0E923-D61A-48F1-8A6E-56C2BD3F8505}" dt="2021-11-22T18:22:32.635" v="9" actId="14100"/>
          <ac:graphicFrameMkLst>
            <pc:docMk/>
            <pc:sldMk cId="3064054227" sldId="1333"/>
            <ac:graphicFrameMk id="3" creationId="{CC0D0181-EBA2-4A7C-9C5A-98CA730488E7}"/>
          </ac:graphicFrameMkLst>
        </pc:graphicFrameChg>
        <pc:graphicFrameChg chg="add del mod">
          <ac:chgData name="Ricardo Provenzi Dias | Núcleo Reestruturação e Performance" userId="727d21fa-7a23-4a9d-8099-5d1c8a5da9ca" providerId="ADAL" clId="{49B0E923-D61A-48F1-8A6E-56C2BD3F8505}" dt="2021-11-22T18:22:44.378" v="14" actId="21"/>
          <ac:graphicFrameMkLst>
            <pc:docMk/>
            <pc:sldMk cId="3064054227" sldId="1333"/>
            <ac:graphicFrameMk id="8" creationId="{D3AD40FB-F86F-494D-854D-C3740EDE502C}"/>
          </ac:graphicFrameMkLst>
        </pc:graphicFrameChg>
      </pc:sldChg>
      <pc:sldChg chg="addCm">
        <pc:chgData name="Ricardo Provenzi Dias | Núcleo Reestruturação e Performance" userId="727d21fa-7a23-4a9d-8099-5d1c8a5da9ca" providerId="ADAL" clId="{49B0E923-D61A-48F1-8A6E-56C2BD3F8505}" dt="2021-11-22T18:33:30.696" v="180"/>
        <pc:sldMkLst>
          <pc:docMk/>
          <pc:sldMk cId="1487227126" sldId="1339"/>
        </pc:sldMkLst>
      </pc:sldChg>
      <pc:sldChg chg="modSp mod">
        <pc:chgData name="Ricardo Provenzi Dias | Núcleo Reestruturação e Performance" userId="727d21fa-7a23-4a9d-8099-5d1c8a5da9ca" providerId="ADAL" clId="{49B0E923-D61A-48F1-8A6E-56C2BD3F8505}" dt="2021-11-22T18:24:00.503" v="70" actId="20577"/>
        <pc:sldMkLst>
          <pc:docMk/>
          <pc:sldMk cId="2303788196" sldId="1350"/>
        </pc:sldMkLst>
        <pc:spChg chg="mod">
          <ac:chgData name="Ricardo Provenzi Dias | Núcleo Reestruturação e Performance" userId="727d21fa-7a23-4a9d-8099-5d1c8a5da9ca" providerId="ADAL" clId="{49B0E923-D61A-48F1-8A6E-56C2BD3F8505}" dt="2021-11-22T18:24:00.503" v="70" actId="20577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Ricardo Provenzi Dias | Núcleo Reestruturação e Performance" userId="727d21fa-7a23-4a9d-8099-5d1c8a5da9ca" providerId="ADAL" clId="{49B0E923-D61A-48F1-8A6E-56C2BD3F8505}" dt="2021-11-22T18:02:36.859" v="8" actId="14100"/>
          <ac:graphicFrameMkLst>
            <pc:docMk/>
            <pc:sldMk cId="2303788196" sldId="1350"/>
            <ac:graphicFrameMk id="5" creationId="{00000000-0008-0000-0000-000004000000}"/>
          </ac:graphicFrameMkLst>
        </pc:graphicFrameChg>
      </pc:sldChg>
      <pc:sldChg chg="modSp mod">
        <pc:chgData name="Ricardo Provenzi Dias | Núcleo Reestruturação e Performance" userId="727d21fa-7a23-4a9d-8099-5d1c8a5da9ca" providerId="ADAL" clId="{49B0E923-D61A-48F1-8A6E-56C2BD3F8505}" dt="2021-11-22T18:37:47.137" v="185" actId="6549"/>
        <pc:sldMkLst>
          <pc:docMk/>
          <pc:sldMk cId="3104445173" sldId="1365"/>
        </pc:sldMkLst>
        <pc:spChg chg="mod">
          <ac:chgData name="Ricardo Provenzi Dias | Núcleo Reestruturação e Performance" userId="727d21fa-7a23-4a9d-8099-5d1c8a5da9ca" providerId="ADAL" clId="{49B0E923-D61A-48F1-8A6E-56C2BD3F8505}" dt="2021-11-22T18:37:47.137" v="185" actId="6549"/>
          <ac:spMkLst>
            <pc:docMk/>
            <pc:sldMk cId="3104445173" sldId="1365"/>
            <ac:spMk id="8" creationId="{22613F70-1F95-463F-BFDB-8B15297559E4}"/>
          </ac:spMkLst>
        </pc:spChg>
      </pc:sldChg>
      <pc:sldChg chg="addSp delSp modSp mod">
        <pc:chgData name="Ricardo Provenzi Dias | Núcleo Reestruturação e Performance" userId="727d21fa-7a23-4a9d-8099-5d1c8a5da9ca" providerId="ADAL" clId="{49B0E923-D61A-48F1-8A6E-56C2BD3F8505}" dt="2021-11-22T18:30:58.452" v="177" actId="1076"/>
        <pc:sldMkLst>
          <pc:docMk/>
          <pc:sldMk cId="1747746632" sldId="1390"/>
        </pc:sldMkLst>
        <pc:graphicFrameChg chg="del mod modGraphic">
          <ac:chgData name="Ricardo Provenzi Dias | Núcleo Reestruturação e Performance" userId="727d21fa-7a23-4a9d-8099-5d1c8a5da9ca" providerId="ADAL" clId="{49B0E923-D61A-48F1-8A6E-56C2BD3F8505}" dt="2021-11-22T18:22:37.623" v="11" actId="21"/>
          <ac:graphicFrameMkLst>
            <pc:docMk/>
            <pc:sldMk cId="1747746632" sldId="1390"/>
            <ac:graphicFrameMk id="3" creationId="{70446D90-471E-4C7A-A58C-5282FCFF1281}"/>
          </ac:graphicFrameMkLst>
        </pc:graphicFrameChg>
        <pc:graphicFrameChg chg="add mod modGraphic">
          <ac:chgData name="Ricardo Provenzi Dias | Núcleo Reestruturação e Performance" userId="727d21fa-7a23-4a9d-8099-5d1c8a5da9ca" providerId="ADAL" clId="{49B0E923-D61A-48F1-8A6E-56C2BD3F8505}" dt="2021-11-22T18:30:58.452" v="177" actId="1076"/>
          <ac:graphicFrameMkLst>
            <pc:docMk/>
            <pc:sldMk cId="1747746632" sldId="1390"/>
            <ac:graphicFrameMk id="8" creationId="{C617D4FF-F8EA-454A-A712-400811634EE3}"/>
          </ac:graphicFrameMkLst>
        </pc:graphicFrameChg>
      </pc:sldChg>
      <pc:sldChg chg="modSp mod">
        <pc:chgData name="Ricardo Provenzi Dias | Núcleo Reestruturação e Performance" userId="727d21fa-7a23-4a9d-8099-5d1c8a5da9ca" providerId="ADAL" clId="{49B0E923-D61A-48F1-8A6E-56C2BD3F8505}" dt="2021-11-22T18:25:57.120" v="113" actId="20577"/>
        <pc:sldMkLst>
          <pc:docMk/>
          <pc:sldMk cId="2218299428" sldId="1395"/>
        </pc:sldMkLst>
        <pc:spChg chg="mod">
          <ac:chgData name="Ricardo Provenzi Dias | Núcleo Reestruturação e Performance" userId="727d21fa-7a23-4a9d-8099-5d1c8a5da9ca" providerId="ADAL" clId="{49B0E923-D61A-48F1-8A6E-56C2BD3F8505}" dt="2021-11-22T18:25:57.120" v="113" actId="20577"/>
          <ac:spMkLst>
            <pc:docMk/>
            <pc:sldMk cId="2218299428" sldId="1395"/>
            <ac:spMk id="6" creationId="{F8992120-D949-4EB5-9671-F6D7A05C1B43}"/>
          </ac:spMkLst>
        </pc:spChg>
      </pc:sldChg>
      <pc:sldChg chg="modSp mod">
        <pc:chgData name="Ricardo Provenzi Dias | Núcleo Reestruturação e Performance" userId="727d21fa-7a23-4a9d-8099-5d1c8a5da9ca" providerId="ADAL" clId="{49B0E923-D61A-48F1-8A6E-56C2BD3F8505}" dt="2021-11-22T18:32:07.769" v="179" actId="122"/>
        <pc:sldMkLst>
          <pc:docMk/>
          <pc:sldMk cId="1844770847" sldId="1396"/>
        </pc:sldMkLst>
        <pc:graphicFrameChg chg="mod modGraphic">
          <ac:chgData name="Ricardo Provenzi Dias | Núcleo Reestruturação e Performance" userId="727d21fa-7a23-4a9d-8099-5d1c8a5da9ca" providerId="ADAL" clId="{49B0E923-D61A-48F1-8A6E-56C2BD3F8505}" dt="2021-11-22T18:32:07.769" v="179" actId="122"/>
          <ac:graphicFrameMkLst>
            <pc:docMk/>
            <pc:sldMk cId="1844770847" sldId="1396"/>
            <ac:graphicFrameMk id="4" creationId="{89CE7F8E-9B50-4D27-BBDD-438D449BD7EC}"/>
          </ac:graphicFrameMkLst>
        </pc:graphicFrameChg>
      </pc:sldChg>
      <pc:sldChg chg="modSp mod">
        <pc:chgData name="Ricardo Provenzi Dias | Núcleo Reestruturação e Performance" userId="727d21fa-7a23-4a9d-8099-5d1c8a5da9ca" providerId="ADAL" clId="{49B0E923-D61A-48F1-8A6E-56C2BD3F8505}" dt="2021-11-22T18:28:16.984" v="173" actId="13926"/>
        <pc:sldMkLst>
          <pc:docMk/>
          <pc:sldMk cId="4167678460" sldId="1411"/>
        </pc:sldMkLst>
        <pc:spChg chg="mod">
          <ac:chgData name="Ricardo Provenzi Dias | Núcleo Reestruturação e Performance" userId="727d21fa-7a23-4a9d-8099-5d1c8a5da9ca" providerId="ADAL" clId="{49B0E923-D61A-48F1-8A6E-56C2BD3F8505}" dt="2021-11-22T18:28:16.984" v="173" actId="13926"/>
          <ac:spMkLst>
            <pc:docMk/>
            <pc:sldMk cId="4167678460" sldId="1411"/>
            <ac:spMk id="2" creationId="{B5F23FB8-A076-4C30-838D-1E703B5A22E6}"/>
          </ac:spMkLst>
        </pc:spChg>
      </pc:sldChg>
      <pc:sldChg chg="modSp mod">
        <pc:chgData name="Ricardo Provenzi Dias | Núcleo Reestruturação e Performance" userId="727d21fa-7a23-4a9d-8099-5d1c8a5da9ca" providerId="ADAL" clId="{49B0E923-D61A-48F1-8A6E-56C2BD3F8505}" dt="2021-11-22T18:28:47.320" v="176" actId="1076"/>
        <pc:sldMkLst>
          <pc:docMk/>
          <pc:sldMk cId="4095006050" sldId="1418"/>
        </pc:sldMkLst>
        <pc:spChg chg="mod">
          <ac:chgData name="Ricardo Provenzi Dias | Núcleo Reestruturação e Performance" userId="727d21fa-7a23-4a9d-8099-5d1c8a5da9ca" providerId="ADAL" clId="{49B0E923-D61A-48F1-8A6E-56C2BD3F8505}" dt="2021-11-22T18:28:31.601" v="175" actId="1076"/>
          <ac:spMkLst>
            <pc:docMk/>
            <pc:sldMk cId="4095006050" sldId="1418"/>
            <ac:spMk id="5" creationId="{3B21C6C5-6D1D-47DA-8E05-8BDE2B0E136B}"/>
          </ac:spMkLst>
        </pc:spChg>
        <pc:graphicFrameChg chg="mod">
          <ac:chgData name="Ricardo Provenzi Dias | Núcleo Reestruturação e Performance" userId="727d21fa-7a23-4a9d-8099-5d1c8a5da9ca" providerId="ADAL" clId="{49B0E923-D61A-48F1-8A6E-56C2BD3F8505}" dt="2021-11-22T18:28:47.320" v="176" actId="1076"/>
          <ac:graphicFrameMkLst>
            <pc:docMk/>
            <pc:sldMk cId="4095006050" sldId="1418"/>
            <ac:graphicFrameMk id="2" creationId="{80795AC6-7755-444A-B315-178D0766403E}"/>
          </ac:graphicFrameMkLst>
        </pc:graphicFrameChg>
      </pc:sldChg>
      <pc:sldChg chg="modSp mod">
        <pc:chgData name="Ricardo Provenzi Dias | Núcleo Reestruturação e Performance" userId="727d21fa-7a23-4a9d-8099-5d1c8a5da9ca" providerId="ADAL" clId="{49B0E923-D61A-48F1-8A6E-56C2BD3F8505}" dt="2021-11-22T17:45:55.601" v="1" actId="20577"/>
        <pc:sldMkLst>
          <pc:docMk/>
          <pc:sldMk cId="3063465389" sldId="1454"/>
        </pc:sldMkLst>
        <pc:spChg chg="mod">
          <ac:chgData name="Ricardo Provenzi Dias | Núcleo Reestruturação e Performance" userId="727d21fa-7a23-4a9d-8099-5d1c8a5da9ca" providerId="ADAL" clId="{49B0E923-D61A-48F1-8A6E-56C2BD3F8505}" dt="2021-11-22T17:45:55.601" v="1" actId="20577"/>
          <ac:spMkLst>
            <pc:docMk/>
            <pc:sldMk cId="3063465389" sldId="1454"/>
            <ac:spMk id="15" creationId="{4789250A-B981-43AA-8C27-D9ADF6E32D6C}"/>
          </ac:spMkLst>
        </pc:spChg>
      </pc:sldChg>
    </pc:docChg>
  </pc:docChgLst>
  <pc:docChgLst>
    <pc:chgData name="Daniel Kops" userId="89bb4887-0d96-4749-a719-a73ae3625c92" providerId="ADAL" clId="{6A6B2FFD-79A0-4421-891A-3ECEED361718}"/>
    <pc:docChg chg="undo custSel modSld">
      <pc:chgData name="Daniel Kops" userId="89bb4887-0d96-4749-a719-a73ae3625c92" providerId="ADAL" clId="{6A6B2FFD-79A0-4421-891A-3ECEED361718}" dt="2021-07-07T13:56:37.317" v="234" actId="13926"/>
      <pc:docMkLst>
        <pc:docMk/>
      </pc:docMkLst>
      <pc:sldChg chg="modSp mod">
        <pc:chgData name="Daniel Kops" userId="89bb4887-0d96-4749-a719-a73ae3625c92" providerId="ADAL" clId="{6A6B2FFD-79A0-4421-891A-3ECEED361718}" dt="2021-07-07T13:56:37.317" v="234" actId="13926"/>
        <pc:sldMkLst>
          <pc:docMk/>
          <pc:sldMk cId="4167678460" sldId="1411"/>
        </pc:sldMkLst>
        <pc:spChg chg="mod">
          <ac:chgData name="Daniel Kops" userId="89bb4887-0d96-4749-a719-a73ae3625c92" providerId="ADAL" clId="{6A6B2FFD-79A0-4421-891A-3ECEED361718}" dt="2021-07-07T13:56:37.317" v="234" actId="13926"/>
          <ac:spMkLst>
            <pc:docMk/>
            <pc:sldMk cId="4167678460" sldId="1411"/>
            <ac:spMk id="2" creationId="{B5F23FB8-A076-4C30-838D-1E703B5A22E6}"/>
          </ac:spMkLst>
        </pc:spChg>
      </pc:sldChg>
      <pc:sldChg chg="modSp mod">
        <pc:chgData name="Daniel Kops" userId="89bb4887-0d96-4749-a719-a73ae3625c92" providerId="ADAL" clId="{6A6B2FFD-79A0-4421-891A-3ECEED361718}" dt="2021-07-07T13:23:53.073" v="142" actId="20577"/>
        <pc:sldMkLst>
          <pc:docMk/>
          <pc:sldMk cId="4095006050" sldId="1418"/>
        </pc:sldMkLst>
        <pc:spChg chg="mod">
          <ac:chgData name="Daniel Kops" userId="89bb4887-0d96-4749-a719-a73ae3625c92" providerId="ADAL" clId="{6A6B2FFD-79A0-4421-891A-3ECEED361718}" dt="2021-07-07T13:23:53.073" v="142" actId="20577"/>
          <ac:spMkLst>
            <pc:docMk/>
            <pc:sldMk cId="4095006050" sldId="1418"/>
            <ac:spMk id="5" creationId="{3B21C6C5-6D1D-47DA-8E05-8BDE2B0E136B}"/>
          </ac:spMkLst>
        </pc:spChg>
      </pc:sldChg>
    </pc:docChg>
  </pc:docChgLst>
  <pc:docChgLst>
    <pc:chgData name="Fernanda Casia Dal Pupo Fior" userId="72e6e82d-e426-4b5d-92dc-5dcd598147b1" providerId="ADAL" clId="{02431C46-A665-4294-9622-52B8CCF73BA1}"/>
    <pc:docChg chg="undo custSel modSld">
      <pc:chgData name="Fernanda Casia Dal Pupo Fior" userId="72e6e82d-e426-4b5d-92dc-5dcd598147b1" providerId="ADAL" clId="{02431C46-A665-4294-9622-52B8CCF73BA1}" dt="2022-01-27T17:36:59.329" v="166" actId="20577"/>
      <pc:docMkLst>
        <pc:docMk/>
      </pc:docMkLst>
      <pc:sldChg chg="modSp mod">
        <pc:chgData name="Fernanda Casia Dal Pupo Fior" userId="72e6e82d-e426-4b5d-92dc-5dcd598147b1" providerId="ADAL" clId="{02431C46-A665-4294-9622-52B8CCF73BA1}" dt="2022-01-27T17:36:59.329" v="166" actId="20577"/>
        <pc:sldMkLst>
          <pc:docMk/>
          <pc:sldMk cId="4095006050" sldId="1418"/>
        </pc:sldMkLst>
        <pc:spChg chg="mod">
          <ac:chgData name="Fernanda Casia Dal Pupo Fior" userId="72e6e82d-e426-4b5d-92dc-5dcd598147b1" providerId="ADAL" clId="{02431C46-A665-4294-9622-52B8CCF73BA1}" dt="2022-01-27T17:36:59.329" v="166" actId="20577"/>
          <ac:spMkLst>
            <pc:docMk/>
            <pc:sldMk cId="4095006050" sldId="1418"/>
            <ac:spMk id="5" creationId="{3B21C6C5-6D1D-47DA-8E05-8BDE2B0E136B}"/>
          </ac:spMkLst>
        </pc:spChg>
        <pc:graphicFrameChg chg="mod modGraphic">
          <ac:chgData name="Fernanda Casia Dal Pupo Fior" userId="72e6e82d-e426-4b5d-92dc-5dcd598147b1" providerId="ADAL" clId="{02431C46-A665-4294-9622-52B8CCF73BA1}" dt="2022-01-27T17:36:52.851" v="152" actId="14734"/>
          <ac:graphicFrameMkLst>
            <pc:docMk/>
            <pc:sldMk cId="4095006050" sldId="1418"/>
            <ac:graphicFrameMk id="2" creationId="{80795AC6-7755-444A-B315-178D0766403E}"/>
          </ac:graphicFrameMkLst>
        </pc:graphicFrameChg>
      </pc:sldChg>
    </pc:docChg>
  </pc:docChgLst>
  <pc:docChgLst>
    <pc:chgData name="Daniel Kops" userId="89bb4887-0d96-4749-a719-a73ae3625c92" providerId="ADAL" clId="{B19ADE03-F3C1-4CC5-A83E-8598B1B1B22D}"/>
    <pc:docChg chg="undo custSel addSld delSld modSld modSection modNotesMaster modHandout">
      <pc:chgData name="Daniel Kops" userId="89bb4887-0d96-4749-a719-a73ae3625c92" providerId="ADAL" clId="{B19ADE03-F3C1-4CC5-A83E-8598B1B1B22D}" dt="2021-07-05T19:25:36.268" v="1093" actId="20577"/>
      <pc:docMkLst>
        <pc:docMk/>
      </pc:docMkLst>
      <pc:sldChg chg="del">
        <pc:chgData name="Daniel Kops" userId="89bb4887-0d96-4749-a719-a73ae3625c92" providerId="ADAL" clId="{B19ADE03-F3C1-4CC5-A83E-8598B1B1B22D}" dt="2021-07-05T13:37:13.778" v="1088" actId="47"/>
        <pc:sldMkLst>
          <pc:docMk/>
          <pc:sldMk cId="785397685" sldId="259"/>
        </pc:sldMkLst>
      </pc:sldChg>
      <pc:sldChg chg="modSp mod">
        <pc:chgData name="Daniel Kops" userId="89bb4887-0d96-4749-a719-a73ae3625c92" providerId="ADAL" clId="{B19ADE03-F3C1-4CC5-A83E-8598B1B1B22D}" dt="2021-07-05T13:37:17.668" v="1090" actId="20577"/>
        <pc:sldMkLst>
          <pc:docMk/>
          <pc:sldMk cId="0" sldId="749"/>
        </pc:sldMkLst>
        <pc:spChg chg="mod">
          <ac:chgData name="Daniel Kops" userId="89bb4887-0d96-4749-a719-a73ae3625c92" providerId="ADAL" clId="{B19ADE03-F3C1-4CC5-A83E-8598B1B1B22D}" dt="2021-07-05T13:37:17.668" v="1090" actId="20577"/>
          <ac:spMkLst>
            <pc:docMk/>
            <pc:sldMk cId="0" sldId="749"/>
            <ac:spMk id="16" creationId="{5786B810-17FA-463F-8C1F-06C454E07794}"/>
          </ac:spMkLst>
        </pc:spChg>
      </pc:sldChg>
      <pc:sldChg chg="modSp mod">
        <pc:chgData name="Daniel Kops" userId="89bb4887-0d96-4749-a719-a73ae3625c92" providerId="ADAL" clId="{B19ADE03-F3C1-4CC5-A83E-8598B1B1B22D}" dt="2021-07-02T20:23:35.786" v="138" actId="20577"/>
        <pc:sldMkLst>
          <pc:docMk/>
          <pc:sldMk cId="3275463655" sldId="1317"/>
        </pc:sldMkLst>
        <pc:spChg chg="mod">
          <ac:chgData name="Daniel Kops" userId="89bb4887-0d96-4749-a719-a73ae3625c92" providerId="ADAL" clId="{B19ADE03-F3C1-4CC5-A83E-8598B1B1B22D}" dt="2021-07-02T20:23:35.786" v="138" actId="20577"/>
          <ac:spMkLst>
            <pc:docMk/>
            <pc:sldMk cId="3275463655" sldId="1317"/>
            <ac:spMk id="6" creationId="{EE42AE11-4358-4CEA-8D6E-C776C92A2779}"/>
          </ac:spMkLst>
        </pc:spChg>
      </pc:sldChg>
      <pc:sldChg chg="modSp add mod">
        <pc:chgData name="Daniel Kops" userId="89bb4887-0d96-4749-a719-a73ae3625c92" providerId="ADAL" clId="{B19ADE03-F3C1-4CC5-A83E-8598B1B1B22D}" dt="2021-07-02T19:11:16.623" v="9" actId="207"/>
        <pc:sldMkLst>
          <pc:docMk/>
          <pc:sldMk cId="3304947226" sldId="1324"/>
        </pc:sldMkLst>
        <pc:picChg chg="mod">
          <ac:chgData name="Daniel Kops" userId="89bb4887-0d96-4749-a719-a73ae3625c92" providerId="ADAL" clId="{B19ADE03-F3C1-4CC5-A83E-8598B1B1B22D}" dt="2021-07-02T19:11:16.623" v="9" actId="207"/>
          <ac:picMkLst>
            <pc:docMk/>
            <pc:sldMk cId="3304947226" sldId="1324"/>
            <ac:picMk id="3" creationId="{2B440F91-9322-4388-BDA4-AED4A984067A}"/>
          </ac:picMkLst>
        </pc:picChg>
        <pc:picChg chg="mod">
          <ac:chgData name="Daniel Kops" userId="89bb4887-0d96-4749-a719-a73ae3625c92" providerId="ADAL" clId="{B19ADE03-F3C1-4CC5-A83E-8598B1B1B22D}" dt="2021-07-02T19:11:13.004" v="3" actId="207"/>
          <ac:picMkLst>
            <pc:docMk/>
            <pc:sldMk cId="3304947226" sldId="1324"/>
            <ac:picMk id="50" creationId="{67DE5C8D-3E55-4875-8C85-05132B65C947}"/>
          </ac:picMkLst>
        </pc:picChg>
        <pc:picChg chg="mod">
          <ac:chgData name="Daniel Kops" userId="89bb4887-0d96-4749-a719-a73ae3625c92" providerId="ADAL" clId="{B19ADE03-F3C1-4CC5-A83E-8598B1B1B22D}" dt="2021-07-02T19:11:13.788" v="4" actId="207"/>
          <ac:picMkLst>
            <pc:docMk/>
            <pc:sldMk cId="3304947226" sldId="1324"/>
            <ac:picMk id="51" creationId="{921E4A76-BA72-4C5F-94FB-E4CE0CF50F66}"/>
          </ac:picMkLst>
        </pc:picChg>
        <pc:picChg chg="mod">
          <ac:chgData name="Daniel Kops" userId="89bb4887-0d96-4749-a719-a73ae3625c92" providerId="ADAL" clId="{B19ADE03-F3C1-4CC5-A83E-8598B1B1B22D}" dt="2021-07-02T19:11:14.478" v="5" actId="207"/>
          <ac:picMkLst>
            <pc:docMk/>
            <pc:sldMk cId="3304947226" sldId="1324"/>
            <ac:picMk id="52" creationId="{3F62B560-356C-4D6A-96B3-B6FE855B341F}"/>
          </ac:picMkLst>
        </pc:picChg>
        <pc:picChg chg="mod">
          <ac:chgData name="Daniel Kops" userId="89bb4887-0d96-4749-a719-a73ae3625c92" providerId="ADAL" clId="{B19ADE03-F3C1-4CC5-A83E-8598B1B1B22D}" dt="2021-07-02T19:11:15.144" v="6" actId="207"/>
          <ac:picMkLst>
            <pc:docMk/>
            <pc:sldMk cId="3304947226" sldId="1324"/>
            <ac:picMk id="53" creationId="{38309909-95CC-4C7E-8EBC-AECE779FF409}"/>
          </ac:picMkLst>
        </pc:picChg>
        <pc:picChg chg="mod">
          <ac:chgData name="Daniel Kops" userId="89bb4887-0d96-4749-a719-a73ae3625c92" providerId="ADAL" clId="{B19ADE03-F3C1-4CC5-A83E-8598B1B1B22D}" dt="2021-07-02T19:11:15.599" v="7" actId="207"/>
          <ac:picMkLst>
            <pc:docMk/>
            <pc:sldMk cId="3304947226" sldId="1324"/>
            <ac:picMk id="54" creationId="{2C5FA0B3-AC3F-49F1-B545-368BC782BA67}"/>
          </ac:picMkLst>
        </pc:picChg>
        <pc:picChg chg="mod">
          <ac:chgData name="Daniel Kops" userId="89bb4887-0d96-4749-a719-a73ae3625c92" providerId="ADAL" clId="{B19ADE03-F3C1-4CC5-A83E-8598B1B1B22D}" dt="2021-07-02T19:11:16.110" v="8" actId="207"/>
          <ac:picMkLst>
            <pc:docMk/>
            <pc:sldMk cId="3304947226" sldId="1324"/>
            <ac:picMk id="55" creationId="{28C6BFDD-C781-4132-A8F0-2FE79B60C9E3}"/>
          </ac:picMkLst>
        </pc:picChg>
      </pc:sldChg>
      <pc:sldChg chg="modSp mod">
        <pc:chgData name="Daniel Kops" userId="89bb4887-0d96-4749-a719-a73ae3625c92" providerId="ADAL" clId="{B19ADE03-F3C1-4CC5-A83E-8598B1B1B22D}" dt="2021-07-05T12:48:52.383" v="687" actId="255"/>
        <pc:sldMkLst>
          <pc:docMk/>
          <pc:sldMk cId="3064054227" sldId="1333"/>
        </pc:sldMkLst>
        <pc:spChg chg="mod">
          <ac:chgData name="Daniel Kops" userId="89bb4887-0d96-4749-a719-a73ae3625c92" providerId="ADAL" clId="{B19ADE03-F3C1-4CC5-A83E-8598B1B1B22D}" dt="2021-07-05T12:48:52.383" v="687" actId="255"/>
          <ac:spMkLst>
            <pc:docMk/>
            <pc:sldMk cId="3064054227" sldId="1333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B19ADE03-F3C1-4CC5-A83E-8598B1B1B22D}" dt="2021-07-02T20:54:12.054" v="418" actId="122"/>
          <ac:graphicFrameMkLst>
            <pc:docMk/>
            <pc:sldMk cId="3064054227" sldId="1333"/>
            <ac:graphicFrameMk id="3" creationId="{00000000-0000-0000-0000-000000000000}"/>
          </ac:graphicFrameMkLst>
        </pc:graphicFrameChg>
      </pc:sldChg>
      <pc:sldChg chg="modSp add mod">
        <pc:chgData name="Daniel Kops" userId="89bb4887-0d96-4749-a719-a73ae3625c92" providerId="ADAL" clId="{B19ADE03-F3C1-4CC5-A83E-8598B1B1B22D}" dt="2021-07-02T19:14:51.054" v="22" actId="207"/>
        <pc:sldMkLst>
          <pc:docMk/>
          <pc:sldMk cId="1955048611" sldId="1338"/>
        </pc:sldMkLst>
        <pc:spChg chg="mod">
          <ac:chgData name="Daniel Kops" userId="89bb4887-0d96-4749-a719-a73ae3625c92" providerId="ADAL" clId="{B19ADE03-F3C1-4CC5-A83E-8598B1B1B22D}" dt="2021-07-02T19:14:51.054" v="22" actId="207"/>
          <ac:spMkLst>
            <pc:docMk/>
            <pc:sldMk cId="1955048611" sldId="1338"/>
            <ac:spMk id="13" creationId="{397D9E48-F4D7-47E7-9239-B5E45EB49AEA}"/>
          </ac:spMkLst>
        </pc:spChg>
        <pc:spChg chg="mod">
          <ac:chgData name="Daniel Kops" userId="89bb4887-0d96-4749-a719-a73ae3625c92" providerId="ADAL" clId="{B19ADE03-F3C1-4CC5-A83E-8598B1B1B22D}" dt="2021-07-02T19:14:44.460" v="20" actId="207"/>
          <ac:spMkLst>
            <pc:docMk/>
            <pc:sldMk cId="1955048611" sldId="1338"/>
            <ac:spMk id="18" creationId="{3669B450-6E3B-4E40-8FF7-3DF412CBE89B}"/>
          </ac:spMkLst>
        </pc:spChg>
        <pc:spChg chg="mod">
          <ac:chgData name="Daniel Kops" userId="89bb4887-0d96-4749-a719-a73ae3625c92" providerId="ADAL" clId="{B19ADE03-F3C1-4CC5-A83E-8598B1B1B22D}" dt="2021-07-02T19:14:49.671" v="21" actId="207"/>
          <ac:spMkLst>
            <pc:docMk/>
            <pc:sldMk cId="1955048611" sldId="1338"/>
            <ac:spMk id="22" creationId="{A513C745-5290-4858-9CC6-E24EDCD2988F}"/>
          </ac:spMkLst>
        </pc:spChg>
      </pc:sldChg>
      <pc:sldChg chg="addSp delSp modSp mod">
        <pc:chgData name="Daniel Kops" userId="89bb4887-0d96-4749-a719-a73ae3625c92" providerId="ADAL" clId="{B19ADE03-F3C1-4CC5-A83E-8598B1B1B22D}" dt="2021-07-05T13:34:46.244" v="829"/>
        <pc:sldMkLst>
          <pc:docMk/>
          <pc:sldMk cId="1487227126" sldId="1339"/>
        </pc:sldMkLst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65" creationId="{EEAC8FC8-576E-40FF-87C7-493990BDF0C3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72" creationId="{3A1589FB-3DC1-4D8D-B88F-800955C19BCE}"/>
          </ac:spMkLst>
        </pc:spChg>
        <pc:spChg chg="mod">
          <ac:chgData name="Daniel Kops" userId="89bb4887-0d96-4749-a719-a73ae3625c92" providerId="ADAL" clId="{B19ADE03-F3C1-4CC5-A83E-8598B1B1B22D}" dt="2021-07-05T13:34:44.144" v="828" actId="20577"/>
          <ac:spMkLst>
            <pc:docMk/>
            <pc:sldMk cId="1487227126" sldId="1339"/>
            <ac:spMk id="73" creationId="{5EC8C943-FE44-4D3C-89D0-F3D6E252825D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74" creationId="{1852B2DB-C278-4D39-9CCC-69913205509F}"/>
          </ac:spMkLst>
        </pc:spChg>
        <pc:spChg chg="mod">
          <ac:chgData name="Daniel Kops" userId="89bb4887-0d96-4749-a719-a73ae3625c92" providerId="ADAL" clId="{B19ADE03-F3C1-4CC5-A83E-8598B1B1B22D}" dt="2021-07-05T13:34:13.182" v="796" actId="208"/>
          <ac:spMkLst>
            <pc:docMk/>
            <pc:sldMk cId="1487227126" sldId="1339"/>
            <ac:spMk id="76" creationId="{65438894-5CD1-4CF3-8799-2B8F3964417E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77" creationId="{292CE189-5D4E-4EFF-8792-FB3D0EE882D4}"/>
          </ac:spMkLst>
        </pc:spChg>
        <pc:spChg chg="mod">
          <ac:chgData name="Daniel Kops" userId="89bb4887-0d96-4749-a719-a73ae3625c92" providerId="ADAL" clId="{B19ADE03-F3C1-4CC5-A83E-8598B1B1B22D}" dt="2021-07-05T13:34:46.244" v="829"/>
          <ac:spMkLst>
            <pc:docMk/>
            <pc:sldMk cId="1487227126" sldId="1339"/>
            <ac:spMk id="78" creationId="{CDA82B33-664B-418E-8506-C5DE8211FC30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79" creationId="{227924B8-F89A-4D26-B004-9F93753CECFA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80" creationId="{A177C509-58F4-4A8F-A7B9-DBA8A6B09511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81" creationId="{444169BA-F0CB-4497-A6D7-64DA153998DC}"/>
          </ac:spMkLst>
        </pc:spChg>
        <pc:spChg chg="add mod">
          <ac:chgData name="Daniel Kops" userId="89bb4887-0d96-4749-a719-a73ae3625c92" providerId="ADAL" clId="{B19ADE03-F3C1-4CC5-A83E-8598B1B1B22D}" dt="2021-07-05T12:41:20.431" v="605"/>
          <ac:spMkLst>
            <pc:docMk/>
            <pc:sldMk cId="1487227126" sldId="1339"/>
            <ac:spMk id="82" creationId="{37C2F26F-8AE7-49AC-A0CF-4411E3B78502}"/>
          </ac:spMkLst>
        </pc:spChg>
        <pc:spChg chg="mod">
          <ac:chgData name="Daniel Kops" userId="89bb4887-0d96-4749-a719-a73ae3625c92" providerId="ADAL" clId="{B19ADE03-F3C1-4CC5-A83E-8598B1B1B22D}" dt="2021-07-05T13:34:06.871" v="794" actId="208"/>
          <ac:spMkLst>
            <pc:docMk/>
            <pc:sldMk cId="1487227126" sldId="1339"/>
            <ac:spMk id="83" creationId="{C1139366-CA68-4F1D-A8A8-80C2AB40698F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84" creationId="{1DDEEF75-DF03-4CEC-8DEB-351EADB98549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85" creationId="{15E0B2BF-1309-41C5-9D66-009CCCA081AC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86" creationId="{E5BFB130-51C3-43ED-BBFD-2FB0FC935CE5}"/>
          </ac:spMkLst>
        </pc:spChg>
        <pc:spChg chg="mod">
          <ac:chgData name="Daniel Kops" userId="89bb4887-0d96-4749-a719-a73ae3625c92" providerId="ADAL" clId="{B19ADE03-F3C1-4CC5-A83E-8598B1B1B22D}" dt="2021-07-05T13:34:19.533" v="801" actId="207"/>
          <ac:spMkLst>
            <pc:docMk/>
            <pc:sldMk cId="1487227126" sldId="1339"/>
            <ac:spMk id="87" creationId="{D8A0DF42-4B5C-4648-89FB-2DE0AD7499FC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26" creationId="{5FF0446D-A188-4F0C-AF97-DB19E516BFFB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28" creationId="{8C3E11BF-5ABD-4B7E-AF67-7C4640CC2005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30" creationId="{EEB9D0F7-CE1B-4105-8F63-0AB26636C7B0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32" creationId="{D0BFAEF1-C1CA-4854-B06A-4D1E3E218196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34" creationId="{DE77C883-2CE8-4202-866C-A37BD47901B7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35" creationId="{36082F1A-EF62-4169-A304-BC87A56BB89C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36" creationId="{C999262F-8734-4D39-9CE6-EDB071D30A4B}"/>
          </ac:spMkLst>
        </pc:spChg>
        <pc:spChg chg="del">
          <ac:chgData name="Daniel Kops" userId="89bb4887-0d96-4749-a719-a73ae3625c92" providerId="ADAL" clId="{B19ADE03-F3C1-4CC5-A83E-8598B1B1B22D}" dt="2021-07-05T12:41:03.183" v="581" actId="478"/>
          <ac:spMkLst>
            <pc:docMk/>
            <pc:sldMk cId="1487227126" sldId="1339"/>
            <ac:spMk id="339" creationId="{BE7F8465-D905-4B99-A95E-50755D582B8F}"/>
          </ac:spMkLst>
        </pc:spChg>
        <pc:spChg chg="del">
          <ac:chgData name="Daniel Kops" userId="89bb4887-0d96-4749-a719-a73ae3625c92" providerId="ADAL" clId="{B19ADE03-F3C1-4CC5-A83E-8598B1B1B22D}" dt="2021-07-05T12:41:04.474" v="582" actId="478"/>
          <ac:spMkLst>
            <pc:docMk/>
            <pc:sldMk cId="1487227126" sldId="1339"/>
            <ac:spMk id="340" creationId="{318FB5A7-D604-4755-9B48-F815B08ECCEA}"/>
          </ac:spMkLst>
        </pc:spChg>
        <pc:spChg chg="del">
          <ac:chgData name="Daniel Kops" userId="89bb4887-0d96-4749-a719-a73ae3625c92" providerId="ADAL" clId="{B19ADE03-F3C1-4CC5-A83E-8598B1B1B22D}" dt="2021-07-05T12:41:19.953" v="604" actId="21"/>
          <ac:spMkLst>
            <pc:docMk/>
            <pc:sldMk cId="1487227126" sldId="1339"/>
            <ac:spMk id="353" creationId="{3559FD64-85AC-4D46-82D1-90D156264D78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65" creationId="{AA326395-AE4C-454D-B426-437805A1C379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70" creationId="{EDE15B24-296E-4263-85C5-356F22AD2EF6}"/>
          </ac:spMkLst>
        </pc:spChg>
        <pc:spChg chg="mod">
          <ac:chgData name="Daniel Kops" userId="89bb4887-0d96-4749-a719-a73ae3625c92" providerId="ADAL" clId="{B19ADE03-F3C1-4CC5-A83E-8598B1B1B22D}" dt="2021-07-05T13:34:37.714" v="816" actId="20577"/>
          <ac:spMkLst>
            <pc:docMk/>
            <pc:sldMk cId="1487227126" sldId="1339"/>
            <ac:spMk id="371" creationId="{465CED45-8F91-4582-8803-C08455E10CC6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72" creationId="{D30C1494-FA0B-435E-B5CC-085FEC07ADDF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77" creationId="{1852B2DB-C278-4D39-9CCC-69913205509F}"/>
          </ac:spMkLst>
        </pc:spChg>
        <pc:spChg chg="mod">
          <ac:chgData name="Daniel Kops" userId="89bb4887-0d96-4749-a719-a73ae3625c92" providerId="ADAL" clId="{B19ADE03-F3C1-4CC5-A83E-8598B1B1B22D}" dt="2021-07-05T13:34:20.817" v="802" actId="207"/>
          <ac:spMkLst>
            <pc:docMk/>
            <pc:sldMk cId="1487227126" sldId="1339"/>
            <ac:spMk id="378" creationId="{D3CC5E86-03E0-431D-9105-D14AA69D2EB9}"/>
          </ac:spMkLst>
        </pc:spChg>
        <pc:spChg chg="mod">
          <ac:chgData name="Daniel Kops" userId="89bb4887-0d96-4749-a719-a73ae3625c92" providerId="ADAL" clId="{B19ADE03-F3C1-4CC5-A83E-8598B1B1B22D}" dt="2021-07-05T13:34:21.184" v="803" actId="207"/>
          <ac:spMkLst>
            <pc:docMk/>
            <pc:sldMk cId="1487227126" sldId="1339"/>
            <ac:spMk id="379" creationId="{8A026150-43C4-4C3D-ABD2-DC4FA533A88C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80" creationId="{6B88BAE5-92BD-49E4-A869-1159AE6B3551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81" creationId="{6E19047A-7940-47C9-92D7-112E86DA9DA2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85" creationId="{0FC3E8D3-6064-40CA-BF91-EE92CB040D12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86" creationId="{61659D55-DFD6-4BD6-ACFD-27CC9910FEE7}"/>
          </ac:spMkLst>
        </pc:spChg>
        <pc:spChg chg="mod">
          <ac:chgData name="Daniel Kops" userId="89bb4887-0d96-4749-a719-a73ae3625c92" providerId="ADAL" clId="{B19ADE03-F3C1-4CC5-A83E-8598B1B1B22D}" dt="2021-07-05T13:34:27.331" v="804"/>
          <ac:spMkLst>
            <pc:docMk/>
            <pc:sldMk cId="1487227126" sldId="1339"/>
            <ac:spMk id="387" creationId="{EE262B77-7679-437E-8597-301FB1572735}"/>
          </ac:spMkLst>
        </pc:spChg>
        <pc:grpChg chg="mod">
          <ac:chgData name="Daniel Kops" userId="89bb4887-0d96-4749-a719-a73ae3625c92" providerId="ADAL" clId="{B19ADE03-F3C1-4CC5-A83E-8598B1B1B22D}" dt="2021-07-05T12:41:14.750" v="603" actId="1037"/>
          <ac:grpSpMkLst>
            <pc:docMk/>
            <pc:sldMk cId="1487227126" sldId="1339"/>
            <ac:grpSpMk id="338" creationId="{56E3E1C8-13BA-461A-8A78-A54AA2134D9A}"/>
          </ac:grpSpMkLst>
        </pc:grp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75" creationId="{289BD0A5-793D-492C-BF66-B43C94B9AD1E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25" creationId="{69C78807-BE8D-4B92-B4C0-ABDA38AF4AD9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27" creationId="{213E20C7-A334-4358-99C8-9CE58FEE519F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29" creationId="{8103DA50-99E5-4777-908D-24B6C25C0E47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31" creationId="{09FE79D4-231B-45F6-97F9-C19B1568440A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33" creationId="{98600B65-298F-4D10-8F89-741287971E2A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64" creationId="{2DBC047C-0FEE-44E7-8B60-DC38FD13E898}"/>
          </ac:cxnSpMkLst>
        </pc:cxnChg>
        <pc:cxnChg chg="mod">
          <ac:chgData name="Daniel Kops" userId="89bb4887-0d96-4749-a719-a73ae3625c92" providerId="ADAL" clId="{B19ADE03-F3C1-4CC5-A83E-8598B1B1B22D}" dt="2021-07-05T13:34:15.753" v="800" actId="208"/>
          <ac:cxnSpMkLst>
            <pc:docMk/>
            <pc:sldMk cId="1487227126" sldId="1339"/>
            <ac:cxnSpMk id="369" creationId="{F646A448-157A-4B17-AEAB-ED6D317C2D86}"/>
          </ac:cxnSpMkLst>
        </pc:cxnChg>
        <pc:cxnChg chg="mod">
          <ac:chgData name="Daniel Kops" userId="89bb4887-0d96-4749-a719-a73ae3625c92" providerId="ADAL" clId="{B19ADE03-F3C1-4CC5-A83E-8598B1B1B22D}" dt="2021-07-05T13:34:06.023" v="793" actId="208"/>
          <ac:cxnSpMkLst>
            <pc:docMk/>
            <pc:sldMk cId="1487227126" sldId="1339"/>
            <ac:cxnSpMk id="373" creationId="{2657164F-2813-4B69-A6C6-1BEAA62916BD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74" creationId="{0A60D836-2CEC-4924-A342-A5D062145BAD}"/>
          </ac:cxnSpMkLst>
        </pc:cxnChg>
      </pc:sldChg>
      <pc:sldChg chg="modSp mod">
        <pc:chgData name="Daniel Kops" userId="89bb4887-0d96-4749-a719-a73ae3625c92" providerId="ADAL" clId="{B19ADE03-F3C1-4CC5-A83E-8598B1B1B22D}" dt="2021-07-05T12:39:57.443" v="577" actId="1038"/>
        <pc:sldMkLst>
          <pc:docMk/>
          <pc:sldMk cId="1652522170" sldId="1342"/>
        </pc:sldMkLst>
        <pc:spChg chg="mod">
          <ac:chgData name="Daniel Kops" userId="89bb4887-0d96-4749-a719-a73ae3625c92" providerId="ADAL" clId="{B19ADE03-F3C1-4CC5-A83E-8598B1B1B22D}" dt="2021-07-05T12:39:57.443" v="577" actId="1038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Daniel Kops" userId="89bb4887-0d96-4749-a719-a73ae3625c92" providerId="ADAL" clId="{B19ADE03-F3C1-4CC5-A83E-8598B1B1B22D}" dt="2021-07-05T12:48:56.378" v="688" actId="255"/>
        <pc:sldMkLst>
          <pc:docMk/>
          <pc:sldMk cId="2303788196" sldId="1350"/>
        </pc:sldMkLst>
        <pc:spChg chg="mod">
          <ac:chgData name="Daniel Kops" userId="89bb4887-0d96-4749-a719-a73ae3625c92" providerId="ADAL" clId="{B19ADE03-F3C1-4CC5-A83E-8598B1B1B22D}" dt="2021-07-05T12:48:56.378" v="688" actId="255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B19ADE03-F3C1-4CC5-A83E-8598B1B1B22D}" dt="2021-07-05T12:43:47.093" v="615" actId="207"/>
          <ac:graphicFrameMkLst>
            <pc:docMk/>
            <pc:sldMk cId="2303788196" sldId="1350"/>
            <ac:graphicFrameMk id="4" creationId="{00000000-0008-0000-0000-000004000000}"/>
          </ac:graphicFrameMkLst>
        </pc:graphicFrameChg>
      </pc:sldChg>
      <pc:sldChg chg="modSp mod">
        <pc:chgData name="Daniel Kops" userId="89bb4887-0d96-4749-a719-a73ae3625c92" providerId="ADAL" clId="{B19ADE03-F3C1-4CC5-A83E-8598B1B1B22D}" dt="2021-07-05T12:51:18.066" v="723" actId="20577"/>
        <pc:sldMkLst>
          <pc:docMk/>
          <pc:sldMk cId="3104445173" sldId="1365"/>
        </pc:sldMkLst>
        <pc:spChg chg="mod">
          <ac:chgData name="Daniel Kops" userId="89bb4887-0d96-4749-a719-a73ae3625c92" providerId="ADAL" clId="{B19ADE03-F3C1-4CC5-A83E-8598B1B1B22D}" dt="2021-07-05T12:51:18.066" v="723" actId="20577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Daniel Kops" userId="89bb4887-0d96-4749-a719-a73ae3625c92" providerId="ADAL" clId="{B19ADE03-F3C1-4CC5-A83E-8598B1B1B22D}" dt="2021-07-02T20:25:34.915" v="161"/>
        <pc:sldMkLst>
          <pc:docMk/>
          <pc:sldMk cId="666382258" sldId="1374"/>
        </pc:sldMkLst>
        <pc:spChg chg="mod">
          <ac:chgData name="Daniel Kops" userId="89bb4887-0d96-4749-a719-a73ae3625c92" providerId="ADAL" clId="{B19ADE03-F3C1-4CC5-A83E-8598B1B1B22D}" dt="2021-07-02T19:12:23.472" v="15" actId="207"/>
          <ac:spMkLst>
            <pc:docMk/>
            <pc:sldMk cId="666382258" sldId="1374"/>
            <ac:spMk id="6" creationId="{EE42AE11-4358-4CEA-8D6E-C776C92A2779}"/>
          </ac:spMkLst>
        </pc:spChg>
        <pc:graphicFrameChg chg="mod">
          <ac:chgData name="Daniel Kops" userId="89bb4887-0d96-4749-a719-a73ae3625c92" providerId="ADAL" clId="{B19ADE03-F3C1-4CC5-A83E-8598B1B1B22D}" dt="2021-07-02T20:25:34.915" v="161"/>
          <ac:graphicFrameMkLst>
            <pc:docMk/>
            <pc:sldMk cId="666382258" sldId="1374"/>
            <ac:graphicFrameMk id="7" creationId="{258D9DB0-C8A5-4F98-A809-113F7A2D9644}"/>
          </ac:graphicFrameMkLst>
        </pc:graphicFrameChg>
      </pc:sldChg>
      <pc:sldChg chg="modSp mod">
        <pc:chgData name="Daniel Kops" userId="89bb4887-0d96-4749-a719-a73ae3625c92" providerId="ADAL" clId="{B19ADE03-F3C1-4CC5-A83E-8598B1B1B22D}" dt="2021-07-05T12:49:01.523" v="689" actId="255"/>
        <pc:sldMkLst>
          <pc:docMk/>
          <pc:sldMk cId="1747746632" sldId="1390"/>
        </pc:sldMkLst>
        <pc:spChg chg="mod">
          <ac:chgData name="Daniel Kops" userId="89bb4887-0d96-4749-a719-a73ae3625c92" providerId="ADAL" clId="{B19ADE03-F3C1-4CC5-A83E-8598B1B1B22D}" dt="2021-07-05T12:49:01.523" v="689" actId="255"/>
          <ac:spMkLst>
            <pc:docMk/>
            <pc:sldMk cId="1747746632" sldId="1390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B19ADE03-F3C1-4CC5-A83E-8598B1B1B22D}" dt="2021-07-02T20:54:48.915" v="419"/>
          <ac:graphicFrameMkLst>
            <pc:docMk/>
            <pc:sldMk cId="1747746632" sldId="1390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B19ADE03-F3C1-4CC5-A83E-8598B1B1B22D}" dt="2021-07-05T12:49:05.701" v="690" actId="255"/>
        <pc:sldMkLst>
          <pc:docMk/>
          <pc:sldMk cId="2218299428" sldId="1395"/>
        </pc:sldMkLst>
        <pc:spChg chg="mod">
          <ac:chgData name="Daniel Kops" userId="89bb4887-0d96-4749-a719-a73ae3625c92" providerId="ADAL" clId="{B19ADE03-F3C1-4CC5-A83E-8598B1B1B22D}" dt="2021-07-05T12:49:05.701" v="690" actId="255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B19ADE03-F3C1-4CC5-A83E-8598B1B1B22D}" dt="2021-07-05T12:43:56.797" v="617" actId="207"/>
          <ac:graphicFrameMkLst>
            <pc:docMk/>
            <pc:sldMk cId="2218299428" sldId="1395"/>
            <ac:graphicFrameMk id="4" creationId="{00000000-0008-0000-0100-000003000000}"/>
          </ac:graphicFrameMkLst>
        </pc:graphicFrameChg>
      </pc:sldChg>
      <pc:sldChg chg="modSp mod">
        <pc:chgData name="Daniel Kops" userId="89bb4887-0d96-4749-a719-a73ae3625c92" providerId="ADAL" clId="{B19ADE03-F3C1-4CC5-A83E-8598B1B1B22D}" dt="2021-07-05T12:47:04.470" v="653" actId="1076"/>
        <pc:sldMkLst>
          <pc:docMk/>
          <pc:sldMk cId="1844770847" sldId="1396"/>
        </pc:sldMkLst>
        <pc:graphicFrameChg chg="mod modGraphic">
          <ac:chgData name="Daniel Kops" userId="89bb4887-0d96-4749-a719-a73ae3625c92" providerId="ADAL" clId="{B19ADE03-F3C1-4CC5-A83E-8598B1B1B22D}" dt="2021-07-05T12:47:04.470" v="653" actId="1076"/>
          <ac:graphicFrameMkLst>
            <pc:docMk/>
            <pc:sldMk cId="1844770847" sldId="1396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B19ADE03-F3C1-4CC5-A83E-8598B1B1B22D}" dt="2021-07-05T12:55:46.954" v="750" actId="14826"/>
        <pc:sldMkLst>
          <pc:docMk/>
          <pc:sldMk cId="4167678460" sldId="1411"/>
        </pc:sldMkLst>
        <pc:spChg chg="mod">
          <ac:chgData name="Daniel Kops" userId="89bb4887-0d96-4749-a719-a73ae3625c92" providerId="ADAL" clId="{B19ADE03-F3C1-4CC5-A83E-8598B1B1B22D}" dt="2021-07-05T12:51:38.395" v="724" actId="6549"/>
          <ac:spMkLst>
            <pc:docMk/>
            <pc:sldMk cId="4167678460" sldId="1411"/>
            <ac:spMk id="2" creationId="{B5F23FB8-A076-4C30-838D-1E703B5A22E6}"/>
          </ac:spMkLst>
        </pc:spChg>
        <pc:picChg chg="mod">
          <ac:chgData name="Daniel Kops" userId="89bb4887-0d96-4749-a719-a73ae3625c92" providerId="ADAL" clId="{B19ADE03-F3C1-4CC5-A83E-8598B1B1B22D}" dt="2021-07-05T12:55:46.954" v="750" actId="14826"/>
          <ac:picMkLst>
            <pc:docMk/>
            <pc:sldMk cId="4167678460" sldId="1411"/>
            <ac:picMk id="3" creationId="{5CBDBCD0-61A7-4855-9567-FD3141B27F28}"/>
          </ac:picMkLst>
        </pc:picChg>
      </pc:sldChg>
      <pc:sldChg chg="addSp delSp modSp mod">
        <pc:chgData name="Daniel Kops" userId="89bb4887-0d96-4749-a719-a73ae3625c92" providerId="ADAL" clId="{B19ADE03-F3C1-4CC5-A83E-8598B1B1B22D}" dt="2021-07-05T19:25:32.106" v="1092" actId="20577"/>
        <pc:sldMkLst>
          <pc:docMk/>
          <pc:sldMk cId="3384736482" sldId="1415"/>
        </pc:sldMkLst>
        <pc:spChg chg="add del mod">
          <ac:chgData name="Daniel Kops" userId="89bb4887-0d96-4749-a719-a73ae3625c92" providerId="ADAL" clId="{B19ADE03-F3C1-4CC5-A83E-8598B1B1B22D}" dt="2021-07-02T19:17:10.846" v="24" actId="478"/>
          <ac:spMkLst>
            <pc:docMk/>
            <pc:sldMk cId="3384736482" sldId="1415"/>
            <ac:spMk id="3" creationId="{1F4905D4-85D2-4C91-95F9-2221256C1929}"/>
          </ac:spMkLst>
        </pc:spChg>
        <pc:spChg chg="add mod">
          <ac:chgData name="Daniel Kops" userId="89bb4887-0d96-4749-a719-a73ae3625c92" providerId="ADAL" clId="{B19ADE03-F3C1-4CC5-A83E-8598B1B1B22D}" dt="2021-07-05T19:25:32.106" v="1092" actId="20577"/>
          <ac:spMkLst>
            <pc:docMk/>
            <pc:sldMk cId="3384736482" sldId="1415"/>
            <ac:spMk id="8" creationId="{465C4BDC-FE7A-4609-B785-43F5931F4B68}"/>
          </ac:spMkLst>
        </pc:spChg>
        <pc:spChg chg="del">
          <ac:chgData name="Daniel Kops" userId="89bb4887-0d96-4749-a719-a73ae3625c92" providerId="ADAL" clId="{B19ADE03-F3C1-4CC5-A83E-8598B1B1B22D}" dt="2021-07-02T19:17:09.732" v="23" actId="478"/>
          <ac:spMkLst>
            <pc:docMk/>
            <pc:sldMk cId="3384736482" sldId="1415"/>
            <ac:spMk id="12" creationId="{DC0E1C92-D8AE-4A4B-8E7D-9DD9145D36A7}"/>
          </ac:spMkLst>
        </pc:spChg>
        <pc:spChg chg="mod">
          <ac:chgData name="Daniel Kops" userId="89bb4887-0d96-4749-a719-a73ae3625c92" providerId="ADAL" clId="{B19ADE03-F3C1-4CC5-A83E-8598B1B1B22D}" dt="2021-07-02T19:23:45.866" v="124" actId="20577"/>
          <ac:spMkLst>
            <pc:docMk/>
            <pc:sldMk cId="3384736482" sldId="1415"/>
            <ac:spMk id="505" creationId="{297C8EBD-2AEE-450B-99BC-1D7B409A44B7}"/>
          </ac:spMkLst>
        </pc:spChg>
        <pc:picChg chg="del mod">
          <ac:chgData name="Daniel Kops" userId="89bb4887-0d96-4749-a719-a73ae3625c92" providerId="ADAL" clId="{B19ADE03-F3C1-4CC5-A83E-8598B1B1B22D}" dt="2021-07-02T19:18:46.170" v="76" actId="478"/>
          <ac:picMkLst>
            <pc:docMk/>
            <pc:sldMk cId="3384736482" sldId="1415"/>
            <ac:picMk id="7" creationId="{9F521DF5-E027-4CCB-95EA-28D2F8FA3552}"/>
          </ac:picMkLst>
        </pc:picChg>
      </pc:sldChg>
      <pc:sldChg chg="modSp mod">
        <pc:chgData name="Daniel Kops" userId="89bb4887-0d96-4749-a719-a73ae3625c92" providerId="ADAL" clId="{B19ADE03-F3C1-4CC5-A83E-8598B1B1B22D}" dt="2021-07-05T13:11:53.722" v="790" actId="20577"/>
        <pc:sldMkLst>
          <pc:docMk/>
          <pc:sldMk cId="4095006050" sldId="1418"/>
        </pc:sldMkLst>
        <pc:spChg chg="mod">
          <ac:chgData name="Daniel Kops" userId="89bb4887-0d96-4749-a719-a73ae3625c92" providerId="ADAL" clId="{B19ADE03-F3C1-4CC5-A83E-8598B1B1B22D}" dt="2021-07-05T13:11:53.722" v="790" actId="20577"/>
          <ac:spMkLst>
            <pc:docMk/>
            <pc:sldMk cId="4095006050" sldId="1418"/>
            <ac:spMk id="5" creationId="{3B21C6C5-6D1D-47DA-8E05-8BDE2B0E136B}"/>
          </ac:spMkLst>
        </pc:spChg>
      </pc:sldChg>
      <pc:sldChg chg="modSp mod">
        <pc:chgData name="Daniel Kops" userId="89bb4887-0d96-4749-a719-a73ae3625c92" providerId="ADAL" clId="{B19ADE03-F3C1-4CC5-A83E-8598B1B1B22D}" dt="2021-07-05T12:53:33.944" v="729" actId="14734"/>
        <pc:sldMkLst>
          <pc:docMk/>
          <pc:sldMk cId="3859973978" sldId="1419"/>
        </pc:sldMkLst>
        <pc:graphicFrameChg chg="modGraphic">
          <ac:chgData name="Daniel Kops" userId="89bb4887-0d96-4749-a719-a73ae3625c92" providerId="ADAL" clId="{B19ADE03-F3C1-4CC5-A83E-8598B1B1B22D}" dt="2021-07-05T12:53:33.944" v="729" actId="14734"/>
          <ac:graphicFrameMkLst>
            <pc:docMk/>
            <pc:sldMk cId="3859973978" sldId="1419"/>
            <ac:graphicFrameMk id="11" creationId="{00000000-0000-0000-0000-000000000000}"/>
          </ac:graphicFrameMkLst>
        </pc:graphicFrameChg>
      </pc:sldChg>
      <pc:sldChg chg="addSp delSp modSp del mod">
        <pc:chgData name="Daniel Kops" userId="89bb4887-0d96-4749-a719-a73ae3625c92" providerId="ADAL" clId="{B19ADE03-F3C1-4CC5-A83E-8598B1B1B22D}" dt="2021-07-02T19:21:35.213" v="105" actId="47"/>
        <pc:sldMkLst>
          <pc:docMk/>
          <pc:sldMk cId="4083266009" sldId="1440"/>
        </pc:sldMkLst>
        <pc:spChg chg="add del mod">
          <ac:chgData name="Daniel Kops" userId="89bb4887-0d96-4749-a719-a73ae3625c92" providerId="ADAL" clId="{B19ADE03-F3C1-4CC5-A83E-8598B1B1B22D}" dt="2021-07-02T19:17:26.988" v="50" actId="478"/>
          <ac:spMkLst>
            <pc:docMk/>
            <pc:sldMk cId="4083266009" sldId="1440"/>
            <ac:spMk id="3" creationId="{078D92B8-DD50-4E57-B322-5F475A37EAA3}"/>
          </ac:spMkLst>
        </pc:spChg>
        <pc:spChg chg="del">
          <ac:chgData name="Daniel Kops" userId="89bb4887-0d96-4749-a719-a73ae3625c92" providerId="ADAL" clId="{B19ADE03-F3C1-4CC5-A83E-8598B1B1B22D}" dt="2021-07-02T19:17:26.008" v="49" actId="478"/>
          <ac:spMkLst>
            <pc:docMk/>
            <pc:sldMk cId="4083266009" sldId="1440"/>
            <ac:spMk id="12" creationId="{DC0E1C92-D8AE-4A4B-8E7D-9DD9145D36A7}"/>
          </ac:spMkLst>
        </pc:spChg>
        <pc:spChg chg="mod">
          <ac:chgData name="Daniel Kops" userId="89bb4887-0d96-4749-a719-a73ae3625c92" providerId="ADAL" clId="{B19ADE03-F3C1-4CC5-A83E-8598B1B1B22D}" dt="2021-07-02T19:18:54.118" v="77" actId="21"/>
          <ac:spMkLst>
            <pc:docMk/>
            <pc:sldMk cId="4083266009" sldId="1440"/>
            <ac:spMk id="505" creationId="{297C8EBD-2AEE-450B-99BC-1D7B409A44B7}"/>
          </ac:spMkLst>
        </pc:spChg>
      </pc:sldChg>
      <pc:sldChg chg="del">
        <pc:chgData name="Daniel Kops" userId="89bb4887-0d96-4749-a719-a73ae3625c92" providerId="ADAL" clId="{B19ADE03-F3C1-4CC5-A83E-8598B1B1B22D}" dt="2021-07-02T19:11:00.104" v="2" actId="47"/>
        <pc:sldMkLst>
          <pc:docMk/>
          <pc:sldMk cId="2352491818" sldId="1450"/>
        </pc:sldMkLst>
      </pc:sldChg>
      <pc:sldChg chg="del">
        <pc:chgData name="Daniel Kops" userId="89bb4887-0d96-4749-a719-a73ae3625c92" providerId="ADAL" clId="{B19ADE03-F3C1-4CC5-A83E-8598B1B1B22D}" dt="2021-07-02T19:11:31.853" v="11" actId="47"/>
        <pc:sldMkLst>
          <pc:docMk/>
          <pc:sldMk cId="905738839" sldId="1451"/>
        </pc:sldMkLst>
      </pc:sldChg>
      <pc:sldChg chg="del">
        <pc:chgData name="Daniel Kops" userId="89bb4887-0d96-4749-a719-a73ae3625c92" providerId="ADAL" clId="{B19ADE03-F3C1-4CC5-A83E-8598B1B1B22D}" dt="2021-07-02T19:22:26.884" v="119" actId="47"/>
        <pc:sldMkLst>
          <pc:docMk/>
          <pc:sldMk cId="876528499" sldId="1452"/>
        </pc:sldMkLst>
      </pc:sldChg>
      <pc:sldChg chg="addSp modSp add mod">
        <pc:chgData name="Daniel Kops" userId="89bb4887-0d96-4749-a719-a73ae3625c92" providerId="ADAL" clId="{B19ADE03-F3C1-4CC5-A83E-8598B1B1B22D}" dt="2021-07-05T19:25:36.268" v="1093" actId="20577"/>
        <pc:sldMkLst>
          <pc:docMk/>
          <pc:sldMk cId="134277888" sldId="1453"/>
        </pc:sldMkLst>
        <pc:spChg chg="mod">
          <ac:chgData name="Daniel Kops" userId="89bb4887-0d96-4749-a719-a73ae3625c92" providerId="ADAL" clId="{B19ADE03-F3C1-4CC5-A83E-8598B1B1B22D}" dt="2021-07-05T19:25:36.268" v="1093" actId="20577"/>
          <ac:spMkLst>
            <pc:docMk/>
            <pc:sldMk cId="134277888" sldId="1453"/>
            <ac:spMk id="8" creationId="{465C4BDC-FE7A-4609-B785-43F5931F4B68}"/>
          </ac:spMkLst>
        </pc:spChg>
        <pc:spChg chg="mod">
          <ac:chgData name="Daniel Kops" userId="89bb4887-0d96-4749-a719-a73ae3625c92" providerId="ADAL" clId="{B19ADE03-F3C1-4CC5-A83E-8598B1B1B22D}" dt="2021-07-02T19:27:11.639" v="125" actId="6549"/>
          <ac:spMkLst>
            <pc:docMk/>
            <pc:sldMk cId="134277888" sldId="1453"/>
            <ac:spMk id="505" creationId="{297C8EBD-2AEE-450B-99BC-1D7B409A44B7}"/>
          </ac:spMkLst>
        </pc:spChg>
        <pc:picChg chg="add mod">
          <ac:chgData name="Daniel Kops" userId="89bb4887-0d96-4749-a719-a73ae3625c92" providerId="ADAL" clId="{B19ADE03-F3C1-4CC5-A83E-8598B1B1B22D}" dt="2021-07-02T19:22:59.553" v="123" actId="1076"/>
          <ac:picMkLst>
            <pc:docMk/>
            <pc:sldMk cId="134277888" sldId="1453"/>
            <ac:picMk id="4" creationId="{D5AFA92F-D597-4AC8-8C59-FF821FC9384F}"/>
          </ac:picMkLst>
        </pc:picChg>
      </pc:sldChg>
      <pc:sldChg chg="modSp add mod">
        <pc:chgData name="Daniel Kops" userId="89bb4887-0d96-4749-a719-a73ae3625c92" providerId="ADAL" clId="{B19ADE03-F3C1-4CC5-A83E-8598B1B1B22D}" dt="2021-07-05T12:39:36.725" v="565" actId="20577"/>
        <pc:sldMkLst>
          <pc:docMk/>
          <pc:sldMk cId="3063465389" sldId="1454"/>
        </pc:sldMkLst>
        <pc:spChg chg="mod">
          <ac:chgData name="Daniel Kops" userId="89bb4887-0d96-4749-a719-a73ae3625c92" providerId="ADAL" clId="{B19ADE03-F3C1-4CC5-A83E-8598B1B1B22D}" dt="2021-07-05T12:39:36.725" v="565" actId="20577"/>
          <ac:spMkLst>
            <pc:docMk/>
            <pc:sldMk cId="3063465389" sldId="1454"/>
            <ac:spMk id="15" creationId="{4789250A-B981-43AA-8C27-D9ADF6E32D6C}"/>
          </ac:spMkLst>
        </pc:spChg>
      </pc:sldChg>
      <pc:sldChg chg="addSp delSp modSp add mod">
        <pc:chgData name="Daniel Kops" userId="89bb4887-0d96-4749-a719-a73ae3625c92" providerId="ADAL" clId="{B19ADE03-F3C1-4CC5-A83E-8598B1B1B22D}" dt="2021-07-05T13:37:03.175" v="1087" actId="1076"/>
        <pc:sldMkLst>
          <pc:docMk/>
          <pc:sldMk cId="1420809689" sldId="1455"/>
        </pc:sldMkLst>
        <pc:spChg chg="del mod">
          <ac:chgData name="Daniel Kops" userId="89bb4887-0d96-4749-a719-a73ae3625c92" providerId="ADAL" clId="{B19ADE03-F3C1-4CC5-A83E-8598B1B1B22D}" dt="2021-07-05T12:54:45.435" v="746" actId="478"/>
          <ac:spMkLst>
            <pc:docMk/>
            <pc:sldMk cId="1420809689" sldId="1455"/>
            <ac:spMk id="5" creationId="{3B21C6C5-6D1D-47DA-8E05-8BDE2B0E136B}"/>
          </ac:spMkLst>
        </pc:spChg>
        <pc:spChg chg="mod">
          <ac:chgData name="Daniel Kops" userId="89bb4887-0d96-4749-a719-a73ae3625c92" providerId="ADAL" clId="{B19ADE03-F3C1-4CC5-A83E-8598B1B1B22D}" dt="2021-07-05T12:54:33.922" v="742" actId="20577"/>
          <ac:spMkLst>
            <pc:docMk/>
            <pc:sldMk cId="1420809689" sldId="1455"/>
            <ac:spMk id="6" creationId="{1B87C5A3-566D-44DD-BC37-94DAF63EC9D2}"/>
          </ac:spMkLst>
        </pc:spChg>
        <pc:spChg chg="add mod">
          <ac:chgData name="Daniel Kops" userId="89bb4887-0d96-4749-a719-a73ae3625c92" providerId="ADAL" clId="{B19ADE03-F3C1-4CC5-A83E-8598B1B1B22D}" dt="2021-07-05T13:37:03.175" v="1087" actId="1076"/>
          <ac:spMkLst>
            <pc:docMk/>
            <pc:sldMk cId="1420809689" sldId="1455"/>
            <ac:spMk id="7" creationId="{BCE99B1F-1B50-4BBB-9A1A-3344A25A3E56}"/>
          </ac:spMkLst>
        </pc:spChg>
        <pc:spChg chg="del">
          <ac:chgData name="Daniel Kops" userId="89bb4887-0d96-4749-a719-a73ae3625c92" providerId="ADAL" clId="{B19ADE03-F3C1-4CC5-A83E-8598B1B1B22D}" dt="2021-07-05T12:54:46.521" v="747" actId="478"/>
          <ac:spMkLst>
            <pc:docMk/>
            <pc:sldMk cId="1420809689" sldId="1455"/>
            <ac:spMk id="12" creationId="{00000000-0000-0000-0000-000000000000}"/>
          </ac:spMkLst>
        </pc:spChg>
        <pc:graphicFrameChg chg="del">
          <ac:chgData name="Daniel Kops" userId="89bb4887-0d96-4749-a719-a73ae3625c92" providerId="ADAL" clId="{B19ADE03-F3C1-4CC5-A83E-8598B1B1B22D}" dt="2021-07-05T12:54:47.521" v="748" actId="478"/>
          <ac:graphicFrameMkLst>
            <pc:docMk/>
            <pc:sldMk cId="1420809689" sldId="1455"/>
            <ac:graphicFrameMk id="11" creationId="{00000000-0000-0000-0000-000000000000}"/>
          </ac:graphicFrameMkLst>
        </pc:graphicFrameChg>
        <pc:picChg chg="add mod">
          <ac:chgData name="Daniel Kops" userId="89bb4887-0d96-4749-a719-a73ae3625c92" providerId="ADAL" clId="{B19ADE03-F3C1-4CC5-A83E-8598B1B1B22D}" dt="2021-07-05T12:54:53.971" v="749"/>
          <ac:picMkLst>
            <pc:docMk/>
            <pc:sldMk cId="1420809689" sldId="1455"/>
            <ac:picMk id="8" creationId="{2E6704C9-580A-491D-AAC9-CBBB5B781291}"/>
          </ac:picMkLst>
        </pc:picChg>
      </pc:sldChg>
    </pc:docChg>
  </pc:docChgLst>
  <pc:docChgLst>
    <pc:chgData name="Matheus" userId="b5f2d3ef-67d8-471e-b683-51d884bb3d08" providerId="ADAL" clId="{16CF42CB-B8F4-4F28-85D6-3696DDC0544E}"/>
    <pc:docChg chg="modSld">
      <pc:chgData name="Matheus" userId="b5f2d3ef-67d8-471e-b683-51d884bb3d08" providerId="ADAL" clId="{16CF42CB-B8F4-4F28-85D6-3696DDC0544E}" dt="2021-07-05T18:06:03.477" v="0" actId="1076"/>
      <pc:docMkLst>
        <pc:docMk/>
      </pc:docMkLst>
      <pc:sldChg chg="modSp mod">
        <pc:chgData name="Matheus" userId="b5f2d3ef-67d8-471e-b683-51d884bb3d08" providerId="ADAL" clId="{16CF42CB-B8F4-4F28-85D6-3696DDC0544E}" dt="2021-07-05T18:06:03.477" v="0" actId="1076"/>
        <pc:sldMkLst>
          <pc:docMk/>
          <pc:sldMk cId="3384736482" sldId="1415"/>
        </pc:sldMkLst>
        <pc:spChg chg="mod">
          <ac:chgData name="Matheus" userId="b5f2d3ef-67d8-471e-b683-51d884bb3d08" providerId="ADAL" clId="{16CF42CB-B8F4-4F28-85D6-3696DDC0544E}" dt="2021-07-05T18:06:03.477" v="0" actId="1076"/>
          <ac:spMkLst>
            <pc:docMk/>
            <pc:sldMk cId="3384736482" sldId="1415"/>
            <ac:spMk id="505" creationId="{297C8EBD-2AEE-450B-99BC-1D7B409A44B7}"/>
          </ac:spMkLst>
        </pc:spChg>
      </pc:sldChg>
    </pc:docChg>
  </pc:docChgLst>
  <pc:docChgLst>
    <pc:chgData name="Daniel Kops" userId="89bb4887-0d96-4749-a719-a73ae3625c92" providerId="ADAL" clId="{0A9955DE-F81C-421E-AB63-0AF47AE26C50}"/>
    <pc:docChg chg="modSld">
      <pc:chgData name="Daniel Kops" userId="89bb4887-0d96-4749-a719-a73ae3625c92" providerId="ADAL" clId="{0A9955DE-F81C-421E-AB63-0AF47AE26C50}" dt="2021-11-23T21:51:26.464" v="69" actId="20577"/>
      <pc:docMkLst>
        <pc:docMk/>
      </pc:docMkLst>
      <pc:sldChg chg="modSp mod">
        <pc:chgData name="Daniel Kops" userId="89bb4887-0d96-4749-a719-a73ae3625c92" providerId="ADAL" clId="{0A9955DE-F81C-421E-AB63-0AF47AE26C50}" dt="2021-11-23T21:44:38.322" v="23" actId="20577"/>
        <pc:sldMkLst>
          <pc:docMk/>
          <pc:sldMk cId="0" sldId="749"/>
        </pc:sldMkLst>
        <pc:spChg chg="mod">
          <ac:chgData name="Daniel Kops" userId="89bb4887-0d96-4749-a719-a73ae3625c92" providerId="ADAL" clId="{0A9955DE-F81C-421E-AB63-0AF47AE26C50}" dt="2021-11-23T21:44:38.322" v="23" actId="20577"/>
          <ac:spMkLst>
            <pc:docMk/>
            <pc:sldMk cId="0" sldId="749"/>
            <ac:spMk id="16" creationId="{5786B810-17FA-463F-8C1F-06C454E07794}"/>
          </ac:spMkLst>
        </pc:spChg>
      </pc:sldChg>
      <pc:sldChg chg="mod">
        <pc:chgData name="Daniel Kops" userId="89bb4887-0d96-4749-a719-a73ae3625c92" providerId="ADAL" clId="{0A9955DE-F81C-421E-AB63-0AF47AE26C50}" dt="2021-11-23T21:48:49.601" v="46" actId="27918"/>
        <pc:sldMkLst>
          <pc:docMk/>
          <pc:sldMk cId="3275463655" sldId="1317"/>
        </pc:sldMkLst>
      </pc:sldChg>
      <pc:sldChg chg="modSp mod">
        <pc:chgData name="Daniel Kops" userId="89bb4887-0d96-4749-a719-a73ae3625c92" providerId="ADAL" clId="{0A9955DE-F81C-421E-AB63-0AF47AE26C50}" dt="2021-11-23T21:45:37.668" v="28" actId="1037"/>
        <pc:sldMkLst>
          <pc:docMk/>
          <pc:sldMk cId="2213664845" sldId="1321"/>
        </pc:sldMkLst>
        <pc:spChg chg="mod">
          <ac:chgData name="Daniel Kops" userId="89bb4887-0d96-4749-a719-a73ae3625c92" providerId="ADAL" clId="{0A9955DE-F81C-421E-AB63-0AF47AE26C50}" dt="2021-11-23T21:45:37.668" v="28" actId="1037"/>
          <ac:spMkLst>
            <pc:docMk/>
            <pc:sldMk cId="2213664845" sldId="1321"/>
            <ac:spMk id="393" creationId="{57AFD584-C3B4-4220-AC80-4B7646D515CA}"/>
          </ac:spMkLst>
        </pc:spChg>
        <pc:spChg chg="mod">
          <ac:chgData name="Daniel Kops" userId="89bb4887-0d96-4749-a719-a73ae3625c92" providerId="ADAL" clId="{0A9955DE-F81C-421E-AB63-0AF47AE26C50}" dt="2021-11-23T21:45:37.668" v="28" actId="1037"/>
          <ac:spMkLst>
            <pc:docMk/>
            <pc:sldMk cId="2213664845" sldId="1321"/>
            <ac:spMk id="394" creationId="{35A0FBEB-6262-459B-A1C1-ADB617D45E57}"/>
          </ac:spMkLst>
        </pc:spChg>
        <pc:spChg chg="mod">
          <ac:chgData name="Daniel Kops" userId="89bb4887-0d96-4749-a719-a73ae3625c92" providerId="ADAL" clId="{0A9955DE-F81C-421E-AB63-0AF47AE26C50}" dt="2021-11-23T21:45:37.668" v="28" actId="1037"/>
          <ac:spMkLst>
            <pc:docMk/>
            <pc:sldMk cId="2213664845" sldId="1321"/>
            <ac:spMk id="406" creationId="{DB380252-8047-488F-AC2D-FD3E64FA2353}"/>
          </ac:spMkLst>
        </pc:spChg>
        <pc:spChg chg="mod">
          <ac:chgData name="Daniel Kops" userId="89bb4887-0d96-4749-a719-a73ae3625c92" providerId="ADAL" clId="{0A9955DE-F81C-421E-AB63-0AF47AE26C50}" dt="2021-11-23T21:45:37.668" v="28" actId="1037"/>
          <ac:spMkLst>
            <pc:docMk/>
            <pc:sldMk cId="2213664845" sldId="1321"/>
            <ac:spMk id="442" creationId="{2F78900C-D83B-49D0-B00F-9FDC29BE918A}"/>
          </ac:spMkLst>
        </pc:spChg>
        <pc:spChg chg="mod">
          <ac:chgData name="Daniel Kops" userId="89bb4887-0d96-4749-a719-a73ae3625c92" providerId="ADAL" clId="{0A9955DE-F81C-421E-AB63-0AF47AE26C50}" dt="2021-11-23T21:45:37.668" v="28" actId="1037"/>
          <ac:spMkLst>
            <pc:docMk/>
            <pc:sldMk cId="2213664845" sldId="1321"/>
            <ac:spMk id="443" creationId="{DEDD5689-8517-40C6-8235-517C2BA38A54}"/>
          </ac:spMkLst>
        </pc:spChg>
      </pc:sldChg>
      <pc:sldChg chg="delCm">
        <pc:chgData name="Daniel Kops" userId="89bb4887-0d96-4749-a719-a73ae3625c92" providerId="ADAL" clId="{0A9955DE-F81C-421E-AB63-0AF47AE26C50}" dt="2021-11-23T21:45:04.411" v="25"/>
        <pc:sldMkLst>
          <pc:docMk/>
          <pc:sldMk cId="1487227126" sldId="1339"/>
        </pc:sldMkLst>
      </pc:sldChg>
      <pc:sldChg chg="modSp mod">
        <pc:chgData name="Daniel Kops" userId="89bb4887-0d96-4749-a719-a73ae3625c92" providerId="ADAL" clId="{0A9955DE-F81C-421E-AB63-0AF47AE26C50}" dt="2021-11-23T21:50:40.733" v="51" actId="20577"/>
        <pc:sldMkLst>
          <pc:docMk/>
          <pc:sldMk cId="2303788196" sldId="1350"/>
        </pc:sldMkLst>
        <pc:spChg chg="mod">
          <ac:chgData name="Daniel Kops" userId="89bb4887-0d96-4749-a719-a73ae3625c92" providerId="ADAL" clId="{0A9955DE-F81C-421E-AB63-0AF47AE26C50}" dt="2021-11-23T21:50:40.733" v="51" actId="20577"/>
          <ac:spMkLst>
            <pc:docMk/>
            <pc:sldMk cId="2303788196" sldId="1350"/>
            <ac:spMk id="6" creationId="{BD32CA9D-0C66-4FF6-BCA4-0A7A14CAF6CE}"/>
          </ac:spMkLst>
        </pc:spChg>
      </pc:sldChg>
      <pc:sldChg chg="modSp mod">
        <pc:chgData name="Daniel Kops" userId="89bb4887-0d96-4749-a719-a73ae3625c92" providerId="ADAL" clId="{0A9955DE-F81C-421E-AB63-0AF47AE26C50}" dt="2021-11-23T21:51:08.533" v="58" actId="20577"/>
        <pc:sldMkLst>
          <pc:docMk/>
          <pc:sldMk cId="3104445173" sldId="1365"/>
        </pc:sldMkLst>
        <pc:spChg chg="mod">
          <ac:chgData name="Daniel Kops" userId="89bb4887-0d96-4749-a719-a73ae3625c92" providerId="ADAL" clId="{0A9955DE-F81C-421E-AB63-0AF47AE26C50}" dt="2021-11-23T21:51:08.533" v="58" actId="20577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Daniel Kops" userId="89bb4887-0d96-4749-a719-a73ae3625c92" providerId="ADAL" clId="{0A9955DE-F81C-421E-AB63-0AF47AE26C50}" dt="2021-11-23T21:50:35.541" v="47" actId="20577"/>
        <pc:sldMkLst>
          <pc:docMk/>
          <pc:sldMk cId="2218299428" sldId="1395"/>
        </pc:sldMkLst>
        <pc:spChg chg="mod">
          <ac:chgData name="Daniel Kops" userId="89bb4887-0d96-4749-a719-a73ae3625c92" providerId="ADAL" clId="{0A9955DE-F81C-421E-AB63-0AF47AE26C50}" dt="2021-11-23T21:50:35.541" v="47" actId="20577"/>
          <ac:spMkLst>
            <pc:docMk/>
            <pc:sldMk cId="2218299428" sldId="1395"/>
            <ac:spMk id="6" creationId="{F8992120-D949-4EB5-9671-F6D7A05C1B43}"/>
          </ac:spMkLst>
        </pc:spChg>
      </pc:sldChg>
      <pc:sldChg chg="modSp mod">
        <pc:chgData name="Daniel Kops" userId="89bb4887-0d96-4749-a719-a73ae3625c92" providerId="ADAL" clId="{0A9955DE-F81C-421E-AB63-0AF47AE26C50}" dt="2021-11-23T21:51:26.464" v="69" actId="20577"/>
        <pc:sldMkLst>
          <pc:docMk/>
          <pc:sldMk cId="4167678460" sldId="1411"/>
        </pc:sldMkLst>
        <pc:spChg chg="mod">
          <ac:chgData name="Daniel Kops" userId="89bb4887-0d96-4749-a719-a73ae3625c92" providerId="ADAL" clId="{0A9955DE-F81C-421E-AB63-0AF47AE26C50}" dt="2021-11-23T21:51:26.464" v="69" actId="20577"/>
          <ac:spMkLst>
            <pc:docMk/>
            <pc:sldMk cId="4167678460" sldId="1411"/>
            <ac:spMk id="2" creationId="{B5F23FB8-A076-4C30-838D-1E703B5A22E6}"/>
          </ac:spMkLst>
        </pc:spChg>
      </pc:sldChg>
      <pc:sldChg chg="modSp mod delCm">
        <pc:chgData name="Daniel Kops" userId="89bb4887-0d96-4749-a719-a73ae3625c92" providerId="ADAL" clId="{0A9955DE-F81C-421E-AB63-0AF47AE26C50}" dt="2021-11-23T21:46:48.611" v="35" actId="20577"/>
        <pc:sldMkLst>
          <pc:docMk/>
          <pc:sldMk cId="3384736482" sldId="1415"/>
        </pc:sldMkLst>
        <pc:spChg chg="mod">
          <ac:chgData name="Daniel Kops" userId="89bb4887-0d96-4749-a719-a73ae3625c92" providerId="ADAL" clId="{0A9955DE-F81C-421E-AB63-0AF47AE26C50}" dt="2021-11-23T21:46:48.611" v="35" actId="20577"/>
          <ac:spMkLst>
            <pc:docMk/>
            <pc:sldMk cId="3384736482" sldId="1415"/>
            <ac:spMk id="505" creationId="{297C8EBD-2AEE-450B-99BC-1D7B409A44B7}"/>
          </ac:spMkLst>
        </pc:spChg>
      </pc:sldChg>
      <pc:sldChg chg="modSp mod delCm">
        <pc:chgData name="Daniel Kops" userId="89bb4887-0d96-4749-a719-a73ae3625c92" providerId="ADAL" clId="{0A9955DE-F81C-421E-AB63-0AF47AE26C50}" dt="2021-11-23T21:47:33.331" v="42" actId="20577"/>
        <pc:sldMkLst>
          <pc:docMk/>
          <pc:sldMk cId="134277888" sldId="1453"/>
        </pc:sldMkLst>
        <pc:spChg chg="mod">
          <ac:chgData name="Daniel Kops" userId="89bb4887-0d96-4749-a719-a73ae3625c92" providerId="ADAL" clId="{0A9955DE-F81C-421E-AB63-0AF47AE26C50}" dt="2021-11-23T21:47:33.331" v="42" actId="20577"/>
          <ac:spMkLst>
            <pc:docMk/>
            <pc:sldMk cId="134277888" sldId="1453"/>
            <ac:spMk id="505" creationId="{297C8EBD-2AEE-450B-99BC-1D7B409A44B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HOPPEN%20PETRY%20CIA%20LTDA/RMAs/RMA%201/Balan&#231;os%20Mirna%20%20RMA%2001%20-%20HOPEN%20E%20PET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HOPPEN%20PETRY%20CIA%20LTDA/RMAs/RMA%201/Balan&#231;os%20Mirna%20%20RMA%2001%20-%20HOPEN%20E%20PET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ucle\OneDrive\&#193;rea%20de%20Trabalho\Balan&#231;os%20Mirna%20RMA%2008%20-%20HOPEN%20E%20PET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ucle\OneDrive\&#193;rea%20de%20Trabalho\Balan&#231;os%20Mirna%20RMA%2008%20-%20HOPEN%20E%20PETR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09-49AD-B2CC-BCA46F2B9095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09-49AD-B2CC-BCA46F2B909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09-49AD-B2CC-BCA46F2B909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09-49AD-B2CC-BCA46F2B9095}"/>
              </c:ext>
            </c:extLst>
          </c:dPt>
          <c:dLbls>
            <c:dLbl>
              <c:idx val="1"/>
              <c:layout>
                <c:manualLayout>
                  <c:x val="1.0734600941578423E-7"/>
                  <c:y val="-8.275198794818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65322837756166"/>
                      <c:h val="8.45725316830429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009-49AD-B2CC-BCA46F2B9095}"/>
                </c:ext>
              </c:extLst>
            </c:dLbl>
            <c:dLbl>
              <c:idx val="2"/>
              <c:layout>
                <c:manualLayout>
                  <c:x val="1.0734600946577112E-7"/>
                  <c:y val="2.206719678618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92663973713106"/>
                      <c:h val="8.45725316830429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009-49AD-B2CC-BCA46F2B90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Credores!$A$18:$A$21</c:f>
              <c:strCache>
                <c:ptCount val="4"/>
                <c:pt idx="0">
                  <c:v>Classe I</c:v>
                </c:pt>
                <c:pt idx="1">
                  <c:v>Classe II</c:v>
                </c:pt>
                <c:pt idx="2">
                  <c:v>Classe III</c:v>
                </c:pt>
                <c:pt idx="3">
                  <c:v>Classe IV</c:v>
                </c:pt>
              </c:strCache>
            </c:strRef>
          </c:cat>
          <c:val>
            <c:numRef>
              <c:f>Credores!$B$18:$B$21</c:f>
              <c:numCache>
                <c:formatCode>"R$"\ #,##0.00</c:formatCode>
                <c:ptCount val="4"/>
                <c:pt idx="0">
                  <c:v>959891.53</c:v>
                </c:pt>
                <c:pt idx="1">
                  <c:v>1560294.3199999998</c:v>
                </c:pt>
                <c:pt idx="2">
                  <c:v>8454127.5899999999</c:v>
                </c:pt>
                <c:pt idx="3" formatCode="_(&quot;R$&quot;* #,##0.00_);_(&quot;R$&quot;* \(#,##0.00\);_(&quot;R$&quot;* &quot;-&quot;??_);_(@_)">
                  <c:v>30588.16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09-49AD-B2CC-BCA46F2B9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3154975"/>
        <c:axId val="1436793647"/>
      </c:barChart>
      <c:catAx>
        <c:axId val="117315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436793647"/>
        <c:crosses val="autoZero"/>
        <c:auto val="1"/>
        <c:lblAlgn val="ctr"/>
        <c:lblOffset val="100"/>
        <c:noMultiLvlLbl val="0"/>
      </c:catAx>
      <c:valAx>
        <c:axId val="1436793647"/>
        <c:scaling>
          <c:orientation val="minMax"/>
        </c:scaling>
        <c:delete val="1"/>
        <c:axPos val="l"/>
        <c:numFmt formatCode="&quot;R$&quot;\ #,##0.00" sourceLinked="1"/>
        <c:majorTickMark val="none"/>
        <c:minorTickMark val="none"/>
        <c:tickLblPos val="nextTo"/>
        <c:crossAx val="1173154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56324663333582"/>
          <c:y val="9.3470176344810696E-2"/>
          <c:w val="0.71530930635971179"/>
          <c:h val="0.81305964731037861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A9-4C33-B7CF-C0304DDD9112}"/>
              </c:ext>
            </c:extLst>
          </c:dPt>
          <c:dPt>
            <c:idx val="1"/>
            <c:bubble3D val="0"/>
            <c:explosion val="7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3A9-4C33-B7CF-C0304DDD9112}"/>
              </c:ext>
            </c:extLst>
          </c:dPt>
          <c:dPt>
            <c:idx val="2"/>
            <c:bubble3D val="0"/>
            <c:explosion val="6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3A9-4C33-B7CF-C0304DDD9112}"/>
              </c:ext>
            </c:extLst>
          </c:dPt>
          <c:dPt>
            <c:idx val="3"/>
            <c:bubble3D val="0"/>
            <c:explosion val="6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3A9-4C33-B7CF-C0304DDD9112}"/>
              </c:ext>
            </c:extLst>
          </c:dPt>
          <c:dPt>
            <c:idx val="4"/>
            <c:bubble3D val="0"/>
            <c:explosion val="5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3A9-4C33-B7CF-C0304DDD9112}"/>
              </c:ext>
            </c:extLst>
          </c:dPt>
          <c:dPt>
            <c:idx val="5"/>
            <c:bubble3D val="0"/>
            <c:explosion val="5"/>
            <c:spPr>
              <a:solidFill>
                <a:schemeClr val="accent3">
                  <a:lumMod val="10000"/>
                  <a:lumOff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3A9-4C33-B7CF-C0304DDD911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3A9-4C33-B7CF-C0304DDD911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3A9-4C33-B7CF-C0304DDD911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3A9-4C33-B7CF-C0304DDD911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3A9-4C33-B7CF-C0304DDD911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3A9-4C33-B7CF-C0304DDD9112}"/>
              </c:ext>
            </c:extLst>
          </c:dPt>
          <c:dLbls>
            <c:dLbl>
              <c:idx val="0"/>
              <c:layout>
                <c:manualLayout>
                  <c:x val="-0.16558966156594279"/>
                  <c:y val="-0.1431382109438741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4AD8FA69-5734-4F93-917B-A88089F52EC0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A3080C2D-631D-43C5-99D7-3991956D8ACC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3A9-4C33-B7CF-C0304DDD9112}"/>
                </c:ext>
              </c:extLst>
            </c:dLbl>
            <c:dLbl>
              <c:idx val="1"/>
              <c:layout>
                <c:manualLayout>
                  <c:x val="0.19412466731237549"/>
                  <c:y val="-0.1572155720814540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6D591319-692E-48D5-A715-B4AEF7660744}" type="CATEGORYNAME">
                      <a:rPr lang="en-US">
                        <a:solidFill>
                          <a:schemeClr val="bg1"/>
                        </a:solidFill>
                      </a:rPr>
                      <a:pPr algn="l">
                        <a:defRPr>
                          <a:solidFill>
                            <a:schemeClr val="bg1"/>
                          </a:solidFill>
                        </a:defRPr>
                      </a:pPr>
                      <a:t>[NOME DA CATEGORIA]</a:t>
                    </a:fld>
                    <a:r>
                      <a:rPr lang="en-US">
                        <a:solidFill>
                          <a:schemeClr val="bg1"/>
                        </a:solidFill>
                      </a:rPr>
                      <a:t> - </a:t>
                    </a:r>
                    <a:fld id="{1AE23463-4E5D-412B-952E-E7F378F90556}" type="PERCENTAGE">
                      <a:rPr lang="en-US">
                        <a:solidFill>
                          <a:schemeClr val="bg1"/>
                        </a:solidFill>
                      </a:rPr>
                      <a:pPr algn="l">
                        <a:defRPr>
                          <a:solidFill>
                            <a:schemeClr val="bg1"/>
                          </a:solidFill>
                        </a:defRPr>
                      </a:pPr>
                      <a:t>[PORCENTAGEM]</a:t>
                    </a:fld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5827963587387"/>
                      <c:h val="0.12327012743270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A9-4C33-B7CF-C0304DDD9112}"/>
                </c:ext>
              </c:extLst>
            </c:dLbl>
            <c:dLbl>
              <c:idx val="2"/>
              <c:layout>
                <c:manualLayout>
                  <c:x val="4.7062987036543658E-2"/>
                  <c:y val="-2.489356018325051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C3159734-1AA6-41C0-8186-F6BF1DD25B60}" type="CATEGORYNAME">
                      <a:rPr lang="en-US">
                        <a:solidFill>
                          <a:schemeClr val="bg1"/>
                        </a:solidFill>
                      </a:rPr>
                      <a:pPr algn="l">
                        <a:defRPr>
                          <a:solidFill>
                            <a:schemeClr val="bg1"/>
                          </a:solidFill>
                        </a:defRPr>
                      </a:pPr>
                      <a:t>[NOME DA CATEGORIA]</a:t>
                    </a:fld>
                    <a:r>
                      <a:rPr lang="en-US">
                        <a:solidFill>
                          <a:schemeClr val="bg1"/>
                        </a:solidFill>
                      </a:rPr>
                      <a:t> - </a:t>
                    </a:r>
                    <a:fld id="{CE202E1C-23EA-49B0-927D-601EB51CE992}" type="PERCENTAGE">
                      <a:rPr lang="en-US">
                        <a:solidFill>
                          <a:schemeClr val="bg1"/>
                        </a:solidFill>
                      </a:rPr>
                      <a:pPr algn="l">
                        <a:defRPr>
                          <a:solidFill>
                            <a:schemeClr val="bg1"/>
                          </a:solidFill>
                        </a:defRPr>
                      </a:pPr>
                      <a:t>[PORCENTAGEM]</a:t>
                    </a:fld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6833476655585935"/>
                      <c:h val="5.85621984774720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3A9-4C33-B7CF-C0304DDD9112}"/>
                </c:ext>
              </c:extLst>
            </c:dLbl>
            <c:dLbl>
              <c:idx val="3"/>
              <c:layout>
                <c:manualLayout>
                  <c:x val="4.7759178433689313E-3"/>
                  <c:y val="6.63808688770086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D201AE1C-ED02-42C8-A102-7B9631E54C2C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 dirty="0"/>
                      <a:t> - </a:t>
                    </a:r>
                    <a:fld id="{39677D7A-D9D7-47C1-94F7-9EF27C67E332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34357437453174"/>
                      <c:h val="0.18694256960848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3A9-4C33-B7CF-C0304DDD9112}"/>
                </c:ext>
              </c:extLst>
            </c:dLbl>
            <c:dLbl>
              <c:idx val="4"/>
              <c:layout>
                <c:manualLayout>
                  <c:x val="4.3773558262608973E-2"/>
                  <c:y val="2.518696939432667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EA642644-EBB4-474F-97B9-E4F2F090CC2A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</a:t>
                    </a:r>
                    <a:fld id="{F255C766-8AFF-467A-A341-59645D768B25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6317488215969"/>
                      <c:h val="0.197358541178713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3A9-4C33-B7CF-C0304DDD9112}"/>
                </c:ext>
              </c:extLst>
            </c:dLbl>
            <c:dLbl>
              <c:idx val="5"/>
              <c:layout>
                <c:manualLayout>
                  <c:x val="2.1684426259882201E-3"/>
                  <c:y val="5.6309739035396433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73D9303E-84E1-4165-8185-6A8FB9A73804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5A33F1DF-9BB9-42EE-9D0C-A2CC682BAD8B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3A9-4C33-B7CF-C0304DDD9112}"/>
                </c:ext>
              </c:extLst>
            </c:dLbl>
            <c:dLbl>
              <c:idx val="6"/>
              <c:layout>
                <c:manualLayout>
                  <c:x val="0"/>
                  <c:y val="4.6675503568654646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2FD35413-4759-45A4-854F-152B8166609F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B71F12E5-BEE7-4231-BA76-D5D841206CBF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89527065088268"/>
                      <c:h val="0.138828628622251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3A9-4C33-B7CF-C0304DDD9112}"/>
                </c:ext>
              </c:extLst>
            </c:dLbl>
            <c:dLbl>
              <c:idx val="7"/>
              <c:layout>
                <c:manualLayout>
                  <c:x val="-5.8972268417418774E-2"/>
                  <c:y val="1.244680095164122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1C7B2DB0-8C4A-4927-B86D-C1FC14B216BC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C0B5795C-C7DF-47CF-988D-D3A0EE897B2C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07257280658383"/>
                      <c:h val="8.52917035211215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3A9-4C33-B7CF-C0304DDD9112}"/>
                </c:ext>
              </c:extLst>
            </c:dLbl>
            <c:dLbl>
              <c:idx val="8"/>
              <c:layout>
                <c:manualLayout>
                  <c:x val="-4.657199045170244E-2"/>
                  <c:y val="-2.059038999159595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E593DB69-951F-4C15-B89D-1FFAC9CBB2A3}" type="CATEGORYNAME">
                      <a:rPr lang="pt-BR"/>
                      <a:pPr algn="l">
                        <a:defRPr/>
                      </a:pPr>
                      <a:t>[NOME DA CATEGORIA]</a:t>
                    </a:fld>
                    <a:r>
                      <a:rPr lang="pt-BR"/>
                      <a:t> - </a:t>
                    </a:r>
                    <a:fld id="{753637E3-060E-498D-AB16-5901DDFE4609}" type="PERCENTAGE">
                      <a:rPr lang="pt-BR"/>
                      <a:pPr algn="l">
                        <a:defRPr/>
                      </a:pPr>
                      <a:t>[PORCENTAGEM]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78584558804799"/>
                      <c:h val="9.90143015703060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33A9-4C33-B7CF-C0304DDD9112}"/>
                </c:ext>
              </c:extLst>
            </c:dLbl>
            <c:dLbl>
              <c:idx val="9"/>
              <c:layout>
                <c:manualLayout>
                  <c:x val="4.1397415391485698E-2"/>
                  <c:y val="-3.079333655120707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67D2F051-A39C-4EF9-8D0B-9E3288A03EB8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2057CF9D-FC9C-4838-AD04-0FB3B1417A3B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01663556767327"/>
                      <c:h val="5.41747011420184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33A9-4C33-B7CF-C0304DDD9112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33A9-4C33-B7CF-C0304DDD9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Credores!$A$4:$A$14</c:f>
              <c:strCache>
                <c:ptCount val="10"/>
                <c:pt idx="0">
                  <c:v>DEMAIS CRÉDITOS</c:v>
                </c:pt>
                <c:pt idx="1">
                  <c:v>PASSOPAR S.A.</c:v>
                </c:pt>
                <c:pt idx="2">
                  <c:v>ERASMO TREIN</c:v>
                </c:pt>
                <c:pt idx="3">
                  <c:v>SOLUCRED SECURITIZADORA S/A</c:v>
                </c:pt>
                <c:pt idx="4">
                  <c:v>COOPERATIVA NOVA FIUME</c:v>
                </c:pt>
                <c:pt idx="5">
                  <c:v>COOPERATIVA COTAPEL</c:v>
                </c:pt>
                <c:pt idx="6">
                  <c:v>ELOI SELESIO TASCHETTO</c:v>
                </c:pt>
                <c:pt idx="7">
                  <c:v>PASSOPAR S.A.</c:v>
                </c:pt>
                <c:pt idx="8">
                  <c:v>REGOZAN COMÉRCIO DE CEREAIS LTDA</c:v>
                </c:pt>
                <c:pt idx="9">
                  <c:v>BANRISUL</c:v>
                </c:pt>
              </c:strCache>
            </c:strRef>
          </c:cat>
          <c:val>
            <c:numRef>
              <c:f>Credores!$B$4:$B$14</c:f>
              <c:numCache>
                <c:formatCode>#,##0.00</c:formatCode>
                <c:ptCount val="11"/>
                <c:pt idx="0">
                  <c:v>6760431.6399999997</c:v>
                </c:pt>
                <c:pt idx="1">
                  <c:v>1077442.69</c:v>
                </c:pt>
                <c:pt idx="2">
                  <c:v>918398.66</c:v>
                </c:pt>
                <c:pt idx="3">
                  <c:v>875820.16</c:v>
                </c:pt>
                <c:pt idx="4">
                  <c:v>869843.34</c:v>
                </c:pt>
                <c:pt idx="5">
                  <c:v>775930.44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3A9-4C33-B7CF-C0304DDD911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22-4251-9451-C636B045AE9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22-4251-9451-C636B045AE9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22-4251-9451-C636B045AE9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22-4251-9451-C636B045AE9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322-4251-9451-C636B045AE93}"/>
              </c:ext>
            </c:extLst>
          </c:dPt>
          <c:dLbls>
            <c:numFmt formatCode="_(&quot;R$&quot;* #,##0.00_);_(&quot;R$&quot;* \(#,##0.00\);_(&quot;R$&quot;* &quot;-&quot;?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'Ativo '!$B$18:$B$22</c:f>
              <c:strCache>
                <c:ptCount val="5"/>
                <c:pt idx="0">
                  <c:v>Imobilizado</c:v>
                </c:pt>
                <c:pt idx="1">
                  <c:v>Impostos a recuperar</c:v>
                </c:pt>
                <c:pt idx="2">
                  <c:v>Estoques</c:v>
                </c:pt>
                <c:pt idx="3">
                  <c:v>Clientes</c:v>
                </c:pt>
                <c:pt idx="4">
                  <c:v>Investimentos</c:v>
                </c:pt>
              </c:strCache>
            </c:strRef>
          </c:cat>
          <c:val>
            <c:numRef>
              <c:f>'Ativo '!$C$18:$C$22</c:f>
              <c:numCache>
                <c:formatCode>"R$"\ #,##0.00</c:formatCode>
                <c:ptCount val="5"/>
                <c:pt idx="0">
                  <c:v>7759700.25</c:v>
                </c:pt>
                <c:pt idx="1">
                  <c:v>2383492.2400000002</c:v>
                </c:pt>
                <c:pt idx="2">
                  <c:v>1325209.47</c:v>
                </c:pt>
                <c:pt idx="3">
                  <c:v>618730.86</c:v>
                </c:pt>
                <c:pt idx="4">
                  <c:v>525115.41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22-4251-9451-C636B045AE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3952976"/>
        <c:axId val="493956304"/>
      </c:barChart>
      <c:catAx>
        <c:axId val="49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493956304"/>
        <c:crosses val="autoZero"/>
        <c:auto val="1"/>
        <c:lblAlgn val="ctr"/>
        <c:lblOffset val="100"/>
        <c:noMultiLvlLbl val="0"/>
      </c:catAx>
      <c:valAx>
        <c:axId val="493956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49395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0-426E-8486-17850D4A35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0-426E-8486-17850D4A35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C0-426E-8486-17850D4A357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C0-426E-8486-17850D4A3573}"/>
              </c:ext>
            </c:extLst>
          </c:dPt>
          <c:dLbls>
            <c:numFmt formatCode="_(&quot;R$&quot;* #,##0.00_);_(&quot;R$&quot;* \(#,##0.00\);_(&quot;R$&quot;* &quot;-&quot;?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'Passivo '!$B$23:$B$26</c:f>
              <c:strCache>
                <c:ptCount val="4"/>
                <c:pt idx="0">
                  <c:v>Fornecedores</c:v>
                </c:pt>
                <c:pt idx="1">
                  <c:v>Parcelamentos e empréstimos LP</c:v>
                </c:pt>
                <c:pt idx="2">
                  <c:v>Parcelamentos CP</c:v>
                </c:pt>
                <c:pt idx="3">
                  <c:v>Outras obrigações</c:v>
                </c:pt>
              </c:strCache>
            </c:strRef>
          </c:cat>
          <c:val>
            <c:numRef>
              <c:f>'Passivo '!$C$23:$C$26</c:f>
              <c:numCache>
                <c:formatCode>"R$"\ #,##0.00</c:formatCode>
                <c:ptCount val="4"/>
                <c:pt idx="0">
                  <c:v>6247401.1900000004</c:v>
                </c:pt>
                <c:pt idx="1">
                  <c:v>4799242.71</c:v>
                </c:pt>
                <c:pt idx="2">
                  <c:v>2054593.29</c:v>
                </c:pt>
                <c:pt idx="3">
                  <c:v>620121.88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C0-426E-8486-17850D4A35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7961888"/>
        <c:axId val="337957312"/>
      </c:barChart>
      <c:catAx>
        <c:axId val="33796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337957312"/>
        <c:crosses val="autoZero"/>
        <c:auto val="1"/>
        <c:lblAlgn val="ctr"/>
        <c:lblOffset val="100"/>
        <c:noMultiLvlLbl val="0"/>
      </c:catAx>
      <c:valAx>
        <c:axId val="337957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33796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8668" tIns="49334" rIns="98668" bIns="4933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1"/>
            <a:ext cx="3078427" cy="513508"/>
          </a:xfrm>
          <a:prstGeom prst="rect">
            <a:avLst/>
          </a:prstGeom>
        </p:spPr>
        <p:txBody>
          <a:bodyPr vert="horz" lIns="98668" tIns="49334" rIns="98668" bIns="49334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8668" tIns="49334" rIns="98668" bIns="4933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8668" tIns="49334" rIns="98668" bIns="49334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427" cy="513508"/>
          </a:xfrm>
          <a:prstGeom prst="rect">
            <a:avLst/>
          </a:prstGeom>
        </p:spPr>
        <p:txBody>
          <a:bodyPr vert="horz" lIns="98660" tIns="49329" rIns="98660" bIns="493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4" y="2"/>
            <a:ext cx="3078427" cy="513508"/>
          </a:xfrm>
          <a:prstGeom prst="rect">
            <a:avLst/>
          </a:prstGeom>
        </p:spPr>
        <p:txBody>
          <a:bodyPr vert="horz" lIns="98660" tIns="49329" rIns="98660" bIns="49329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1281113"/>
            <a:ext cx="4986337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660" tIns="49329" rIns="98660" bIns="49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8" y="4925408"/>
            <a:ext cx="5683250" cy="4029878"/>
          </a:xfrm>
          <a:prstGeom prst="rect">
            <a:avLst/>
          </a:prstGeom>
        </p:spPr>
        <p:txBody>
          <a:bodyPr vert="horz" lIns="98660" tIns="49329" rIns="98660" bIns="493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8660" tIns="49329" rIns="98660" bIns="493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8660" tIns="49329" rIns="98660" bIns="49329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100" b="1" kern="1200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1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73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59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2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54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96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1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7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4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6C2D1B-9D1A-2642-A31D-0DC402ED511B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DE4A5-E82B-AF4D-8557-80717C263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841D758-EE36-D64C-8419-19339A778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2367" y="2239151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8AC1EA2-E82A-C147-A4B4-2AE1EC041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869" y="4223018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0C9AA07-5838-0740-A628-010C2E8560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868" y="2656406"/>
            <a:ext cx="6390175" cy="1550024"/>
          </a:xfrm>
        </p:spPr>
        <p:txBody>
          <a:bodyPr>
            <a:noAutofit/>
          </a:bodyPr>
          <a:lstStyle>
            <a:lvl1pPr marL="0" indent="0" algn="ctr">
              <a:buNone/>
              <a:defRPr sz="8626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685825255"/>
      </p:ext>
    </p:extLst>
  </p:cSld>
  <p:clrMapOvr>
    <a:masterClrMapping/>
  </p:clrMapOvr>
  <p:transition spd="slow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1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7245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9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199DFF-3C44-41C6-8AF0-94EBBFE725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ubtitle 1">
            <a:extLst>
              <a:ext uri="{FF2B5EF4-FFF2-40B4-BE49-F238E27FC236}">
                <a16:creationId xmlns:a16="http://schemas.microsoft.com/office/drawing/2014/main" id="{4789250A-B981-43AA-8C27-D9ADF6E32D6C}"/>
              </a:ext>
            </a:extLst>
          </p:cNvPr>
          <p:cNvSpPr>
            <a:spLocks noGrp="1"/>
          </p:cNvSpPr>
          <p:nvPr/>
        </p:nvSpPr>
        <p:spPr>
          <a:xfrm>
            <a:off x="-34430" y="2933699"/>
            <a:ext cx="947610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Recuperação Judicial nº 5000464-60.2019.8.21.0050</a:t>
            </a: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1ª Vara Judicial da Comarca de Getúlio Vargas-RS</a:t>
            </a: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endParaRPr lang="pt-BR" sz="13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Recuperanda:</a:t>
            </a: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Hoppen, Hoppen e CIA LTDA</a:t>
            </a: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300" b="1" dirty="0">
                <a:solidFill>
                  <a:srgbClr val="1736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Novembro </a:t>
            </a: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2021</a:t>
            </a:r>
          </a:p>
        </p:txBody>
      </p:sp>
    </p:spTree>
    <p:extLst>
      <p:ext uri="{BB962C8B-B14F-4D97-AF65-F5344CB8AC3E}">
        <p14:creationId xmlns:p14="http://schemas.microsoft.com/office/powerpoint/2010/main" val="3063465389"/>
      </p:ext>
    </p:extLst>
  </p:cSld>
  <p:clrMapOvr>
    <a:masterClrMapping/>
  </p:clrMapOvr>
  <p:transition spd="slow" advTm="1000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Box 504">
            <a:extLst>
              <a:ext uri="{FF2B5EF4-FFF2-40B4-BE49-F238E27FC236}">
                <a16:creationId xmlns:a16="http://schemas.microsoft.com/office/drawing/2014/main" id="{297C8EBD-2AEE-450B-99BC-1D7B409A44B7}"/>
              </a:ext>
            </a:extLst>
          </p:cNvPr>
          <p:cNvSpPr txBox="1"/>
          <p:nvPr/>
        </p:nvSpPr>
        <p:spPr>
          <a:xfrm>
            <a:off x="525155" y="952282"/>
            <a:ext cx="8788527" cy="590571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360363" algn="just">
              <a:lnSpc>
                <a:spcPct val="150000"/>
              </a:lnSpc>
              <a:tabLst>
                <a:tab pos="268288" algn="l"/>
              </a:tabLs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Administração Judicial alinhada às recomendações do Conselho Nacional de Justiça referentes aos procedimentos a serem adotados nos processos de insolvência em tempos de pandemia da covid-19, permanece fiscalizando remotamente as atividades da Recuperanda. Dessa forma, na tarde de 17/11/2021 foi realizada videoconferência com os sócios Sr.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Lauri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Hoppen Jr., Sr. Rafael Hoppen e Sr. Victor Hoppen, e com os advogados, Dra. Andressa, Dra.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Kailana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Dra. Letícia e Thiago.</a:t>
            </a:r>
          </a:p>
          <a:p>
            <a:pPr indent="3603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Inicialmente, esta equipe técnica sugeriu um breve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follow-up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das atividades desde a última reunião, referindo que nos meses de agosto e setembro sofreu ainda muito com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escassez e o custo da matéria-prima,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trabalhando praticamente sem lucro. Entretanto, nos meses outubro e novembro, ocorreu uma normalização no mercado da matéria-prima, conseguindo adquirir as mercadorias com valores mais vantajosos. </a:t>
            </a:r>
          </a:p>
          <a:p>
            <a:pPr indent="3603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Ademais, em outubro passou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período crítico de entressafra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diminuindo a quantidade de matéria-prima utilizada para a finalização das ervas.</a:t>
            </a:r>
          </a:p>
          <a:p>
            <a:pPr indent="3603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faturamento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está se mantendo na média de R$ 500.000,00 mensais, sendo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ponto de equilíbrio da empresa.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 último trimestre finalizou com faturamento de R$ 1.500.000,00.</a:t>
            </a: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Relatou ainda que, embora firmado o contrato de prestação de serviço com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cliente chileno,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está em atraso devido a um contratempo em relação à falta de embalagens. A perspectiva é que a questão seja solucionada até o fim do mês de novembro para iniciar efetivamente a produção da erva mate, projetando aumento sobre o faturamento em 10%.</a:t>
            </a:r>
          </a:p>
          <a:p>
            <a:pPr indent="3603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fronteira com o Uruguai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foi aberta desde o dia 01/11/2021, mas ainda é escassa a retomada dos turistas, sendo cedo para mensurar um aumento de vendas ligada ao turismo naquela região.</a:t>
            </a:r>
          </a:p>
          <a:p>
            <a:pPr indent="3603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Quanto aos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investimentos,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foi informado que houve manutenção de praxe dos maquinários com recursos próprios, uma vez que o valor despendido não foi eminente. De igual forma,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não foram contratados empréstimos ou alienados ativos imobilizados da Empresa. </a:t>
            </a:r>
          </a:p>
          <a:p>
            <a:pPr indent="3603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 sócio relatou ainda que durante o corrente ano enfrentaram uma grande demanda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exportação da erva-mate do Brasil para a Argentina,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justificando o aumento demasiado da matéria-prima. Assim, a Recuperanda optou por focar apenas na carta de clientes existentes e mantê-los, motivo pelo qual não procurou a expansão de mercado no período.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65C4BDC-FE7A-4609-B785-43F5931F4B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794" y="490651"/>
            <a:ext cx="7483153" cy="486355"/>
          </a:xfrm>
        </p:spPr>
        <p:txBody>
          <a:bodyPr/>
          <a:lstStyle/>
          <a:p>
            <a:r>
              <a:rPr lang="en-US" dirty="0"/>
              <a:t>2.2 Reunião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Virtual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Box 504">
            <a:extLst>
              <a:ext uri="{FF2B5EF4-FFF2-40B4-BE49-F238E27FC236}">
                <a16:creationId xmlns:a16="http://schemas.microsoft.com/office/drawing/2014/main" id="{297C8EBD-2AEE-450B-99BC-1D7B409A44B7}"/>
              </a:ext>
            </a:extLst>
          </p:cNvPr>
          <p:cNvSpPr txBox="1"/>
          <p:nvPr/>
        </p:nvSpPr>
        <p:spPr>
          <a:xfrm>
            <a:off x="640129" y="952281"/>
            <a:ext cx="8692407" cy="590571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358775" algn="just">
              <a:lnSpc>
                <a:spcPct val="150000"/>
              </a:lnSpc>
              <a:tabLst>
                <a:tab pos="360363" algn="l"/>
              </a:tabLst>
            </a:pP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	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tocante aos tributos, 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débitos Estaduais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foram parcelados e estão sendo pagos em dia. Quanto aos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débitos Federais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houve a desistência por parte da Recuperanda do acordo anteriormente firmado para o parcelamento das dívidas, assim, com o fito de aderir um novo parcelamento mais benéfico para a Empresa, embasado no art. 10, “c”, da Lei 10.522 de 19/07/2002. Foi elaborada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nova proposta de acordo para a União,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atualmente em avaliação, aguardando parecer da Procuradoria quanto a sua aceitação. </a:t>
            </a:r>
          </a:p>
          <a:p>
            <a:pPr indent="358775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58775" algn="just">
              <a:lnSpc>
                <a:spcPct val="150000"/>
              </a:lnSpc>
              <a:tabLst>
                <a:tab pos="176213" algn="l"/>
              </a:tabLs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Sobre a questão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estratégias e expectativas,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seguem otimistas, com a normalização da matéria-prima irão possuir produtos para manter os clientes atuais e abrir novos mercados. No entanto,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volatilidade do dólar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continua impactando diretamente, pois o rendimento oscila para menor quando cai o preço. A atividade de venda é voltada exclusivamente ao mercado de exportação.</a:t>
            </a:r>
          </a:p>
          <a:p>
            <a:pPr indent="358775" algn="just" defTabSz="360363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58775" algn="just" defTabSz="26828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Relatou ainda uma situação preocupante com relação à inadimplência em relação a um cliente, no montante, em torno, de R$ 50.000,00 dólares. Afirmou que as providências quanto à cobrança já estão sendo tomadas, porém, até o momento sem resultado.	Com relação à inadimplência relatada, aduziu sobre o infortúnio enfrentado com o representante do comércio de importação, que teve a sua sede incendiada há cerca de trinta dias atrás, acarretando em um prejuízo estimado de R$ 7.000.000,00. Os negócios na empresa de importação e exportação continuam agora passando por um período crítico de reestruturação no mercado. </a:t>
            </a:r>
          </a:p>
          <a:p>
            <a:pPr indent="358775" algn="just" defTabSz="26828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58775" algn="just" defTabSz="268288">
              <a:lnSpc>
                <a:spcPct val="150000"/>
              </a:lnSpc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mercado tem boas expectativas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quanto à disponibilidade e compra da matéria-prima, porém em relação às vendas há projeção de diminuição, considerando que o final de ano é sempre um período complicado para a erva mate.</a:t>
            </a:r>
          </a:p>
          <a:p>
            <a:pPr indent="358775" algn="just" defTabSz="26828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58775" algn="just" defTabSz="26828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Ainda, o Sr.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Lauri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Hoppen, frisou que o grande problema dos últimos seis meses foi a margem reduzida de lucro, considerando os custos da matéria-prima, embalagens, combustível, energia, elementos essenciais para a manutenção das atividades da empresa. </a:t>
            </a:r>
          </a:p>
          <a:p>
            <a:pPr indent="358775" algn="just" defTabSz="26828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58775" algn="just">
              <a:lnSpc>
                <a:spcPct val="150000"/>
              </a:lnSpc>
              <a:tabLst>
                <a:tab pos="360363" algn="l"/>
              </a:tabLs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	Ponderou o representante legal da Empresa que embora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aprovado o Plano de Recuperação Judicial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Assembleia Geral de Credores, ainda não foi homologado pelo juízo, aguardando decisão para então dar início aos pagamentos. Por fim, foi trazido que o quadro de funcionários teve uma baixa por motivo de saúde, sendo um funcionário afastado da Empresa.  No mês de outubro/2021,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quadro funcional foi composto por 16 funcionários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Com relação às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 correntes,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estão sendo adimplidas mensalmente.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65C4BDC-FE7A-4609-B785-43F5931F4B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794" y="490651"/>
            <a:ext cx="7483153" cy="486355"/>
          </a:xfrm>
        </p:spPr>
        <p:txBody>
          <a:bodyPr/>
          <a:lstStyle/>
          <a:p>
            <a:r>
              <a:rPr lang="en-US" dirty="0"/>
              <a:t>2.2 Reunião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Virtual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45303" y="3225957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96836" y="2774666"/>
            <a:ext cx="435433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Perfil dos Credores</a:t>
            </a:r>
          </a:p>
          <a:p>
            <a:pPr>
              <a:lnSpc>
                <a:spcPct val="150000"/>
              </a:lnSpc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634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Créditos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por Classe</a:t>
            </a:r>
            <a:endParaRPr lang="en-US" dirty="0"/>
          </a:p>
        </p:txBody>
      </p:sp>
      <p:sp>
        <p:nvSpPr>
          <p:cNvPr id="6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392445" y="2533360"/>
            <a:ext cx="3750014" cy="235090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sujeito à Recuperação Judicial atinge a monta de </a:t>
            </a:r>
            <a:r>
              <a:rPr lang="pt-BR" sz="1100" b="1" dirty="0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10.891.695,30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lista de credores da Recuperanda é composta por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14</a:t>
            </a:r>
            <a:r>
              <a:rPr lang="pt-BR" sz="1100" b="1" dirty="0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credores</a:t>
            </a:r>
            <a:r>
              <a:rPr lang="pt-BR" sz="1100" b="1" dirty="0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</a:t>
            </a:r>
            <a:r>
              <a:rPr lang="pt-BR" sz="1100" b="1" dirty="0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 – Trabalhista, 2 credores da Classe II – Garantia Real, 48 credores da Classe III – Quirografários e 3 credores da Classe IV – ME/ EPP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ao lado apresenta o perfil da sua dívida.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*As informações apresentadas nesta página correspondem ao QGC em construção.</a:t>
            </a:r>
            <a:endParaRPr lang="en-US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056677"/>
              </p:ext>
            </p:extLst>
          </p:nvPr>
        </p:nvGraphicFramePr>
        <p:xfrm>
          <a:off x="763541" y="1605294"/>
          <a:ext cx="4657835" cy="4604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3.2 Créditos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- Perfil dos Credores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6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500255" y="2309961"/>
            <a:ext cx="3380026" cy="2123658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à Recuperação Judicial se apresenta de forma pulverizada, sendo que a natureza da dívida é, substancialmente, relacionada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cooperativas e fornecedores de matéria-prima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endParaRPr lang="pt-BR" sz="1100" b="1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gráfico ao lado é possível visualizar a representatividade dos cinco principais credores deste processo recuperatório.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7">
            <a:extLst>
              <a:ext uri="{FF2B5EF4-FFF2-40B4-BE49-F238E27FC236}">
                <a16:creationId xmlns:a16="http://schemas.microsoft.com/office/drawing/2014/main" id="{258D9DB0-C8A5-4F98-A809-113F7A2D9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080082"/>
              </p:ext>
            </p:extLst>
          </p:nvPr>
        </p:nvGraphicFramePr>
        <p:xfrm>
          <a:off x="256437" y="1570091"/>
          <a:ext cx="5127182" cy="451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63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54402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4. ANÁLISE FINANCEIRA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25235" y="2424657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4.1. Ativo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4.2. Passivo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331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C0D0181-EBA2-4A7C-9C5A-98CA73048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44008"/>
              </p:ext>
            </p:extLst>
          </p:nvPr>
        </p:nvGraphicFramePr>
        <p:xfrm>
          <a:off x="729536" y="2099444"/>
          <a:ext cx="8389064" cy="3116076"/>
        </p:xfrm>
        <a:graphic>
          <a:graphicData uri="http://schemas.openxmlformats.org/drawingml/2006/table">
            <a:tbl>
              <a:tblPr/>
              <a:tblGrid>
                <a:gridCol w="2109251">
                  <a:extLst>
                    <a:ext uri="{9D8B030D-6E8A-4147-A177-3AD203B41FA5}">
                      <a16:colId xmlns:a16="http://schemas.microsoft.com/office/drawing/2014/main" val="2537189872"/>
                    </a:ext>
                  </a:extLst>
                </a:gridCol>
                <a:gridCol w="1454105">
                  <a:extLst>
                    <a:ext uri="{9D8B030D-6E8A-4147-A177-3AD203B41FA5}">
                      <a16:colId xmlns:a16="http://schemas.microsoft.com/office/drawing/2014/main" val="2770583937"/>
                    </a:ext>
                  </a:extLst>
                </a:gridCol>
                <a:gridCol w="958749">
                  <a:extLst>
                    <a:ext uri="{9D8B030D-6E8A-4147-A177-3AD203B41FA5}">
                      <a16:colId xmlns:a16="http://schemas.microsoft.com/office/drawing/2014/main" val="3564239763"/>
                    </a:ext>
                  </a:extLst>
                </a:gridCol>
                <a:gridCol w="958749">
                  <a:extLst>
                    <a:ext uri="{9D8B030D-6E8A-4147-A177-3AD203B41FA5}">
                      <a16:colId xmlns:a16="http://schemas.microsoft.com/office/drawing/2014/main" val="2861596808"/>
                    </a:ext>
                  </a:extLst>
                </a:gridCol>
                <a:gridCol w="1454105">
                  <a:extLst>
                    <a:ext uri="{9D8B030D-6E8A-4147-A177-3AD203B41FA5}">
                      <a16:colId xmlns:a16="http://schemas.microsoft.com/office/drawing/2014/main" val="968916916"/>
                    </a:ext>
                  </a:extLst>
                </a:gridCol>
                <a:gridCol w="1454105">
                  <a:extLst>
                    <a:ext uri="{9D8B030D-6E8A-4147-A177-3AD203B41FA5}">
                      <a16:colId xmlns:a16="http://schemas.microsoft.com/office/drawing/2014/main" val="94278331"/>
                    </a:ext>
                  </a:extLst>
                </a:gridCol>
              </a:tblGrid>
              <a:tr h="230414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30/09/2021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31/08/2021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31/07/2021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654562"/>
                  </a:ext>
                </a:extLst>
              </a:tr>
              <a:tr h="2304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4.561.590,56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35,46%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-0,98%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4.586.918,17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4.606.815,97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025271"/>
                  </a:ext>
                </a:extLst>
              </a:tr>
              <a:tr h="2194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Disponível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31.681,84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-7,34%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13.818,40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34.193,03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233602"/>
                  </a:ext>
                </a:extLst>
              </a:tr>
              <a:tr h="2194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Clientes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618.730,86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4,81%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5,03%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797.161,78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589.086,30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97484"/>
                  </a:ext>
                </a:extLst>
              </a:tr>
              <a:tr h="2194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Impostos a recuperar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2.383.492,24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18,53%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1,38%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2.356.831,02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2.350.953,11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707149"/>
                  </a:ext>
                </a:extLst>
              </a:tr>
              <a:tr h="2194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Adiantamentos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137.476,15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1,07%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-21,09%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188.443,75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174.211,01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092302"/>
                  </a:ext>
                </a:extLst>
              </a:tr>
              <a:tr h="2194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contas a receber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65.000,00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-1,13%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65.000,00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65.743,50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586284"/>
                  </a:ext>
                </a:extLst>
              </a:tr>
              <a:tr h="2194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1.325.209,47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10,30%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-4,84%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1.165.663,22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1.392.629,02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684873"/>
                  </a:ext>
                </a:extLst>
              </a:tr>
              <a:tr h="219442"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174869"/>
                  </a:ext>
                </a:extLst>
              </a:tr>
              <a:tr h="2304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8.301.415,66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64,54%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8.310.508,89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8.320.333,18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736847"/>
                  </a:ext>
                </a:extLst>
              </a:tr>
              <a:tr h="2194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Créditos a receber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54219"/>
                  </a:ext>
                </a:extLst>
              </a:tr>
              <a:tr h="2194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Investimentos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4,08%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317213"/>
                  </a:ext>
                </a:extLst>
              </a:tr>
              <a:tr h="2194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Imobilizado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7.759.700,25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60,33%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7.768.793,48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7.778.617,77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198223"/>
                  </a:ext>
                </a:extLst>
              </a:tr>
              <a:tr h="2304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12.863.006,22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12.897.427,06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12.927.149,15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379441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4.1 Análise Financeira –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a evolução do saldo das contas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421323" y="5965518"/>
            <a:ext cx="7952018" cy="460767"/>
          </a:xfrm>
          <a:prstGeom prst="rect">
            <a:avLst/>
          </a:prstGeom>
          <a:solidFill>
            <a:schemeClr val="bg1"/>
          </a:solidFill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- Análise vertical. Demonstra a representatividade de cada rubrica perante o total do ativo em setembro/21;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julho/21 e setembro/21 de cada rubrica.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24BF6A7-FCC5-494A-B221-1D08F8A48F06}"/>
              </a:ext>
            </a:extLst>
          </p:cNvPr>
          <p:cNvSpPr/>
          <p:nvPr/>
        </p:nvSpPr>
        <p:spPr>
          <a:xfrm>
            <a:off x="421323" y="5309978"/>
            <a:ext cx="7952018" cy="265586"/>
          </a:xfrm>
          <a:prstGeom prst="rect">
            <a:avLst/>
          </a:prstGeom>
          <a:solidFill>
            <a:schemeClr val="bg1"/>
          </a:solidFill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*Observa-se que o balanço contábil referente ao mês de agosto/21 não estava assinado pelo responsável técnico.</a:t>
            </a:r>
          </a:p>
        </p:txBody>
      </p:sp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432420"/>
              </p:ext>
            </p:extLst>
          </p:nvPr>
        </p:nvGraphicFramePr>
        <p:xfrm>
          <a:off x="812800" y="1729694"/>
          <a:ext cx="8212889" cy="2655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4.1 Análise Financeira –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2CA9D-0C66-4FF6-BCA4-0A7A14CAF6CE}"/>
              </a:ext>
            </a:extLst>
          </p:cNvPr>
          <p:cNvSpPr/>
          <p:nvPr/>
        </p:nvSpPr>
        <p:spPr>
          <a:xfrm>
            <a:off x="710078" y="4837184"/>
            <a:ext cx="8548222" cy="158915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acima, através de gráfico, as cinco principais rubricas que compõem o ativo da Empresa.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Ativos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Imobilizados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Impostos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Recuperar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as contas mais relevantes</a:t>
            </a:r>
            <a:r>
              <a:rPr lang="pt-BR" sz="1100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representaram em setembro 60,33% e 18,53% do ativo total, respectivamente;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É possível verificar, através da análise horizontal, que os ativos em conta circulante diminuíram cerca de 1% em setembro de 2021, quando comparado a julho do mesmo ano. Tal redução deve-se,  principalmente, aos decréscimos nos saldos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(-4,84%) 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Adiantamentos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(-21,09%)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4.2 Análise Financeira –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a evolução do saldo das contas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A94DE-7006-4FB2-8C06-C66400550462}"/>
              </a:ext>
            </a:extLst>
          </p:cNvPr>
          <p:cNvSpPr/>
          <p:nvPr/>
        </p:nvSpPr>
        <p:spPr>
          <a:xfrm>
            <a:off x="389816" y="6037707"/>
            <a:ext cx="7952018" cy="46076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passivo em setembro/21.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julho/21 e setembro/21 de cada rubrica.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FAC6496-6BD2-4DFF-9A39-BD1153A53952}"/>
              </a:ext>
            </a:extLst>
          </p:cNvPr>
          <p:cNvSpPr/>
          <p:nvPr/>
        </p:nvSpPr>
        <p:spPr>
          <a:xfrm>
            <a:off x="359547" y="5601425"/>
            <a:ext cx="7952018" cy="265586"/>
          </a:xfrm>
          <a:prstGeom prst="rect">
            <a:avLst/>
          </a:prstGeom>
          <a:solidFill>
            <a:schemeClr val="bg1"/>
          </a:solidFill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*Observa-se que o balanço contábil referente ao mês de agosto/21 não estava assinado pelo responsável técnico.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C617D4FF-F8EA-454A-A712-400811634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126531"/>
              </p:ext>
            </p:extLst>
          </p:nvPr>
        </p:nvGraphicFramePr>
        <p:xfrm>
          <a:off x="729535" y="1909134"/>
          <a:ext cx="8427167" cy="3667125"/>
        </p:xfrm>
        <a:graphic>
          <a:graphicData uri="http://schemas.openxmlformats.org/drawingml/2006/table">
            <a:tbl>
              <a:tblPr/>
              <a:tblGrid>
                <a:gridCol w="2637171">
                  <a:extLst>
                    <a:ext uri="{9D8B030D-6E8A-4147-A177-3AD203B41FA5}">
                      <a16:colId xmlns:a16="http://schemas.microsoft.com/office/drawing/2014/main" val="654832733"/>
                    </a:ext>
                  </a:extLst>
                </a:gridCol>
                <a:gridCol w="1340686">
                  <a:extLst>
                    <a:ext uri="{9D8B030D-6E8A-4147-A177-3AD203B41FA5}">
                      <a16:colId xmlns:a16="http://schemas.microsoft.com/office/drawing/2014/main" val="73952043"/>
                    </a:ext>
                  </a:extLst>
                </a:gridCol>
                <a:gridCol w="883969">
                  <a:extLst>
                    <a:ext uri="{9D8B030D-6E8A-4147-A177-3AD203B41FA5}">
                      <a16:colId xmlns:a16="http://schemas.microsoft.com/office/drawing/2014/main" val="935365808"/>
                    </a:ext>
                  </a:extLst>
                </a:gridCol>
                <a:gridCol w="883969">
                  <a:extLst>
                    <a:ext uri="{9D8B030D-6E8A-4147-A177-3AD203B41FA5}">
                      <a16:colId xmlns:a16="http://schemas.microsoft.com/office/drawing/2014/main" val="3613402488"/>
                    </a:ext>
                  </a:extLst>
                </a:gridCol>
                <a:gridCol w="1340686">
                  <a:extLst>
                    <a:ext uri="{9D8B030D-6E8A-4147-A177-3AD203B41FA5}">
                      <a16:colId xmlns:a16="http://schemas.microsoft.com/office/drawing/2014/main" val="888191799"/>
                    </a:ext>
                  </a:extLst>
                </a:gridCol>
                <a:gridCol w="1340686">
                  <a:extLst>
                    <a:ext uri="{9D8B030D-6E8A-4147-A177-3AD203B41FA5}">
                      <a16:colId xmlns:a16="http://schemas.microsoft.com/office/drawing/2014/main" val="121070063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30/09/2021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31/08/2021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31/07/2021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9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9.738.881,20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75,71%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-0,01%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9.725.852,24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9.740.017,96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19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6.247.401,19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48,57%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6.245.064,88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6.244.812,12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183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trabalhistas e Sociais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297.822,09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2,32%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-1,09%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282.050,86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301.118,69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691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Tributárias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27.635,99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10,16%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27.761,43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25.087,80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2359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491.306,76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3,82%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-2,99%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491.306,76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506.456,76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13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curto prazo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2.054.593,29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15,97%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-0,02%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2.067.121,43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2.054.985,71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907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obrigações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620.121,88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4,82%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2,07%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612.546,88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607.556,88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272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6017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4.799.242,71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37,31%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-0,02%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4.801.161,31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4.800.039,36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3267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4,36%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7683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longo prazo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4.238.842,71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32,95%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-0,02%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4.240.761,31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4.239.639,36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729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5379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-1.675.117,69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-13,02%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3,86%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-1.629.586,49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-1.612.908,17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600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Capital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14,76%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181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Ajustes de avaliação patrimonial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29,24%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1515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Lucros (Prejuízos) acumulados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-7.157.140,35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-55,64%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-7.157.140,35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-7.157.140,35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2352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Resultado do período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-177.644,80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-1,38%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53,89%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-132.113,60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-115.435,28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3814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12.863.006,22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12.897.427,06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12.927.149,15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2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868783"/>
              </p:ext>
            </p:extLst>
          </p:nvPr>
        </p:nvGraphicFramePr>
        <p:xfrm>
          <a:off x="794326" y="1632602"/>
          <a:ext cx="8229599" cy="209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4.2 Análise Financeira –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710079" y="4081753"/>
            <a:ext cx="8417808" cy="235090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acima, através de gráfico, as quatro principais rubricas que compõem o passivo da Empresa, que totalizou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R$ 14.538.123,91 ao final de setembro/21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desconsiderando-se o Patrimônio Líquido,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. A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maior parte está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concentrada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nas rubricas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Fornecedores (42,97%)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Parcelamentos e Empréstimos de longo prazo (33,01%)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que representaram aproximadamente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76%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deste montante.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Parcelamentos de curto prazo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também apresentou acentuada relevância na composição das obrigações da Recuperanda, totalizando, em setembro/21, cerca de R$ 2,1 milhões, ou 14,13% do passivo;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principal movimentação observada entre julho/21 e setembro/21 diz respeito à redução de cerca de R$ 15 mil na rubrica Empréstimos e Financiamentos de curto prazo, que totalizou R$ 491.306,76 ao final deste último mês. As demais rubricas do passivo não apresentaram alterações significativas.</a:t>
            </a:r>
          </a:p>
        </p:txBody>
      </p:sp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2" name="TextBox 21"/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786B810-17FA-463F-8C1F-06C454E07794}"/>
              </a:ext>
            </a:extLst>
          </p:cNvPr>
          <p:cNvSpPr txBox="1">
            <a:spLocks/>
          </p:cNvSpPr>
          <p:nvPr/>
        </p:nvSpPr>
        <p:spPr>
          <a:xfrm>
            <a:off x="4489336" y="1229284"/>
            <a:ext cx="3947654" cy="5474318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 Introdução.................................................................................. 3</a:t>
            </a:r>
            <a:endParaRPr lang="en-US" sz="1100" b="1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1.1. Considerações Preliminares............................................ 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1.2. Cronograma Processual................................................... 5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 Informações sobre a Recuperanda.......................................</a:t>
            </a:r>
            <a:r>
              <a:rPr lang="en-US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 7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2.1. Informações Gerais ...........................................................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8</a:t>
            </a:r>
            <a:endParaRPr lang="pt-BR" sz="11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2.2. Reunião Virtual.................................................................... 9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 Créditos ...................................................................................... 12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3.1. Créditos por Classe...........................................................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13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3.2. Perfil dos Credores............................................................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14</a:t>
            </a:r>
            <a:endParaRPr lang="pt-BR" sz="11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 Análise Econômico-Financeira.............................................. 15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4.1. Ativo......................................................................................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16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4.2. Passivo ................................................................................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18</a:t>
            </a:r>
            <a:endParaRPr lang="pt-BR" sz="11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4.3 Demonstração dos Resultados....................................... 20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 Informações Adicionais .......................................................... 22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6. Cumprimento do Plano .......................................................... 24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7. Registro Fotográfico................................................................. 27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D812F22-0ACA-4EDB-B56A-6C977C65B0D1}"/>
              </a:ext>
            </a:extLst>
          </p:cNvPr>
          <p:cNvSpPr txBox="1">
            <a:spLocks/>
          </p:cNvSpPr>
          <p:nvPr/>
        </p:nvSpPr>
        <p:spPr>
          <a:xfrm>
            <a:off x="1312018" y="3225958"/>
            <a:ext cx="155399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9CE7F8E-9B50-4D27-BBDD-438D449BD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66163"/>
              </p:ext>
            </p:extLst>
          </p:nvPr>
        </p:nvGraphicFramePr>
        <p:xfrm>
          <a:off x="710076" y="2033336"/>
          <a:ext cx="8370422" cy="3698723"/>
        </p:xfrm>
        <a:graphic>
          <a:graphicData uri="http://schemas.openxmlformats.org/drawingml/2006/table">
            <a:tbl>
              <a:tblPr/>
              <a:tblGrid>
                <a:gridCol w="3115447">
                  <a:extLst>
                    <a:ext uri="{9D8B030D-6E8A-4147-A177-3AD203B41FA5}">
                      <a16:colId xmlns:a16="http://schemas.microsoft.com/office/drawing/2014/main" val="2519704674"/>
                    </a:ext>
                  </a:extLst>
                </a:gridCol>
                <a:gridCol w="1313744">
                  <a:extLst>
                    <a:ext uri="{9D8B030D-6E8A-4147-A177-3AD203B41FA5}">
                      <a16:colId xmlns:a16="http://schemas.microsoft.com/office/drawing/2014/main" val="1134469975"/>
                    </a:ext>
                  </a:extLst>
                </a:gridCol>
                <a:gridCol w="886777">
                  <a:extLst>
                    <a:ext uri="{9D8B030D-6E8A-4147-A177-3AD203B41FA5}">
                      <a16:colId xmlns:a16="http://schemas.microsoft.com/office/drawing/2014/main" val="1030588637"/>
                    </a:ext>
                  </a:extLst>
                </a:gridCol>
                <a:gridCol w="886777">
                  <a:extLst>
                    <a:ext uri="{9D8B030D-6E8A-4147-A177-3AD203B41FA5}">
                      <a16:colId xmlns:a16="http://schemas.microsoft.com/office/drawing/2014/main" val="3925892714"/>
                    </a:ext>
                  </a:extLst>
                </a:gridCol>
                <a:gridCol w="1280900">
                  <a:extLst>
                    <a:ext uri="{9D8B030D-6E8A-4147-A177-3AD203B41FA5}">
                      <a16:colId xmlns:a16="http://schemas.microsoft.com/office/drawing/2014/main" val="1460948075"/>
                    </a:ext>
                  </a:extLst>
                </a:gridCol>
                <a:gridCol w="886777">
                  <a:extLst>
                    <a:ext uri="{9D8B030D-6E8A-4147-A177-3AD203B41FA5}">
                      <a16:colId xmlns:a16="http://schemas.microsoft.com/office/drawing/2014/main" val="1362644285"/>
                    </a:ext>
                  </a:extLst>
                </a:gridCol>
              </a:tblGrid>
              <a:tr h="25775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Jan-Set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Jan-Set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902881"/>
                  </a:ext>
                </a:extLst>
              </a:tr>
              <a:tr h="2706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 BRUTA DE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4.410.834,37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102,35%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5,38%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4.185.457,37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103,35%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289614"/>
                  </a:ext>
                </a:extLst>
              </a:tr>
              <a:tr h="257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Deduções da receita bruta das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-101.454,41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-2,35%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-25,14%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-135.533,39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-3,35%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828877"/>
                  </a:ext>
                </a:extLst>
              </a:tr>
              <a:tr h="2706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 LÍQUIDA DE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4.309.379,96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6,41%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4.049.923,98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84116"/>
                  </a:ext>
                </a:extLst>
              </a:tr>
              <a:tr h="257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Custo dos produtos vendidos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-3.761.987,38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-87,30%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9,81%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-3.425.902,78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-84,59%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28124"/>
                  </a:ext>
                </a:extLst>
              </a:tr>
              <a:tr h="2706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547.392,58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12,70%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-12,28%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624.021,20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15,41%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752069"/>
                  </a:ext>
                </a:extLst>
              </a:tr>
              <a:tr h="2706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RECEITAS (DESPESAS)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-569.924,45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-13,23%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-18,65%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-700.603,39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-17,30%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70691"/>
                  </a:ext>
                </a:extLst>
              </a:tr>
              <a:tr h="257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Gerais e administrativas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-800.709,36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-18,58%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22,98%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-651.069,87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-16,08%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488393"/>
                  </a:ext>
                </a:extLst>
              </a:tr>
              <a:tr h="257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receitas/despesas operacionais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50.895,40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1,18%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-726,81%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-8.119,74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981723"/>
                  </a:ext>
                </a:extLst>
              </a:tr>
              <a:tr h="257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Despesas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-10.047,31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-78,72%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-47.219,41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-1,17%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422100"/>
                  </a:ext>
                </a:extLst>
              </a:tr>
              <a:tr h="257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189.936,82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4,41%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3171,60%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5.805,63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919823"/>
                  </a:ext>
                </a:extLst>
              </a:tr>
              <a:tr h="2706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LUCROS ANTES IRPJ/CSLL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-22.531,87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-70,58%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-76.582,19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-1,89%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742210"/>
                  </a:ext>
                </a:extLst>
              </a:tr>
              <a:tr h="2706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IRPJ  E  CSLL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-1.692,71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-0,04%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845920"/>
                  </a:ext>
                </a:extLst>
              </a:tr>
              <a:tr h="2706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OU PREJUÍZO DO EXERCÍCIO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-24.224,58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-68,37%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-76.582,19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-1,89%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025301"/>
                  </a:ext>
                </a:extLst>
              </a:tr>
            </a:tbl>
          </a:graphicData>
        </a:graphic>
      </p:graphicFrame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7740415" cy="486355"/>
          </a:xfrm>
        </p:spPr>
        <p:txBody>
          <a:bodyPr/>
          <a:lstStyle/>
          <a:p>
            <a:r>
              <a:rPr lang="en-US" dirty="0"/>
              <a:t>4.3 Análise Financeira – 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 de Resultado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157DA-93B4-4B70-9FD6-8E17B9ADDE5D}"/>
              </a:ext>
            </a:extLst>
          </p:cNvPr>
          <p:cNvSpPr/>
          <p:nvPr/>
        </p:nvSpPr>
        <p:spPr>
          <a:xfrm>
            <a:off x="710078" y="1382368"/>
            <a:ext cx="8122919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 de Resultado do Exercício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acumulada nos períodos de janeiro a setembro de 2020 e 2021: 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4505A6-F372-44C3-926C-C1DC1B6ECCDD}"/>
              </a:ext>
            </a:extLst>
          </p:cNvPr>
          <p:cNvSpPr/>
          <p:nvPr/>
        </p:nvSpPr>
        <p:spPr>
          <a:xfrm>
            <a:off x="348872" y="6037707"/>
            <a:ext cx="7952018" cy="46076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a receita líquida nos referidos períodos.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de cada rubrica entre os períodos de janeiro a setembro de 2020 e 2021.</a:t>
            </a:r>
          </a:p>
        </p:txBody>
      </p:sp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990038" cy="486355"/>
          </a:xfrm>
        </p:spPr>
        <p:txBody>
          <a:bodyPr/>
          <a:lstStyle/>
          <a:p>
            <a:r>
              <a:rPr lang="en-US" dirty="0"/>
              <a:t>4.3 Análise Financeira – 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 de Resultado</a:t>
            </a:r>
            <a:endParaRPr lang="en-US" sz="2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691029" y="1997240"/>
            <a:ext cx="3817411" cy="412831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Bruta </a:t>
            </a:r>
            <a:r>
              <a:rPr lang="pt-BR" sz="1100" b="1" u="sng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Média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Vendas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auferida pela Recuperanda entre janeiro e setembro de 2021 foi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R$ 490.092,71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acréscimo de 5,38% ante igual período de 2020, quando a soma perfez cerca de R$ 465 mil;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 acordo com os Demonstrativos de Resultado, observa-se que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Custo da Mercadoria Vendida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(CMV) da Recuperanda representou 87,30% da Receita Líquida no período de janeiro a setembro de 2021;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Lucro</a:t>
            </a:r>
            <a:r>
              <a:rPr lang="pt-BR" sz="1100" b="1" dirty="0">
                <a:solidFill>
                  <a:schemeClr val="accent4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Bruto</a:t>
            </a:r>
            <a:r>
              <a:rPr lang="pt-BR" sz="1100" b="1" dirty="0">
                <a:solidFill>
                  <a:schemeClr val="accent4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gerado pela Recuperanda no respectivo período foi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12,70%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receita líquida, não sendo suficiente para cobrir despesas operacionais, administrativas e financeiras, que juntas, totalizaram 13,23% do faturamento. Logo, a empresa sofreu prejuízo líquido de, aproximadamente,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-24 mil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ou 0,56% da Receita Líquida.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E28D5C1-A7B1-41A0-AA17-15A8EB8725CC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 flipH="1">
            <a:off x="5184860" y="2742270"/>
            <a:ext cx="4044726" cy="2705864"/>
            <a:chOff x="1630" y="1324"/>
            <a:chExt cx="3737" cy="2500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553E927-80C7-4CE3-BA96-2E10589B4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812" cy="850"/>
            </a:xfrm>
            <a:custGeom>
              <a:avLst/>
              <a:gdLst>
                <a:gd name="T0" fmla="*/ 443 w 812"/>
                <a:gd name="T1" fmla="*/ 0 h 850"/>
                <a:gd name="T2" fmla="*/ 812 w 812"/>
                <a:gd name="T3" fmla="*/ 850 h 850"/>
                <a:gd name="T4" fmla="*/ 369 w 812"/>
                <a:gd name="T5" fmla="*/ 850 h 850"/>
                <a:gd name="T6" fmla="*/ 0 w 812"/>
                <a:gd name="T7" fmla="*/ 0 h 850"/>
                <a:gd name="T8" fmla="*/ 203 w 812"/>
                <a:gd name="T9" fmla="*/ 0 h 850"/>
                <a:gd name="T10" fmla="*/ 443 w 812"/>
                <a:gd name="T11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850">
                  <a:moveTo>
                    <a:pt x="443" y="0"/>
                  </a:moveTo>
                  <a:lnTo>
                    <a:pt x="812" y="850"/>
                  </a:lnTo>
                  <a:lnTo>
                    <a:pt x="369" y="85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A9E3F4F-11C1-4BFB-A1E8-AE163EEB0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812" cy="850"/>
            </a:xfrm>
            <a:custGeom>
              <a:avLst/>
              <a:gdLst>
                <a:gd name="T0" fmla="*/ 443 w 812"/>
                <a:gd name="T1" fmla="*/ 0 h 850"/>
                <a:gd name="T2" fmla="*/ 812 w 812"/>
                <a:gd name="T3" fmla="*/ 850 h 850"/>
                <a:gd name="T4" fmla="*/ 369 w 812"/>
                <a:gd name="T5" fmla="*/ 850 h 850"/>
                <a:gd name="T6" fmla="*/ 0 w 812"/>
                <a:gd name="T7" fmla="*/ 0 h 850"/>
                <a:gd name="T8" fmla="*/ 203 w 812"/>
                <a:gd name="T9" fmla="*/ 0 h 850"/>
                <a:gd name="T10" fmla="*/ 443 w 812"/>
                <a:gd name="T11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850">
                  <a:moveTo>
                    <a:pt x="443" y="0"/>
                  </a:moveTo>
                  <a:lnTo>
                    <a:pt x="812" y="850"/>
                  </a:lnTo>
                  <a:lnTo>
                    <a:pt x="369" y="85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9BCFF654-7C57-484F-A337-6B456A5F4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424"/>
              <a:ext cx="812" cy="854"/>
            </a:xfrm>
            <a:custGeom>
              <a:avLst/>
              <a:gdLst>
                <a:gd name="T0" fmla="*/ 443 w 812"/>
                <a:gd name="T1" fmla="*/ 0 h 854"/>
                <a:gd name="T2" fmla="*/ 812 w 812"/>
                <a:gd name="T3" fmla="*/ 854 h 854"/>
                <a:gd name="T4" fmla="*/ 369 w 812"/>
                <a:gd name="T5" fmla="*/ 854 h 854"/>
                <a:gd name="T6" fmla="*/ 0 w 812"/>
                <a:gd name="T7" fmla="*/ 0 h 854"/>
                <a:gd name="T8" fmla="*/ 443 w 812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4">
                  <a:moveTo>
                    <a:pt x="443" y="0"/>
                  </a:moveTo>
                  <a:lnTo>
                    <a:pt x="812" y="854"/>
                  </a:lnTo>
                  <a:lnTo>
                    <a:pt x="369" y="854"/>
                  </a:lnTo>
                  <a:lnTo>
                    <a:pt x="0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EC08BF9-155D-4675-BB84-3C50CD6E3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424"/>
              <a:ext cx="812" cy="854"/>
            </a:xfrm>
            <a:custGeom>
              <a:avLst/>
              <a:gdLst>
                <a:gd name="T0" fmla="*/ 443 w 812"/>
                <a:gd name="T1" fmla="*/ 0 h 854"/>
                <a:gd name="T2" fmla="*/ 812 w 812"/>
                <a:gd name="T3" fmla="*/ 854 h 854"/>
                <a:gd name="T4" fmla="*/ 369 w 812"/>
                <a:gd name="T5" fmla="*/ 854 h 854"/>
                <a:gd name="T6" fmla="*/ 0 w 812"/>
                <a:gd name="T7" fmla="*/ 0 h 854"/>
                <a:gd name="T8" fmla="*/ 443 w 812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4">
                  <a:moveTo>
                    <a:pt x="443" y="0"/>
                  </a:moveTo>
                  <a:lnTo>
                    <a:pt x="812" y="854"/>
                  </a:lnTo>
                  <a:lnTo>
                    <a:pt x="369" y="854"/>
                  </a:lnTo>
                  <a:lnTo>
                    <a:pt x="0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D59B85-ACE9-4474-9487-1DA5C378C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696"/>
              <a:ext cx="812" cy="855"/>
            </a:xfrm>
            <a:custGeom>
              <a:avLst/>
              <a:gdLst>
                <a:gd name="T0" fmla="*/ 443 w 812"/>
                <a:gd name="T1" fmla="*/ 0 h 855"/>
                <a:gd name="T2" fmla="*/ 812 w 812"/>
                <a:gd name="T3" fmla="*/ 855 h 855"/>
                <a:gd name="T4" fmla="*/ 369 w 812"/>
                <a:gd name="T5" fmla="*/ 855 h 855"/>
                <a:gd name="T6" fmla="*/ 0 w 812"/>
                <a:gd name="T7" fmla="*/ 0 h 855"/>
                <a:gd name="T8" fmla="*/ 443 w 812"/>
                <a:gd name="T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5">
                  <a:moveTo>
                    <a:pt x="443" y="0"/>
                  </a:moveTo>
                  <a:lnTo>
                    <a:pt x="812" y="855"/>
                  </a:lnTo>
                  <a:lnTo>
                    <a:pt x="369" y="855"/>
                  </a:lnTo>
                  <a:lnTo>
                    <a:pt x="0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41A94EC-4CB3-4F77-82F6-2FEAC08B1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696"/>
              <a:ext cx="812" cy="855"/>
            </a:xfrm>
            <a:custGeom>
              <a:avLst/>
              <a:gdLst>
                <a:gd name="T0" fmla="*/ 443 w 812"/>
                <a:gd name="T1" fmla="*/ 0 h 855"/>
                <a:gd name="T2" fmla="*/ 812 w 812"/>
                <a:gd name="T3" fmla="*/ 855 h 855"/>
                <a:gd name="T4" fmla="*/ 369 w 812"/>
                <a:gd name="T5" fmla="*/ 855 h 855"/>
                <a:gd name="T6" fmla="*/ 0 w 812"/>
                <a:gd name="T7" fmla="*/ 0 h 855"/>
                <a:gd name="T8" fmla="*/ 443 w 812"/>
                <a:gd name="T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5">
                  <a:moveTo>
                    <a:pt x="443" y="0"/>
                  </a:moveTo>
                  <a:lnTo>
                    <a:pt x="812" y="855"/>
                  </a:lnTo>
                  <a:lnTo>
                    <a:pt x="369" y="855"/>
                  </a:lnTo>
                  <a:lnTo>
                    <a:pt x="0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799643F-C121-4A38-AD1B-5FD7A877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485 w 928"/>
                <a:gd name="T1" fmla="*/ 0 h 1122"/>
                <a:gd name="T2" fmla="*/ 0 w 928"/>
                <a:gd name="T3" fmla="*/ 1122 h 1122"/>
                <a:gd name="T4" fmla="*/ 448 w 928"/>
                <a:gd name="T5" fmla="*/ 1122 h 1122"/>
                <a:gd name="T6" fmla="*/ 928 w 928"/>
                <a:gd name="T7" fmla="*/ 0 h 1122"/>
                <a:gd name="T8" fmla="*/ 485 w 928"/>
                <a:gd name="T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2">
                  <a:moveTo>
                    <a:pt x="485" y="0"/>
                  </a:move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F0DC210-4A85-4832-A280-63D29A7E1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485 w 928"/>
                <a:gd name="T1" fmla="*/ 0 h 1122"/>
                <a:gd name="T2" fmla="*/ 0 w 928"/>
                <a:gd name="T3" fmla="*/ 1122 h 1122"/>
                <a:gd name="T4" fmla="*/ 448 w 928"/>
                <a:gd name="T5" fmla="*/ 1122 h 1122"/>
                <a:gd name="T6" fmla="*/ 928 w 928"/>
                <a:gd name="T7" fmla="*/ 0 h 1122"/>
                <a:gd name="T8" fmla="*/ 485 w 928"/>
                <a:gd name="T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2">
                  <a:moveTo>
                    <a:pt x="485" y="0"/>
                  </a:move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92CF5B6-476C-4561-8DE7-6E4336199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928 w 928"/>
                <a:gd name="T1" fmla="*/ 0 h 1122"/>
                <a:gd name="T2" fmla="*/ 485 w 928"/>
                <a:gd name="T3" fmla="*/ 0 h 1122"/>
                <a:gd name="T4" fmla="*/ 226 w 928"/>
                <a:gd name="T5" fmla="*/ 600 h 1122"/>
                <a:gd name="T6" fmla="*/ 5 w 928"/>
                <a:gd name="T7" fmla="*/ 1118 h 1122"/>
                <a:gd name="T8" fmla="*/ 0 w 928"/>
                <a:gd name="T9" fmla="*/ 1122 h 1122"/>
                <a:gd name="T10" fmla="*/ 448 w 928"/>
                <a:gd name="T11" fmla="*/ 1122 h 1122"/>
                <a:gd name="T12" fmla="*/ 928 w 928"/>
                <a:gd name="T13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122">
                  <a:moveTo>
                    <a:pt x="928" y="0"/>
                  </a:moveTo>
                  <a:lnTo>
                    <a:pt x="485" y="0"/>
                  </a:lnTo>
                  <a:lnTo>
                    <a:pt x="226" y="600"/>
                  </a:lnTo>
                  <a:lnTo>
                    <a:pt x="5" y="1118"/>
                  </a:ln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DFFE70B-4F01-4D43-A09E-56DC941F1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928 w 928"/>
                <a:gd name="T1" fmla="*/ 0 h 1122"/>
                <a:gd name="T2" fmla="*/ 485 w 928"/>
                <a:gd name="T3" fmla="*/ 0 h 1122"/>
                <a:gd name="T4" fmla="*/ 226 w 928"/>
                <a:gd name="T5" fmla="*/ 600 h 1122"/>
                <a:gd name="T6" fmla="*/ 5 w 928"/>
                <a:gd name="T7" fmla="*/ 1118 h 1122"/>
                <a:gd name="T8" fmla="*/ 0 w 928"/>
                <a:gd name="T9" fmla="*/ 1122 h 1122"/>
                <a:gd name="T10" fmla="*/ 448 w 928"/>
                <a:gd name="T11" fmla="*/ 1122 h 1122"/>
                <a:gd name="T12" fmla="*/ 928 w 928"/>
                <a:gd name="T13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122">
                  <a:moveTo>
                    <a:pt x="928" y="0"/>
                  </a:moveTo>
                  <a:lnTo>
                    <a:pt x="485" y="0"/>
                  </a:lnTo>
                  <a:lnTo>
                    <a:pt x="226" y="600"/>
                  </a:lnTo>
                  <a:lnTo>
                    <a:pt x="5" y="1118"/>
                  </a:ln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254A14D-1102-4B70-A9FE-B4CB5693A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484 w 927"/>
                <a:gd name="T1" fmla="*/ 0 h 1127"/>
                <a:gd name="T2" fmla="*/ 0 w 927"/>
                <a:gd name="T3" fmla="*/ 1127 h 1127"/>
                <a:gd name="T4" fmla="*/ 443 w 927"/>
                <a:gd name="T5" fmla="*/ 1127 h 1127"/>
                <a:gd name="T6" fmla="*/ 927 w 927"/>
                <a:gd name="T7" fmla="*/ 0 h 1127"/>
                <a:gd name="T8" fmla="*/ 484 w 927"/>
                <a:gd name="T9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1127">
                  <a:moveTo>
                    <a:pt x="484" y="0"/>
                  </a:move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A5F3FCF-CED9-4951-A67C-135BADC1D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484 w 927"/>
                <a:gd name="T1" fmla="*/ 0 h 1127"/>
                <a:gd name="T2" fmla="*/ 0 w 927"/>
                <a:gd name="T3" fmla="*/ 1127 h 1127"/>
                <a:gd name="T4" fmla="*/ 443 w 927"/>
                <a:gd name="T5" fmla="*/ 1127 h 1127"/>
                <a:gd name="T6" fmla="*/ 927 w 927"/>
                <a:gd name="T7" fmla="*/ 0 h 1127"/>
                <a:gd name="T8" fmla="*/ 484 w 927"/>
                <a:gd name="T9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1127">
                  <a:moveTo>
                    <a:pt x="484" y="0"/>
                  </a:move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8A708F9-98EF-44A4-BABD-5AD9EC1AB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927 w 927"/>
                <a:gd name="T1" fmla="*/ 0 h 1127"/>
                <a:gd name="T2" fmla="*/ 484 w 927"/>
                <a:gd name="T3" fmla="*/ 0 h 1127"/>
                <a:gd name="T4" fmla="*/ 221 w 927"/>
                <a:gd name="T5" fmla="*/ 610 h 1127"/>
                <a:gd name="T6" fmla="*/ 0 w 927"/>
                <a:gd name="T7" fmla="*/ 1127 h 1127"/>
                <a:gd name="T8" fmla="*/ 443 w 927"/>
                <a:gd name="T9" fmla="*/ 1127 h 1127"/>
                <a:gd name="T10" fmla="*/ 927 w 927"/>
                <a:gd name="T1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1127">
                  <a:moveTo>
                    <a:pt x="927" y="0"/>
                  </a:moveTo>
                  <a:lnTo>
                    <a:pt x="484" y="0"/>
                  </a:lnTo>
                  <a:lnTo>
                    <a:pt x="221" y="610"/>
                  </a:ln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C7B872D-E21A-4BB0-BBD5-B76BA0EFE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927 w 927"/>
                <a:gd name="T1" fmla="*/ 0 h 1127"/>
                <a:gd name="T2" fmla="*/ 484 w 927"/>
                <a:gd name="T3" fmla="*/ 0 h 1127"/>
                <a:gd name="T4" fmla="*/ 221 w 927"/>
                <a:gd name="T5" fmla="*/ 610 h 1127"/>
                <a:gd name="T6" fmla="*/ 0 w 927"/>
                <a:gd name="T7" fmla="*/ 1127 h 1127"/>
                <a:gd name="T8" fmla="*/ 443 w 927"/>
                <a:gd name="T9" fmla="*/ 1127 h 1127"/>
                <a:gd name="T10" fmla="*/ 927 w 927"/>
                <a:gd name="T1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1127">
                  <a:moveTo>
                    <a:pt x="927" y="0"/>
                  </a:moveTo>
                  <a:lnTo>
                    <a:pt x="484" y="0"/>
                  </a:lnTo>
                  <a:lnTo>
                    <a:pt x="221" y="610"/>
                  </a:ln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475898D-0074-4211-9367-C5F3C4B57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0 w 928"/>
                <a:gd name="T1" fmla="*/ 1128 h 1128"/>
                <a:gd name="T2" fmla="*/ 448 w 928"/>
                <a:gd name="T3" fmla="*/ 1128 h 1128"/>
                <a:gd name="T4" fmla="*/ 928 w 928"/>
                <a:gd name="T5" fmla="*/ 0 h 1128"/>
                <a:gd name="T6" fmla="*/ 485 w 928"/>
                <a:gd name="T7" fmla="*/ 0 h 1128"/>
                <a:gd name="T8" fmla="*/ 0 w 928"/>
                <a:gd name="T9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0" y="1128"/>
                  </a:moveTo>
                  <a:lnTo>
                    <a:pt x="448" y="1128"/>
                  </a:lnTo>
                  <a:lnTo>
                    <a:pt x="928" y="0"/>
                  </a:lnTo>
                  <a:lnTo>
                    <a:pt x="485" y="0"/>
                  </a:lnTo>
                  <a:lnTo>
                    <a:pt x="0" y="1128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11D0ACC-DDEF-4AD2-9666-BFB1F9255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0 w 928"/>
                <a:gd name="T1" fmla="*/ 1128 h 1128"/>
                <a:gd name="T2" fmla="*/ 448 w 928"/>
                <a:gd name="T3" fmla="*/ 1128 h 1128"/>
                <a:gd name="T4" fmla="*/ 928 w 928"/>
                <a:gd name="T5" fmla="*/ 0 h 1128"/>
                <a:gd name="T6" fmla="*/ 485 w 928"/>
                <a:gd name="T7" fmla="*/ 0 h 1128"/>
                <a:gd name="T8" fmla="*/ 0 w 928"/>
                <a:gd name="T9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0" y="1128"/>
                  </a:moveTo>
                  <a:lnTo>
                    <a:pt x="448" y="1128"/>
                  </a:lnTo>
                  <a:lnTo>
                    <a:pt x="928" y="0"/>
                  </a:lnTo>
                  <a:lnTo>
                    <a:pt x="485" y="0"/>
                  </a:lnTo>
                  <a:lnTo>
                    <a:pt x="0" y="1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8B1AFDF-AAA0-41E6-9A44-87B4318FA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928 w 928"/>
                <a:gd name="T1" fmla="*/ 0 h 1128"/>
                <a:gd name="T2" fmla="*/ 485 w 928"/>
                <a:gd name="T3" fmla="*/ 0 h 1128"/>
                <a:gd name="T4" fmla="*/ 0 w 928"/>
                <a:gd name="T5" fmla="*/ 1128 h 1128"/>
                <a:gd name="T6" fmla="*/ 448 w 928"/>
                <a:gd name="T7" fmla="*/ 1128 h 1128"/>
                <a:gd name="T8" fmla="*/ 928 w 928"/>
                <a:gd name="T9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928" y="0"/>
                  </a:moveTo>
                  <a:lnTo>
                    <a:pt x="485" y="0"/>
                  </a:lnTo>
                  <a:lnTo>
                    <a:pt x="0" y="1128"/>
                  </a:lnTo>
                  <a:lnTo>
                    <a:pt x="448" y="1128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1549E72-9873-4C24-9725-2EEC44328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928 w 928"/>
                <a:gd name="T1" fmla="*/ 0 h 1128"/>
                <a:gd name="T2" fmla="*/ 485 w 928"/>
                <a:gd name="T3" fmla="*/ 0 h 1128"/>
                <a:gd name="T4" fmla="*/ 0 w 928"/>
                <a:gd name="T5" fmla="*/ 1128 h 1128"/>
                <a:gd name="T6" fmla="*/ 448 w 928"/>
                <a:gd name="T7" fmla="*/ 1128 h 1128"/>
                <a:gd name="T8" fmla="*/ 928 w 928"/>
                <a:gd name="T9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928" y="0"/>
                  </a:moveTo>
                  <a:lnTo>
                    <a:pt x="485" y="0"/>
                  </a:lnTo>
                  <a:lnTo>
                    <a:pt x="0" y="1128"/>
                  </a:lnTo>
                  <a:lnTo>
                    <a:pt x="448" y="1128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313D27D-53D2-49F5-824C-810D7F915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0 w 1177"/>
                <a:gd name="T7" fmla="*/ 1682 h 1682"/>
                <a:gd name="T8" fmla="*/ 443 w 1177"/>
                <a:gd name="T9" fmla="*/ 1682 h 1682"/>
                <a:gd name="T10" fmla="*/ 960 w 1177"/>
                <a:gd name="T11" fmla="*/ 499 h 1682"/>
                <a:gd name="T12" fmla="*/ 1177 w 1177"/>
                <a:gd name="T13" fmla="*/ 499 h 1682"/>
                <a:gd name="T14" fmla="*/ 955 w 1177"/>
                <a:gd name="T15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039C3D7-9E99-458E-8E11-C63AB9A1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0 w 1177"/>
                <a:gd name="T7" fmla="*/ 1682 h 1682"/>
                <a:gd name="T8" fmla="*/ 443 w 1177"/>
                <a:gd name="T9" fmla="*/ 1682 h 1682"/>
                <a:gd name="T10" fmla="*/ 960 w 1177"/>
                <a:gd name="T11" fmla="*/ 499 h 1682"/>
                <a:gd name="T12" fmla="*/ 1177 w 1177"/>
                <a:gd name="T13" fmla="*/ 499 h 1682"/>
                <a:gd name="T14" fmla="*/ 955 w 1177"/>
                <a:gd name="T15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AF68B28-8DD2-4E56-9C79-BCB7DB9F8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222 w 1177"/>
                <a:gd name="T7" fmla="*/ 1169 h 1682"/>
                <a:gd name="T8" fmla="*/ 0 w 1177"/>
                <a:gd name="T9" fmla="*/ 1682 h 1682"/>
                <a:gd name="T10" fmla="*/ 443 w 1177"/>
                <a:gd name="T11" fmla="*/ 1682 h 1682"/>
                <a:gd name="T12" fmla="*/ 960 w 1177"/>
                <a:gd name="T13" fmla="*/ 499 h 1682"/>
                <a:gd name="T14" fmla="*/ 1177 w 1177"/>
                <a:gd name="T15" fmla="*/ 499 h 1682"/>
                <a:gd name="T16" fmla="*/ 955 w 1177"/>
                <a:gd name="T17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222" y="116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40C906A-013F-42D6-B845-F959F8BD1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222 w 1177"/>
                <a:gd name="T7" fmla="*/ 1169 h 1682"/>
                <a:gd name="T8" fmla="*/ 0 w 1177"/>
                <a:gd name="T9" fmla="*/ 1682 h 1682"/>
                <a:gd name="T10" fmla="*/ 443 w 1177"/>
                <a:gd name="T11" fmla="*/ 1682 h 1682"/>
                <a:gd name="T12" fmla="*/ 960 w 1177"/>
                <a:gd name="T13" fmla="*/ 499 h 1682"/>
                <a:gd name="T14" fmla="*/ 1177 w 1177"/>
                <a:gd name="T15" fmla="*/ 499 h 1682"/>
                <a:gd name="T16" fmla="*/ 955 w 1177"/>
                <a:gd name="T17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222" y="116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3104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54402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98499" y="3035330"/>
            <a:ext cx="42832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5.1. Cumprimento das Obrigações</a:t>
            </a:r>
          </a:p>
          <a:p>
            <a:endParaRPr lang="pt-B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814900" y="1885732"/>
            <a:ext cx="4224784" cy="387439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Na qualidade de auxiliar do Juízo, além de manter o credor informado do andamento das atividades da Recuperanda e dos trâmites processuais, um dos papeis da equipe de Administração Judicial é o de fiscalizar as atividades da Recuperanda, especialmente no que tange ao cumprimento das obrigações que lhe são impostas pela Lei 11.101/05.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Nesse diapasão, esta Equipe verificou através de vídeo conferência que as operações da Recuperanda estão em pleno funcionamento de suas atividades.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No período em análise, não foram constatadas condutas passíveis de enquadramento nas hipóteses descritas nos incisos do art. 64, da LRF, nem foi apurada a distribuição de lucros ou dividendos a sócios ou acionistas, vedada por força do art. 6-A, da 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LRF.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4" descr="Warning with solid fill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6316" y="1926676"/>
            <a:ext cx="3447215" cy="344721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B87C5A3-566D-44DD-BC37-94DAF63EC9D2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990038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Roboto Black" pitchFamily="2" charset="0"/>
                <a:ea typeface="Roboto Black" pitchFamily="2" charset="0"/>
              </a:rPr>
              <a:t>5.1 Cumprimento das </a:t>
            </a:r>
            <a:r>
              <a:rPr lang="en-US" sz="26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Obrigações</a:t>
            </a:r>
            <a:endParaRPr lang="en-US" sz="2600" dirty="0">
              <a:latin typeface="Roboto Black" pitchFamily="2" charset="0"/>
              <a:ea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54402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6. PLANO DE RECUPERAÇÃO JUDICIAL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14541" y="3019288"/>
            <a:ext cx="42832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6.1. Cumprimento do Plano</a:t>
            </a:r>
          </a:p>
          <a:p>
            <a:endParaRPr lang="pt-B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7629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B87C5A3-566D-44DD-BC37-94DAF63EC9D2}"/>
              </a:ext>
            </a:extLst>
          </p:cNvPr>
          <p:cNvSpPr txBox="1">
            <a:spLocks/>
          </p:cNvSpPr>
          <p:nvPr/>
        </p:nvSpPr>
        <p:spPr>
          <a:xfrm>
            <a:off x="710078" y="790902"/>
            <a:ext cx="807370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Roboto Black" pitchFamily="2" charset="0"/>
                <a:ea typeface="Roboto Black" pitchFamily="2" charset="0"/>
              </a:rPr>
              <a:t>6.1 Cumprimento do Plano – </a:t>
            </a:r>
            <a:r>
              <a:rPr lang="en-US" sz="22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Condições de Pagamento</a:t>
            </a:r>
            <a:endParaRPr lang="en-US" sz="2200" dirty="0"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1C6C5-6D1D-47DA-8E05-8BDE2B0E136B}"/>
              </a:ext>
            </a:extLst>
          </p:cNvPr>
          <p:cNvSpPr txBox="1"/>
          <p:nvPr/>
        </p:nvSpPr>
        <p:spPr>
          <a:xfrm>
            <a:off x="710078" y="1347145"/>
            <a:ext cx="8073701" cy="573490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115200" indent="237600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11 de junho de 2021 ocorreu a aprovação do Plano de Recuperação Judicial. A Administração Judicial apresenta o resumo das condições de pagamento previstas:</a:t>
            </a:r>
          </a:p>
        </p:txBody>
      </p:sp>
      <p:pic>
        <p:nvPicPr>
          <p:cNvPr id="7" name="Gráfico 9" descr="Dinheiro">
            <a:extLst>
              <a:ext uri="{FF2B5EF4-FFF2-40B4-BE49-F238E27FC236}">
                <a16:creationId xmlns:a16="http://schemas.microsoft.com/office/drawing/2014/main" id="{44AA13CA-D232-408E-ADF8-B0143E747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0585" y="5943600"/>
            <a:ext cx="914400" cy="914400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795AC6-7755-444A-B315-178D07664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065896"/>
              </p:ext>
            </p:extLst>
          </p:nvPr>
        </p:nvGraphicFramePr>
        <p:xfrm>
          <a:off x="710078" y="2088558"/>
          <a:ext cx="8073702" cy="3687119"/>
        </p:xfrm>
        <a:graphic>
          <a:graphicData uri="http://schemas.openxmlformats.org/drawingml/2006/table">
            <a:tbl>
              <a:tblPr/>
              <a:tblGrid>
                <a:gridCol w="913037">
                  <a:extLst>
                    <a:ext uri="{9D8B030D-6E8A-4147-A177-3AD203B41FA5}">
                      <a16:colId xmlns:a16="http://schemas.microsoft.com/office/drawing/2014/main" val="4218260341"/>
                    </a:ext>
                  </a:extLst>
                </a:gridCol>
                <a:gridCol w="2267202">
                  <a:extLst>
                    <a:ext uri="{9D8B030D-6E8A-4147-A177-3AD203B41FA5}">
                      <a16:colId xmlns:a16="http://schemas.microsoft.com/office/drawing/2014/main" val="2077123809"/>
                    </a:ext>
                  </a:extLst>
                </a:gridCol>
                <a:gridCol w="1015624">
                  <a:extLst>
                    <a:ext uri="{9D8B030D-6E8A-4147-A177-3AD203B41FA5}">
                      <a16:colId xmlns:a16="http://schemas.microsoft.com/office/drawing/2014/main" val="2641496230"/>
                    </a:ext>
                  </a:extLst>
                </a:gridCol>
                <a:gridCol w="492424">
                  <a:extLst>
                    <a:ext uri="{9D8B030D-6E8A-4147-A177-3AD203B41FA5}">
                      <a16:colId xmlns:a16="http://schemas.microsoft.com/office/drawing/2014/main" val="4054926543"/>
                    </a:ext>
                  </a:extLst>
                </a:gridCol>
                <a:gridCol w="718119">
                  <a:extLst>
                    <a:ext uri="{9D8B030D-6E8A-4147-A177-3AD203B41FA5}">
                      <a16:colId xmlns:a16="http://schemas.microsoft.com/office/drawing/2014/main" val="4230696070"/>
                    </a:ext>
                  </a:extLst>
                </a:gridCol>
                <a:gridCol w="697601">
                  <a:extLst>
                    <a:ext uri="{9D8B030D-6E8A-4147-A177-3AD203B41FA5}">
                      <a16:colId xmlns:a16="http://schemas.microsoft.com/office/drawing/2014/main" val="1870473886"/>
                    </a:ext>
                  </a:extLst>
                </a:gridCol>
                <a:gridCol w="584753">
                  <a:extLst>
                    <a:ext uri="{9D8B030D-6E8A-4147-A177-3AD203B41FA5}">
                      <a16:colId xmlns:a16="http://schemas.microsoft.com/office/drawing/2014/main" val="4218918064"/>
                    </a:ext>
                  </a:extLst>
                </a:gridCol>
                <a:gridCol w="584753">
                  <a:extLst>
                    <a:ext uri="{9D8B030D-6E8A-4147-A177-3AD203B41FA5}">
                      <a16:colId xmlns:a16="http://schemas.microsoft.com/office/drawing/2014/main" val="2479966756"/>
                    </a:ext>
                  </a:extLst>
                </a:gridCol>
                <a:gridCol w="800189">
                  <a:extLst>
                    <a:ext uri="{9D8B030D-6E8A-4147-A177-3AD203B41FA5}">
                      <a16:colId xmlns:a16="http://schemas.microsoft.com/office/drawing/2014/main" val="969297112"/>
                    </a:ext>
                  </a:extLst>
                </a:gridCol>
              </a:tblGrid>
              <a:tr h="19062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Classe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Sub-classe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Prazo total com carência (meses)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Juros anual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Correção monetária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Meses de carência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n.º de parcelas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Deságio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% de cada 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33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296687"/>
                  </a:ext>
                </a:extLst>
              </a:tr>
              <a:tr h="1906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parcela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762966"/>
                  </a:ext>
                </a:extLst>
              </a:tr>
              <a:tr h="190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Trabalhista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Não se aplica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10,00%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982930"/>
                  </a:ext>
                </a:extLst>
              </a:tr>
              <a:tr h="2326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509904"/>
                  </a:ext>
                </a:extLst>
              </a:tr>
              <a:tr h="190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Garantia Real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Não se aplica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120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108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0,93%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513877"/>
                  </a:ext>
                </a:extLst>
              </a:tr>
              <a:tr h="232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131735"/>
                  </a:ext>
                </a:extLst>
              </a:tr>
              <a:tr h="190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Quirografária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Até R$ 30.000,00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213005"/>
                  </a:ext>
                </a:extLst>
              </a:tr>
              <a:tr h="190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Quirografária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Erva-Mate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120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108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0,93%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961050"/>
                  </a:ext>
                </a:extLst>
              </a:tr>
              <a:tr h="190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Quirografária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Erva-Mate – Até R$ 350.000,00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8,33%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47487"/>
                  </a:ext>
                </a:extLst>
              </a:tr>
              <a:tr h="190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Quirografária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Trigo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120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108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0,93%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211459"/>
                  </a:ext>
                </a:extLst>
              </a:tr>
              <a:tr h="190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Quirografária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Trigo – Até R$ 350.000,00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8,33%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35679"/>
                  </a:ext>
                </a:extLst>
              </a:tr>
              <a:tr h="190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Quirografária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Heterogênea – Geral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120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96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1,04%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910081"/>
                  </a:ext>
                </a:extLst>
              </a:tr>
              <a:tr h="190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Quirografária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Heterogênea – Geral – Até R$ 350.000,00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8,33%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340774"/>
                  </a:ext>
                </a:extLst>
              </a:tr>
              <a:tr h="232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2" marR="8142" marT="81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450925"/>
                  </a:ext>
                </a:extLst>
              </a:tr>
              <a:tr h="190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ME/ EPP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Até R$ 30.000,00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526045"/>
                  </a:ext>
                </a:extLst>
              </a:tr>
              <a:tr h="190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ME/ EPP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Erva-Mate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48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36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2,78%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074046"/>
                  </a:ext>
                </a:extLst>
              </a:tr>
              <a:tr h="190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ME/ EPP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Trigo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48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36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2,78%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848195"/>
                  </a:ext>
                </a:extLst>
              </a:tr>
              <a:tr h="190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ME/ EPP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Heterogênea – Geral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48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4,17%</a:t>
                      </a:r>
                    </a:p>
                  </a:txBody>
                  <a:tcPr marL="8142" marR="8142" marT="81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12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0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B87C5A3-566D-44DD-BC37-94DAF63EC9D2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990038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Roboto Black" pitchFamily="2" charset="0"/>
                <a:ea typeface="Roboto Black" pitchFamily="2" charset="0"/>
              </a:rPr>
              <a:t>6.1 Cumprimento do Plano – </a:t>
            </a:r>
            <a:r>
              <a:rPr lang="en-US" sz="26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Fiscalização</a:t>
            </a:r>
            <a:endParaRPr lang="en-US" sz="2600" dirty="0"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E99B1F-1B50-4BBB-9A1A-3344A25A3E56}"/>
              </a:ext>
            </a:extLst>
          </p:cNvPr>
          <p:cNvSpPr/>
          <p:nvPr/>
        </p:nvSpPr>
        <p:spPr>
          <a:xfrm>
            <a:off x="4953000" y="3123171"/>
            <a:ext cx="4224784" cy="1035348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Após aprovação do Plano de Recuperação em Assembléia-Geral de Credores (2ª convocação, 2º prosseguimento), aguarda-se a concessão da Recuperação Judicial para que se dê início a fiscalização dos pagamentos aos credores.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4" descr="Checkmark">
            <a:extLst>
              <a:ext uri="{FF2B5EF4-FFF2-40B4-BE49-F238E27FC236}">
                <a16:creationId xmlns:a16="http://schemas.microsoft.com/office/drawing/2014/main" id="{2E6704C9-580A-491D-AAC9-CBBB5B781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316" y="1727200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08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38360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7. REGISTRO FOTOGRÁFICO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88054" y="3017416"/>
            <a:ext cx="3287533" cy="60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7.1. Registro Fotográfico</a:t>
            </a:r>
          </a:p>
          <a:p>
            <a:endParaRPr lang="pt-B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827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5" y="171204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 txBox="1">
            <a:spLocks/>
          </p:cNvSpPr>
          <p:nvPr/>
        </p:nvSpPr>
        <p:spPr>
          <a:xfrm>
            <a:off x="4969426" y="1712041"/>
            <a:ext cx="4313238" cy="260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788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7147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336DCDB-747B-4883-8634-382F53199BB6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990038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Roboto Black" pitchFamily="2" charset="0"/>
                <a:ea typeface="Roboto Black" pitchFamily="2" charset="0"/>
              </a:rPr>
              <a:t>7.1 Registro </a:t>
            </a:r>
            <a:r>
              <a:rPr lang="en-US" sz="26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 dirty="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C556C8A-6D38-4AFC-8168-08FB17A4F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15" y="2670246"/>
            <a:ext cx="4313238" cy="3234929"/>
          </a:xfrm>
          <a:prstGeom prst="rect">
            <a:avLst/>
          </a:prstGeom>
        </p:spPr>
      </p:pic>
      <p:pic>
        <p:nvPicPr>
          <p:cNvPr id="7" name="Imagem 6" descr="Pessoas em pé na grama&#10;&#10;Descrição gerada automaticamente com confiança média">
            <a:extLst>
              <a:ext uri="{FF2B5EF4-FFF2-40B4-BE49-F238E27FC236}">
                <a16:creationId xmlns:a16="http://schemas.microsoft.com/office/drawing/2014/main" id="{531C0830-8977-480F-8FA5-D93270888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425" y="2670246"/>
            <a:ext cx="4313239" cy="32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45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4647" y="15579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PÁTIO 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 txBox="1">
            <a:spLocks/>
          </p:cNvSpPr>
          <p:nvPr/>
        </p:nvSpPr>
        <p:spPr>
          <a:xfrm>
            <a:off x="4892554" y="1557911"/>
            <a:ext cx="4313238" cy="260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788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7147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PÁTIO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6B20340-D114-422C-85F9-8A9E0A1885EC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990038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Roboto Black" pitchFamily="2" charset="0"/>
                <a:ea typeface="Roboto Black" pitchFamily="2" charset="0"/>
              </a:rPr>
              <a:t>7.1 Registro </a:t>
            </a:r>
            <a:r>
              <a:rPr lang="en-US" sz="26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 dirty="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3" name="Imagem 2" descr="Uma imagem contendo ao ar livre, edifício, caminhão, estacionado&#10;&#10;Descrição gerada automaticamente">
            <a:extLst>
              <a:ext uri="{FF2B5EF4-FFF2-40B4-BE49-F238E27FC236}">
                <a16:creationId xmlns:a16="http://schemas.microsoft.com/office/drawing/2014/main" id="{0A34C680-D82A-4996-AE4A-B7171D0B7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09" y="1981300"/>
            <a:ext cx="3590514" cy="4343401"/>
          </a:xfrm>
          <a:prstGeom prst="rect">
            <a:avLst/>
          </a:prstGeom>
        </p:spPr>
      </p:pic>
      <p:pic>
        <p:nvPicPr>
          <p:cNvPr id="7" name="Imagem 6" descr="Casa em construção&#10;&#10;Descrição gerada automaticamente com confiança baixa">
            <a:extLst>
              <a:ext uri="{FF2B5EF4-FFF2-40B4-BE49-F238E27FC236}">
                <a16:creationId xmlns:a16="http://schemas.microsoft.com/office/drawing/2014/main" id="{92BD06E3-A498-4924-ACD8-C32608595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916" y="1981301"/>
            <a:ext cx="359051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0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29262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96836" y="2774961"/>
            <a:ext cx="4953000" cy="145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Cronograma Processual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7300877" y="841205"/>
            <a:ext cx="2515194" cy="697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89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1508784" y="825760"/>
            <a:ext cx="6888431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Diante das informações prestadas, a Administração Judicial requer a juntada deste relatório mensal de atividades,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formulado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precipuamente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pelos seguintes profissionais, todos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permanente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desta auxiliar do Juízo: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3161587" y="3038767"/>
            <a:ext cx="1810893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Rafael Brizola Marques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Coordenador Geral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76.787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2071691" y="5258120"/>
            <a:ext cx="1714484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Daniel Kops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096647/O-9</a:t>
            </a:r>
          </a:p>
        </p:txBody>
      </p:sp>
      <p:pic>
        <p:nvPicPr>
          <p:cNvPr id="21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E8F0A727-1B0C-4BE9-BD4E-B0D2400B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547" y="3915158"/>
            <a:ext cx="1288891" cy="1288891"/>
          </a:xfrm>
          <a:prstGeom prst="ellipse">
            <a:avLst/>
          </a:prstGeom>
        </p:spPr>
      </p:pic>
      <p:pic>
        <p:nvPicPr>
          <p:cNvPr id="31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64B2D76D-A14E-4AD1-89A1-743A2FAC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87" y="1737227"/>
            <a:ext cx="1288891" cy="1288315"/>
          </a:xfrm>
          <a:prstGeom prst="ellipse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4504395" y="5258120"/>
            <a:ext cx="1393198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Felipe Camardelli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CRA/RS 31349/O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5393C9B-302B-4FBA-B6A8-DF3FE650C086}"/>
              </a:ext>
            </a:extLst>
          </p:cNvPr>
          <p:cNvSpPr/>
          <p:nvPr/>
        </p:nvSpPr>
        <p:spPr>
          <a:xfrm>
            <a:off x="6529183" y="5259771"/>
            <a:ext cx="1586328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Mirna Ruaro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64137</a:t>
            </a:r>
          </a:p>
        </p:txBody>
      </p:sp>
      <p:pic>
        <p:nvPicPr>
          <p:cNvPr id="18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258D1909-6406-45E9-B173-D97E80FD1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633" y="3913508"/>
            <a:ext cx="1331387" cy="1331387"/>
          </a:xfrm>
          <a:prstGeom prst="ellipse">
            <a:avLst/>
          </a:prstGeom>
        </p:spPr>
      </p:pic>
      <p:pic>
        <p:nvPicPr>
          <p:cNvPr id="20" name="Picture 1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32099D5-0EB4-4A4D-A14D-B76D6ABA3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431" y="3931126"/>
            <a:ext cx="1288891" cy="1326994"/>
          </a:xfrm>
          <a:prstGeom prst="ellipse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C0F76E-7933-4377-8F50-EA94711E69E7}"/>
              </a:ext>
            </a:extLst>
          </p:cNvPr>
          <p:cNvSpPr/>
          <p:nvPr/>
        </p:nvSpPr>
        <p:spPr>
          <a:xfrm>
            <a:off x="5162164" y="3039254"/>
            <a:ext cx="2310977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Matheus Martins Costa Mombach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Advogado corresponsável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105.658</a:t>
            </a:r>
          </a:p>
        </p:txBody>
      </p:sp>
      <p:pic>
        <p:nvPicPr>
          <p:cNvPr id="19" name="Imagem 26">
            <a:extLst>
              <a:ext uri="{FF2B5EF4-FFF2-40B4-BE49-F238E27FC236}">
                <a16:creationId xmlns:a16="http://schemas.microsoft.com/office/drawing/2014/main" id="{49C95DF2-BD99-42E5-84BB-692F9B23B3A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73206" y="1748712"/>
            <a:ext cx="1288891" cy="12888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10432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93CA9B-9786-4F1A-BB1F-48BDBC45C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8" y="2480707"/>
            <a:ext cx="5028843" cy="189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00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479" y="540743"/>
            <a:ext cx="7483153" cy="486355"/>
          </a:xfrm>
        </p:spPr>
        <p:txBody>
          <a:bodyPr/>
          <a:lstStyle/>
          <a:p>
            <a:r>
              <a:rPr lang="en-US" dirty="0"/>
              <a:t>1.1 Considerações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42685" y="1162957"/>
            <a:ext cx="8604115" cy="5397888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indent="352425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primeiro lugar, cumpre referir as premissas que embasaram este relatório, bem como destacar alguns pontos que esta Equipe julga pertinentes para uma melhor compreensão do trabalho desenvolvido.</a:t>
            </a:r>
          </a:p>
          <a:p>
            <a:pPr indent="352425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Para esta Equipe chegar às conclusões apresentadas no presente relatório, entre outros aspectos: (i) foram tomadas como boas e válidas as informações contidas nas demonstrações contábeis da Hoppen, Petry Cia LTDA, as quais foram fornecidas por seus administradores; e (ii) foram conduzidas discussões com membros integrantes da administração da Hoppen Petry Cia LTDA e as operações da referida sociedade empresária.</a:t>
            </a:r>
          </a:p>
          <a:p>
            <a:pPr indent="352425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Nenhum dos profissionais que participou da elaboração deste relatório tem qualquer interesse financeiro nas Recuperanda ou qualquer relação com quaisquer das partes envolvidas, o que caracteriza a independência desta Equipe em relação ao presente trabalho.</a:t>
            </a:r>
          </a:p>
          <a:p>
            <a:pPr indent="352425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administração da Hoppen Petry Cia LTDA e seus sócios não impuseram qualquer restrição para que esta Equipe pudesse: (i) obter todas as informações solicitadas para produzir este relatório; e (ii) chegar de forma independente às conclusões aqui contidas.</a:t>
            </a:r>
          </a:p>
          <a:p>
            <a:pPr indent="352425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Este relatório e as opiniões aqui contidas têm a finalidade de prestar informações a todos os interessados no presente processo, observando o fato de que qualquer leitor deste relatório deve estar ciente das condições que nortearam este trabalho.</a:t>
            </a:r>
          </a:p>
          <a:p>
            <a:pPr indent="352425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Exceto quando expressamente mencionado, os valores indicados neste relatório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estão</a:t>
            </a: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expressos</a:t>
            </a: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</a:t>
            </a: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reais</a:t>
            </a: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(R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$).</a:t>
            </a:r>
          </a:p>
          <a:p>
            <a:pPr indent="352425" algn="just" defTabSz="237668">
              <a:lnSpc>
                <a:spcPct val="150000"/>
              </a:lnSpc>
            </a:pP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endParaRPr lang="en-US" sz="1100" b="1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1.2 Cronograma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cxnSp>
        <p:nvCxnSpPr>
          <p:cNvPr id="325" name="Straight Connector 36">
            <a:extLst>
              <a:ext uri="{FF2B5EF4-FFF2-40B4-BE49-F238E27FC236}">
                <a16:creationId xmlns:a16="http://schemas.microsoft.com/office/drawing/2014/main" id="{69C78807-BE8D-4B92-B4C0-ABDA38AF4AD9}"/>
              </a:ext>
            </a:extLst>
          </p:cNvPr>
          <p:cNvCxnSpPr>
            <a:cxnSpLocks/>
          </p:cNvCxnSpPr>
          <p:nvPr/>
        </p:nvCxnSpPr>
        <p:spPr>
          <a:xfrm flipV="1">
            <a:off x="1015943" y="2359337"/>
            <a:ext cx="9232" cy="14625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5FF0446D-A188-4F0C-AF97-DB19E516BFFB}"/>
              </a:ext>
            </a:extLst>
          </p:cNvPr>
          <p:cNvSpPr txBox="1"/>
          <p:nvPr/>
        </p:nvSpPr>
        <p:spPr>
          <a:xfrm>
            <a:off x="1031914" y="2345523"/>
            <a:ext cx="10135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7" name="Straight Connector 42">
            <a:extLst>
              <a:ext uri="{FF2B5EF4-FFF2-40B4-BE49-F238E27FC236}">
                <a16:creationId xmlns:a16="http://schemas.microsoft.com/office/drawing/2014/main" id="{213E20C7-A334-4358-99C8-9CE58FEE519F}"/>
              </a:ext>
            </a:extLst>
          </p:cNvPr>
          <p:cNvCxnSpPr>
            <a:cxnSpLocks/>
          </p:cNvCxnSpPr>
          <p:nvPr/>
        </p:nvCxnSpPr>
        <p:spPr>
          <a:xfrm flipV="1">
            <a:off x="2525195" y="2359337"/>
            <a:ext cx="0" cy="160147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8C3E11BF-5ABD-4B7E-AF67-7C4640CC2005}"/>
              </a:ext>
            </a:extLst>
          </p:cNvPr>
          <p:cNvSpPr txBox="1"/>
          <p:nvPr/>
        </p:nvSpPr>
        <p:spPr>
          <a:xfrm>
            <a:off x="2530297" y="2345523"/>
            <a:ext cx="11916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52, § 1º, da LRF</a:t>
            </a:r>
            <a:endParaRPr lang="ko-KR" alt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" name="Straight Connector 46">
            <a:extLst>
              <a:ext uri="{FF2B5EF4-FFF2-40B4-BE49-F238E27FC236}">
                <a16:creationId xmlns:a16="http://schemas.microsoft.com/office/drawing/2014/main" id="{8103DA50-99E5-4777-908D-24B6C25C0E47}"/>
              </a:ext>
            </a:extLst>
          </p:cNvPr>
          <p:cNvCxnSpPr>
            <a:cxnSpLocks/>
          </p:cNvCxnSpPr>
          <p:nvPr/>
        </p:nvCxnSpPr>
        <p:spPr>
          <a:xfrm flipH="1" flipV="1">
            <a:off x="4038177" y="2359337"/>
            <a:ext cx="2868" cy="14725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EEB9D0F7-CE1B-4105-8F63-0AB26636C7B0}"/>
              </a:ext>
            </a:extLst>
          </p:cNvPr>
          <p:cNvSpPr txBox="1"/>
          <p:nvPr/>
        </p:nvSpPr>
        <p:spPr>
          <a:xfrm>
            <a:off x="4043400" y="2345523"/>
            <a:ext cx="142973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05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com o aviso de recebimento do PRJ (art. 53, parágrafo único, da LRF)</a:t>
            </a:r>
          </a:p>
        </p:txBody>
      </p:sp>
      <p:cxnSp>
        <p:nvCxnSpPr>
          <p:cNvPr id="331" name="Straight Connector 52">
            <a:extLst>
              <a:ext uri="{FF2B5EF4-FFF2-40B4-BE49-F238E27FC236}">
                <a16:creationId xmlns:a16="http://schemas.microsoft.com/office/drawing/2014/main" id="{09FE79D4-231B-45F6-97F9-C19B1568440A}"/>
              </a:ext>
            </a:extLst>
          </p:cNvPr>
          <p:cNvCxnSpPr/>
          <p:nvPr/>
        </p:nvCxnSpPr>
        <p:spPr>
          <a:xfrm flipV="1">
            <a:off x="1781413" y="4091628"/>
            <a:ext cx="0" cy="14625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D0BFAEF1-C1CA-4854-B06A-4D1E3E218196}"/>
              </a:ext>
            </a:extLst>
          </p:cNvPr>
          <p:cNvSpPr txBox="1"/>
          <p:nvPr/>
        </p:nvSpPr>
        <p:spPr>
          <a:xfrm>
            <a:off x="1781415" y="4999077"/>
            <a:ext cx="1256220" cy="5770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33" name="Straight Connector 56">
            <a:extLst>
              <a:ext uri="{FF2B5EF4-FFF2-40B4-BE49-F238E27FC236}">
                <a16:creationId xmlns:a16="http://schemas.microsoft.com/office/drawing/2014/main" id="{98600B65-298F-4D10-8F89-741287971E2A}"/>
              </a:ext>
            </a:extLst>
          </p:cNvPr>
          <p:cNvCxnSpPr>
            <a:cxnSpLocks/>
          </p:cNvCxnSpPr>
          <p:nvPr/>
        </p:nvCxnSpPr>
        <p:spPr>
          <a:xfrm flipH="1" flipV="1">
            <a:off x="3270192" y="4068802"/>
            <a:ext cx="7224" cy="151469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4" name="TextBox 333">
            <a:extLst>
              <a:ext uri="{FF2B5EF4-FFF2-40B4-BE49-F238E27FC236}">
                <a16:creationId xmlns:a16="http://schemas.microsoft.com/office/drawing/2014/main" id="{DE77C883-2CE8-4202-866C-A37BD47901B7}"/>
              </a:ext>
            </a:extLst>
          </p:cNvPr>
          <p:cNvSpPr txBox="1"/>
          <p:nvPr/>
        </p:nvSpPr>
        <p:spPr>
          <a:xfrm>
            <a:off x="3277420" y="4999077"/>
            <a:ext cx="1276021" cy="5770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</a:t>
            </a:r>
            <a:r>
              <a:rPr lang="en-US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53 LRF)</a:t>
            </a:r>
            <a:endParaRPr lang="ko-KR" alt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36082F1A-EF62-4169-A304-BC87A56BB89C}"/>
              </a:ext>
            </a:extLst>
          </p:cNvPr>
          <p:cNvSpPr txBox="1"/>
          <p:nvPr/>
        </p:nvSpPr>
        <p:spPr>
          <a:xfrm>
            <a:off x="238128" y="4193864"/>
            <a:ext cx="160666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06/11/2019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999262F-8734-4D39-9CE6-EDB071D30A4B}"/>
              </a:ext>
            </a:extLst>
          </p:cNvPr>
          <p:cNvSpPr txBox="1"/>
          <p:nvPr/>
        </p:nvSpPr>
        <p:spPr>
          <a:xfrm>
            <a:off x="1209365" y="3585104"/>
            <a:ext cx="11671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17/12/2019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4" name="Straight Connector 56">
            <a:extLst>
              <a:ext uri="{FF2B5EF4-FFF2-40B4-BE49-F238E27FC236}">
                <a16:creationId xmlns:a16="http://schemas.microsoft.com/office/drawing/2014/main" id="{2DBC047C-0FEE-44E7-8B60-DC38FD13E898}"/>
              </a:ext>
            </a:extLst>
          </p:cNvPr>
          <p:cNvCxnSpPr>
            <a:cxnSpLocks/>
          </p:cNvCxnSpPr>
          <p:nvPr/>
        </p:nvCxnSpPr>
        <p:spPr>
          <a:xfrm flipV="1">
            <a:off x="4806002" y="4103922"/>
            <a:ext cx="1" cy="148744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AA326395-AE4C-454D-B426-437805A1C379}"/>
              </a:ext>
            </a:extLst>
          </p:cNvPr>
          <p:cNvSpPr txBox="1"/>
          <p:nvPr/>
        </p:nvSpPr>
        <p:spPr>
          <a:xfrm>
            <a:off x="4802932" y="5160660"/>
            <a:ext cx="1004563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05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Objeções</a:t>
            </a:r>
          </a:p>
          <a:p>
            <a:r>
              <a:rPr lang="en-US" altLang="ko-KR" sz="105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55 LRF)</a:t>
            </a:r>
            <a:endParaRPr lang="ko-KR" altLang="en-US" sz="1050" b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cxnSp>
        <p:nvCxnSpPr>
          <p:cNvPr id="369" name="Straight Connector 56">
            <a:extLst>
              <a:ext uri="{FF2B5EF4-FFF2-40B4-BE49-F238E27FC236}">
                <a16:creationId xmlns:a16="http://schemas.microsoft.com/office/drawing/2014/main" id="{F646A448-157A-4B17-AEAB-ED6D317C2D86}"/>
              </a:ext>
            </a:extLst>
          </p:cNvPr>
          <p:cNvCxnSpPr>
            <a:cxnSpLocks/>
          </p:cNvCxnSpPr>
          <p:nvPr/>
        </p:nvCxnSpPr>
        <p:spPr>
          <a:xfrm flipH="1">
            <a:off x="7062226" y="2359338"/>
            <a:ext cx="13760" cy="147157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EDE15B24-296E-4263-85C5-356F22AD2EF6}"/>
              </a:ext>
            </a:extLst>
          </p:cNvPr>
          <p:cNvSpPr txBox="1"/>
          <p:nvPr/>
        </p:nvSpPr>
        <p:spPr>
          <a:xfrm>
            <a:off x="5523328" y="2345523"/>
            <a:ext cx="132833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 – 2ª convocação, 2º prosseguimento</a:t>
            </a:r>
          </a:p>
          <a:p>
            <a:r>
              <a:rPr lang="en-US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 – plano de recuperação judicial aprovado</a:t>
            </a:r>
            <a:endParaRPr lang="ko-KR" alt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65CED45-8F91-4582-8803-C08455E10CC6}"/>
              </a:ext>
            </a:extLst>
          </p:cNvPr>
          <p:cNvSpPr txBox="1"/>
          <p:nvPr/>
        </p:nvSpPr>
        <p:spPr>
          <a:xfrm>
            <a:off x="6288609" y="5160660"/>
            <a:ext cx="1371399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Aguarda concessão da RJ </a:t>
            </a:r>
            <a:r>
              <a:rPr lang="en-US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D30C1494-FA0B-435E-B5CC-085FEC07ADDF}"/>
              </a:ext>
            </a:extLst>
          </p:cNvPr>
          <p:cNvSpPr txBox="1"/>
          <p:nvPr/>
        </p:nvSpPr>
        <p:spPr>
          <a:xfrm>
            <a:off x="7846879" y="5156650"/>
            <a:ext cx="14454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cxnSp>
        <p:nvCxnSpPr>
          <p:cNvPr id="373" name="Straight Connector 42">
            <a:extLst>
              <a:ext uri="{FF2B5EF4-FFF2-40B4-BE49-F238E27FC236}">
                <a16:creationId xmlns:a16="http://schemas.microsoft.com/office/drawing/2014/main" id="{2657164F-2813-4B69-A6C6-1BEAA62916BD}"/>
              </a:ext>
            </a:extLst>
          </p:cNvPr>
          <p:cNvCxnSpPr>
            <a:cxnSpLocks/>
          </p:cNvCxnSpPr>
          <p:nvPr/>
        </p:nvCxnSpPr>
        <p:spPr>
          <a:xfrm>
            <a:off x="6302920" y="4102712"/>
            <a:ext cx="0" cy="14794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46">
            <a:extLst>
              <a:ext uri="{FF2B5EF4-FFF2-40B4-BE49-F238E27FC236}">
                <a16:creationId xmlns:a16="http://schemas.microsoft.com/office/drawing/2014/main" id="{0A60D836-2CEC-4924-A342-A5D062145BAD}"/>
              </a:ext>
            </a:extLst>
          </p:cNvPr>
          <p:cNvCxnSpPr>
            <a:cxnSpLocks/>
            <a:stCxn id="84" idx="0"/>
          </p:cNvCxnSpPr>
          <p:nvPr/>
        </p:nvCxnSpPr>
        <p:spPr>
          <a:xfrm flipH="1" flipV="1">
            <a:off x="5522210" y="2359338"/>
            <a:ext cx="10956" cy="14825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</a:t>
            </a:r>
            <a:r>
              <a:rPr lang="pt-BR" sz="105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1852B2DB-C278-4D39-9CCC-69913205509F}"/>
              </a:ext>
            </a:extLst>
          </p:cNvPr>
          <p:cNvSpPr txBox="1"/>
          <p:nvPr/>
        </p:nvSpPr>
        <p:spPr>
          <a:xfrm>
            <a:off x="2041899" y="4193864"/>
            <a:ext cx="1003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08/01/2020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Oval 15">
            <a:extLst>
              <a:ext uri="{FF2B5EF4-FFF2-40B4-BE49-F238E27FC236}">
                <a16:creationId xmlns:a16="http://schemas.microsoft.com/office/drawing/2014/main" id="{D3CC5E86-03E0-431D-9105-D14AA69D2EB9}"/>
              </a:ext>
            </a:extLst>
          </p:cNvPr>
          <p:cNvSpPr/>
          <p:nvPr/>
        </p:nvSpPr>
        <p:spPr>
          <a:xfrm>
            <a:off x="6498542" y="3888123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Oval 16">
            <a:extLst>
              <a:ext uri="{FF2B5EF4-FFF2-40B4-BE49-F238E27FC236}">
                <a16:creationId xmlns:a16="http://schemas.microsoft.com/office/drawing/2014/main" id="{8A026150-43C4-4C3D-ABD2-DC4FA533A88C}"/>
              </a:ext>
            </a:extLst>
          </p:cNvPr>
          <p:cNvSpPr/>
          <p:nvPr/>
        </p:nvSpPr>
        <p:spPr>
          <a:xfrm>
            <a:off x="6708267" y="3888123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Oval 15">
            <a:extLst>
              <a:ext uri="{FF2B5EF4-FFF2-40B4-BE49-F238E27FC236}">
                <a16:creationId xmlns:a16="http://schemas.microsoft.com/office/drawing/2014/main" id="{6B88BAE5-92BD-49E4-A869-1159AE6B3551}"/>
              </a:ext>
            </a:extLst>
          </p:cNvPr>
          <p:cNvSpPr/>
          <p:nvPr/>
        </p:nvSpPr>
        <p:spPr>
          <a:xfrm>
            <a:off x="5728230" y="3898283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Oval 16">
            <a:extLst>
              <a:ext uri="{FF2B5EF4-FFF2-40B4-BE49-F238E27FC236}">
                <a16:creationId xmlns:a16="http://schemas.microsoft.com/office/drawing/2014/main" id="{6E19047A-7940-47C9-92D7-112E86DA9DA2}"/>
              </a:ext>
            </a:extLst>
          </p:cNvPr>
          <p:cNvSpPr/>
          <p:nvPr/>
        </p:nvSpPr>
        <p:spPr>
          <a:xfrm>
            <a:off x="5937955" y="3898283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TextBox 19">
            <a:extLst>
              <a:ext uri="{FF2B5EF4-FFF2-40B4-BE49-F238E27FC236}">
                <a16:creationId xmlns:a16="http://schemas.microsoft.com/office/drawing/2014/main" id="{0FC3E8D3-6064-40CA-BF91-EE92CB040D12}"/>
              </a:ext>
            </a:extLst>
          </p:cNvPr>
          <p:cNvSpPr txBox="1"/>
          <p:nvPr/>
        </p:nvSpPr>
        <p:spPr>
          <a:xfrm>
            <a:off x="4290901" y="3585104"/>
            <a:ext cx="1036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29/07/2020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TextBox 19">
            <a:extLst>
              <a:ext uri="{FF2B5EF4-FFF2-40B4-BE49-F238E27FC236}">
                <a16:creationId xmlns:a16="http://schemas.microsoft.com/office/drawing/2014/main" id="{61659D55-DFD6-4BD6-ACFD-27CC9910FEE7}"/>
              </a:ext>
            </a:extLst>
          </p:cNvPr>
          <p:cNvSpPr txBox="1"/>
          <p:nvPr/>
        </p:nvSpPr>
        <p:spPr>
          <a:xfrm>
            <a:off x="5034145" y="4193864"/>
            <a:ext cx="10045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11/06/2021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TextBox 19">
            <a:extLst>
              <a:ext uri="{FF2B5EF4-FFF2-40B4-BE49-F238E27FC236}">
                <a16:creationId xmlns:a16="http://schemas.microsoft.com/office/drawing/2014/main" id="{EE262B77-7679-437E-8597-301FB1572735}"/>
              </a:ext>
            </a:extLst>
          </p:cNvPr>
          <p:cNvSpPr txBox="1"/>
          <p:nvPr/>
        </p:nvSpPr>
        <p:spPr>
          <a:xfrm>
            <a:off x="5725428" y="3585104"/>
            <a:ext cx="10678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Estágio atual</a:t>
            </a:r>
            <a:endParaRPr lang="ko-KR" altLang="en-US" sz="1050" b="1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" name="그룹 1">
            <a:extLst>
              <a:ext uri="{FF2B5EF4-FFF2-40B4-BE49-F238E27FC236}">
                <a16:creationId xmlns:a16="http://schemas.microsoft.com/office/drawing/2014/main" id="{56E3E1C8-13BA-461A-8A78-A54AA2134D9A}"/>
              </a:ext>
            </a:extLst>
          </p:cNvPr>
          <p:cNvGrpSpPr/>
          <p:nvPr/>
        </p:nvGrpSpPr>
        <p:grpSpPr>
          <a:xfrm>
            <a:off x="1205234" y="3763827"/>
            <a:ext cx="7653565" cy="447180"/>
            <a:chOff x="1929960" y="3645034"/>
            <a:chExt cx="9468081" cy="550371"/>
          </a:xfr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1" name="Oval 5">
              <a:extLst>
                <a:ext uri="{FF2B5EF4-FFF2-40B4-BE49-F238E27FC236}">
                  <a16:creationId xmlns:a16="http://schemas.microsoft.com/office/drawing/2014/main" id="{8CC17D56-E06F-4B76-8583-51166EA64763}"/>
                </a:ext>
              </a:extLst>
            </p:cNvPr>
            <p:cNvSpPr/>
            <p:nvPr/>
          </p:nvSpPr>
          <p:spPr>
            <a:xfrm>
              <a:off x="1929960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Oval 6">
              <a:extLst>
                <a:ext uri="{FF2B5EF4-FFF2-40B4-BE49-F238E27FC236}">
                  <a16:creationId xmlns:a16="http://schemas.microsoft.com/office/drawing/2014/main" id="{9F1F4587-423B-49B7-8D6A-1475BF585143}"/>
                </a:ext>
              </a:extLst>
            </p:cNvPr>
            <p:cNvSpPr/>
            <p:nvPr/>
          </p:nvSpPr>
          <p:spPr>
            <a:xfrm>
              <a:off x="253256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Oval 7">
              <a:extLst>
                <a:ext uri="{FF2B5EF4-FFF2-40B4-BE49-F238E27FC236}">
                  <a16:creationId xmlns:a16="http://schemas.microsoft.com/office/drawing/2014/main" id="{39283E58-3CC1-4A9F-BC1B-BC2EADF59242}"/>
                </a:ext>
              </a:extLst>
            </p:cNvPr>
            <p:cNvSpPr/>
            <p:nvPr/>
          </p:nvSpPr>
          <p:spPr>
            <a:xfrm>
              <a:off x="2860504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Oval 8">
              <a:extLst>
                <a:ext uri="{FF2B5EF4-FFF2-40B4-BE49-F238E27FC236}">
                  <a16:creationId xmlns:a16="http://schemas.microsoft.com/office/drawing/2014/main" id="{B8149366-AC1A-4EB9-B254-922B677BC3A2}"/>
                </a:ext>
              </a:extLst>
            </p:cNvPr>
            <p:cNvSpPr/>
            <p:nvPr/>
          </p:nvSpPr>
          <p:spPr>
            <a:xfrm>
              <a:off x="3135166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Oval 9">
              <a:extLst>
                <a:ext uri="{FF2B5EF4-FFF2-40B4-BE49-F238E27FC236}">
                  <a16:creationId xmlns:a16="http://schemas.microsoft.com/office/drawing/2014/main" id="{57E853D5-49EB-4F61-9A17-BB906840EB50}"/>
                </a:ext>
              </a:extLst>
            </p:cNvPr>
            <p:cNvSpPr/>
            <p:nvPr/>
          </p:nvSpPr>
          <p:spPr>
            <a:xfrm>
              <a:off x="3783608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Oval 10">
              <a:extLst>
                <a:ext uri="{FF2B5EF4-FFF2-40B4-BE49-F238E27FC236}">
                  <a16:creationId xmlns:a16="http://schemas.microsoft.com/office/drawing/2014/main" id="{5427CDAA-33A1-4819-AE1C-752BEBFDC7C5}"/>
                </a:ext>
              </a:extLst>
            </p:cNvPr>
            <p:cNvSpPr/>
            <p:nvPr/>
          </p:nvSpPr>
          <p:spPr>
            <a:xfrm>
              <a:off x="4412852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Oval 11">
              <a:extLst>
                <a:ext uri="{FF2B5EF4-FFF2-40B4-BE49-F238E27FC236}">
                  <a16:creationId xmlns:a16="http://schemas.microsoft.com/office/drawing/2014/main" id="{AD615258-6824-4A51-9356-BACBC4BA767E}"/>
                </a:ext>
              </a:extLst>
            </p:cNvPr>
            <p:cNvSpPr/>
            <p:nvPr/>
          </p:nvSpPr>
          <p:spPr>
            <a:xfrm>
              <a:off x="470083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Oval 12">
              <a:extLst>
                <a:ext uri="{FF2B5EF4-FFF2-40B4-BE49-F238E27FC236}">
                  <a16:creationId xmlns:a16="http://schemas.microsoft.com/office/drawing/2014/main" id="{DD3ECEF0-41F0-44F9-A78A-68C21F4EC69D}"/>
                </a:ext>
              </a:extLst>
            </p:cNvPr>
            <p:cNvSpPr/>
            <p:nvPr/>
          </p:nvSpPr>
          <p:spPr>
            <a:xfrm>
              <a:off x="4975495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Oval 13">
              <a:extLst>
                <a:ext uri="{FF2B5EF4-FFF2-40B4-BE49-F238E27FC236}">
                  <a16:creationId xmlns:a16="http://schemas.microsoft.com/office/drawing/2014/main" id="{72ED4BA9-03E0-4F52-B1F1-3373D83D2C63}"/>
                </a:ext>
              </a:extLst>
            </p:cNvPr>
            <p:cNvSpPr/>
            <p:nvPr/>
          </p:nvSpPr>
          <p:spPr>
            <a:xfrm>
              <a:off x="5663897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Oval 15">
              <a:extLst>
                <a:ext uri="{FF2B5EF4-FFF2-40B4-BE49-F238E27FC236}">
                  <a16:creationId xmlns:a16="http://schemas.microsoft.com/office/drawing/2014/main" id="{38BF9ED5-5D2D-4BA6-8B72-632AB792535E}"/>
                </a:ext>
              </a:extLst>
            </p:cNvPr>
            <p:cNvSpPr/>
            <p:nvPr/>
          </p:nvSpPr>
          <p:spPr>
            <a:xfrm>
              <a:off x="6607761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Oval 16">
              <a:extLst>
                <a:ext uri="{FF2B5EF4-FFF2-40B4-BE49-F238E27FC236}">
                  <a16:creationId xmlns:a16="http://schemas.microsoft.com/office/drawing/2014/main" id="{4B0ADB2C-F0A4-4EB8-8F9E-0D6BAF17EA82}"/>
                </a:ext>
              </a:extLst>
            </p:cNvPr>
            <p:cNvSpPr/>
            <p:nvPr/>
          </p:nvSpPr>
          <p:spPr>
            <a:xfrm>
              <a:off x="685578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2" name="Group 27">
              <a:extLst>
                <a:ext uri="{FF2B5EF4-FFF2-40B4-BE49-F238E27FC236}">
                  <a16:creationId xmlns:a16="http://schemas.microsoft.com/office/drawing/2014/main" id="{4ADE8117-036E-49DE-8941-3069925D6CB8}"/>
                </a:ext>
              </a:extLst>
            </p:cNvPr>
            <p:cNvGrpSpPr/>
            <p:nvPr/>
          </p:nvGrpSpPr>
          <p:grpSpPr>
            <a:xfrm>
              <a:off x="10704648" y="3645034"/>
              <a:ext cx="693393" cy="550371"/>
              <a:chOff x="6610716" y="4468304"/>
              <a:chExt cx="693392" cy="550372"/>
            </a:xfrm>
            <a:grpFill/>
          </p:grpSpPr>
          <p:sp>
            <p:nvSpPr>
              <p:cNvPr id="361" name="Rounded Rectangle 25">
                <a:extLst>
                  <a:ext uri="{FF2B5EF4-FFF2-40B4-BE49-F238E27FC236}">
                    <a16:creationId xmlns:a16="http://schemas.microsoft.com/office/drawing/2014/main" id="{2777167F-6FE5-45F2-9F54-D366B2F27AA6}"/>
                  </a:ext>
                </a:extLst>
              </p:cNvPr>
              <p:cNvSpPr/>
              <p:nvPr/>
            </p:nvSpPr>
            <p:spPr>
              <a:xfrm rot="2624939">
                <a:off x="6610716" y="4468304"/>
                <a:ext cx="682840" cy="17999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Rounded Rectangle 26">
                <a:extLst>
                  <a:ext uri="{FF2B5EF4-FFF2-40B4-BE49-F238E27FC236}">
                    <a16:creationId xmlns:a16="http://schemas.microsoft.com/office/drawing/2014/main" id="{D2C1A0B3-50AF-4444-A6E3-D80CBFFF8151}"/>
                  </a:ext>
                </a:extLst>
              </p:cNvPr>
              <p:cNvSpPr/>
              <p:nvPr/>
            </p:nvSpPr>
            <p:spPr>
              <a:xfrm rot="18900000">
                <a:off x="6621265" y="4838677"/>
                <a:ext cx="682843" cy="17999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4" name="Oval 30">
              <a:extLst>
                <a:ext uri="{FF2B5EF4-FFF2-40B4-BE49-F238E27FC236}">
                  <a16:creationId xmlns:a16="http://schemas.microsoft.com/office/drawing/2014/main" id="{ACE53688-A4D0-4786-9339-C0F19A317068}"/>
                </a:ext>
              </a:extLst>
            </p:cNvPr>
            <p:cNvSpPr/>
            <p:nvPr/>
          </p:nvSpPr>
          <p:spPr>
            <a:xfrm>
              <a:off x="2464929" y="3734339"/>
              <a:ext cx="368425" cy="368423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Oval 31">
              <a:extLst>
                <a:ext uri="{FF2B5EF4-FFF2-40B4-BE49-F238E27FC236}">
                  <a16:creationId xmlns:a16="http://schemas.microsoft.com/office/drawing/2014/main" id="{2329FC1A-E925-4112-808B-0F5382929CE6}"/>
                </a:ext>
              </a:extLst>
            </p:cNvPr>
            <p:cNvSpPr/>
            <p:nvPr/>
          </p:nvSpPr>
          <p:spPr>
            <a:xfrm>
              <a:off x="3384605" y="3743132"/>
              <a:ext cx="368425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Oval 32">
              <a:extLst>
                <a:ext uri="{FF2B5EF4-FFF2-40B4-BE49-F238E27FC236}">
                  <a16:creationId xmlns:a16="http://schemas.microsoft.com/office/drawing/2014/main" id="{D0AC8A90-686E-466C-8682-2C0AE6A7C033}"/>
                </a:ext>
              </a:extLst>
            </p:cNvPr>
            <p:cNvSpPr/>
            <p:nvPr/>
          </p:nvSpPr>
          <p:spPr>
            <a:xfrm>
              <a:off x="4306677" y="3741869"/>
              <a:ext cx="368425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Oval 5">
              <a:extLst>
                <a:ext uri="{FF2B5EF4-FFF2-40B4-BE49-F238E27FC236}">
                  <a16:creationId xmlns:a16="http://schemas.microsoft.com/office/drawing/2014/main" id="{AFFEAF0F-7232-42FC-BAD3-0F5E2849A2D7}"/>
                </a:ext>
              </a:extLst>
            </p:cNvPr>
            <p:cNvSpPr/>
            <p:nvPr/>
          </p:nvSpPr>
          <p:spPr>
            <a:xfrm>
              <a:off x="2217941" y="3810543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Oval 9">
              <a:extLst>
                <a:ext uri="{FF2B5EF4-FFF2-40B4-BE49-F238E27FC236}">
                  <a16:creationId xmlns:a16="http://schemas.microsoft.com/office/drawing/2014/main" id="{B4B0CF9E-D91E-4BC3-9BAC-85A4D7CF9BF5}"/>
                </a:ext>
              </a:extLst>
            </p:cNvPr>
            <p:cNvSpPr/>
            <p:nvPr/>
          </p:nvSpPr>
          <p:spPr>
            <a:xfrm>
              <a:off x="4044950" y="3810546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Oval 13">
              <a:extLst>
                <a:ext uri="{FF2B5EF4-FFF2-40B4-BE49-F238E27FC236}">
                  <a16:creationId xmlns:a16="http://schemas.microsoft.com/office/drawing/2014/main" id="{45EA0230-847D-4651-90C7-733E133BBBDF}"/>
                </a:ext>
              </a:extLst>
            </p:cNvPr>
            <p:cNvSpPr/>
            <p:nvPr/>
          </p:nvSpPr>
          <p:spPr>
            <a:xfrm>
              <a:off x="5938551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Oval 33">
            <a:extLst>
              <a:ext uri="{FF2B5EF4-FFF2-40B4-BE49-F238E27FC236}">
                <a16:creationId xmlns:a16="http://schemas.microsoft.com/office/drawing/2014/main" id="{EEAC8FC8-576E-40FF-87C7-493990BDF0C3}"/>
              </a:ext>
            </a:extLst>
          </p:cNvPr>
          <p:cNvSpPr/>
          <p:nvPr/>
        </p:nvSpPr>
        <p:spPr>
          <a:xfrm>
            <a:off x="4657616" y="3847360"/>
            <a:ext cx="297818" cy="29934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19">
            <a:extLst>
              <a:ext uri="{FF2B5EF4-FFF2-40B4-BE49-F238E27FC236}">
                <a16:creationId xmlns:a16="http://schemas.microsoft.com/office/drawing/2014/main" id="{3A1589FB-3DC1-4D8D-B88F-800955C19BCE}"/>
              </a:ext>
            </a:extLst>
          </p:cNvPr>
          <p:cNvSpPr txBox="1"/>
          <p:nvPr/>
        </p:nvSpPr>
        <p:spPr>
          <a:xfrm>
            <a:off x="3496552" y="4193864"/>
            <a:ext cx="1036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29/06/2020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5EC8C943-FE44-4D3C-89D0-F3D6E252825D}"/>
              </a:ext>
            </a:extLst>
          </p:cNvPr>
          <p:cNvSpPr txBox="1"/>
          <p:nvPr/>
        </p:nvSpPr>
        <p:spPr>
          <a:xfrm>
            <a:off x="6551530" y="4193864"/>
            <a:ext cx="10678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  <a:endParaRPr lang="ko-KR" altLang="en-US" sz="1050" b="1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376">
            <a:extLst>
              <a:ext uri="{FF2B5EF4-FFF2-40B4-BE49-F238E27FC236}">
                <a16:creationId xmlns:a16="http://schemas.microsoft.com/office/drawing/2014/main" id="{1852B2DB-C278-4D39-9CCC-69913205509F}"/>
              </a:ext>
            </a:extLst>
          </p:cNvPr>
          <p:cNvSpPr txBox="1"/>
          <p:nvPr/>
        </p:nvSpPr>
        <p:spPr>
          <a:xfrm>
            <a:off x="2831609" y="3585104"/>
            <a:ext cx="1003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19/03/2020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Connector 42">
            <a:extLst>
              <a:ext uri="{FF2B5EF4-FFF2-40B4-BE49-F238E27FC236}">
                <a16:creationId xmlns:a16="http://schemas.microsoft.com/office/drawing/2014/main" id="{289BD0A5-793D-492C-BF66-B43C94B9AD1E}"/>
              </a:ext>
            </a:extLst>
          </p:cNvPr>
          <p:cNvCxnSpPr>
            <a:cxnSpLocks/>
          </p:cNvCxnSpPr>
          <p:nvPr/>
        </p:nvCxnSpPr>
        <p:spPr>
          <a:xfrm>
            <a:off x="7841114" y="4079722"/>
            <a:ext cx="0" cy="147942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15">
            <a:extLst>
              <a:ext uri="{FF2B5EF4-FFF2-40B4-BE49-F238E27FC236}">
                <a16:creationId xmlns:a16="http://schemas.microsoft.com/office/drawing/2014/main" id="{65438894-5CD1-4CF3-8799-2B8F3964417E}"/>
              </a:ext>
            </a:extLst>
          </p:cNvPr>
          <p:cNvSpPr/>
          <p:nvPr/>
        </p:nvSpPr>
        <p:spPr>
          <a:xfrm>
            <a:off x="7266424" y="3893765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val 16">
            <a:extLst>
              <a:ext uri="{FF2B5EF4-FFF2-40B4-BE49-F238E27FC236}">
                <a16:creationId xmlns:a16="http://schemas.microsoft.com/office/drawing/2014/main" id="{292CE189-5D4E-4EFF-8792-FB3D0EE882D4}"/>
              </a:ext>
            </a:extLst>
          </p:cNvPr>
          <p:cNvSpPr/>
          <p:nvPr/>
        </p:nvSpPr>
        <p:spPr>
          <a:xfrm>
            <a:off x="7485385" y="3893765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19">
            <a:extLst>
              <a:ext uri="{FF2B5EF4-FFF2-40B4-BE49-F238E27FC236}">
                <a16:creationId xmlns:a16="http://schemas.microsoft.com/office/drawing/2014/main" id="{CDA82B33-664B-418E-8506-C5DE8211FC30}"/>
              </a:ext>
            </a:extLst>
          </p:cNvPr>
          <p:cNvSpPr txBox="1"/>
          <p:nvPr/>
        </p:nvSpPr>
        <p:spPr>
          <a:xfrm>
            <a:off x="7263622" y="3585104"/>
            <a:ext cx="10678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  <a:endParaRPr lang="ko-KR" altLang="en-US" sz="1050" b="1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 15">
            <a:extLst>
              <a:ext uri="{FF2B5EF4-FFF2-40B4-BE49-F238E27FC236}">
                <a16:creationId xmlns:a16="http://schemas.microsoft.com/office/drawing/2014/main" id="{227924B8-F89A-4D26-B004-9F93753CECFA}"/>
              </a:ext>
            </a:extLst>
          </p:cNvPr>
          <p:cNvSpPr/>
          <p:nvPr/>
        </p:nvSpPr>
        <p:spPr>
          <a:xfrm>
            <a:off x="8046893" y="3897359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16">
            <a:extLst>
              <a:ext uri="{FF2B5EF4-FFF2-40B4-BE49-F238E27FC236}">
                <a16:creationId xmlns:a16="http://schemas.microsoft.com/office/drawing/2014/main" id="{A177C509-58F4-4A8F-A7B9-DBA8A6B09511}"/>
              </a:ext>
            </a:extLst>
          </p:cNvPr>
          <p:cNvSpPr/>
          <p:nvPr/>
        </p:nvSpPr>
        <p:spPr>
          <a:xfrm>
            <a:off x="8265854" y="3897359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val 33">
            <a:extLst>
              <a:ext uri="{FF2B5EF4-FFF2-40B4-BE49-F238E27FC236}">
                <a16:creationId xmlns:a16="http://schemas.microsoft.com/office/drawing/2014/main" id="{444169BA-F0CB-4497-A6D7-64DA153998DC}"/>
              </a:ext>
            </a:extLst>
          </p:cNvPr>
          <p:cNvSpPr/>
          <p:nvPr/>
        </p:nvSpPr>
        <p:spPr>
          <a:xfrm>
            <a:off x="7692206" y="3831630"/>
            <a:ext cx="297817" cy="2993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 33">
            <a:extLst>
              <a:ext uri="{FF2B5EF4-FFF2-40B4-BE49-F238E27FC236}">
                <a16:creationId xmlns:a16="http://schemas.microsoft.com/office/drawing/2014/main" id="{C1139366-CA68-4F1D-A8A8-80C2AB40698F}"/>
              </a:ext>
            </a:extLst>
          </p:cNvPr>
          <p:cNvSpPr/>
          <p:nvPr/>
        </p:nvSpPr>
        <p:spPr>
          <a:xfrm>
            <a:off x="6154012" y="3836148"/>
            <a:ext cx="297817" cy="299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val 33">
            <a:extLst>
              <a:ext uri="{FF2B5EF4-FFF2-40B4-BE49-F238E27FC236}">
                <a16:creationId xmlns:a16="http://schemas.microsoft.com/office/drawing/2014/main" id="{1DDEEF75-DF03-4CEC-8DEB-351EADB98549}"/>
              </a:ext>
            </a:extLst>
          </p:cNvPr>
          <p:cNvSpPr/>
          <p:nvPr/>
        </p:nvSpPr>
        <p:spPr>
          <a:xfrm>
            <a:off x="5384257" y="3841932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val 33">
            <a:extLst>
              <a:ext uri="{FF2B5EF4-FFF2-40B4-BE49-F238E27FC236}">
                <a16:creationId xmlns:a16="http://schemas.microsoft.com/office/drawing/2014/main" id="{15E0B2BF-1309-41C5-9D66-009CCCA081AC}"/>
              </a:ext>
            </a:extLst>
          </p:cNvPr>
          <p:cNvSpPr/>
          <p:nvPr/>
        </p:nvSpPr>
        <p:spPr>
          <a:xfrm>
            <a:off x="3892135" y="3836817"/>
            <a:ext cx="297818" cy="29934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5BFB130-51C3-43ED-BBFD-2FB0FC935CE5}"/>
              </a:ext>
            </a:extLst>
          </p:cNvPr>
          <p:cNvSpPr txBox="1"/>
          <p:nvPr/>
        </p:nvSpPr>
        <p:spPr>
          <a:xfrm>
            <a:off x="7087648" y="2345523"/>
            <a:ext cx="10045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Fiscalização do plano</a:t>
            </a:r>
            <a:endParaRPr lang="ko-KR" altLang="en-US" sz="105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val 33">
            <a:extLst>
              <a:ext uri="{FF2B5EF4-FFF2-40B4-BE49-F238E27FC236}">
                <a16:creationId xmlns:a16="http://schemas.microsoft.com/office/drawing/2014/main" id="{D8A0DF42-4B5C-4648-89FB-2DE0AD7499FC}"/>
              </a:ext>
            </a:extLst>
          </p:cNvPr>
          <p:cNvSpPr/>
          <p:nvPr/>
        </p:nvSpPr>
        <p:spPr>
          <a:xfrm>
            <a:off x="6922553" y="3830910"/>
            <a:ext cx="297817" cy="2993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29">
            <a:extLst>
              <a:ext uri="{FF2B5EF4-FFF2-40B4-BE49-F238E27FC236}">
                <a16:creationId xmlns:a16="http://schemas.microsoft.com/office/drawing/2014/main" id="{37C2F26F-8AE7-49AC-A0CF-4411E3B78502}"/>
              </a:ext>
            </a:extLst>
          </p:cNvPr>
          <p:cNvSpPr/>
          <p:nvPr/>
        </p:nvSpPr>
        <p:spPr>
          <a:xfrm>
            <a:off x="870784" y="3836388"/>
            <a:ext cx="297818" cy="29934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BF2F5D97-BC65-416C-A4D1-EF3E2A8E3252}"/>
              </a:ext>
            </a:extLst>
          </p:cNvPr>
          <p:cNvCxnSpPr>
            <a:cxnSpLocks/>
          </p:cNvCxnSpPr>
          <p:nvPr/>
        </p:nvCxnSpPr>
        <p:spPr>
          <a:xfrm>
            <a:off x="5489025" y="2237704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66AFF60A-9F44-4D59-881C-FB57053888F2}"/>
              </a:ext>
            </a:extLst>
          </p:cNvPr>
          <p:cNvCxnSpPr>
            <a:cxnSpLocks/>
          </p:cNvCxnSpPr>
          <p:nvPr/>
        </p:nvCxnSpPr>
        <p:spPr>
          <a:xfrm>
            <a:off x="3416259" y="2253821"/>
            <a:ext cx="0" cy="170933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1578B613-2B4A-4818-AAE1-ED5276B34E5A}"/>
              </a:ext>
            </a:extLst>
          </p:cNvPr>
          <p:cNvCxnSpPr>
            <a:cxnSpLocks/>
          </p:cNvCxnSpPr>
          <p:nvPr/>
        </p:nvCxnSpPr>
        <p:spPr>
          <a:xfrm>
            <a:off x="1398334" y="2253821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513291A4-671A-4996-9B75-0F02C5FDA820}"/>
              </a:ext>
            </a:extLst>
          </p:cNvPr>
          <p:cNvCxnSpPr>
            <a:cxnSpLocks/>
          </p:cNvCxnSpPr>
          <p:nvPr/>
        </p:nvCxnSpPr>
        <p:spPr>
          <a:xfrm flipV="1">
            <a:off x="2437240" y="4131740"/>
            <a:ext cx="3521" cy="1638497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1.2 Cronograma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</a:t>
            </a:r>
            <a:r>
              <a:rPr lang="pt-BR" sz="105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8B4CE6A0-F8C5-4980-8AA5-34351886B877}"/>
              </a:ext>
            </a:extLst>
          </p:cNvPr>
          <p:cNvSpPr txBox="1"/>
          <p:nvPr/>
        </p:nvSpPr>
        <p:spPr>
          <a:xfrm>
            <a:off x="1441959" y="2211453"/>
            <a:ext cx="102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581DC6AD-6DFC-47DE-BC42-7C7519B0C43F}"/>
              </a:ext>
            </a:extLst>
          </p:cNvPr>
          <p:cNvSpPr txBox="1"/>
          <p:nvPr/>
        </p:nvSpPr>
        <p:spPr>
          <a:xfrm>
            <a:off x="4461640" y="4994555"/>
            <a:ext cx="1630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pela Administração Judicial do relatório de verificação de créditos</a:t>
            </a:r>
            <a:endParaRPr lang="ko-KR" alt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7F0D65E2-50B1-489C-A6CC-B5C0B70F72C3}"/>
              </a:ext>
            </a:extLst>
          </p:cNvPr>
          <p:cNvSpPr txBox="1"/>
          <p:nvPr/>
        </p:nvSpPr>
        <p:spPr>
          <a:xfrm>
            <a:off x="597285" y="4164492"/>
            <a:ext cx="160666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06/11/2019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Oval 75">
            <a:extLst>
              <a:ext uri="{FF2B5EF4-FFF2-40B4-BE49-F238E27FC236}">
                <a16:creationId xmlns:a16="http://schemas.microsoft.com/office/drawing/2014/main" id="{57AFD584-C3B4-4220-AC80-4B7646D515CA}"/>
              </a:ext>
            </a:extLst>
          </p:cNvPr>
          <p:cNvSpPr/>
          <p:nvPr/>
        </p:nvSpPr>
        <p:spPr>
          <a:xfrm>
            <a:off x="8034064" y="3890714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Oval 75">
            <a:extLst>
              <a:ext uri="{FF2B5EF4-FFF2-40B4-BE49-F238E27FC236}">
                <a16:creationId xmlns:a16="http://schemas.microsoft.com/office/drawing/2014/main" id="{35A0FBEB-6262-459B-A1C1-ADB617D45E57}"/>
              </a:ext>
            </a:extLst>
          </p:cNvPr>
          <p:cNvSpPr/>
          <p:nvPr/>
        </p:nvSpPr>
        <p:spPr>
          <a:xfrm>
            <a:off x="8264465" y="3886467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D25B1227-5EAD-4C8D-A660-11B453E1CF4B}"/>
              </a:ext>
            </a:extLst>
          </p:cNvPr>
          <p:cNvSpPr/>
          <p:nvPr/>
        </p:nvSpPr>
        <p:spPr>
          <a:xfrm>
            <a:off x="7603764" y="2211453"/>
            <a:ext cx="82105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05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105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396" name="Oval 33">
            <a:extLst>
              <a:ext uri="{FF2B5EF4-FFF2-40B4-BE49-F238E27FC236}">
                <a16:creationId xmlns:a16="http://schemas.microsoft.com/office/drawing/2014/main" id="{2C4A654F-F0F7-4F6B-BE02-C5635C2083A5}"/>
              </a:ext>
            </a:extLst>
          </p:cNvPr>
          <p:cNvSpPr/>
          <p:nvPr/>
        </p:nvSpPr>
        <p:spPr>
          <a:xfrm>
            <a:off x="5340116" y="3834324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6BAF83DF-4B3A-4ED7-B98F-7D4017ADC8FD}"/>
              </a:ext>
            </a:extLst>
          </p:cNvPr>
          <p:cNvSpPr/>
          <p:nvPr/>
        </p:nvSpPr>
        <p:spPr>
          <a:xfrm>
            <a:off x="5503520" y="2211453"/>
            <a:ext cx="143963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contendo a relação de credores da Administração Judicial (art. 7º, §1º, LRF)</a:t>
            </a:r>
            <a:endParaRPr 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8EB1AA5B-DFE4-463E-9495-ED8A49410832}"/>
              </a:ext>
            </a:extLst>
          </p:cNvPr>
          <p:cNvCxnSpPr>
            <a:cxnSpLocks/>
          </p:cNvCxnSpPr>
          <p:nvPr/>
        </p:nvCxnSpPr>
        <p:spPr>
          <a:xfrm flipV="1">
            <a:off x="4447625" y="3976760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Oval 9">
            <a:extLst>
              <a:ext uri="{FF2B5EF4-FFF2-40B4-BE49-F238E27FC236}">
                <a16:creationId xmlns:a16="http://schemas.microsoft.com/office/drawing/2014/main" id="{3A6CCA59-C2ED-4B21-8ABB-394649396524}"/>
              </a:ext>
            </a:extLst>
          </p:cNvPr>
          <p:cNvSpPr/>
          <p:nvPr/>
        </p:nvSpPr>
        <p:spPr>
          <a:xfrm>
            <a:off x="3604631" y="3903103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30">
            <a:extLst>
              <a:ext uri="{FF2B5EF4-FFF2-40B4-BE49-F238E27FC236}">
                <a16:creationId xmlns:a16="http://schemas.microsoft.com/office/drawing/2014/main" id="{56D56C58-9459-42B7-BCAC-05866F86812A}"/>
              </a:ext>
            </a:extLst>
          </p:cNvPr>
          <p:cNvSpPr/>
          <p:nvPr/>
        </p:nvSpPr>
        <p:spPr>
          <a:xfrm>
            <a:off x="2288332" y="3842415"/>
            <a:ext cx="297817" cy="2993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45BCC31E-A046-4424-A115-4932E5020388}"/>
              </a:ext>
            </a:extLst>
          </p:cNvPr>
          <p:cNvSpPr txBox="1"/>
          <p:nvPr/>
        </p:nvSpPr>
        <p:spPr>
          <a:xfrm>
            <a:off x="1949854" y="3604562"/>
            <a:ext cx="10033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17/12/2019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Oval 74">
            <a:extLst>
              <a:ext uri="{FF2B5EF4-FFF2-40B4-BE49-F238E27FC236}">
                <a16:creationId xmlns:a16="http://schemas.microsoft.com/office/drawing/2014/main" id="{7FA0C04A-6F32-43BF-B614-ED669BCA6DFF}"/>
              </a:ext>
            </a:extLst>
          </p:cNvPr>
          <p:cNvSpPr/>
          <p:nvPr/>
        </p:nvSpPr>
        <p:spPr>
          <a:xfrm>
            <a:off x="5691581" y="3900372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Oval 74">
            <a:extLst>
              <a:ext uri="{FF2B5EF4-FFF2-40B4-BE49-F238E27FC236}">
                <a16:creationId xmlns:a16="http://schemas.microsoft.com/office/drawing/2014/main" id="{4F91F2B4-FEBD-4E84-AC3C-51D8A4C45E2F}"/>
              </a:ext>
            </a:extLst>
          </p:cNvPr>
          <p:cNvSpPr/>
          <p:nvPr/>
        </p:nvSpPr>
        <p:spPr>
          <a:xfrm>
            <a:off x="5920285" y="3901733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Oval 74">
            <a:extLst>
              <a:ext uri="{FF2B5EF4-FFF2-40B4-BE49-F238E27FC236}">
                <a16:creationId xmlns:a16="http://schemas.microsoft.com/office/drawing/2014/main" id="{DB380252-8047-488F-AC2D-FD3E64FA2353}"/>
              </a:ext>
            </a:extLst>
          </p:cNvPr>
          <p:cNvSpPr/>
          <p:nvPr/>
        </p:nvSpPr>
        <p:spPr>
          <a:xfrm>
            <a:off x="7782137" y="3890714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Oval 29">
            <a:extLst>
              <a:ext uri="{FF2B5EF4-FFF2-40B4-BE49-F238E27FC236}">
                <a16:creationId xmlns:a16="http://schemas.microsoft.com/office/drawing/2014/main" id="{8E087595-4DC2-4577-BFE1-19F895F92BDC}"/>
              </a:ext>
            </a:extLst>
          </p:cNvPr>
          <p:cNvSpPr/>
          <p:nvPr/>
        </p:nvSpPr>
        <p:spPr>
          <a:xfrm>
            <a:off x="1251178" y="3844802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9">
            <a:extLst>
              <a:ext uri="{FF2B5EF4-FFF2-40B4-BE49-F238E27FC236}">
                <a16:creationId xmlns:a16="http://schemas.microsoft.com/office/drawing/2014/main" id="{119227F0-DA64-434F-A26E-6C7FE9E9C1E5}"/>
              </a:ext>
            </a:extLst>
          </p:cNvPr>
          <p:cNvSpPr/>
          <p:nvPr/>
        </p:nvSpPr>
        <p:spPr>
          <a:xfrm>
            <a:off x="2629271" y="3903535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10">
            <a:extLst>
              <a:ext uri="{FF2B5EF4-FFF2-40B4-BE49-F238E27FC236}">
                <a16:creationId xmlns:a16="http://schemas.microsoft.com/office/drawing/2014/main" id="{A5009677-BF98-41FB-AA3D-E7944E39910E}"/>
              </a:ext>
            </a:extLst>
          </p:cNvPr>
          <p:cNvSpPr/>
          <p:nvPr/>
        </p:nvSpPr>
        <p:spPr>
          <a:xfrm>
            <a:off x="3065841" y="3902374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9">
            <a:extLst>
              <a:ext uri="{FF2B5EF4-FFF2-40B4-BE49-F238E27FC236}">
                <a16:creationId xmlns:a16="http://schemas.microsoft.com/office/drawing/2014/main" id="{A0BE2DBD-A5E9-46FD-8075-9BB2ED69CDA9}"/>
              </a:ext>
            </a:extLst>
          </p:cNvPr>
          <p:cNvSpPr/>
          <p:nvPr/>
        </p:nvSpPr>
        <p:spPr>
          <a:xfrm>
            <a:off x="2841219" y="3903535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9">
            <a:extLst>
              <a:ext uri="{FF2B5EF4-FFF2-40B4-BE49-F238E27FC236}">
                <a16:creationId xmlns:a16="http://schemas.microsoft.com/office/drawing/2014/main" id="{4A41440F-5ED4-4479-8B08-2984A5503E7B}"/>
              </a:ext>
            </a:extLst>
          </p:cNvPr>
          <p:cNvSpPr/>
          <p:nvPr/>
        </p:nvSpPr>
        <p:spPr>
          <a:xfrm>
            <a:off x="1603543" y="3904399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Oval 10">
            <a:extLst>
              <a:ext uri="{FF2B5EF4-FFF2-40B4-BE49-F238E27FC236}">
                <a16:creationId xmlns:a16="http://schemas.microsoft.com/office/drawing/2014/main" id="{2AE4CE7B-E388-4D88-8BB1-C6E1DA6DB231}"/>
              </a:ext>
            </a:extLst>
          </p:cNvPr>
          <p:cNvSpPr/>
          <p:nvPr/>
        </p:nvSpPr>
        <p:spPr>
          <a:xfrm>
            <a:off x="2049841" y="3908102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Oval 9">
            <a:extLst>
              <a:ext uri="{FF2B5EF4-FFF2-40B4-BE49-F238E27FC236}">
                <a16:creationId xmlns:a16="http://schemas.microsoft.com/office/drawing/2014/main" id="{FAB8CAE0-BFAF-418F-B515-A0AC4540BD67}"/>
              </a:ext>
            </a:extLst>
          </p:cNvPr>
          <p:cNvSpPr/>
          <p:nvPr/>
        </p:nvSpPr>
        <p:spPr>
          <a:xfrm>
            <a:off x="1825219" y="3909263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Oval 33">
            <a:extLst>
              <a:ext uri="{FF2B5EF4-FFF2-40B4-BE49-F238E27FC236}">
                <a16:creationId xmlns:a16="http://schemas.microsoft.com/office/drawing/2014/main" id="{4B597CD9-F975-4617-8B0C-E28DF1C8E89B}"/>
              </a:ext>
            </a:extLst>
          </p:cNvPr>
          <p:cNvSpPr/>
          <p:nvPr/>
        </p:nvSpPr>
        <p:spPr>
          <a:xfrm>
            <a:off x="4292053" y="3834714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34707D8-3375-4A59-B374-AEBCCB651576}"/>
              </a:ext>
            </a:extLst>
          </p:cNvPr>
          <p:cNvSpPr txBox="1"/>
          <p:nvPr/>
        </p:nvSpPr>
        <p:spPr>
          <a:xfrm>
            <a:off x="2447688" y="4869917"/>
            <a:ext cx="1309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05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1º edital contendo a relação de credores das Devedoras (art. 52, § 1º, da LRF)</a:t>
            </a:r>
          </a:p>
        </p:txBody>
      </p:sp>
      <p:sp>
        <p:nvSpPr>
          <p:cNvPr id="419" name="Oval 33">
            <a:extLst>
              <a:ext uri="{FF2B5EF4-FFF2-40B4-BE49-F238E27FC236}">
                <a16:creationId xmlns:a16="http://schemas.microsoft.com/office/drawing/2014/main" id="{93E0BD17-2A81-4081-BE35-EC13A12AE7A3}"/>
              </a:ext>
            </a:extLst>
          </p:cNvPr>
          <p:cNvSpPr/>
          <p:nvPr/>
        </p:nvSpPr>
        <p:spPr>
          <a:xfrm>
            <a:off x="3271257" y="3840888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Oval 9">
            <a:extLst>
              <a:ext uri="{FF2B5EF4-FFF2-40B4-BE49-F238E27FC236}">
                <a16:creationId xmlns:a16="http://schemas.microsoft.com/office/drawing/2014/main" id="{A5C41771-E0E2-4832-91C6-23846F5DA67D}"/>
              </a:ext>
            </a:extLst>
          </p:cNvPr>
          <p:cNvSpPr/>
          <p:nvPr/>
        </p:nvSpPr>
        <p:spPr>
          <a:xfrm>
            <a:off x="4657490" y="3911131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Oval 10">
            <a:extLst>
              <a:ext uri="{FF2B5EF4-FFF2-40B4-BE49-F238E27FC236}">
                <a16:creationId xmlns:a16="http://schemas.microsoft.com/office/drawing/2014/main" id="{4D4B4530-33B0-49F5-A248-E2DD0EB2C384}"/>
              </a:ext>
            </a:extLst>
          </p:cNvPr>
          <p:cNvSpPr/>
          <p:nvPr/>
        </p:nvSpPr>
        <p:spPr>
          <a:xfrm>
            <a:off x="5094060" y="390997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Oval 9">
            <a:extLst>
              <a:ext uri="{FF2B5EF4-FFF2-40B4-BE49-F238E27FC236}">
                <a16:creationId xmlns:a16="http://schemas.microsoft.com/office/drawing/2014/main" id="{E266C632-1A5B-4AA6-96B0-524B86F75807}"/>
              </a:ext>
            </a:extLst>
          </p:cNvPr>
          <p:cNvSpPr/>
          <p:nvPr/>
        </p:nvSpPr>
        <p:spPr>
          <a:xfrm>
            <a:off x="4869438" y="3911131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ABDEE751-FB3A-4391-B325-B918A20EF7FF}"/>
              </a:ext>
            </a:extLst>
          </p:cNvPr>
          <p:cNvSpPr/>
          <p:nvPr/>
        </p:nvSpPr>
        <p:spPr>
          <a:xfrm>
            <a:off x="3429159" y="2211453"/>
            <a:ext cx="1184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Habilitações e Divergências </a:t>
            </a:r>
            <a:r>
              <a:rPr lang="pt-BR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27B4BE76-D1C4-46AE-84C0-14D92C370AF6}"/>
              </a:ext>
            </a:extLst>
          </p:cNvPr>
          <p:cNvSpPr txBox="1"/>
          <p:nvPr/>
        </p:nvSpPr>
        <p:spPr>
          <a:xfrm>
            <a:off x="6554854" y="5302332"/>
            <a:ext cx="113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4F6C74D6-ECB7-43ED-87FB-2CA7216F92AA}"/>
              </a:ext>
            </a:extLst>
          </p:cNvPr>
          <p:cNvCxnSpPr>
            <a:cxnSpLocks/>
          </p:cNvCxnSpPr>
          <p:nvPr/>
        </p:nvCxnSpPr>
        <p:spPr>
          <a:xfrm flipV="1">
            <a:off x="6550745" y="3976760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Oval 33">
            <a:extLst>
              <a:ext uri="{FF2B5EF4-FFF2-40B4-BE49-F238E27FC236}">
                <a16:creationId xmlns:a16="http://schemas.microsoft.com/office/drawing/2014/main" id="{949EE1CE-85E1-4782-8679-7329B7CF10CC}"/>
              </a:ext>
            </a:extLst>
          </p:cNvPr>
          <p:cNvSpPr/>
          <p:nvPr/>
        </p:nvSpPr>
        <p:spPr>
          <a:xfrm>
            <a:off x="6395173" y="3829850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Oval 74">
            <a:extLst>
              <a:ext uri="{FF2B5EF4-FFF2-40B4-BE49-F238E27FC236}">
                <a16:creationId xmlns:a16="http://schemas.microsoft.com/office/drawing/2014/main" id="{028D4E97-D8C9-46DA-8BF9-0B7A93E78822}"/>
              </a:ext>
            </a:extLst>
          </p:cNvPr>
          <p:cNvSpPr/>
          <p:nvPr/>
        </p:nvSpPr>
        <p:spPr>
          <a:xfrm>
            <a:off x="6143805" y="3901733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Oval 74">
            <a:extLst>
              <a:ext uri="{FF2B5EF4-FFF2-40B4-BE49-F238E27FC236}">
                <a16:creationId xmlns:a16="http://schemas.microsoft.com/office/drawing/2014/main" id="{D9020246-2596-4F08-AB45-BFA9319C6D72}"/>
              </a:ext>
            </a:extLst>
          </p:cNvPr>
          <p:cNvSpPr/>
          <p:nvPr/>
        </p:nvSpPr>
        <p:spPr>
          <a:xfrm>
            <a:off x="6768541" y="3890212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Oval 74">
            <a:extLst>
              <a:ext uri="{FF2B5EF4-FFF2-40B4-BE49-F238E27FC236}">
                <a16:creationId xmlns:a16="http://schemas.microsoft.com/office/drawing/2014/main" id="{A6DAE08D-B3F5-4FBA-AC8B-3DE2AAB43036}"/>
              </a:ext>
            </a:extLst>
          </p:cNvPr>
          <p:cNvSpPr/>
          <p:nvPr/>
        </p:nvSpPr>
        <p:spPr>
          <a:xfrm>
            <a:off x="6997245" y="3891573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Oval 74">
            <a:extLst>
              <a:ext uri="{FF2B5EF4-FFF2-40B4-BE49-F238E27FC236}">
                <a16:creationId xmlns:a16="http://schemas.microsoft.com/office/drawing/2014/main" id="{DADD42E6-A15C-44AF-9633-1FAAA459DE7D}"/>
              </a:ext>
            </a:extLst>
          </p:cNvPr>
          <p:cNvSpPr/>
          <p:nvPr/>
        </p:nvSpPr>
        <p:spPr>
          <a:xfrm>
            <a:off x="7220765" y="3891573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ECEF1B01-6DBA-435D-B4BA-926D3AB9F79A}"/>
              </a:ext>
            </a:extLst>
          </p:cNvPr>
          <p:cNvCxnSpPr>
            <a:cxnSpLocks/>
          </p:cNvCxnSpPr>
          <p:nvPr/>
        </p:nvCxnSpPr>
        <p:spPr>
          <a:xfrm>
            <a:off x="7592145" y="2227544"/>
            <a:ext cx="0" cy="1753364"/>
          </a:xfrm>
          <a:prstGeom prst="line">
            <a:avLst/>
          </a:prstGeom>
          <a:ln w="25400">
            <a:solidFill>
              <a:srgbClr val="00B0F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TextBox 19">
            <a:extLst>
              <a:ext uri="{FF2B5EF4-FFF2-40B4-BE49-F238E27FC236}">
                <a16:creationId xmlns:a16="http://schemas.microsoft.com/office/drawing/2014/main" id="{503B9F40-5758-4227-97EC-BDB7AC947A26}"/>
              </a:ext>
            </a:extLst>
          </p:cNvPr>
          <p:cNvSpPr txBox="1"/>
          <p:nvPr/>
        </p:nvSpPr>
        <p:spPr>
          <a:xfrm>
            <a:off x="2947748" y="4164492"/>
            <a:ext cx="9520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08/01/2020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TextBox 19">
            <a:extLst>
              <a:ext uri="{FF2B5EF4-FFF2-40B4-BE49-F238E27FC236}">
                <a16:creationId xmlns:a16="http://schemas.microsoft.com/office/drawing/2014/main" id="{72AA53C9-8A01-44EA-8CCA-B55746DAAC00}"/>
              </a:ext>
            </a:extLst>
          </p:cNvPr>
          <p:cNvSpPr txBox="1"/>
          <p:nvPr/>
        </p:nvSpPr>
        <p:spPr>
          <a:xfrm>
            <a:off x="7100065" y="4164492"/>
            <a:ext cx="101663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  <a:endParaRPr lang="ko-KR" altLang="en-US" sz="1050" b="1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TextBox 19">
            <a:extLst>
              <a:ext uri="{FF2B5EF4-FFF2-40B4-BE49-F238E27FC236}">
                <a16:creationId xmlns:a16="http://schemas.microsoft.com/office/drawing/2014/main" id="{40228BB2-6E17-4856-87C6-B1C5DEB6E2DA}"/>
              </a:ext>
            </a:extLst>
          </p:cNvPr>
          <p:cNvSpPr txBox="1"/>
          <p:nvPr/>
        </p:nvSpPr>
        <p:spPr>
          <a:xfrm>
            <a:off x="6085576" y="3586090"/>
            <a:ext cx="95327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10/07/2020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Oval 10">
            <a:extLst>
              <a:ext uri="{FF2B5EF4-FFF2-40B4-BE49-F238E27FC236}">
                <a16:creationId xmlns:a16="http://schemas.microsoft.com/office/drawing/2014/main" id="{5A828003-26E4-4AC3-AACF-183F35311694}"/>
              </a:ext>
            </a:extLst>
          </p:cNvPr>
          <p:cNvSpPr/>
          <p:nvPr/>
        </p:nvSpPr>
        <p:spPr>
          <a:xfrm>
            <a:off x="4066913" y="390544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Oval 9">
            <a:extLst>
              <a:ext uri="{FF2B5EF4-FFF2-40B4-BE49-F238E27FC236}">
                <a16:creationId xmlns:a16="http://schemas.microsoft.com/office/drawing/2014/main" id="{D1B8D993-B039-45D6-9B24-C16E447A069C}"/>
              </a:ext>
            </a:extLst>
          </p:cNvPr>
          <p:cNvSpPr/>
          <p:nvPr/>
        </p:nvSpPr>
        <p:spPr>
          <a:xfrm>
            <a:off x="3836931" y="390458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Rounded Rectangle 25">
            <a:extLst>
              <a:ext uri="{FF2B5EF4-FFF2-40B4-BE49-F238E27FC236}">
                <a16:creationId xmlns:a16="http://schemas.microsoft.com/office/drawing/2014/main" id="{2F78900C-D83B-49D0-B00F-9FDC29BE918A}"/>
              </a:ext>
            </a:extLst>
          </p:cNvPr>
          <p:cNvSpPr/>
          <p:nvPr/>
        </p:nvSpPr>
        <p:spPr>
          <a:xfrm rot="2624939">
            <a:off x="8297321" y="3756503"/>
            <a:ext cx="551980" cy="14625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Rounded Rectangle 26">
            <a:extLst>
              <a:ext uri="{FF2B5EF4-FFF2-40B4-BE49-F238E27FC236}">
                <a16:creationId xmlns:a16="http://schemas.microsoft.com/office/drawing/2014/main" id="{DEDD5689-8517-40C6-8235-517C2BA38A54}"/>
              </a:ext>
            </a:extLst>
          </p:cNvPr>
          <p:cNvSpPr/>
          <p:nvPr/>
        </p:nvSpPr>
        <p:spPr>
          <a:xfrm rot="18900000">
            <a:off x="8315091" y="4057435"/>
            <a:ext cx="551982" cy="14625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353403C2-2C05-477B-AA05-C87BF2FE6DEB}"/>
              </a:ext>
            </a:extLst>
          </p:cNvPr>
          <p:cNvSpPr txBox="1"/>
          <p:nvPr/>
        </p:nvSpPr>
        <p:spPr>
          <a:xfrm>
            <a:off x="3969043" y="3604562"/>
            <a:ext cx="95327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20/04/2020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D06D17B8-5110-477A-9971-15D77C1B44F7}"/>
              </a:ext>
            </a:extLst>
          </p:cNvPr>
          <p:cNvSpPr txBox="1"/>
          <p:nvPr/>
        </p:nvSpPr>
        <p:spPr>
          <a:xfrm>
            <a:off x="4995204" y="4164492"/>
            <a:ext cx="101663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28/06/2020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33">
            <a:extLst>
              <a:ext uri="{FF2B5EF4-FFF2-40B4-BE49-F238E27FC236}">
                <a16:creationId xmlns:a16="http://schemas.microsoft.com/office/drawing/2014/main" id="{4F181F8D-ABDE-43DA-9B73-599E9C814152}"/>
              </a:ext>
            </a:extLst>
          </p:cNvPr>
          <p:cNvSpPr/>
          <p:nvPr/>
        </p:nvSpPr>
        <p:spPr>
          <a:xfrm>
            <a:off x="7441653" y="3819690"/>
            <a:ext cx="297817" cy="29934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54402" y="3213788"/>
            <a:ext cx="359154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04744" y="2434556"/>
            <a:ext cx="54028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2.1.  Histórico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2.2 Informações Gerais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2.3. Reunião Virtual</a:t>
            </a:r>
          </a:p>
          <a:p>
            <a:endParaRPr lang="pt-B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lock Arc 25">
            <a:extLst>
              <a:ext uri="{FF2B5EF4-FFF2-40B4-BE49-F238E27FC236}">
                <a16:creationId xmlns:a16="http://schemas.microsoft.com/office/drawing/2014/main" id="{6C5A5EE6-212F-4985-B829-0439F05DBE11}"/>
              </a:ext>
            </a:extLst>
          </p:cNvPr>
          <p:cNvSpPr/>
          <p:nvPr/>
        </p:nvSpPr>
        <p:spPr>
          <a:xfrm flipV="1">
            <a:off x="590274" y="2737704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E0CF2256-C44C-419A-84A0-BBF3AFE0D812}"/>
              </a:ext>
            </a:extLst>
          </p:cNvPr>
          <p:cNvSpPr/>
          <p:nvPr/>
        </p:nvSpPr>
        <p:spPr>
          <a:xfrm>
            <a:off x="1795066" y="2746586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id="{5B79628F-B641-40B0-89A0-BECE9E0C9FF7}"/>
              </a:ext>
            </a:extLst>
          </p:cNvPr>
          <p:cNvSpPr/>
          <p:nvPr/>
        </p:nvSpPr>
        <p:spPr>
          <a:xfrm flipV="1">
            <a:off x="3005758" y="2758620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F39554E9-232D-42DA-86B8-50F09B162426}"/>
              </a:ext>
            </a:extLst>
          </p:cNvPr>
          <p:cNvSpPr/>
          <p:nvPr/>
        </p:nvSpPr>
        <p:spPr>
          <a:xfrm>
            <a:off x="4216274" y="2746585"/>
            <a:ext cx="1455857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7FDF1F2C-42A7-473B-A4AD-6DA1B3305B3C}"/>
              </a:ext>
            </a:extLst>
          </p:cNvPr>
          <p:cNvSpPr/>
          <p:nvPr/>
        </p:nvSpPr>
        <p:spPr>
          <a:xfrm flipV="1">
            <a:off x="5439171" y="2758613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8F38D053-8E43-4284-A233-C98CB74C26E7}"/>
              </a:ext>
            </a:extLst>
          </p:cNvPr>
          <p:cNvSpPr/>
          <p:nvPr/>
        </p:nvSpPr>
        <p:spPr>
          <a:xfrm>
            <a:off x="6655943" y="2746586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1BBA5D-9C57-4E37-AE2B-8C2D58905E5D}"/>
              </a:ext>
            </a:extLst>
          </p:cNvPr>
          <p:cNvGrpSpPr/>
          <p:nvPr/>
        </p:nvGrpSpPr>
        <p:grpSpPr>
          <a:xfrm>
            <a:off x="-3462" y="2739063"/>
            <a:ext cx="820574" cy="730672"/>
            <a:chOff x="589827" y="1142034"/>
            <a:chExt cx="741240" cy="67446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388370-1C88-4720-962F-ADCE5D3BF1CA}"/>
                </a:ext>
              </a:extLst>
            </p:cNvPr>
            <p:cNvSpPr/>
            <p:nvPr/>
          </p:nvSpPr>
          <p:spPr>
            <a:xfrm>
              <a:off x="1120286" y="1142941"/>
              <a:ext cx="210781" cy="673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99A78B-A97C-423B-894F-2246CAF8352B}"/>
                </a:ext>
              </a:extLst>
            </p:cNvPr>
            <p:cNvSpPr/>
            <p:nvPr/>
          </p:nvSpPr>
          <p:spPr>
            <a:xfrm rot="5400000">
              <a:off x="848670" y="883191"/>
              <a:ext cx="215893" cy="7335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C557011-49B0-4D43-87D3-C859485272EB}"/>
              </a:ext>
            </a:extLst>
          </p:cNvPr>
          <p:cNvSpPr/>
          <p:nvPr/>
        </p:nvSpPr>
        <p:spPr>
          <a:xfrm>
            <a:off x="1213474" y="1301312"/>
            <a:ext cx="2604698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Após promissor crescimento, em 2005, a saída do sócio Claudio A. Petry, que detinha 25,5% do capital social,  implicou na liquidação de ativos importantes que produziam matéria-prima para ervateira.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34604B-9667-4F75-BDA1-8A7CDC3CB969}"/>
              </a:ext>
            </a:extLst>
          </p:cNvPr>
          <p:cNvSpPr/>
          <p:nvPr/>
        </p:nvSpPr>
        <p:spPr>
          <a:xfrm>
            <a:off x="-6674" y="4833240"/>
            <a:ext cx="2672627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Constituída sob a forma de sociedade empresarial de responsabilidade limitada. A atividade principal era o comércio, beneficiamento e exportação de madeiras.</a:t>
            </a:r>
          </a:p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Nos anos seguintes expandiria seus negócios com: posto de combustíveis, secagem, limpeza e classificação de cereais, moagem de trigo,  comercialização de farinhas, transportadora, etc.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5DC708-90FE-4D9F-9918-2585D26195B0}"/>
              </a:ext>
            </a:extLst>
          </p:cNvPr>
          <p:cNvSpPr/>
          <p:nvPr/>
        </p:nvSpPr>
        <p:spPr>
          <a:xfrm>
            <a:off x="2668996" y="4833240"/>
            <a:ext cx="2136471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Com novas saídas de sócios e com a compra de uma empresa que era devedora de soja para entrega futura, teve que contrair  empréstimos bancários  e vender a erva mate abaixo do custo para honrar seus compromissos, comprometendo seu capital de giro.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5ECB8B-4285-4EFE-B06B-D63E7B22DC3F}"/>
              </a:ext>
            </a:extLst>
          </p:cNvPr>
          <p:cNvSpPr/>
          <p:nvPr/>
        </p:nvSpPr>
        <p:spPr>
          <a:xfrm>
            <a:off x="5311181" y="4833240"/>
            <a:ext cx="1688437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instabilidade causada pela crise financeira aumentou as dificuldades da Empresa, a qual parou com a moagem e fabricação de trigo e reduziu o número de funcionários. Encerrou, também, as atividades da transportadora.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6AE15F-D80D-438D-816B-BA440E73A924}"/>
              </a:ext>
            </a:extLst>
          </p:cNvPr>
          <p:cNvSpPr/>
          <p:nvPr/>
        </p:nvSpPr>
        <p:spPr>
          <a:xfrm>
            <a:off x="6041874" y="1301312"/>
            <a:ext cx="2616703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2019 foram pagos diversos acordos de grandes valores, o maior foi com a empresa </a:t>
            </a:r>
            <a:r>
              <a:rPr lang="pt-BR" sz="975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Olfar</a:t>
            </a: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na monta de R$ 5 milhões.  Em 2018, a empresa encerrou o exercício com prejuízo de R$ 587.650,99.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305019-54CB-43C9-961C-2D1A9868CC1F}"/>
              </a:ext>
            </a:extLst>
          </p:cNvPr>
          <p:cNvSpPr txBox="1"/>
          <p:nvPr/>
        </p:nvSpPr>
        <p:spPr>
          <a:xfrm>
            <a:off x="893585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C3FF2C-1B2C-45B3-8E76-BE27FDD48F01}"/>
              </a:ext>
            </a:extLst>
          </p:cNvPr>
          <p:cNvCxnSpPr>
            <a:cxnSpLocks/>
          </p:cNvCxnSpPr>
          <p:nvPr/>
        </p:nvCxnSpPr>
        <p:spPr>
          <a:xfrm>
            <a:off x="1295299" y="3760738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FB73856-EF9B-4277-AF85-5A304B964493}"/>
              </a:ext>
            </a:extLst>
          </p:cNvPr>
          <p:cNvSpPr txBox="1"/>
          <p:nvPr/>
        </p:nvSpPr>
        <p:spPr>
          <a:xfrm>
            <a:off x="3330948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0D07E69-77D2-4B8A-A15B-DA71450CA019}"/>
              </a:ext>
            </a:extLst>
          </p:cNvPr>
          <p:cNvCxnSpPr>
            <a:cxnSpLocks/>
          </p:cNvCxnSpPr>
          <p:nvPr/>
        </p:nvCxnSpPr>
        <p:spPr>
          <a:xfrm>
            <a:off x="3738438" y="3740624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C141CC-A98D-403A-8352-5EADFA2FB6FC}"/>
              </a:ext>
            </a:extLst>
          </p:cNvPr>
          <p:cNvCxnSpPr>
            <a:cxnSpLocks/>
          </p:cNvCxnSpPr>
          <p:nvPr/>
        </p:nvCxnSpPr>
        <p:spPr>
          <a:xfrm>
            <a:off x="2503791" y="2646831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6824436-76A3-4B43-87DC-04C845362B95}"/>
              </a:ext>
            </a:extLst>
          </p:cNvPr>
          <p:cNvSpPr txBox="1"/>
          <p:nvPr/>
        </p:nvSpPr>
        <p:spPr>
          <a:xfrm>
            <a:off x="2162536" y="2381965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DBA9B5-3ACE-4C22-B76A-8FAB7CAFB1A7}"/>
              </a:ext>
            </a:extLst>
          </p:cNvPr>
          <p:cNvCxnSpPr>
            <a:cxnSpLocks/>
          </p:cNvCxnSpPr>
          <p:nvPr/>
        </p:nvCxnSpPr>
        <p:spPr>
          <a:xfrm>
            <a:off x="4936612" y="2687725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1FE4455-BFC3-4932-BFDC-4152C058E6D0}"/>
              </a:ext>
            </a:extLst>
          </p:cNvPr>
          <p:cNvSpPr txBox="1"/>
          <p:nvPr/>
        </p:nvSpPr>
        <p:spPr>
          <a:xfrm>
            <a:off x="4604410" y="2392839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AEDA2FD-388A-4A76-848D-3DC7DB9AC9DF}"/>
              </a:ext>
            </a:extLst>
          </p:cNvPr>
          <p:cNvSpPr txBox="1"/>
          <p:nvPr/>
        </p:nvSpPr>
        <p:spPr>
          <a:xfrm>
            <a:off x="5739257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47A90C5-562B-4DEA-B4CD-F01626B27079}"/>
              </a:ext>
            </a:extLst>
          </p:cNvPr>
          <p:cNvCxnSpPr>
            <a:cxnSpLocks/>
          </p:cNvCxnSpPr>
          <p:nvPr/>
        </p:nvCxnSpPr>
        <p:spPr>
          <a:xfrm>
            <a:off x="6136554" y="3740623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13F8DBB-4A96-4887-B121-52F345058B6A}"/>
              </a:ext>
            </a:extLst>
          </p:cNvPr>
          <p:cNvCxnSpPr>
            <a:cxnSpLocks/>
          </p:cNvCxnSpPr>
          <p:nvPr/>
        </p:nvCxnSpPr>
        <p:spPr>
          <a:xfrm>
            <a:off x="7350226" y="2650727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EDA70D3-C8A6-4E1F-B5CE-06D2372D9904}"/>
              </a:ext>
            </a:extLst>
          </p:cNvPr>
          <p:cNvSpPr txBox="1"/>
          <p:nvPr/>
        </p:nvSpPr>
        <p:spPr>
          <a:xfrm>
            <a:off x="7008971" y="2379905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138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Block Arc 94">
            <a:extLst>
              <a:ext uri="{FF2B5EF4-FFF2-40B4-BE49-F238E27FC236}">
                <a16:creationId xmlns:a16="http://schemas.microsoft.com/office/drawing/2014/main" id="{0FC42E54-D826-4C6B-919E-7124AF5077BA}"/>
              </a:ext>
            </a:extLst>
          </p:cNvPr>
          <p:cNvSpPr/>
          <p:nvPr/>
        </p:nvSpPr>
        <p:spPr>
          <a:xfrm flipV="1">
            <a:off x="7867557" y="2755360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E8B0BE-2DAC-45B4-95E3-261BE458FB07}"/>
              </a:ext>
            </a:extLst>
          </p:cNvPr>
          <p:cNvSpPr txBox="1"/>
          <p:nvPr/>
        </p:nvSpPr>
        <p:spPr>
          <a:xfrm>
            <a:off x="8184844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6CA347-1E00-4ECF-88C2-EE255A970EB2}"/>
              </a:ext>
            </a:extLst>
          </p:cNvPr>
          <p:cNvCxnSpPr>
            <a:cxnSpLocks/>
          </p:cNvCxnSpPr>
          <p:nvPr/>
        </p:nvCxnSpPr>
        <p:spPr>
          <a:xfrm>
            <a:off x="8584542" y="3757283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E103699B-9DE5-4BA8-9EF8-583F9DB65522}"/>
              </a:ext>
            </a:extLst>
          </p:cNvPr>
          <p:cNvSpPr/>
          <p:nvPr/>
        </p:nvSpPr>
        <p:spPr>
          <a:xfrm>
            <a:off x="7762990" y="4851670"/>
            <a:ext cx="1688437" cy="661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Ajuizamento do pedido de Recuperação Judicial em 06/11/2019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0A7F224-3B9A-4D05-8755-9545955FFDF6}"/>
              </a:ext>
            </a:extLst>
          </p:cNvPr>
          <p:cNvGrpSpPr/>
          <p:nvPr/>
        </p:nvGrpSpPr>
        <p:grpSpPr>
          <a:xfrm rot="5400000">
            <a:off x="9111990" y="2699197"/>
            <a:ext cx="761322" cy="826697"/>
            <a:chOff x="8441237" y="3401355"/>
            <a:chExt cx="702757" cy="710797"/>
          </a:xfrm>
          <a:solidFill>
            <a:schemeClr val="accent6">
              <a:lumMod val="50000"/>
            </a:schemeClr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378EEA1-E7FF-4A7B-A14C-9EE7375367B5}"/>
                </a:ext>
              </a:extLst>
            </p:cNvPr>
            <p:cNvSpPr/>
            <p:nvPr/>
          </p:nvSpPr>
          <p:spPr>
            <a:xfrm>
              <a:off x="8441237" y="3401355"/>
              <a:ext cx="215893" cy="6955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F8B57BB-05CC-40E3-B8AE-D9E6EC2CD1E2}"/>
                </a:ext>
              </a:extLst>
            </p:cNvPr>
            <p:cNvSpPr/>
            <p:nvPr/>
          </p:nvSpPr>
          <p:spPr>
            <a:xfrm rot="5400000">
              <a:off x="8692393" y="3660551"/>
              <a:ext cx="206305" cy="696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2E5E540-3B95-4F49-B7EB-F506000B1B3E}"/>
              </a:ext>
            </a:extLst>
          </p:cNvPr>
          <p:cNvSpPr/>
          <p:nvPr/>
        </p:nvSpPr>
        <p:spPr>
          <a:xfrm>
            <a:off x="3894327" y="1301312"/>
            <a:ext cx="2052877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Grande frustação na safra de trigo, em 2014, a Empresa não comportou o pagamento dos empréstimos adquiridos e o cumprimento das obrigações tributárias.</a:t>
            </a:r>
          </a:p>
        </p:txBody>
      </p:sp>
      <p:pic>
        <p:nvPicPr>
          <p:cNvPr id="3" name="Graphic 2" descr="Scales of justice">
            <a:extLst>
              <a:ext uri="{FF2B5EF4-FFF2-40B4-BE49-F238E27FC236}">
                <a16:creationId xmlns:a16="http://schemas.microsoft.com/office/drawing/2014/main" id="{2B440F91-9322-4388-BDA4-AED4A9840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8243" y="2826784"/>
            <a:ext cx="737932" cy="737932"/>
          </a:xfrm>
          <a:prstGeom prst="rect">
            <a:avLst/>
          </a:prstGeom>
        </p:spPr>
      </p:pic>
      <p:pic>
        <p:nvPicPr>
          <p:cNvPr id="50" name="Graphic 49" descr="Person with idea">
            <a:extLst>
              <a:ext uri="{FF2B5EF4-FFF2-40B4-BE49-F238E27FC236}">
                <a16:creationId xmlns:a16="http://schemas.microsoft.com/office/drawing/2014/main" id="{67DE5C8D-3E55-4875-8C85-05132B65C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10528" y="3005415"/>
            <a:ext cx="706243" cy="706243"/>
          </a:xfrm>
          <a:prstGeom prst="rect">
            <a:avLst/>
          </a:prstGeom>
        </p:spPr>
      </p:pic>
      <p:pic>
        <p:nvPicPr>
          <p:cNvPr id="51" name="Graphic 50" descr="Boardroom">
            <a:extLst>
              <a:ext uri="{FF2B5EF4-FFF2-40B4-BE49-F238E27FC236}">
                <a16:creationId xmlns:a16="http://schemas.microsoft.com/office/drawing/2014/main" id="{921E4A76-BA72-4C5F-94FB-E4CE0CF50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159105" y="3195750"/>
            <a:ext cx="709494" cy="709494"/>
          </a:xfrm>
          <a:prstGeom prst="rect">
            <a:avLst/>
          </a:prstGeom>
        </p:spPr>
      </p:pic>
      <p:pic>
        <p:nvPicPr>
          <p:cNvPr id="52" name="Graphic 51" descr="Loan">
            <a:extLst>
              <a:ext uri="{FF2B5EF4-FFF2-40B4-BE49-F238E27FC236}">
                <a16:creationId xmlns:a16="http://schemas.microsoft.com/office/drawing/2014/main" id="{3F62B560-356C-4D6A-96B3-B6FE855B34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490674" y="3023163"/>
            <a:ext cx="688495" cy="688495"/>
          </a:xfrm>
          <a:prstGeom prst="rect">
            <a:avLst/>
          </a:prstGeom>
        </p:spPr>
      </p:pic>
      <p:pic>
        <p:nvPicPr>
          <p:cNvPr id="53" name="Graphic 52" descr="Crops">
            <a:extLst>
              <a:ext uri="{FF2B5EF4-FFF2-40B4-BE49-F238E27FC236}">
                <a16:creationId xmlns:a16="http://schemas.microsoft.com/office/drawing/2014/main" id="{38309909-95CC-4C7E-8EBC-AECE779FF4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07074" y="3229088"/>
            <a:ext cx="742662" cy="742662"/>
          </a:xfrm>
          <a:prstGeom prst="rect">
            <a:avLst/>
          </a:prstGeom>
        </p:spPr>
      </p:pic>
      <p:pic>
        <p:nvPicPr>
          <p:cNvPr id="54" name="Graphic 53" descr="Downward trend graph">
            <a:extLst>
              <a:ext uri="{FF2B5EF4-FFF2-40B4-BE49-F238E27FC236}">
                <a16:creationId xmlns:a16="http://schemas.microsoft.com/office/drawing/2014/main" id="{2C5FA0B3-AC3F-49F1-B545-368BC782BA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770523" y="2922403"/>
            <a:ext cx="780782" cy="780782"/>
          </a:xfrm>
          <a:prstGeom prst="rect">
            <a:avLst/>
          </a:prstGeom>
        </p:spPr>
      </p:pic>
      <p:pic>
        <p:nvPicPr>
          <p:cNvPr id="55" name="Graphic 54" descr="Flying Money">
            <a:extLst>
              <a:ext uri="{FF2B5EF4-FFF2-40B4-BE49-F238E27FC236}">
                <a16:creationId xmlns:a16="http://schemas.microsoft.com/office/drawing/2014/main" id="{28C6BFDD-C781-4132-A8F0-2FE79B60C9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012071" y="3310650"/>
            <a:ext cx="717282" cy="717282"/>
          </a:xfrm>
          <a:prstGeom prst="rect">
            <a:avLst/>
          </a:prstGeom>
        </p:spPr>
      </p:pic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3C9AC832-58FC-4442-942B-EB3B6D4CA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794" y="490651"/>
            <a:ext cx="7483153" cy="486355"/>
          </a:xfrm>
        </p:spPr>
        <p:txBody>
          <a:bodyPr/>
          <a:lstStyle/>
          <a:p>
            <a:r>
              <a:rPr lang="en-US" dirty="0"/>
              <a:t>2.1 Histórico da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Recuperanda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/>
      <p:bldP spid="39" grpId="0"/>
      <p:bldP spid="40" grpId="0"/>
      <p:bldP spid="42" grpId="0"/>
      <p:bldP spid="43" grpId="0"/>
      <p:bldP spid="95" grpId="0" animBg="1"/>
      <p:bldP spid="99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390482" y="1805814"/>
            <a:ext cx="2885377" cy="4261284"/>
          </a:xfrm>
          <a:prstGeom prst="roundRect">
            <a:avLst>
              <a:gd name="adj" fmla="val 338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524914" y="2184593"/>
            <a:ext cx="2566942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sv-SE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Hoppen, Hoppen e Cia LTDA (Filial)*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714966" y="2398875"/>
            <a:ext cx="2186837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90.154.089/0003-03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453890" y="3107197"/>
            <a:ext cx="2777828" cy="28319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Moagem de trigo e fabricação de derivados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highlight>
                <a:srgbClr val="FFFF00"/>
              </a:highlight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Av. Ouro Verde, 361 – Erebango - RS</a:t>
            </a:r>
          </a:p>
        </p:txBody>
      </p:sp>
      <p:sp>
        <p:nvSpPr>
          <p:cNvPr id="13" name="Shape 8711">
            <a:extLst>
              <a:ext uri="{FF2B5EF4-FFF2-40B4-BE49-F238E27FC236}">
                <a16:creationId xmlns:a16="http://schemas.microsoft.com/office/drawing/2014/main" id="{397D9E48-F4D7-47E7-9239-B5E45EB49AEA}"/>
              </a:ext>
            </a:extLst>
          </p:cNvPr>
          <p:cNvSpPr/>
          <p:nvPr/>
        </p:nvSpPr>
        <p:spPr>
          <a:xfrm>
            <a:off x="6451331" y="1805814"/>
            <a:ext cx="2885377" cy="4261284"/>
          </a:xfrm>
          <a:prstGeom prst="roundRect">
            <a:avLst>
              <a:gd name="adj" fmla="val 338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Shape 8723">
            <a:extLst>
              <a:ext uri="{FF2B5EF4-FFF2-40B4-BE49-F238E27FC236}">
                <a16:creationId xmlns:a16="http://schemas.microsoft.com/office/drawing/2014/main" id="{4A3D82EA-5357-4DF4-93F2-71B0B31F07F2}"/>
              </a:ext>
            </a:extLst>
          </p:cNvPr>
          <p:cNvSpPr/>
          <p:nvPr/>
        </p:nvSpPr>
        <p:spPr>
          <a:xfrm>
            <a:off x="6582994" y="2175716"/>
            <a:ext cx="250756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Hoppen, Petry &amp; Cia LTDA.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(Filial)*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Shape 8713">
            <a:extLst>
              <a:ext uri="{FF2B5EF4-FFF2-40B4-BE49-F238E27FC236}">
                <a16:creationId xmlns:a16="http://schemas.microsoft.com/office/drawing/2014/main" id="{653D1A70-A421-413D-9B4C-3D94A888F5B8}"/>
              </a:ext>
            </a:extLst>
          </p:cNvPr>
          <p:cNvSpPr/>
          <p:nvPr/>
        </p:nvSpPr>
        <p:spPr>
          <a:xfrm>
            <a:off x="6988565" y="2382795"/>
            <a:ext cx="1757640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90.154.089/0004-86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17" name="Shape 8712">
            <a:extLst>
              <a:ext uri="{FF2B5EF4-FFF2-40B4-BE49-F238E27FC236}">
                <a16:creationId xmlns:a16="http://schemas.microsoft.com/office/drawing/2014/main" id="{133E53EC-E978-448E-8632-C9F885F2D300}"/>
              </a:ext>
            </a:extLst>
          </p:cNvPr>
          <p:cNvSpPr/>
          <p:nvPr/>
        </p:nvSpPr>
        <p:spPr>
          <a:xfrm>
            <a:off x="6443962" y="2942509"/>
            <a:ext cx="2929519" cy="3049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Transporte rodoviário de carga, exceto produtos perigosos e mudanças, intermunicipal, interestadual e internacional</a:t>
            </a:r>
          </a:p>
          <a:p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Rua Faz Chopin, S/N – Erebango - RS</a:t>
            </a:r>
          </a:p>
        </p:txBody>
      </p:sp>
      <p:sp>
        <p:nvSpPr>
          <p:cNvPr id="18" name="Shape 8711">
            <a:extLst>
              <a:ext uri="{FF2B5EF4-FFF2-40B4-BE49-F238E27FC236}">
                <a16:creationId xmlns:a16="http://schemas.microsoft.com/office/drawing/2014/main" id="{3669B450-6E3B-4E40-8FF7-3DF412CBE89B}"/>
              </a:ext>
            </a:extLst>
          </p:cNvPr>
          <p:cNvSpPr/>
          <p:nvPr/>
        </p:nvSpPr>
        <p:spPr>
          <a:xfrm>
            <a:off x="3295124" y="1552467"/>
            <a:ext cx="3129573" cy="4768433"/>
          </a:xfrm>
          <a:prstGeom prst="roundRect">
            <a:avLst>
              <a:gd name="adj" fmla="val 3386"/>
            </a:avLst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Shape 8742">
            <a:extLst>
              <a:ext uri="{FF2B5EF4-FFF2-40B4-BE49-F238E27FC236}">
                <a16:creationId xmlns:a16="http://schemas.microsoft.com/office/drawing/2014/main" id="{DDB59FE6-91F1-48CB-86B9-DFA1F60353D8}"/>
              </a:ext>
            </a:extLst>
          </p:cNvPr>
          <p:cNvSpPr/>
          <p:nvPr/>
        </p:nvSpPr>
        <p:spPr>
          <a:xfrm>
            <a:off x="3617712" y="2946628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Shape 8723">
            <a:extLst>
              <a:ext uri="{FF2B5EF4-FFF2-40B4-BE49-F238E27FC236}">
                <a16:creationId xmlns:a16="http://schemas.microsoft.com/office/drawing/2014/main" id="{0F26C73F-3517-4942-A4A3-C82AA78BA76C}"/>
              </a:ext>
            </a:extLst>
          </p:cNvPr>
          <p:cNvSpPr/>
          <p:nvPr/>
        </p:nvSpPr>
        <p:spPr>
          <a:xfrm>
            <a:off x="3643079" y="2082168"/>
            <a:ext cx="246882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Hoppen, Hoppen e Cia LTDA.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Shape 8713">
            <a:extLst>
              <a:ext uri="{FF2B5EF4-FFF2-40B4-BE49-F238E27FC236}">
                <a16:creationId xmlns:a16="http://schemas.microsoft.com/office/drawing/2014/main" id="{71FC6157-CB8E-4429-9538-218848B9ED11}"/>
              </a:ext>
            </a:extLst>
          </p:cNvPr>
          <p:cNvSpPr/>
          <p:nvPr/>
        </p:nvSpPr>
        <p:spPr>
          <a:xfrm>
            <a:off x="4078655" y="2382795"/>
            <a:ext cx="1757640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90.154.089/0001-33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23" name="Shape 8712">
            <a:extLst>
              <a:ext uri="{FF2B5EF4-FFF2-40B4-BE49-F238E27FC236}">
                <a16:creationId xmlns:a16="http://schemas.microsoft.com/office/drawing/2014/main" id="{04CABE93-97B1-4BD6-A1F2-203A468A08C2}"/>
              </a:ext>
            </a:extLst>
          </p:cNvPr>
          <p:cNvSpPr/>
          <p:nvPr/>
        </p:nvSpPr>
        <p:spPr>
          <a:xfrm>
            <a:off x="3358531" y="2946628"/>
            <a:ext cx="3002759" cy="3241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Fabricação de produtos para infusão (chá, mate, etc.)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Diretores-administradores: Lauri Hoppen Junior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Av. Ouro Verde, 74 –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Erebango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- 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Capital Social: R$ 1.899.021,00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Sócios: Lauri Hoppen Junior (95%);  Rafael Hoppen (3%) e Victor Hoppen (3%).</a:t>
            </a:r>
          </a:p>
        </p:txBody>
      </p:sp>
      <p:sp>
        <p:nvSpPr>
          <p:cNvPr id="24" name="Shape 8742">
            <a:extLst>
              <a:ext uri="{FF2B5EF4-FFF2-40B4-BE49-F238E27FC236}">
                <a16:creationId xmlns:a16="http://schemas.microsoft.com/office/drawing/2014/main" id="{3BA02A4D-9BC0-4754-876A-8628ED0A8D48}"/>
              </a:ext>
            </a:extLst>
          </p:cNvPr>
          <p:cNvSpPr/>
          <p:nvPr/>
        </p:nvSpPr>
        <p:spPr>
          <a:xfrm>
            <a:off x="583017" y="2956984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Shape 8742">
            <a:extLst>
              <a:ext uri="{FF2B5EF4-FFF2-40B4-BE49-F238E27FC236}">
                <a16:creationId xmlns:a16="http://schemas.microsoft.com/office/drawing/2014/main" id="{4E67E881-EA35-49A7-B95B-D5C22BDDF072}"/>
              </a:ext>
            </a:extLst>
          </p:cNvPr>
          <p:cNvSpPr/>
          <p:nvPr/>
        </p:nvSpPr>
        <p:spPr>
          <a:xfrm>
            <a:off x="6559186" y="2949582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Shape 8723">
            <a:extLst>
              <a:ext uri="{FF2B5EF4-FFF2-40B4-BE49-F238E27FC236}">
                <a16:creationId xmlns:a16="http://schemas.microsoft.com/office/drawing/2014/main" id="{9A146BBB-C567-4381-8FAC-7410FEE22C4C}"/>
              </a:ext>
            </a:extLst>
          </p:cNvPr>
          <p:cNvSpPr/>
          <p:nvPr/>
        </p:nvSpPr>
        <p:spPr>
          <a:xfrm>
            <a:off x="390482" y="6450063"/>
            <a:ext cx="894622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t-BR" sz="1200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*As atividades da Recuperanda são todas vinculadas à matriz.</a:t>
            </a:r>
            <a:endParaRPr lang="en-US" sz="1200" i="1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D83F4D35-BD7A-4CAA-BD46-003B9A6A14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2.2 Informações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Gerais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theme/theme1.xml><?xml version="1.0" encoding="utf-8"?>
<a:theme xmlns:a="http://schemas.openxmlformats.org/drawingml/2006/main" name="Custom Design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3" ma:contentTypeDescription="Create a new document." ma:contentTypeScope="" ma:versionID="620ee65fb740eab4514ea97a5147a7d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c278ac03fc3f899a733fd472f501d6f2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E411A3-BCF9-49A3-8C04-17FD0895E94C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0f10aa4-5702-47bb-b7f6-1e31cf998bd6"/>
    <ds:schemaRef ds:uri="http://schemas.microsoft.com/office/2006/documentManagement/types"/>
    <ds:schemaRef ds:uri="428182ff-5b7c-42a0-853e-d54b6befd95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0E5059-1DEE-4628-B5E6-52DE490A627D}"/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12658</TotalTime>
  <Words>3930</Words>
  <Application>Microsoft Office PowerPoint</Application>
  <PresentationFormat>Papel A4 (210 x 297 mm)</PresentationFormat>
  <Paragraphs>716</Paragraphs>
  <Slides>31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31</vt:i4>
      </vt:variant>
    </vt:vector>
  </HeadingPairs>
  <TitlesOfParts>
    <vt:vector size="45" baseType="lpstr">
      <vt:lpstr>Arial</vt:lpstr>
      <vt:lpstr>Calibri</vt:lpstr>
      <vt:lpstr>Calibri Light</vt:lpstr>
      <vt:lpstr>Montserrat</vt:lpstr>
      <vt:lpstr>Montserrat Thin</vt:lpstr>
      <vt:lpstr>Roboto</vt:lpstr>
      <vt:lpstr>Roboto Black</vt:lpstr>
      <vt:lpstr>Source Sans Pro</vt:lpstr>
      <vt:lpstr>Source Sans Pro Light</vt:lpstr>
      <vt:lpstr>Wingdings</vt:lpstr>
      <vt:lpstr>Custom Design</vt:lpstr>
      <vt:lpstr>Office Theme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Fernanda Casia Dal Pupo Fior</cp:lastModifiedBy>
  <cp:revision>266</cp:revision>
  <cp:lastPrinted>2021-07-05T18:45:00Z</cp:lastPrinted>
  <dcterms:created xsi:type="dcterms:W3CDTF">2019-11-30T16:43:25Z</dcterms:created>
  <dcterms:modified xsi:type="dcterms:W3CDTF">2022-01-27T17:37:25Z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