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2"/>
  </p:notesMasterIdLst>
  <p:handoutMasterIdLst>
    <p:handoutMasterId r:id="rId43"/>
  </p:handoutMasterIdLst>
  <p:sldIdLst>
    <p:sldId id="1454" r:id="rId8"/>
    <p:sldId id="749" r:id="rId9"/>
    <p:sldId id="1344" r:id="rId10"/>
    <p:sldId id="1342" r:id="rId11"/>
    <p:sldId id="1339" r:id="rId12"/>
    <p:sldId id="1321" r:id="rId13"/>
    <p:sldId id="1347" r:id="rId14"/>
    <p:sldId id="1324" r:id="rId15"/>
    <p:sldId id="1338" r:id="rId16"/>
    <p:sldId id="1415" r:id="rId17"/>
    <p:sldId id="1453" r:id="rId18"/>
    <p:sldId id="1346" r:id="rId19"/>
    <p:sldId id="1317" r:id="rId20"/>
    <p:sldId id="1374" r:id="rId21"/>
    <p:sldId id="1397" r:id="rId22"/>
    <p:sldId id="1333" r:id="rId23"/>
    <p:sldId id="1350" r:id="rId24"/>
    <p:sldId id="1390" r:id="rId25"/>
    <p:sldId id="1395" r:id="rId26"/>
    <p:sldId id="1396" r:id="rId27"/>
    <p:sldId id="1365" r:id="rId28"/>
    <p:sldId id="1349" r:id="rId29"/>
    <p:sldId id="1411" r:id="rId30"/>
    <p:sldId id="1410" r:id="rId31"/>
    <p:sldId id="1418" r:id="rId32"/>
    <p:sldId id="1419" r:id="rId33"/>
    <p:sldId id="1455" r:id="rId34"/>
    <p:sldId id="1360" r:id="rId35"/>
    <p:sldId id="1400" r:id="rId36"/>
    <p:sldId id="1414" r:id="rId37"/>
    <p:sldId id="1399" r:id="rId38"/>
    <p:sldId id="1439" r:id="rId39"/>
    <p:sldId id="1448" r:id="rId40"/>
    <p:sldId id="275" r:id="rId41"/>
  </p:sldIdLst>
  <p:sldSz cx="9906000" cy="6858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454"/>
            <p14:sldId id="749"/>
            <p14:sldId id="1344"/>
            <p14:sldId id="1342"/>
            <p14:sldId id="1339"/>
            <p14:sldId id="1321"/>
            <p14:sldId id="1347"/>
            <p14:sldId id="1324"/>
            <p14:sldId id="1338"/>
            <p14:sldId id="1415"/>
            <p14:sldId id="1453"/>
            <p14:sldId id="1346"/>
            <p14:sldId id="1317"/>
            <p14:sldId id="1374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411"/>
            <p14:sldId id="1410"/>
            <p14:sldId id="1418"/>
            <p14:sldId id="1419"/>
            <p14:sldId id="1455"/>
            <p14:sldId id="1360"/>
            <p14:sldId id="1400"/>
            <p14:sldId id="1414"/>
            <p14:sldId id="1399"/>
            <p14:sldId id="1439"/>
            <p14:sldId id="144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641"/>
    <a:srgbClr val="377023"/>
    <a:srgbClr val="336699"/>
    <a:srgbClr val="003399"/>
    <a:srgbClr val="8BC944"/>
    <a:srgbClr val="A7A7A7"/>
    <a:srgbClr val="0000CC"/>
    <a:srgbClr val="7CB342"/>
    <a:srgbClr val="F4C85A"/>
    <a:srgbClr val="F9E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F1175-1AAC-43C3-AF67-6FFFFD2778C3}" v="2" dt="2022-01-17T20:28:08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161" autoAdjust="0"/>
  </p:normalViewPr>
  <p:slideViewPr>
    <p:cSldViewPr snapToGrid="0">
      <p:cViewPr>
        <p:scale>
          <a:sx n="110" d="100"/>
          <a:sy n="110" d="100"/>
        </p:scale>
        <p:origin x="78" y="-51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9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57694D1F-BDB1-4CC5-A24E-7D19C77CA80E}"/>
    <pc:docChg chg="undo redo custSel addSld delSld modSld modSection">
      <pc:chgData name="Daniel Kops" userId="89bb4887-0d96-4749-a719-a73ae3625c92" providerId="ADAL" clId="{57694D1F-BDB1-4CC5-A24E-7D19C77CA80E}" dt="2021-05-17T11:10:26.655" v="1532" actId="13926"/>
      <pc:docMkLst>
        <pc:docMk/>
      </pc:docMkLst>
      <pc:sldChg chg="modSp add mod">
        <pc:chgData name="Daniel Kops" userId="89bb4887-0d96-4749-a719-a73ae3625c92" providerId="ADAL" clId="{57694D1F-BDB1-4CC5-A24E-7D19C77CA80E}" dt="2021-05-12T17:15:59.842" v="16" actId="20577"/>
        <pc:sldMkLst>
          <pc:docMk/>
          <pc:sldMk cId="785397685" sldId="259"/>
        </pc:sldMkLst>
        <pc:spChg chg="mod">
          <ac:chgData name="Daniel Kops" userId="89bb4887-0d96-4749-a719-a73ae3625c92" providerId="ADAL" clId="{57694D1F-BDB1-4CC5-A24E-7D19C77CA80E}" dt="2021-05-12T17:15:59.842" v="16" actId="20577"/>
          <ac:spMkLst>
            <pc:docMk/>
            <pc:sldMk cId="785397685" sldId="259"/>
            <ac:spMk id="15" creationId="{4789250A-B981-43AA-8C27-D9ADF6E32D6C}"/>
          </ac:spMkLst>
        </pc:spChg>
      </pc:sldChg>
      <pc:sldChg chg="modSp mod">
        <pc:chgData name="Daniel Kops" userId="89bb4887-0d96-4749-a719-a73ae3625c92" providerId="ADAL" clId="{57694D1F-BDB1-4CC5-A24E-7D19C77CA80E}" dt="2021-05-12T19:01:45.108" v="1504" actId="20577"/>
        <pc:sldMkLst>
          <pc:docMk/>
          <pc:sldMk cId="0" sldId="749"/>
        </pc:sldMkLst>
        <pc:spChg chg="mod">
          <ac:chgData name="Daniel Kops" userId="89bb4887-0d96-4749-a719-a73ae3625c92" providerId="ADAL" clId="{57694D1F-BDB1-4CC5-A24E-7D19C77CA80E}" dt="2021-05-12T19:01:45.108" v="1504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Daniel Kops" userId="89bb4887-0d96-4749-a719-a73ae3625c92" providerId="ADAL" clId="{57694D1F-BDB1-4CC5-A24E-7D19C77CA80E}" dt="2021-05-12T18:02:01.106" v="593" actId="207"/>
        <pc:sldMkLst>
          <pc:docMk/>
          <pc:sldMk cId="3275463655" sldId="1317"/>
        </pc:sldMkLst>
        <pc:spChg chg="mod">
          <ac:chgData name="Daniel Kops" userId="89bb4887-0d96-4749-a719-a73ae3625c92" providerId="ADAL" clId="{57694D1F-BDB1-4CC5-A24E-7D19C77CA80E}" dt="2021-05-12T18:00:04.631" v="528" actId="20577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57694D1F-BDB1-4CC5-A24E-7D19C77CA80E}" dt="2021-05-12T18:02:01.106" v="593" actId="207"/>
          <ac:graphicFrameMkLst>
            <pc:docMk/>
            <pc:sldMk cId="3275463655" sldId="1317"/>
            <ac:graphicFrameMk id="5" creationId="{ABA88CA9-02F4-4CCD-BE70-18B0634F9C75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03:53.495" v="613" actId="207"/>
        <pc:sldMkLst>
          <pc:docMk/>
          <pc:sldMk cId="2213664845" sldId="1321"/>
        </pc:sldMkLst>
        <pc:spChg chg="mod">
          <ac:chgData name="Daniel Kops" userId="89bb4887-0d96-4749-a719-a73ae3625c92" providerId="ADAL" clId="{57694D1F-BDB1-4CC5-A24E-7D19C77CA80E}" dt="2021-05-12T17:37:33.252" v="158" actId="20577"/>
          <ac:spMkLst>
            <pc:docMk/>
            <pc:sldMk cId="2213664845" sldId="1321"/>
            <ac:spMk id="2" creationId="{CBFADFC0-A002-834D-BDDC-65D7E0A7F082}"/>
          </ac:spMkLst>
        </pc:spChg>
        <pc:spChg chg="mod">
          <ac:chgData name="Daniel Kops" userId="89bb4887-0d96-4749-a719-a73ae3625c92" providerId="ADAL" clId="{57694D1F-BDB1-4CC5-A24E-7D19C77CA80E}" dt="2021-05-12T18:03:53.495" v="613" actId="207"/>
          <ac:spMkLst>
            <pc:docMk/>
            <pc:sldMk cId="2213664845" sldId="1321"/>
            <ac:spMk id="56" creationId="{4F181F8D-ABDE-43DA-9B73-599E9C814152}"/>
          </ac:spMkLst>
        </pc:spChg>
        <pc:spChg chg="mod">
          <ac:chgData name="Daniel Kops" userId="89bb4887-0d96-4749-a719-a73ae3625c92" providerId="ADAL" clId="{57694D1F-BDB1-4CC5-A24E-7D19C77CA80E}" dt="2021-05-12T17:19:14.455" v="19" actId="2711"/>
          <ac:spMkLst>
            <pc:docMk/>
            <pc:sldMk cId="2213664845" sldId="1321"/>
            <ac:spMk id="388" creationId="{57C0C48F-55D8-42F5-8B24-1F6CBD7CD7E1}"/>
          </ac:spMkLst>
        </pc:spChg>
        <pc:spChg chg="mod">
          <ac:chgData name="Daniel Kops" userId="89bb4887-0d96-4749-a719-a73ae3625c92" providerId="ADAL" clId="{57694D1F-BDB1-4CC5-A24E-7D19C77CA80E}" dt="2021-05-12T17:44:25.406" v="237" actId="208"/>
          <ac:spMkLst>
            <pc:docMk/>
            <pc:sldMk cId="2213664845" sldId="1321"/>
            <ac:spMk id="393" creationId="{57AFD584-C3B4-4220-AC80-4B7646D515CA}"/>
          </ac:spMkLst>
        </pc:spChg>
        <pc:spChg chg="mod">
          <ac:chgData name="Daniel Kops" userId="89bb4887-0d96-4749-a719-a73ae3625c92" providerId="ADAL" clId="{57694D1F-BDB1-4CC5-A24E-7D19C77CA80E}" dt="2021-05-12T17:44:24.889" v="236" actId="208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396" creationId="{2C4A654F-F0F7-4F6B-BE02-C5635C2083A5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0" creationId="{3A6CCA59-C2ED-4B21-8ABB-394649396524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1" creationId="{56D56C58-9459-42B7-BCAC-05866F86812A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4" creationId="{7FA0C04A-6F32-43BF-B614-ED669BCA6DFF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5" creationId="{4F91F2B4-FEBD-4E84-AC3C-51D8A4C45E2F}"/>
          </ac:spMkLst>
        </pc:spChg>
        <pc:spChg chg="mod">
          <ac:chgData name="Daniel Kops" userId="89bb4887-0d96-4749-a719-a73ae3625c92" providerId="ADAL" clId="{57694D1F-BDB1-4CC5-A24E-7D19C77CA80E}" dt="2021-05-12T17:44:25.985" v="238" actId="208"/>
          <ac:spMkLst>
            <pc:docMk/>
            <pc:sldMk cId="2213664845" sldId="1321"/>
            <ac:spMk id="406" creationId="{DB380252-8047-488F-AC2D-FD3E64FA2353}"/>
          </ac:spMkLst>
        </pc:spChg>
        <pc:spChg chg="mod">
          <ac:chgData name="Daniel Kops" userId="89bb4887-0d96-4749-a719-a73ae3625c92" providerId="ADAL" clId="{57694D1F-BDB1-4CC5-A24E-7D19C77CA80E}" dt="2021-05-12T17:44:34.869" v="240" actId="208"/>
          <ac:spMkLst>
            <pc:docMk/>
            <pc:sldMk cId="2213664845" sldId="1321"/>
            <ac:spMk id="407" creationId="{8E087595-4DC2-4577-BFE1-19F895F92BDC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8" creationId="{119227F0-DA64-434F-A26E-6C7FE9E9C1E5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9" creationId="{A5009677-BF98-41FB-AA3D-E7944E39910E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0" creationId="{A0BE2DBD-A5E9-46FD-8075-9BB2ED69CDA9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1" creationId="{4A41440F-5ED4-4479-8B08-2984A5503E7B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2" creationId="{2AE4CE7B-E388-4D88-8BB1-C6E1DA6DB231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3" creationId="{FAB8CAE0-BFAF-418F-B515-A0AC4540BD67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4" creationId="{4B597CD9-F975-4617-8B0C-E28DF1C8E89B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9" creationId="{93E0BD17-2A81-4081-BE35-EC13A12AE7A3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0" creationId="{A5C41771-E0E2-4832-91C6-23846F5DA67D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1" creationId="{4D4B4530-33B0-49F5-A248-E2DD0EB2C384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2" creationId="{E266C632-1A5B-4AA6-96B0-524B86F75807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8" creationId="{028D4E97-D8C9-46DA-8BF9-0B7A93E78822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9" creationId="{D9020246-2596-4F08-AB45-BFA9319C6D72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0" creationId="{A6DAE08D-B3F5-4FBA-AC8B-3DE2AAB43036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1" creationId="{DADD42E6-A15C-44AF-9633-1FAAA459DE7D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8" creationId="{5A828003-26E4-4AC3-AACF-183F35311694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9" creationId="{D1B8D993-B039-45D6-9B24-C16E447A069C}"/>
          </ac:spMkLst>
        </pc:spChg>
        <pc:spChg chg="mod">
          <ac:chgData name="Daniel Kops" userId="89bb4887-0d96-4749-a719-a73ae3625c92" providerId="ADAL" clId="{57694D1F-BDB1-4CC5-A24E-7D19C77CA80E}" dt="2021-05-12T17:44:24.248" v="235" actId="208"/>
          <ac:spMkLst>
            <pc:docMk/>
            <pc:sldMk cId="2213664845" sldId="1321"/>
            <ac:spMk id="442" creationId="{2F78900C-D83B-49D0-B00F-9FDC29BE918A}"/>
          </ac:spMkLst>
        </pc:spChg>
        <pc:spChg chg="mod">
          <ac:chgData name="Daniel Kops" userId="89bb4887-0d96-4749-a719-a73ae3625c92" providerId="ADAL" clId="{57694D1F-BDB1-4CC5-A24E-7D19C77CA80E}" dt="2021-05-12T17:44:23.255" v="234" actId="208"/>
          <ac:spMkLst>
            <pc:docMk/>
            <pc:sldMk cId="2213664845" sldId="1321"/>
            <ac:spMk id="443" creationId="{DEDD5689-8517-40C6-8235-517C2BA38A54}"/>
          </ac:spMkLst>
        </pc:spChg>
        <pc:cxnChg chg="mod">
          <ac:chgData name="Daniel Kops" userId="89bb4887-0d96-4749-a719-a73ae3625c92" providerId="ADAL" clId="{57694D1F-BDB1-4CC5-A24E-7D19C77CA80E}" dt="2021-05-12T17:44:38.767" v="244" actId="208"/>
          <ac:cxnSpMkLst>
            <pc:docMk/>
            <pc:sldMk cId="2213664845" sldId="1321"/>
            <ac:cxnSpMk id="398" creationId="{BF2F5D97-BC65-416C-A4D1-EF3E2A8E3252}"/>
          </ac:cxnSpMkLst>
        </pc:cxnChg>
        <pc:cxnChg chg="mod">
          <ac:chgData name="Daniel Kops" userId="89bb4887-0d96-4749-a719-a73ae3625c92" providerId="ADAL" clId="{57694D1F-BDB1-4CC5-A24E-7D19C77CA80E}" dt="2021-05-12T17:44:39.736" v="245" actId="208"/>
          <ac:cxnSpMkLst>
            <pc:docMk/>
            <pc:sldMk cId="2213664845" sldId="1321"/>
            <ac:cxnSpMk id="399" creationId="{8EB1AA5B-DFE4-463E-9495-ED8A49410832}"/>
          </ac:cxnSpMkLst>
        </pc:cxnChg>
        <pc:cxnChg chg="mod">
          <ac:chgData name="Daniel Kops" userId="89bb4887-0d96-4749-a719-a73ae3625c92" providerId="ADAL" clId="{57694D1F-BDB1-4CC5-A24E-7D19C77CA80E}" dt="2021-05-12T17:44:36.854" v="242" actId="208"/>
          <ac:cxnSpMkLst>
            <pc:docMk/>
            <pc:sldMk cId="2213664845" sldId="1321"/>
            <ac:cxnSpMk id="402" creationId="{513291A4-671A-4996-9B75-0F02C5FDA820}"/>
          </ac:cxnSpMkLst>
        </pc:cxnChg>
        <pc:cxnChg chg="mod">
          <ac:chgData name="Daniel Kops" userId="89bb4887-0d96-4749-a719-a73ae3625c92" providerId="ADAL" clId="{57694D1F-BDB1-4CC5-A24E-7D19C77CA80E}" dt="2021-05-12T17:44:35.933" v="241" actId="208"/>
          <ac:cxnSpMkLst>
            <pc:docMk/>
            <pc:sldMk cId="2213664845" sldId="1321"/>
            <ac:cxnSpMk id="417" creationId="{1578B613-2B4A-4818-AAE1-ED5276B34E5A}"/>
          </ac:cxnSpMkLst>
        </pc:cxnChg>
        <pc:cxnChg chg="mod">
          <ac:chgData name="Daniel Kops" userId="89bb4887-0d96-4749-a719-a73ae3625c92" providerId="ADAL" clId="{57694D1F-BDB1-4CC5-A24E-7D19C77CA80E}" dt="2021-05-12T17:44:37.714" v="243" actId="208"/>
          <ac:cxnSpMkLst>
            <pc:docMk/>
            <pc:sldMk cId="2213664845" sldId="1321"/>
            <ac:cxnSpMk id="423" creationId="{66AFF60A-9F44-4D59-881C-FB57053888F2}"/>
          </ac:cxnSpMkLst>
        </pc:cxnChg>
        <pc:cxnChg chg="mod">
          <ac:chgData name="Daniel Kops" userId="89bb4887-0d96-4749-a719-a73ae3625c92" providerId="ADAL" clId="{57694D1F-BDB1-4CC5-A24E-7D19C77CA80E}" dt="2021-05-12T17:44:40.537" v="246" actId="208"/>
          <ac:cxnSpMkLst>
            <pc:docMk/>
            <pc:sldMk cId="2213664845" sldId="1321"/>
            <ac:cxnSpMk id="426" creationId="{4F6C74D6-ECB7-43ED-87FB-2CA7216F92AA}"/>
          </ac:cxnSpMkLst>
        </pc:cxnChg>
        <pc:cxnChg chg="mod">
          <ac:chgData name="Daniel Kops" userId="89bb4887-0d96-4749-a719-a73ae3625c92" providerId="ADAL" clId="{57694D1F-BDB1-4CC5-A24E-7D19C77CA80E}" dt="2021-05-12T17:44:08.686" v="223" actId="208"/>
          <ac:cxnSpMkLst>
            <pc:docMk/>
            <pc:sldMk cId="2213664845" sldId="1321"/>
            <ac:cxnSpMk id="432" creationId="{ECEF1B01-6DBA-435D-B4BA-926D3AB9F79A}"/>
          </ac:cxnSpMkLst>
        </pc:cxnChg>
      </pc:sldChg>
      <pc:sldChg chg="modSp del mod">
        <pc:chgData name="Daniel Kops" userId="89bb4887-0d96-4749-a719-a73ae3625c92" providerId="ADAL" clId="{57694D1F-BDB1-4CC5-A24E-7D19C77CA80E}" dt="2021-05-12T17:36:03.680" v="150" actId="47"/>
        <pc:sldMkLst>
          <pc:docMk/>
          <pc:sldMk cId="1630834399" sldId="1325"/>
        </pc:sldMkLst>
        <pc:spChg chg="mod">
          <ac:chgData name="Daniel Kops" userId="89bb4887-0d96-4749-a719-a73ae3625c92" providerId="ADAL" clId="{57694D1F-BDB1-4CC5-A24E-7D19C77CA80E}" dt="2021-05-12T17:27:53.744" v="149" actId="20577"/>
          <ac:spMkLst>
            <pc:docMk/>
            <pc:sldMk cId="1630834399" sldId="1325"/>
            <ac:spMk id="3" creationId="{00000000-0000-0000-0000-000000000000}"/>
          </ac:spMkLst>
        </pc:spChg>
      </pc:sldChg>
      <pc:sldChg chg="modSp mod">
        <pc:chgData name="Daniel Kops" userId="89bb4887-0d96-4749-a719-a73ae3625c92" providerId="ADAL" clId="{57694D1F-BDB1-4CC5-A24E-7D19C77CA80E}" dt="2021-05-12T18:12:38.235" v="703" actId="1076"/>
        <pc:sldMkLst>
          <pc:docMk/>
          <pc:sldMk cId="3064054227" sldId="1333"/>
        </pc:sldMkLst>
        <pc:spChg chg="mod">
          <ac:chgData name="Daniel Kops" userId="89bb4887-0d96-4749-a719-a73ae3625c92" providerId="ADAL" clId="{57694D1F-BDB1-4CC5-A24E-7D19C77CA80E}" dt="2021-05-12T18:06:16.738" v="632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57694D1F-BDB1-4CC5-A24E-7D19C77CA80E}" dt="2021-05-12T18:04:40.206" v="622" actId="2711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57694D1F-BDB1-4CC5-A24E-7D19C77CA80E}" dt="2021-05-12T18:12:38.235" v="703" actId="1076"/>
          <ac:graphicFrameMkLst>
            <pc:docMk/>
            <pc:sldMk cId="3064054227" sldId="1333"/>
            <ac:graphicFrameMk id="4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57694D1F-BDB1-4CC5-A24E-7D19C77CA80E}" dt="2021-05-12T18:03:15.091" v="608" actId="1035"/>
        <pc:sldMkLst>
          <pc:docMk/>
          <pc:sldMk cId="1955048611" sldId="1338"/>
        </pc:sldMkLst>
        <pc:spChg chg="del mod">
          <ac:chgData name="Daniel Kops" userId="89bb4887-0d96-4749-a719-a73ae3625c92" providerId="ADAL" clId="{57694D1F-BDB1-4CC5-A24E-7D19C77CA80E}" dt="2021-05-12T17:47:35.067" v="303" actId="478"/>
          <ac:spMkLst>
            <pc:docMk/>
            <pc:sldMk cId="1955048611" sldId="1338"/>
            <ac:spMk id="15" creationId="{4A3D82EA-5357-4DF4-93F2-71B0B31F07F2}"/>
          </ac:spMkLst>
        </pc:spChg>
        <pc:spChg chg="mod">
          <ac:chgData name="Daniel Kops" userId="89bb4887-0d96-4749-a719-a73ae3625c92" providerId="ADAL" clId="{57694D1F-BDB1-4CC5-A24E-7D19C77CA80E}" dt="2021-05-12T17:53:52.359" v="522" actId="1038"/>
          <ac:spMkLst>
            <pc:docMk/>
            <pc:sldMk cId="1955048611" sldId="1338"/>
            <ac:spMk id="27" creationId="{7243D6CF-16BF-4854-8E59-208622CE8BC9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33" creationId="{6437A096-EC0F-4253-B52E-6532E0BC1E21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5" creationId="{3BF9A9A1-47FA-456E-9D48-C42CDD17E014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6" creationId="{2C73C73B-72D1-46B7-8B85-011F196DFAE2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8" creationId="{EA6EBB7D-309A-4342-B9B8-4705CFB576C8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9" creationId="{7DFD58C2-001B-4EA3-8355-7EA566A9B78D}"/>
          </ac:spMkLst>
        </pc:spChg>
        <pc:spChg chg="mod">
          <ac:chgData name="Daniel Kops" userId="89bb4887-0d96-4749-a719-a73ae3625c92" providerId="ADAL" clId="{57694D1F-BDB1-4CC5-A24E-7D19C77CA80E}" dt="2021-05-12T18:02:49.535" v="602" actId="113"/>
          <ac:spMkLst>
            <pc:docMk/>
            <pc:sldMk cId="1955048611" sldId="1338"/>
            <ac:spMk id="40" creationId="{33506AF1-D44E-4440-9D6D-3C896E542526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41" creationId="{A7C2D635-8788-49CC-8EE3-3F0EF141567E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43" creationId="{470CE43B-3425-4E5A-B597-2F54D4BC0BC4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46" creationId="{28E10105-A974-484F-B954-33B56D7B7573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48" creationId="{4D30C00C-603E-481C-A33D-6CAF7EF5631F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0" creationId="{C5F28A8E-D636-4E7E-8190-1E6209F8FC2B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2" creationId="{AC1A464D-7E8A-4F25-8C61-DD08776BF832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4" creationId="{D34B77AC-C69C-41C7-AE0E-4C52C0E5973A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9" creationId="{9258340A-8014-464E-9FD1-2CC10FE81B77}"/>
          </ac:spMkLst>
        </pc:spChg>
        <pc:cxnChg chg="del mod">
          <ac:chgData name="Daniel Kops" userId="89bb4887-0d96-4749-a719-a73ae3625c92" providerId="ADAL" clId="{57694D1F-BDB1-4CC5-A24E-7D19C77CA80E}" dt="2021-05-12T17:48:43.236" v="315" actId="478"/>
          <ac:cxnSpMkLst>
            <pc:docMk/>
            <pc:sldMk cId="1955048611" sldId="1338"/>
            <ac:cxnSpMk id="28" creationId="{93FD962C-6B15-4B4E-B633-0EF567A4BB5C}"/>
          </ac:cxnSpMkLst>
        </pc:cxnChg>
        <pc:cxnChg chg="del mod">
          <ac:chgData name="Daniel Kops" userId="89bb4887-0d96-4749-a719-a73ae3625c92" providerId="ADAL" clId="{57694D1F-BDB1-4CC5-A24E-7D19C77CA80E}" dt="2021-05-12T17:48:43.816" v="316" actId="478"/>
          <ac:cxnSpMkLst>
            <pc:docMk/>
            <pc:sldMk cId="1955048611" sldId="1338"/>
            <ac:cxnSpMk id="29" creationId="{17F91B46-185F-4E58-8F78-48D1FFFA3CBE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32" creationId="{D75DE7B9-1235-4A90-9FFB-8BC60B9EA7EB}"/>
          </ac:cxnSpMkLst>
        </pc:cxnChg>
        <pc:cxnChg chg="add 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34" creationId="{2EFC3E87-2D8D-48D1-8EEA-1AA94CB92FFC}"/>
          </ac:cxnSpMkLst>
        </pc:cxnChg>
        <pc:cxnChg chg="del mod">
          <ac:chgData name="Daniel Kops" userId="89bb4887-0d96-4749-a719-a73ae3625c92" providerId="ADAL" clId="{57694D1F-BDB1-4CC5-A24E-7D19C77CA80E}" dt="2021-05-12T17:48:44.544" v="317" actId="478"/>
          <ac:cxnSpMkLst>
            <pc:docMk/>
            <pc:sldMk cId="1955048611" sldId="1338"/>
            <ac:cxnSpMk id="37" creationId="{FB743A18-C361-4EEC-A7A5-9B342A19C29A}"/>
          </ac:cxnSpMkLst>
        </pc:cxnChg>
        <pc:cxnChg chg="del mod">
          <ac:chgData name="Daniel Kops" userId="89bb4887-0d96-4749-a719-a73ae3625c92" providerId="ADAL" clId="{57694D1F-BDB1-4CC5-A24E-7D19C77CA80E}" dt="2021-05-12T17:48:45.455" v="318" actId="478"/>
          <ac:cxnSpMkLst>
            <pc:docMk/>
            <pc:sldMk cId="1955048611" sldId="1338"/>
            <ac:cxnSpMk id="42" creationId="{6E9CC7AB-EE8D-438C-8490-4588DE0B2CA8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45" creationId="{81776852-7BE2-4D98-99BE-25EEFE145ADA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47" creationId="{99A31C37-18DC-4CD2-869E-E3FE7E5CE47F}"/>
          </ac:cxnSpMkLst>
        </pc:cxnChg>
        <pc:cxnChg chg="mod">
          <ac:chgData name="Daniel Kops" userId="89bb4887-0d96-4749-a719-a73ae3625c92" providerId="ADAL" clId="{57694D1F-BDB1-4CC5-A24E-7D19C77CA80E}" dt="2021-05-12T18:03:15.091" v="608" actId="1035"/>
          <ac:cxnSpMkLst>
            <pc:docMk/>
            <pc:sldMk cId="1955048611" sldId="1338"/>
            <ac:cxnSpMk id="49" creationId="{8BAB1249-C962-48D3-A68F-5E2DA9E5847C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1" creationId="{AA5E06B7-DCF4-4366-8106-0723077C1CF3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3" creationId="{44FBFE2D-B159-440E-97E8-78A69AB1A694}"/>
          </ac:cxnSpMkLst>
        </pc:cxnChg>
        <pc:cxnChg chg="del mod">
          <ac:chgData name="Daniel Kops" userId="89bb4887-0d96-4749-a719-a73ae3625c92" providerId="ADAL" clId="{57694D1F-BDB1-4CC5-A24E-7D19C77CA80E}" dt="2021-05-12T17:48:46.571" v="319" actId="478"/>
          <ac:cxnSpMkLst>
            <pc:docMk/>
            <pc:sldMk cId="1955048611" sldId="1338"/>
            <ac:cxnSpMk id="55" creationId="{869585A6-C7DE-4D63-B84B-67191DF4CA5E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7" creationId="{0F7AF58E-4F36-4032-AC03-8018E81F1D86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8" creationId="{99F7A80D-D17F-40D2-86A1-4FF5201075E9}"/>
          </ac:cxnSpMkLst>
        </pc:cxnChg>
      </pc:sldChg>
      <pc:sldChg chg="modSp mod">
        <pc:chgData name="Daniel Kops" userId="89bb4887-0d96-4749-a719-a73ae3625c92" providerId="ADAL" clId="{57694D1F-BDB1-4CC5-A24E-7D19C77CA80E}" dt="2021-05-12T17:44:14.629" v="225" actId="208"/>
        <pc:sldMkLst>
          <pc:docMk/>
          <pc:sldMk cId="1487227126" sldId="1339"/>
        </pc:sldMkLst>
        <pc:spChg chg="mod">
          <ac:chgData name="Daniel Kops" userId="89bb4887-0d96-4749-a719-a73ae3625c92" providerId="ADAL" clId="{57694D1F-BDB1-4CC5-A24E-7D19C77CA80E}" dt="2021-05-12T17:36:29.913" v="151" actId="20577"/>
          <ac:spMkLst>
            <pc:docMk/>
            <pc:sldMk cId="1487227126" sldId="1339"/>
            <ac:spMk id="2" creationId="{CBFADFC0-A002-834D-BDDC-65D7E0A7F082}"/>
          </ac:spMkLst>
        </pc:spChg>
        <pc:spChg chg="mod">
          <ac:chgData name="Daniel Kops" userId="89bb4887-0d96-4749-a719-a73ae3625c92" providerId="ADAL" clId="{57694D1F-BDB1-4CC5-A24E-7D19C77CA80E}" dt="2021-05-12T17:40:43.318" v="192" actId="207"/>
          <ac:spMkLst>
            <pc:docMk/>
            <pc:sldMk cId="1487227126" sldId="1339"/>
            <ac:spMk id="65" creationId="{EEAC8FC8-576E-40FF-87C7-493990BDF0C3}"/>
          </ac:spMkLst>
        </pc:spChg>
        <pc:spChg chg="mod">
          <ac:chgData name="Daniel Kops" userId="89bb4887-0d96-4749-a719-a73ae3625c92" providerId="ADAL" clId="{57694D1F-BDB1-4CC5-A24E-7D19C77CA80E}" dt="2021-05-12T17:40:20.774" v="176" actId="207"/>
          <ac:spMkLst>
            <pc:docMk/>
            <pc:sldMk cId="1487227126" sldId="1339"/>
            <ac:spMk id="76" creationId="{65438894-5CD1-4CF3-8799-2B8F3964417E}"/>
          </ac:spMkLst>
        </pc:spChg>
        <pc:spChg chg="mod">
          <ac:chgData name="Daniel Kops" userId="89bb4887-0d96-4749-a719-a73ae3625c92" providerId="ADAL" clId="{57694D1F-BDB1-4CC5-A24E-7D19C77CA80E}" dt="2021-05-12T17:40:21.298" v="177" actId="207"/>
          <ac:spMkLst>
            <pc:docMk/>
            <pc:sldMk cId="1487227126" sldId="1339"/>
            <ac:spMk id="77" creationId="{292CE189-5D4E-4EFF-8792-FB3D0EE882D4}"/>
          </ac:spMkLst>
        </pc:spChg>
        <pc:spChg chg="mod">
          <ac:chgData name="Daniel Kops" userId="89bb4887-0d96-4749-a719-a73ae3625c92" providerId="ADAL" clId="{57694D1F-BDB1-4CC5-A24E-7D19C77CA80E}" dt="2021-05-12T17:44:14.629" v="225" actId="208"/>
          <ac:spMkLst>
            <pc:docMk/>
            <pc:sldMk cId="1487227126" sldId="1339"/>
            <ac:spMk id="79" creationId="{227924B8-F89A-4D26-B004-9F93753CECFA}"/>
          </ac:spMkLst>
        </pc:spChg>
        <pc:spChg chg="mod">
          <ac:chgData name="Daniel Kops" userId="89bb4887-0d96-4749-a719-a73ae3625c92" providerId="ADAL" clId="{57694D1F-BDB1-4CC5-A24E-7D19C77CA80E}" dt="2021-05-12T17:40:19.623" v="175" actId="207"/>
          <ac:spMkLst>
            <pc:docMk/>
            <pc:sldMk cId="1487227126" sldId="1339"/>
            <ac:spMk id="80" creationId="{A177C509-58F4-4A8F-A7B9-DBA8A6B09511}"/>
          </ac:spMkLst>
        </pc:spChg>
        <pc:spChg chg="mod">
          <ac:chgData name="Daniel Kops" userId="89bb4887-0d96-4749-a719-a73ae3625c92" providerId="ADAL" clId="{57694D1F-BDB1-4CC5-A24E-7D19C77CA80E}" dt="2021-05-12T17:40:21.746" v="178" actId="207"/>
          <ac:spMkLst>
            <pc:docMk/>
            <pc:sldMk cId="1487227126" sldId="1339"/>
            <ac:spMk id="81" creationId="{444169BA-F0CB-4497-A6D7-64DA153998DC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83" creationId="{C1139366-CA68-4F1D-A8A8-80C2AB40698F}"/>
          </ac:spMkLst>
        </pc:spChg>
        <pc:spChg chg="mod">
          <ac:chgData name="Daniel Kops" userId="89bb4887-0d96-4749-a719-a73ae3625c92" providerId="ADAL" clId="{57694D1F-BDB1-4CC5-A24E-7D19C77CA80E}" dt="2021-05-12T17:40:44.047" v="193" actId="207"/>
          <ac:spMkLst>
            <pc:docMk/>
            <pc:sldMk cId="1487227126" sldId="1339"/>
            <ac:spMk id="84" creationId="{1DDEEF75-DF03-4CEC-8DEB-351EADB98549}"/>
          </ac:spMkLst>
        </pc:spChg>
        <pc:spChg chg="mod">
          <ac:chgData name="Daniel Kops" userId="89bb4887-0d96-4749-a719-a73ae3625c92" providerId="ADAL" clId="{57694D1F-BDB1-4CC5-A24E-7D19C77CA80E}" dt="2021-05-12T17:40:41.400" v="191" actId="207"/>
          <ac:spMkLst>
            <pc:docMk/>
            <pc:sldMk cId="1487227126" sldId="1339"/>
            <ac:spMk id="85" creationId="{15E0B2BF-1309-41C5-9D66-009CCCA081AC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86" creationId="{E5BFB130-51C3-43ED-BBFD-2FB0FC935CE5}"/>
          </ac:spMkLst>
        </pc:spChg>
        <pc:spChg chg="mod">
          <ac:chgData name="Daniel Kops" userId="89bb4887-0d96-4749-a719-a73ae3625c92" providerId="ADAL" clId="{57694D1F-BDB1-4CC5-A24E-7D19C77CA80E}" dt="2021-05-12T17:41:53.621" v="198" actId="208"/>
          <ac:spMkLst>
            <pc:docMk/>
            <pc:sldMk cId="1487227126" sldId="1339"/>
            <ac:spMk id="87" creationId="{D8A0DF42-4B5C-4648-89FB-2DE0AD7499FC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Daniel Kops" userId="89bb4887-0d96-4749-a719-a73ae3625c92" providerId="ADAL" clId="{57694D1F-BDB1-4CC5-A24E-7D19C77CA80E}" dt="2021-05-12T17:37:50.868" v="168" actId="207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Daniel Kops" userId="89bb4887-0d96-4749-a719-a73ae3625c92" providerId="ADAL" clId="{57694D1F-BDB1-4CC5-A24E-7D19C77CA80E}" dt="2021-05-12T17:37:49.536" v="167" actId="207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57694D1F-BDB1-4CC5-A24E-7D19C77CA80E}" dt="2021-05-12T17:43:27.025" v="220" actId="1037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57694D1F-BDB1-4CC5-A24E-7D19C77CA80E}" dt="2021-05-12T17:19:08.133" v="18" actId="2711"/>
          <ac:spMkLst>
            <pc:docMk/>
            <pc:sldMk cId="1487227126" sldId="1339"/>
            <ac:spMk id="376" creationId="{BAC6F7F4-7951-4A62-A376-A3902C7F1698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378" creationId="{D3CC5E86-03E0-431D-9105-D14AA69D2EB9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379" creationId="{8A026150-43C4-4C3D-ABD2-DC4FA533A88C}"/>
          </ac:spMkLst>
        </pc:spChg>
        <pc:spChg chg="mod">
          <ac:chgData name="Daniel Kops" userId="89bb4887-0d96-4749-a719-a73ae3625c92" providerId="ADAL" clId="{57694D1F-BDB1-4CC5-A24E-7D19C77CA80E}" dt="2021-05-12T17:40:44.608" v="194" actId="207"/>
          <ac:spMkLst>
            <pc:docMk/>
            <pc:sldMk cId="1487227126" sldId="1339"/>
            <ac:spMk id="380" creationId="{6B88BAE5-92BD-49E4-A869-1159AE6B3551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381" creationId="{6E19047A-7940-47C9-92D7-112E86DA9DA2}"/>
          </ac:spMkLst>
        </pc:spChg>
        <pc:grpChg chg="mod">
          <ac:chgData name="Daniel Kops" userId="89bb4887-0d96-4749-a719-a73ae3625c92" providerId="ADAL" clId="{57694D1F-BDB1-4CC5-A24E-7D19C77CA80E}" dt="2021-05-12T17:37:36.646" v="161" actId="207"/>
          <ac:grpSpMkLst>
            <pc:docMk/>
            <pc:sldMk cId="1487227126" sldId="1339"/>
            <ac:grpSpMk id="338" creationId="{56E3E1C8-13BA-461A-8A78-A54AA2134D9A}"/>
          </ac:grpSpMkLst>
        </pc:grpChg>
        <pc:grpChg chg="mod">
          <ac:chgData name="Daniel Kops" userId="89bb4887-0d96-4749-a719-a73ae3625c92" providerId="ADAL" clId="{57694D1F-BDB1-4CC5-A24E-7D19C77CA80E}" dt="2021-05-12T17:37:36.646" v="161" actId="207"/>
          <ac:grpSpMkLst>
            <pc:docMk/>
            <pc:sldMk cId="1487227126" sldId="1339"/>
            <ac:grpSpMk id="352" creationId="{4ADE8117-036E-49DE-8941-3069925D6CB8}"/>
          </ac:grpSpMkLst>
        </pc:grp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75" creationId="{289BD0A5-793D-492C-BF66-B43C94B9AD1E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57694D1F-BDB1-4CC5-A24E-7D19C77CA80E}" dt="2021-05-12T17:27:01.022" v="139" actId="255"/>
        <pc:sldMkLst>
          <pc:docMk/>
          <pc:sldMk cId="1652522170" sldId="1342"/>
        </pc:sldMkLst>
        <pc:spChg chg="mod">
          <ac:chgData name="Daniel Kops" userId="89bb4887-0d96-4749-a719-a73ae3625c92" providerId="ADAL" clId="{57694D1F-BDB1-4CC5-A24E-7D19C77CA80E}" dt="2021-05-12T17:27:01.022" v="139" actId="255"/>
          <ac:spMkLst>
            <pc:docMk/>
            <pc:sldMk cId="1652522170" sldId="1342"/>
            <ac:spMk id="5" creationId="{403EFA86-559B-4D84-BC6E-7D4FA499D1B1}"/>
          </ac:spMkLst>
        </pc:spChg>
      </pc:sldChg>
      <pc:sldChg chg="del">
        <pc:chgData name="Daniel Kops" userId="89bb4887-0d96-4749-a719-a73ae3625c92" providerId="ADAL" clId="{57694D1F-BDB1-4CC5-A24E-7D19C77CA80E}" dt="2021-05-12T17:16:14.831" v="17" actId="47"/>
        <pc:sldMkLst>
          <pc:docMk/>
          <pc:sldMk cId="1414790898" sldId="1343"/>
        </pc:sldMkLst>
      </pc:sldChg>
      <pc:sldChg chg="modSp mod">
        <pc:chgData name="Daniel Kops" userId="89bb4887-0d96-4749-a719-a73ae3625c92" providerId="ADAL" clId="{57694D1F-BDB1-4CC5-A24E-7D19C77CA80E}" dt="2021-05-12T19:00:32.270" v="1490" actId="20577"/>
        <pc:sldMkLst>
          <pc:docMk/>
          <pc:sldMk cId="1932070117" sldId="1344"/>
        </pc:sldMkLst>
        <pc:spChg chg="mod">
          <ac:chgData name="Daniel Kops" userId="89bb4887-0d96-4749-a719-a73ae3625c92" providerId="ADAL" clId="{57694D1F-BDB1-4CC5-A24E-7D19C77CA80E}" dt="2021-05-12T19:00:32.270" v="1490" actId="20577"/>
          <ac:spMkLst>
            <pc:docMk/>
            <pc:sldMk cId="1932070117" sldId="1344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57694D1F-BDB1-4CC5-A24E-7D19C77CA80E}" dt="2021-05-12T17:45:35.836" v="268" actId="20577"/>
        <pc:sldMkLst>
          <pc:docMk/>
          <pc:sldMk cId="409174816" sldId="1347"/>
        </pc:sldMkLst>
        <pc:spChg chg="mod">
          <ac:chgData name="Daniel Kops" userId="89bb4887-0d96-4749-a719-a73ae3625c92" providerId="ADAL" clId="{57694D1F-BDB1-4CC5-A24E-7D19C77CA80E}" dt="2021-05-12T17:45:35.836" v="268" actId="20577"/>
          <ac:spMkLst>
            <pc:docMk/>
            <pc:sldMk cId="409174816" sldId="1347"/>
            <ac:spMk id="8" creationId="{550DBF0B-AD19-4A05-A2BF-D385D53CA5C7}"/>
          </ac:spMkLst>
        </pc:spChg>
        <pc:spChg chg="mod">
          <ac:chgData name="Daniel Kops" userId="89bb4887-0d96-4749-a719-a73ae3625c92" providerId="ADAL" clId="{57694D1F-BDB1-4CC5-A24E-7D19C77CA80E}" dt="2021-05-12T17:45:24.752" v="253" actId="14100"/>
          <ac:spMkLst>
            <pc:docMk/>
            <pc:sldMk cId="409174816" sldId="1347"/>
            <ac:spMk id="15" creationId="{ABBAA79D-36E6-4D7D-92BA-BD9A948C540D}"/>
          </ac:spMkLst>
        </pc:spChg>
      </pc:sldChg>
      <pc:sldChg chg="modSp mod">
        <pc:chgData name="Daniel Kops" userId="89bb4887-0d96-4749-a719-a73ae3625c92" providerId="ADAL" clId="{57694D1F-BDB1-4CC5-A24E-7D19C77CA80E}" dt="2021-05-12T18:21:37.422" v="755" actId="20577"/>
        <pc:sldMkLst>
          <pc:docMk/>
          <pc:sldMk cId="2303788196" sldId="1350"/>
        </pc:sldMkLst>
        <pc:spChg chg="mod">
          <ac:chgData name="Daniel Kops" userId="89bb4887-0d96-4749-a719-a73ae3625c92" providerId="ADAL" clId="{57694D1F-BDB1-4CC5-A24E-7D19C77CA80E}" dt="2021-05-12T18:21:37.422" v="755" actId="2057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57694D1F-BDB1-4CC5-A24E-7D19C77CA80E}" dt="2021-05-12T18:15:43.073" v="742" actId="207"/>
          <ac:graphicFrameMkLst>
            <pc:docMk/>
            <pc:sldMk cId="2303788196" sldId="1350"/>
            <ac:graphicFrameMk id="7" creationId="{00000000-0008-0000-0000-000004000000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51:59.677" v="1405" actId="1076"/>
        <pc:sldMkLst>
          <pc:docMk/>
          <pc:sldMk cId="2827505887" sldId="1360"/>
        </pc:sldMkLst>
        <pc:spChg chg="mod">
          <ac:chgData name="Daniel Kops" userId="89bb4887-0d96-4749-a719-a73ae3625c92" providerId="ADAL" clId="{57694D1F-BDB1-4CC5-A24E-7D19C77CA80E}" dt="2021-05-12T18:51:59.677" v="1405" actId="1076"/>
          <ac:spMkLst>
            <pc:docMk/>
            <pc:sldMk cId="2827505887" sldId="1360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57694D1F-BDB1-4CC5-A24E-7D19C77CA80E}" dt="2021-05-12T18:36:29.552" v="1206" actId="207"/>
        <pc:sldMkLst>
          <pc:docMk/>
          <pc:sldMk cId="3104445173" sldId="1365"/>
        </pc:sldMkLst>
        <pc:spChg chg="mod">
          <ac:chgData name="Daniel Kops" userId="89bb4887-0d96-4749-a719-a73ae3625c92" providerId="ADAL" clId="{57694D1F-BDB1-4CC5-A24E-7D19C77CA80E}" dt="2021-05-12T18:35:59.124" v="1200" actId="207"/>
          <ac:spMkLst>
            <pc:docMk/>
            <pc:sldMk cId="3104445173" sldId="1365"/>
            <ac:spMk id="5" creationId="{C553E927-80C7-4CE3-BA96-2E10589B435D}"/>
          </ac:spMkLst>
        </pc:spChg>
        <pc:spChg chg="mod">
          <ac:chgData name="Daniel Kops" userId="89bb4887-0d96-4749-a719-a73ae3625c92" providerId="ADAL" clId="{57694D1F-BDB1-4CC5-A24E-7D19C77CA80E}" dt="2021-05-12T18:35:57.078" v="1198" actId="207"/>
          <ac:spMkLst>
            <pc:docMk/>
            <pc:sldMk cId="3104445173" sldId="1365"/>
            <ac:spMk id="7" creationId="{9BCFF654-7C57-484F-A337-6B456A5F4FA5}"/>
          </ac:spMkLst>
        </pc:spChg>
        <pc:spChg chg="mod">
          <ac:chgData name="Daniel Kops" userId="89bb4887-0d96-4749-a719-a73ae3625c92" providerId="ADAL" clId="{57694D1F-BDB1-4CC5-A24E-7D19C77CA80E}" dt="2021-05-12T18:35:34.597" v="1193" actId="20577"/>
          <ac:spMkLst>
            <pc:docMk/>
            <pc:sldMk cId="3104445173" sldId="1365"/>
            <ac:spMk id="8" creationId="{22613F70-1F95-463F-BFDB-8B15297559E4}"/>
          </ac:spMkLst>
        </pc:spChg>
        <pc:spChg chg="mod">
          <ac:chgData name="Daniel Kops" userId="89bb4887-0d96-4749-a719-a73ae3625c92" providerId="ADAL" clId="{57694D1F-BDB1-4CC5-A24E-7D19C77CA80E}" dt="2021-05-12T18:35:58.192" v="1199" actId="207"/>
          <ac:spMkLst>
            <pc:docMk/>
            <pc:sldMk cId="3104445173" sldId="1365"/>
            <ac:spMk id="10" creationId="{63D59B85-ACE9-4474-9487-1DA5C378CCAD}"/>
          </ac:spMkLst>
        </pc:spChg>
        <pc:spChg chg="mod">
          <ac:chgData name="Daniel Kops" userId="89bb4887-0d96-4749-a719-a73ae3625c92" providerId="ADAL" clId="{57694D1F-BDB1-4CC5-A24E-7D19C77CA80E}" dt="2021-05-12T18:36:12.761" v="1203" actId="207"/>
          <ac:spMkLst>
            <pc:docMk/>
            <pc:sldMk cId="3104445173" sldId="1365"/>
            <ac:spMk id="14" creationId="{F92CF5B6-476C-4561-8DE7-6E43361999B7}"/>
          </ac:spMkLst>
        </pc:spChg>
        <pc:spChg chg="mod">
          <ac:chgData name="Daniel Kops" userId="89bb4887-0d96-4749-a719-a73ae3625c92" providerId="ADAL" clId="{57694D1F-BDB1-4CC5-A24E-7D19C77CA80E}" dt="2021-05-12T18:36:09.030" v="1201" actId="207"/>
          <ac:spMkLst>
            <pc:docMk/>
            <pc:sldMk cId="3104445173" sldId="1365"/>
            <ac:spMk id="18" creationId="{58A708F9-98EF-44A4-BABD-5AD9EC1AB3E9}"/>
          </ac:spMkLst>
        </pc:spChg>
        <pc:spChg chg="mod">
          <ac:chgData name="Daniel Kops" userId="89bb4887-0d96-4749-a719-a73ae3625c92" providerId="ADAL" clId="{57694D1F-BDB1-4CC5-A24E-7D19C77CA80E}" dt="2021-05-12T18:35:45.783" v="1194" actId="207"/>
          <ac:spMkLst>
            <pc:docMk/>
            <pc:sldMk cId="3104445173" sldId="1365"/>
            <ac:spMk id="23" creationId="{A8B1AFDF-AAA0-41E6-9A44-87B4318FA0EA}"/>
          </ac:spMkLst>
        </pc:spChg>
        <pc:spChg chg="mod">
          <ac:chgData name="Daniel Kops" userId="89bb4887-0d96-4749-a719-a73ae3625c92" providerId="ADAL" clId="{57694D1F-BDB1-4CC5-A24E-7D19C77CA80E}" dt="2021-05-12T18:36:29.552" v="1206" actId="207"/>
          <ac:spMkLst>
            <pc:docMk/>
            <pc:sldMk cId="3104445173" sldId="1365"/>
            <ac:spMk id="27" creationId="{6AF68B28-8DD2-4E56-9C79-BCB7DB9F85DA}"/>
          </ac:spMkLst>
        </pc:spChg>
      </pc:sldChg>
      <pc:sldChg chg="modSp mod">
        <pc:chgData name="Daniel Kops" userId="89bb4887-0d96-4749-a719-a73ae3625c92" providerId="ADAL" clId="{57694D1F-BDB1-4CC5-A24E-7D19C77CA80E}" dt="2021-05-12T18:04:13.761" v="617" actId="207"/>
        <pc:sldMkLst>
          <pc:docMk/>
          <pc:sldMk cId="666382258" sldId="1374"/>
        </pc:sldMkLst>
        <pc:spChg chg="mod">
          <ac:chgData name="Daniel Kops" userId="89bb4887-0d96-4749-a719-a73ae3625c92" providerId="ADAL" clId="{57694D1F-BDB1-4CC5-A24E-7D19C77CA80E}" dt="2021-05-12T18:01:31.138" v="590" actId="6549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57694D1F-BDB1-4CC5-A24E-7D19C77CA80E}" dt="2021-05-12T18:04:13.761" v="617" actId="207"/>
          <ac:graphicFrameMkLst>
            <pc:docMk/>
            <pc:sldMk cId="666382258" sldId="1374"/>
            <ac:graphicFrameMk id="5" creationId="{65219D75-E164-4412-85E8-BD19A6A1E76E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16:07.653" v="744"/>
        <pc:sldMkLst>
          <pc:docMk/>
          <pc:sldMk cId="1747746632" sldId="1390"/>
        </pc:sldMkLst>
        <pc:spChg chg="mod">
          <ac:chgData name="Daniel Kops" userId="89bb4887-0d96-4749-a719-a73ae3625c92" providerId="ADAL" clId="{57694D1F-BDB1-4CC5-A24E-7D19C77CA80E}" dt="2021-05-12T18:16:07.653" v="744"/>
          <ac:spMkLst>
            <pc:docMk/>
            <pc:sldMk cId="1747746632" sldId="1390"/>
            <ac:spMk id="6" creationId="{AF8A94DE-7006-4FB2-8C06-C66400550462}"/>
          </ac:spMkLst>
        </pc:spChg>
        <pc:spChg chg="mod">
          <ac:chgData name="Daniel Kops" userId="89bb4887-0d96-4749-a719-a73ae3625c92" providerId="ADAL" clId="{57694D1F-BDB1-4CC5-A24E-7D19C77CA80E}" dt="2021-05-12T17:19:42.840" v="22" actId="2711"/>
          <ac:spMkLst>
            <pc:docMk/>
            <pc:sldMk cId="1747746632" sldId="1390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57694D1F-BDB1-4CC5-A24E-7D19C77CA80E}" dt="2021-05-12T18:14:26.200" v="726" actId="107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24:12.086" v="838" actId="20577"/>
        <pc:sldMkLst>
          <pc:docMk/>
          <pc:sldMk cId="2218299428" sldId="1395"/>
        </pc:sldMkLst>
        <pc:spChg chg="mod">
          <ac:chgData name="Daniel Kops" userId="89bb4887-0d96-4749-a719-a73ae3625c92" providerId="ADAL" clId="{57694D1F-BDB1-4CC5-A24E-7D19C77CA80E}" dt="2021-05-12T18:24:12.086" v="838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57694D1F-BDB1-4CC5-A24E-7D19C77CA80E}" dt="2021-05-12T18:15:53.389" v="743" actId="207"/>
          <ac:graphicFrameMkLst>
            <pc:docMk/>
            <pc:sldMk cId="2218299428" sldId="1395"/>
            <ac:graphicFrameMk id="5" creationId="{00000000-0008-0000-0100-000003000000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28:17.432" v="912" actId="1076"/>
        <pc:sldMkLst>
          <pc:docMk/>
          <pc:sldMk cId="1844770847" sldId="1396"/>
        </pc:sldMkLst>
        <pc:spChg chg="mod">
          <ac:chgData name="Daniel Kops" userId="89bb4887-0d96-4749-a719-a73ae3625c92" providerId="ADAL" clId="{57694D1F-BDB1-4CC5-A24E-7D19C77CA80E}" dt="2021-05-12T18:26:12.664" v="869" actId="1076"/>
          <ac:spMkLst>
            <pc:docMk/>
            <pc:sldMk cId="1844770847" sldId="1396"/>
            <ac:spMk id="5" creationId="{00000000-0000-0000-0000-000000000000}"/>
          </ac:spMkLst>
        </pc:spChg>
        <pc:spChg chg="mod">
          <ac:chgData name="Daniel Kops" userId="89bb4887-0d96-4749-a719-a73ae3625c92" providerId="ADAL" clId="{57694D1F-BDB1-4CC5-A24E-7D19C77CA80E}" dt="2021-05-12T18:27:47.535" v="897" actId="1076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57694D1F-BDB1-4CC5-A24E-7D19C77CA80E}" dt="2021-05-12T18:28:17.432" v="912" actId="1076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57694D1F-BDB1-4CC5-A24E-7D19C77CA80E}" dt="2021-05-12T18:53:07.179" v="1456"/>
        <pc:sldMkLst>
          <pc:docMk/>
          <pc:sldMk cId="935845712" sldId="1399"/>
        </pc:sldMkLst>
        <pc:spChg chg="add mod">
          <ac:chgData name="Daniel Kops" userId="89bb4887-0d96-4749-a719-a73ae3625c92" providerId="ADAL" clId="{57694D1F-BDB1-4CC5-A24E-7D19C77CA80E}" dt="2021-05-12T18:53:07.179" v="1456"/>
          <ac:spMkLst>
            <pc:docMk/>
            <pc:sldMk cId="935845712" sldId="1399"/>
            <ac:spMk id="8" creationId="{3336DCDB-747B-4883-8634-382F53199BB6}"/>
          </ac:spMkLst>
        </pc:spChg>
        <pc:spChg chg="del">
          <ac:chgData name="Daniel Kops" userId="89bb4887-0d96-4749-a719-a73ae3625c92" providerId="ADAL" clId="{57694D1F-BDB1-4CC5-A24E-7D19C77CA80E}" dt="2021-05-12T18:52:57.139" v="1451" actId="478"/>
          <ac:spMkLst>
            <pc:docMk/>
            <pc:sldMk cId="935845712" sldId="1399"/>
            <ac:spMk id="16" creationId="{449AB189-4C7B-4719-B531-55C20D49C209}"/>
          </ac:spMkLst>
        </pc:spChg>
      </pc:sldChg>
      <pc:sldChg chg="addSp delSp modSp mod">
        <pc:chgData name="Daniel Kops" userId="89bb4887-0d96-4749-a719-a73ae3625c92" providerId="ADAL" clId="{57694D1F-BDB1-4CC5-A24E-7D19C77CA80E}" dt="2021-05-12T18:53:05.429" v="1454"/>
        <pc:sldMkLst>
          <pc:docMk/>
          <pc:sldMk cId="3197367518" sldId="1400"/>
        </pc:sldMkLst>
        <pc:spChg chg="add mod">
          <ac:chgData name="Daniel Kops" userId="89bb4887-0d96-4749-a719-a73ae3625c92" providerId="ADAL" clId="{57694D1F-BDB1-4CC5-A24E-7D19C77CA80E}" dt="2021-05-12T18:53:05.429" v="1454"/>
          <ac:spMkLst>
            <pc:docMk/>
            <pc:sldMk cId="3197367518" sldId="1400"/>
            <ac:spMk id="8" creationId="{D27140DB-F98C-4924-9D94-182FEF63FA34}"/>
          </ac:spMkLst>
        </pc:spChg>
        <pc:spChg chg="del">
          <ac:chgData name="Daniel Kops" userId="89bb4887-0d96-4749-a719-a73ae3625c92" providerId="ADAL" clId="{57694D1F-BDB1-4CC5-A24E-7D19C77CA80E}" dt="2021-05-12T18:52:32.255" v="1427" actId="478"/>
          <ac:spMkLst>
            <pc:docMk/>
            <pc:sldMk cId="3197367518" sldId="1400"/>
            <ac:spMk id="16" creationId="{449AB189-4C7B-4719-B531-55C20D49C209}"/>
          </ac:spMkLst>
        </pc:spChg>
      </pc:sldChg>
      <pc:sldChg chg="addSp delSp modSp mod">
        <pc:chgData name="Daniel Kops" userId="89bb4887-0d96-4749-a719-a73ae3625c92" providerId="ADAL" clId="{57694D1F-BDB1-4CC5-A24E-7D19C77CA80E}" dt="2021-05-12T18:53:09.504" v="1458"/>
        <pc:sldMkLst>
          <pc:docMk/>
          <pc:sldMk cId="4183878007" sldId="1401"/>
        </pc:sldMkLst>
        <pc:spChg chg="add mod">
          <ac:chgData name="Daniel Kops" userId="89bb4887-0d96-4749-a719-a73ae3625c92" providerId="ADAL" clId="{57694D1F-BDB1-4CC5-A24E-7D19C77CA80E}" dt="2021-05-12T18:53:09.504" v="1458"/>
          <ac:spMkLst>
            <pc:docMk/>
            <pc:sldMk cId="4183878007" sldId="1401"/>
            <ac:spMk id="8" creationId="{4440D0CC-4555-42E1-A7F2-1F7A4869A1DC}"/>
          </ac:spMkLst>
        </pc:spChg>
        <pc:spChg chg="del">
          <ac:chgData name="Daniel Kops" userId="89bb4887-0d96-4749-a719-a73ae3625c92" providerId="ADAL" clId="{57694D1F-BDB1-4CC5-A24E-7D19C77CA80E}" dt="2021-05-12T18:53:01.269" v="1453" actId="478"/>
          <ac:spMkLst>
            <pc:docMk/>
            <pc:sldMk cId="4183878007" sldId="1401"/>
            <ac:spMk id="16" creationId="{449AB189-4C7B-4719-B531-55C20D49C209}"/>
          </ac:spMkLst>
        </pc:spChg>
      </pc:sldChg>
      <pc:sldChg chg="modSp mod">
        <pc:chgData name="Daniel Kops" userId="89bb4887-0d96-4749-a719-a73ae3625c92" providerId="ADAL" clId="{57694D1F-BDB1-4CC5-A24E-7D19C77CA80E}" dt="2021-05-12T19:27:36.576" v="1531" actId="20577"/>
        <pc:sldMkLst>
          <pc:docMk/>
          <pc:sldMk cId="4167678460" sldId="1411"/>
        </pc:sldMkLst>
        <pc:spChg chg="mod">
          <ac:chgData name="Daniel Kops" userId="89bb4887-0d96-4749-a719-a73ae3625c92" providerId="ADAL" clId="{57694D1F-BDB1-4CC5-A24E-7D19C77CA80E}" dt="2021-05-12T18:38:03.211" v="1232" actId="20577"/>
          <ac:spMkLst>
            <pc:docMk/>
            <pc:sldMk cId="4167678460" sldId="1411"/>
            <ac:spMk id="2" creationId="{B5F23FB8-A076-4C30-838D-1E703B5A22E6}"/>
          </ac:spMkLst>
        </pc:spChg>
        <pc:spChg chg="mod">
          <ac:chgData name="Daniel Kops" userId="89bb4887-0d96-4749-a719-a73ae3625c92" providerId="ADAL" clId="{57694D1F-BDB1-4CC5-A24E-7D19C77CA80E}" dt="2021-05-12T19:27:36.576" v="1531" actId="20577"/>
          <ac:spMkLst>
            <pc:docMk/>
            <pc:sldMk cId="4167678460" sldId="1411"/>
            <ac:spMk id="6" creationId="{1B87C5A3-566D-44DD-BC37-94DAF63EC9D2}"/>
          </ac:spMkLst>
        </pc:spChg>
        <pc:picChg chg="mod">
          <ac:chgData name="Daniel Kops" userId="89bb4887-0d96-4749-a719-a73ae3625c92" providerId="ADAL" clId="{57694D1F-BDB1-4CC5-A24E-7D19C77CA80E}" dt="2021-05-12T18:36:50.020" v="1207" actId="207"/>
          <ac:picMkLst>
            <pc:docMk/>
            <pc:sldMk cId="4167678460" sldId="1411"/>
            <ac:picMk id="3" creationId="{5CBDBCD0-61A7-4855-9567-FD3141B27F28}"/>
          </ac:picMkLst>
        </pc:picChg>
      </pc:sldChg>
      <pc:sldChg chg="addSp delSp modSp mod">
        <pc:chgData name="Daniel Kops" userId="89bb4887-0d96-4749-a719-a73ae3625c92" providerId="ADAL" clId="{57694D1F-BDB1-4CC5-A24E-7D19C77CA80E}" dt="2021-05-12T18:53:06.003" v="1455"/>
        <pc:sldMkLst>
          <pc:docMk/>
          <pc:sldMk cId="1042032296" sldId="1414"/>
        </pc:sldMkLst>
        <pc:spChg chg="add mod">
          <ac:chgData name="Daniel Kops" userId="89bb4887-0d96-4749-a719-a73ae3625c92" providerId="ADAL" clId="{57694D1F-BDB1-4CC5-A24E-7D19C77CA80E}" dt="2021-05-12T18:53:06.003" v="1455"/>
          <ac:spMkLst>
            <pc:docMk/>
            <pc:sldMk cId="1042032296" sldId="1414"/>
            <ac:spMk id="8" creationId="{46965B73-9776-4740-83F8-EAA0D80DC7AF}"/>
          </ac:spMkLst>
        </pc:spChg>
        <pc:spChg chg="del">
          <ac:chgData name="Daniel Kops" userId="89bb4887-0d96-4749-a719-a73ae3625c92" providerId="ADAL" clId="{57694D1F-BDB1-4CC5-A24E-7D19C77CA80E}" dt="2021-05-12T18:52:54.730" v="1450" actId="478"/>
          <ac:spMkLst>
            <pc:docMk/>
            <pc:sldMk cId="1042032296" sldId="1414"/>
            <ac:spMk id="16" creationId="{449AB189-4C7B-4719-B531-55C20D49C209}"/>
          </ac:spMkLst>
        </pc:spChg>
      </pc:sldChg>
      <pc:sldChg chg="modSp mod">
        <pc:chgData name="Daniel Kops" userId="89bb4887-0d96-4749-a719-a73ae3625c92" providerId="ADAL" clId="{57694D1F-BDB1-4CC5-A24E-7D19C77CA80E}" dt="2021-05-17T11:10:26.655" v="1532" actId="13926"/>
        <pc:sldMkLst>
          <pc:docMk/>
          <pc:sldMk cId="3384736482" sldId="1415"/>
        </pc:sldMkLst>
        <pc:spChg chg="mod">
          <ac:chgData name="Daniel Kops" userId="89bb4887-0d96-4749-a719-a73ae3625c92" providerId="ADAL" clId="{57694D1F-BDB1-4CC5-A24E-7D19C77CA80E}" dt="2021-05-17T11:10:26.655" v="1532" actId="13926"/>
          <ac:spMkLst>
            <pc:docMk/>
            <pc:sldMk cId="3384736482" sldId="1415"/>
            <ac:spMk id="505" creationId="{297C8EBD-2AEE-450B-99BC-1D7B409A44B7}"/>
          </ac:spMkLst>
        </pc:spChg>
        <pc:picChg chg="mod">
          <ac:chgData name="Daniel Kops" userId="89bb4887-0d96-4749-a719-a73ae3625c92" providerId="ADAL" clId="{57694D1F-BDB1-4CC5-A24E-7D19C77CA80E}" dt="2021-05-12T18:38:31.396" v="1236" actId="207"/>
          <ac:picMkLst>
            <pc:docMk/>
            <pc:sldMk cId="3384736482" sldId="1415"/>
            <ac:picMk id="7" creationId="{9F521DF5-E027-4CCB-95EA-28D2F8FA3552}"/>
          </ac:picMkLst>
        </pc:picChg>
      </pc:sldChg>
      <pc:sldChg chg="modSp mod">
        <pc:chgData name="Daniel Kops" userId="89bb4887-0d96-4749-a719-a73ae3625c92" providerId="ADAL" clId="{57694D1F-BDB1-4CC5-A24E-7D19C77CA80E}" dt="2021-05-12T18:45:17.255" v="1265" actId="20577"/>
        <pc:sldMkLst>
          <pc:docMk/>
          <pc:sldMk cId="4095006050" sldId="1418"/>
        </pc:sldMkLst>
        <pc:spChg chg="mod">
          <ac:chgData name="Daniel Kops" userId="89bb4887-0d96-4749-a719-a73ae3625c92" providerId="ADAL" clId="{57694D1F-BDB1-4CC5-A24E-7D19C77CA80E}" dt="2021-05-12T18:45:17.255" v="1265" actId="20577"/>
          <ac:spMkLst>
            <pc:docMk/>
            <pc:sldMk cId="4095006050" sldId="1418"/>
            <ac:spMk id="5" creationId="{3B21C6C5-6D1D-47DA-8E05-8BDE2B0E136B}"/>
          </ac:spMkLst>
        </pc:spChg>
        <pc:picChg chg="mod">
          <ac:chgData name="Daniel Kops" userId="89bb4887-0d96-4749-a719-a73ae3625c92" providerId="ADAL" clId="{57694D1F-BDB1-4CC5-A24E-7D19C77CA80E}" dt="2021-05-12T18:38:36.360" v="1237" actId="207"/>
          <ac:picMkLst>
            <pc:docMk/>
            <pc:sldMk cId="4095006050" sldId="1418"/>
            <ac:picMk id="7" creationId="{44AA13CA-D232-408E-ADF8-B0143E747032}"/>
          </ac:picMkLst>
        </pc:picChg>
      </pc:sldChg>
      <pc:sldChg chg="modSp mod">
        <pc:chgData name="Daniel Kops" userId="89bb4887-0d96-4749-a719-a73ae3625c92" providerId="ADAL" clId="{57694D1F-BDB1-4CC5-A24E-7D19C77CA80E}" dt="2021-05-12T18:50:51.098" v="1402" actId="13926"/>
        <pc:sldMkLst>
          <pc:docMk/>
          <pc:sldMk cId="3859973978" sldId="1419"/>
        </pc:sldMkLst>
        <pc:spChg chg="mod">
          <ac:chgData name="Daniel Kops" userId="89bb4887-0d96-4749-a719-a73ae3625c92" providerId="ADAL" clId="{57694D1F-BDB1-4CC5-A24E-7D19C77CA80E}" dt="2021-05-12T18:50:51.098" v="1402" actId="13926"/>
          <ac:spMkLst>
            <pc:docMk/>
            <pc:sldMk cId="3859973978" sldId="1419"/>
            <ac:spMk id="5" creationId="{3B21C6C5-6D1D-47DA-8E05-8BDE2B0E136B}"/>
          </ac:spMkLst>
        </pc:spChg>
      </pc:sldChg>
      <pc:sldChg chg="del">
        <pc:chgData name="Daniel Kops" userId="89bb4887-0d96-4749-a719-a73ae3625c92" providerId="ADAL" clId="{57694D1F-BDB1-4CC5-A24E-7D19C77CA80E}" dt="2021-05-12T18:55:23.590" v="1477" actId="47"/>
        <pc:sldMkLst>
          <pc:docMk/>
          <pc:sldMk cId="915357410" sldId="1436"/>
        </pc:sldMkLst>
      </pc:sldChg>
      <pc:sldChg chg="delSp del mod">
        <pc:chgData name="Daniel Kops" userId="89bb4887-0d96-4749-a719-a73ae3625c92" providerId="ADAL" clId="{57694D1F-BDB1-4CC5-A24E-7D19C77CA80E}" dt="2021-05-12T17:59:07.221" v="524" actId="2696"/>
        <pc:sldMkLst>
          <pc:docMk/>
          <pc:sldMk cId="1806273488" sldId="1437"/>
        </pc:sldMkLst>
        <pc:picChg chg="del">
          <ac:chgData name="Daniel Kops" userId="89bb4887-0d96-4749-a719-a73ae3625c92" providerId="ADAL" clId="{57694D1F-BDB1-4CC5-A24E-7D19C77CA80E}" dt="2021-05-12T17:58:49.029" v="523" actId="478"/>
          <ac:picMkLst>
            <pc:docMk/>
            <pc:sldMk cId="1806273488" sldId="1437"/>
            <ac:picMk id="7" creationId="{9F521DF5-E027-4CCB-95EA-28D2F8FA3552}"/>
          </ac:picMkLst>
        </pc:picChg>
      </pc:sldChg>
      <pc:sldChg chg="addSp delSp modSp add mod">
        <pc:chgData name="Daniel Kops" userId="89bb4887-0d96-4749-a719-a73ae3625c92" providerId="ADAL" clId="{57694D1F-BDB1-4CC5-A24E-7D19C77CA80E}" dt="2021-05-12T18:53:24.071" v="1475" actId="20577"/>
        <pc:sldMkLst>
          <pc:docMk/>
          <pc:sldMk cId="2655004692" sldId="1437"/>
        </pc:sldMkLst>
        <pc:spChg chg="add del mod">
          <ac:chgData name="Daniel Kops" userId="89bb4887-0d96-4749-a719-a73ae3625c92" providerId="ADAL" clId="{57694D1F-BDB1-4CC5-A24E-7D19C77CA80E}" dt="2021-05-12T18:52:26.341" v="1426" actId="478"/>
          <ac:spMkLst>
            <pc:docMk/>
            <pc:sldMk cId="2655004692" sldId="1437"/>
            <ac:spMk id="3" creationId="{73525E2B-930C-4A00-A87D-E00A7B9F42B8}"/>
          </ac:spMkLst>
        </pc:spChg>
        <pc:spChg chg="add mod">
          <ac:chgData name="Daniel Kops" userId="89bb4887-0d96-4749-a719-a73ae3625c92" providerId="ADAL" clId="{57694D1F-BDB1-4CC5-A24E-7D19C77CA80E}" dt="2021-05-12T18:53:24.071" v="1475" actId="20577"/>
          <ac:spMkLst>
            <pc:docMk/>
            <pc:sldMk cId="2655004692" sldId="1437"/>
            <ac:spMk id="6" creationId="{0B6619F6-5457-48F6-8134-3F35BD27CCF6}"/>
          </ac:spMkLst>
        </pc:spChg>
        <pc:spChg chg="add mod">
          <ac:chgData name="Daniel Kops" userId="89bb4887-0d96-4749-a719-a73ae3625c92" providerId="ADAL" clId="{57694D1F-BDB1-4CC5-A24E-7D19C77CA80E}" dt="2021-05-12T18:52:48.120" v="1449" actId="20577"/>
          <ac:spMkLst>
            <pc:docMk/>
            <pc:sldMk cId="2655004692" sldId="1437"/>
            <ac:spMk id="8" creationId="{A6126F15-4665-4F60-B9AA-256F03471A88}"/>
          </ac:spMkLst>
        </pc:spChg>
        <pc:spChg chg="del mod">
          <ac:chgData name="Daniel Kops" userId="89bb4887-0d96-4749-a719-a73ae3625c92" providerId="ADAL" clId="{57694D1F-BDB1-4CC5-A24E-7D19C77CA80E}" dt="2021-05-12T18:52:25.943" v="1425" actId="478"/>
          <ac:spMkLst>
            <pc:docMk/>
            <pc:sldMk cId="2655004692" sldId="1437"/>
            <ac:spMk id="12" creationId="{DC0E1C92-D8AE-4A4B-8E7D-9DD9145D36A7}"/>
          </ac:spMkLst>
        </pc:spChg>
        <pc:picChg chg="mod">
          <ac:chgData name="Daniel Kops" userId="89bb4887-0d96-4749-a719-a73ae3625c92" providerId="ADAL" clId="{57694D1F-BDB1-4CC5-A24E-7D19C77CA80E}" dt="2021-05-12T18:51:31.237" v="1404" actId="1076"/>
          <ac:picMkLst>
            <pc:docMk/>
            <pc:sldMk cId="2655004692" sldId="1437"/>
            <ac:picMk id="5" creationId="{00000000-0000-0000-0000-000000000000}"/>
          </ac:picMkLst>
        </pc:picChg>
      </pc:sldChg>
      <pc:sldChg chg="modSp del mod">
        <pc:chgData name="Daniel Kops" userId="89bb4887-0d96-4749-a719-a73ae3625c92" providerId="ADAL" clId="{57694D1F-BDB1-4CC5-A24E-7D19C77CA80E}" dt="2021-05-12T17:23:47.965" v="102" actId="47"/>
        <pc:sldMkLst>
          <pc:docMk/>
          <pc:sldMk cId="339604409" sldId="1438"/>
        </pc:sldMkLst>
        <pc:spChg chg="mod">
          <ac:chgData name="Daniel Kops" userId="89bb4887-0d96-4749-a719-a73ae3625c92" providerId="ADAL" clId="{57694D1F-BDB1-4CC5-A24E-7D19C77CA80E}" dt="2021-05-12T17:22:34.425" v="88" actId="179"/>
          <ac:spMkLst>
            <pc:docMk/>
            <pc:sldMk cId="339604409" sldId="1438"/>
            <ac:spMk id="505" creationId="{297C8EBD-2AEE-450B-99BC-1D7B409A44B7}"/>
          </ac:spMkLst>
        </pc:spChg>
      </pc:sldChg>
      <pc:sldChg chg="addSp delSp modSp mod">
        <pc:chgData name="Daniel Kops" userId="89bb4887-0d96-4749-a719-a73ae3625c92" providerId="ADAL" clId="{57694D1F-BDB1-4CC5-A24E-7D19C77CA80E}" dt="2021-05-12T18:53:08.531" v="1457"/>
        <pc:sldMkLst>
          <pc:docMk/>
          <pc:sldMk cId="2949205133" sldId="1439"/>
        </pc:sldMkLst>
        <pc:spChg chg="add mod">
          <ac:chgData name="Daniel Kops" userId="89bb4887-0d96-4749-a719-a73ae3625c92" providerId="ADAL" clId="{57694D1F-BDB1-4CC5-A24E-7D19C77CA80E}" dt="2021-05-12T18:53:08.531" v="1457"/>
          <ac:spMkLst>
            <pc:docMk/>
            <pc:sldMk cId="2949205133" sldId="1439"/>
            <ac:spMk id="8" creationId="{C6B20340-D114-422C-85F9-8A9E0A1885EC}"/>
          </ac:spMkLst>
        </pc:spChg>
        <pc:spChg chg="del">
          <ac:chgData name="Daniel Kops" userId="89bb4887-0d96-4749-a719-a73ae3625c92" providerId="ADAL" clId="{57694D1F-BDB1-4CC5-A24E-7D19C77CA80E}" dt="2021-05-12T18:52:59.184" v="1452" actId="478"/>
          <ac:spMkLst>
            <pc:docMk/>
            <pc:sldMk cId="2949205133" sldId="1439"/>
            <ac:spMk id="16" creationId="{449AB189-4C7B-4719-B531-55C20D49C209}"/>
          </ac:spMkLst>
        </pc:spChg>
      </pc:sldChg>
      <pc:sldChg chg="delSp modSp add mod">
        <pc:chgData name="Daniel Kops" userId="89bb4887-0d96-4749-a719-a73ae3625c92" providerId="ADAL" clId="{57694D1F-BDB1-4CC5-A24E-7D19C77CA80E}" dt="2021-05-12T17:25:12.269" v="125" actId="478"/>
        <pc:sldMkLst>
          <pc:docMk/>
          <pc:sldMk cId="4083266009" sldId="1440"/>
        </pc:sldMkLst>
        <pc:spChg chg="mod">
          <ac:chgData name="Daniel Kops" userId="89bb4887-0d96-4749-a719-a73ae3625c92" providerId="ADAL" clId="{57694D1F-BDB1-4CC5-A24E-7D19C77CA80E}" dt="2021-05-12T17:24:49.892" v="124" actId="6549"/>
          <ac:spMkLst>
            <pc:docMk/>
            <pc:sldMk cId="4083266009" sldId="1440"/>
            <ac:spMk id="505" creationId="{297C8EBD-2AEE-450B-99BC-1D7B409A44B7}"/>
          </ac:spMkLst>
        </pc:spChg>
        <pc:picChg chg="del">
          <ac:chgData name="Daniel Kops" userId="89bb4887-0d96-4749-a719-a73ae3625c92" providerId="ADAL" clId="{57694D1F-BDB1-4CC5-A24E-7D19C77CA80E}" dt="2021-05-12T17:25:12.269" v="125" actId="478"/>
          <ac:picMkLst>
            <pc:docMk/>
            <pc:sldMk cId="4083266009" sldId="1440"/>
            <ac:picMk id="7" creationId="{9F521DF5-E027-4CCB-95EA-28D2F8FA3552}"/>
          </ac:picMkLst>
        </pc:picChg>
      </pc:sldChg>
      <pc:sldChg chg="add">
        <pc:chgData name="Daniel Kops" userId="89bb4887-0d96-4749-a719-a73ae3625c92" providerId="ADAL" clId="{57694D1F-BDB1-4CC5-A24E-7D19C77CA80E}" dt="2021-05-12T18:55:20.046" v="1476"/>
        <pc:sldMkLst>
          <pc:docMk/>
          <pc:sldMk cId="810432120" sldId="1448"/>
        </pc:sldMkLst>
      </pc:sldChg>
    </pc:docChg>
  </pc:docChgLst>
  <pc:docChgLst>
    <pc:chgData name="Fernanda Casia Dal Pupo Fior" userId="72e6e82d-e426-4b5d-92dc-5dcd598147b1" providerId="ADAL" clId="{1E7F1175-1AAC-43C3-AF67-6FFFFD2778C3}"/>
    <pc:docChg chg="undo custSel modSld">
      <pc:chgData name="Fernanda Casia Dal Pupo Fior" userId="72e6e82d-e426-4b5d-92dc-5dcd598147b1" providerId="ADAL" clId="{1E7F1175-1AAC-43C3-AF67-6FFFFD2778C3}" dt="2022-01-17T20:33:22.624" v="3" actId="1076"/>
      <pc:docMkLst>
        <pc:docMk/>
      </pc:docMkLst>
      <pc:sldChg chg="modSp mod">
        <pc:chgData name="Fernanda Casia Dal Pupo Fior" userId="72e6e82d-e426-4b5d-92dc-5dcd598147b1" providerId="ADAL" clId="{1E7F1175-1AAC-43C3-AF67-6FFFFD2778C3}" dt="2022-01-17T20:33:22.624" v="3" actId="1076"/>
        <pc:sldMkLst>
          <pc:docMk/>
          <pc:sldMk cId="1955048611" sldId="1338"/>
        </pc:sldMkLst>
        <pc:spChg chg="mod">
          <ac:chgData name="Fernanda Casia Dal Pupo Fior" userId="72e6e82d-e426-4b5d-92dc-5dcd598147b1" providerId="ADAL" clId="{1E7F1175-1AAC-43C3-AF67-6FFFFD2778C3}" dt="2022-01-17T20:33:22.624" v="3" actId="1076"/>
          <ac:spMkLst>
            <pc:docMk/>
            <pc:sldMk cId="1955048611" sldId="1338"/>
            <ac:spMk id="13" creationId="{397D9E48-F4D7-47E7-9239-B5E45EB49AEA}"/>
          </ac:spMkLst>
        </pc:spChg>
        <pc:spChg chg="mod">
          <ac:chgData name="Fernanda Casia Dal Pupo Fior" userId="72e6e82d-e426-4b5d-92dc-5dcd598147b1" providerId="ADAL" clId="{1E7F1175-1AAC-43C3-AF67-6FFFFD2778C3}" dt="2022-01-17T20:28:05.717" v="0" actId="20578"/>
          <ac:spMkLst>
            <pc:docMk/>
            <pc:sldMk cId="1955048611" sldId="1338"/>
            <ac:spMk id="30" creationId="{76A20E84-3233-4C02-9A51-F98136DC013E}"/>
          </ac:spMkLst>
        </pc:spChg>
      </pc:sldChg>
    </pc:docChg>
  </pc:docChgLst>
  <pc:docChgLst>
    <pc:chgData name="Matheus" userId="b5f2d3ef-67d8-471e-b683-51d884bb3d08" providerId="ADAL" clId="{F538B762-8415-4B95-A9B9-8A72D3D90CC8}"/>
    <pc:docChg chg="modSld">
      <pc:chgData name="Matheus" userId="b5f2d3ef-67d8-471e-b683-51d884bb3d08" providerId="ADAL" clId="{F538B762-8415-4B95-A9B9-8A72D3D90CC8}" dt="2021-05-17T17:18:02.581" v="161" actId="20577"/>
      <pc:docMkLst>
        <pc:docMk/>
      </pc:docMkLst>
      <pc:sldChg chg="modSp mod">
        <pc:chgData name="Matheus" userId="b5f2d3ef-67d8-471e-b683-51d884bb3d08" providerId="ADAL" clId="{F538B762-8415-4B95-A9B9-8A72D3D90CC8}" dt="2021-05-17T17:14:24.050" v="52" actId="20577"/>
        <pc:sldMkLst>
          <pc:docMk/>
          <pc:sldMk cId="3384736482" sldId="1415"/>
        </pc:sldMkLst>
        <pc:spChg chg="mod">
          <ac:chgData name="Matheus" userId="b5f2d3ef-67d8-471e-b683-51d884bb3d08" providerId="ADAL" clId="{F538B762-8415-4B95-A9B9-8A72D3D90CC8}" dt="2021-05-17T17:14:24.050" v="52" actId="20577"/>
          <ac:spMkLst>
            <pc:docMk/>
            <pc:sldMk cId="3384736482" sldId="1415"/>
            <ac:spMk id="505" creationId="{297C8EBD-2AEE-450B-99BC-1D7B409A44B7}"/>
          </ac:spMkLst>
        </pc:spChg>
      </pc:sldChg>
      <pc:sldChg chg="modSp mod">
        <pc:chgData name="Matheus" userId="b5f2d3ef-67d8-471e-b683-51d884bb3d08" providerId="ADAL" clId="{F538B762-8415-4B95-A9B9-8A72D3D90CC8}" dt="2021-05-17T17:16:55.540" v="134" actId="255"/>
        <pc:sldMkLst>
          <pc:docMk/>
          <pc:sldMk cId="4095006050" sldId="1418"/>
        </pc:sldMkLst>
        <pc:spChg chg="mod">
          <ac:chgData name="Matheus" userId="b5f2d3ef-67d8-471e-b683-51d884bb3d08" providerId="ADAL" clId="{F538B762-8415-4B95-A9B9-8A72D3D90CC8}" dt="2021-05-17T17:16:55.540" v="134" actId="255"/>
          <ac:spMkLst>
            <pc:docMk/>
            <pc:sldMk cId="4095006050" sldId="1418"/>
            <ac:spMk id="5" creationId="{3B21C6C5-6D1D-47DA-8E05-8BDE2B0E136B}"/>
          </ac:spMkLst>
        </pc:spChg>
      </pc:sldChg>
      <pc:sldChg chg="modSp mod">
        <pc:chgData name="Matheus" userId="b5f2d3ef-67d8-471e-b683-51d884bb3d08" providerId="ADAL" clId="{F538B762-8415-4B95-A9B9-8A72D3D90CC8}" dt="2021-05-17T17:18:02.581" v="161" actId="20577"/>
        <pc:sldMkLst>
          <pc:docMk/>
          <pc:sldMk cId="3859973978" sldId="1419"/>
        </pc:sldMkLst>
        <pc:spChg chg="mod">
          <ac:chgData name="Matheus" userId="b5f2d3ef-67d8-471e-b683-51d884bb3d08" providerId="ADAL" clId="{F538B762-8415-4B95-A9B9-8A72D3D90CC8}" dt="2021-05-17T17:18:02.581" v="161" actId="20577"/>
          <ac:spMkLst>
            <pc:docMk/>
            <pc:sldMk cId="3859973978" sldId="1419"/>
            <ac:spMk id="5" creationId="{3B21C6C5-6D1D-47DA-8E05-8BDE2B0E136B}"/>
          </ac:spMkLst>
        </pc:spChg>
      </pc:sldChg>
      <pc:sldChg chg="modSp mod">
        <pc:chgData name="Matheus" userId="b5f2d3ef-67d8-471e-b683-51d884bb3d08" providerId="ADAL" clId="{F538B762-8415-4B95-A9B9-8A72D3D90CC8}" dt="2021-05-17T17:15:18.245" v="133" actId="20577"/>
        <pc:sldMkLst>
          <pc:docMk/>
          <pc:sldMk cId="4083266009" sldId="1440"/>
        </pc:sldMkLst>
        <pc:spChg chg="mod">
          <ac:chgData name="Matheus" userId="b5f2d3ef-67d8-471e-b683-51d884bb3d08" providerId="ADAL" clId="{F538B762-8415-4B95-A9B9-8A72D3D90CC8}" dt="2021-05-17T17:15:18.245" v="133" actId="20577"/>
          <ac:spMkLst>
            <pc:docMk/>
            <pc:sldMk cId="4083266009" sldId="1440"/>
            <ac:spMk id="505" creationId="{297C8EBD-2AEE-450B-99BC-1D7B409A44B7}"/>
          </ac:spMkLst>
        </pc:spChg>
      </pc:sldChg>
    </pc:docChg>
  </pc:docChgLst>
  <pc:docChgLst>
    <pc:chgData name="Daniel Kops" userId="89bb4887-0d96-4749-a719-a73ae3625c92" providerId="ADAL" clId="{B19ADE03-F3C1-4CC5-A83E-8598B1B1B22D}"/>
    <pc:docChg chg="undo custSel addSld delSld modSld modSection modNotesMaster modHandout">
      <pc:chgData name="Daniel Kops" userId="89bb4887-0d96-4749-a719-a73ae3625c92" providerId="ADAL" clId="{B19ADE03-F3C1-4CC5-A83E-8598B1B1B22D}" dt="2021-07-05T19:25:36.268" v="1093" actId="20577"/>
      <pc:docMkLst>
        <pc:docMk/>
      </pc:docMkLst>
      <pc:sldChg chg="del">
        <pc:chgData name="Daniel Kops" userId="89bb4887-0d96-4749-a719-a73ae3625c92" providerId="ADAL" clId="{B19ADE03-F3C1-4CC5-A83E-8598B1B1B22D}" dt="2021-07-05T13:37:13.778" v="1088" actId="47"/>
        <pc:sldMkLst>
          <pc:docMk/>
          <pc:sldMk cId="785397685" sldId="259"/>
        </pc:sldMkLst>
      </pc:sldChg>
      <pc:sldChg chg="modSp mod">
        <pc:chgData name="Daniel Kops" userId="89bb4887-0d96-4749-a719-a73ae3625c92" providerId="ADAL" clId="{B19ADE03-F3C1-4CC5-A83E-8598B1B1B22D}" dt="2021-07-05T13:37:17.668" v="1090" actId="20577"/>
        <pc:sldMkLst>
          <pc:docMk/>
          <pc:sldMk cId="0" sldId="749"/>
        </pc:sldMkLst>
        <pc:spChg chg="mod">
          <ac:chgData name="Daniel Kops" userId="89bb4887-0d96-4749-a719-a73ae3625c92" providerId="ADAL" clId="{B19ADE03-F3C1-4CC5-A83E-8598B1B1B22D}" dt="2021-07-05T13:37:17.668" v="1090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Daniel Kops" userId="89bb4887-0d96-4749-a719-a73ae3625c92" providerId="ADAL" clId="{B19ADE03-F3C1-4CC5-A83E-8598B1B1B22D}" dt="2021-07-02T20:23:35.786" v="138" actId="20577"/>
        <pc:sldMkLst>
          <pc:docMk/>
          <pc:sldMk cId="3275463655" sldId="1317"/>
        </pc:sldMkLst>
        <pc:spChg chg="mod">
          <ac:chgData name="Daniel Kops" userId="89bb4887-0d96-4749-a719-a73ae3625c92" providerId="ADAL" clId="{B19ADE03-F3C1-4CC5-A83E-8598B1B1B22D}" dt="2021-07-02T20:23:35.786" v="138" actId="20577"/>
          <ac:spMkLst>
            <pc:docMk/>
            <pc:sldMk cId="3275463655" sldId="1317"/>
            <ac:spMk id="6" creationId="{EE42AE11-4358-4CEA-8D6E-C776C92A2779}"/>
          </ac:spMkLst>
        </pc:spChg>
      </pc:sldChg>
      <pc:sldChg chg="modSp add mod">
        <pc:chgData name="Daniel Kops" userId="89bb4887-0d96-4749-a719-a73ae3625c92" providerId="ADAL" clId="{B19ADE03-F3C1-4CC5-A83E-8598B1B1B22D}" dt="2021-07-02T19:11:16.623" v="9" actId="207"/>
        <pc:sldMkLst>
          <pc:docMk/>
          <pc:sldMk cId="3304947226" sldId="1324"/>
        </pc:sldMkLst>
        <pc:picChg chg="mod">
          <ac:chgData name="Daniel Kops" userId="89bb4887-0d96-4749-a719-a73ae3625c92" providerId="ADAL" clId="{B19ADE03-F3C1-4CC5-A83E-8598B1B1B22D}" dt="2021-07-02T19:11:16.623" v="9" actId="207"/>
          <ac:picMkLst>
            <pc:docMk/>
            <pc:sldMk cId="3304947226" sldId="1324"/>
            <ac:picMk id="3" creationId="{2B440F91-9322-4388-BDA4-AED4A984067A}"/>
          </ac:picMkLst>
        </pc:picChg>
        <pc:picChg chg="mod">
          <ac:chgData name="Daniel Kops" userId="89bb4887-0d96-4749-a719-a73ae3625c92" providerId="ADAL" clId="{B19ADE03-F3C1-4CC5-A83E-8598B1B1B22D}" dt="2021-07-02T19:11:13.004" v="3" actId="207"/>
          <ac:picMkLst>
            <pc:docMk/>
            <pc:sldMk cId="3304947226" sldId="1324"/>
            <ac:picMk id="50" creationId="{67DE5C8D-3E55-4875-8C85-05132B65C947}"/>
          </ac:picMkLst>
        </pc:picChg>
        <pc:picChg chg="mod">
          <ac:chgData name="Daniel Kops" userId="89bb4887-0d96-4749-a719-a73ae3625c92" providerId="ADAL" clId="{B19ADE03-F3C1-4CC5-A83E-8598B1B1B22D}" dt="2021-07-02T19:11:13.788" v="4" actId="207"/>
          <ac:picMkLst>
            <pc:docMk/>
            <pc:sldMk cId="3304947226" sldId="1324"/>
            <ac:picMk id="51" creationId="{921E4A76-BA72-4C5F-94FB-E4CE0CF50F66}"/>
          </ac:picMkLst>
        </pc:picChg>
        <pc:picChg chg="mod">
          <ac:chgData name="Daniel Kops" userId="89bb4887-0d96-4749-a719-a73ae3625c92" providerId="ADAL" clId="{B19ADE03-F3C1-4CC5-A83E-8598B1B1B22D}" dt="2021-07-02T19:11:14.478" v="5" actId="207"/>
          <ac:picMkLst>
            <pc:docMk/>
            <pc:sldMk cId="3304947226" sldId="1324"/>
            <ac:picMk id="52" creationId="{3F62B560-356C-4D6A-96B3-B6FE855B341F}"/>
          </ac:picMkLst>
        </pc:picChg>
        <pc:picChg chg="mod">
          <ac:chgData name="Daniel Kops" userId="89bb4887-0d96-4749-a719-a73ae3625c92" providerId="ADAL" clId="{B19ADE03-F3C1-4CC5-A83E-8598B1B1B22D}" dt="2021-07-02T19:11:15.144" v="6" actId="207"/>
          <ac:picMkLst>
            <pc:docMk/>
            <pc:sldMk cId="3304947226" sldId="1324"/>
            <ac:picMk id="53" creationId="{38309909-95CC-4C7E-8EBC-AECE779FF409}"/>
          </ac:picMkLst>
        </pc:picChg>
        <pc:picChg chg="mod">
          <ac:chgData name="Daniel Kops" userId="89bb4887-0d96-4749-a719-a73ae3625c92" providerId="ADAL" clId="{B19ADE03-F3C1-4CC5-A83E-8598B1B1B22D}" dt="2021-07-02T19:11:15.599" v="7" actId="207"/>
          <ac:picMkLst>
            <pc:docMk/>
            <pc:sldMk cId="3304947226" sldId="1324"/>
            <ac:picMk id="54" creationId="{2C5FA0B3-AC3F-49F1-B545-368BC782BA67}"/>
          </ac:picMkLst>
        </pc:picChg>
        <pc:picChg chg="mod">
          <ac:chgData name="Daniel Kops" userId="89bb4887-0d96-4749-a719-a73ae3625c92" providerId="ADAL" clId="{B19ADE03-F3C1-4CC5-A83E-8598B1B1B22D}" dt="2021-07-02T19:11:16.110" v="8" actId="207"/>
          <ac:picMkLst>
            <pc:docMk/>
            <pc:sldMk cId="3304947226" sldId="1324"/>
            <ac:picMk id="55" creationId="{28C6BFDD-C781-4132-A8F0-2FE79B60C9E3}"/>
          </ac:picMkLst>
        </pc:picChg>
      </pc:sldChg>
      <pc:sldChg chg="modSp mod">
        <pc:chgData name="Daniel Kops" userId="89bb4887-0d96-4749-a719-a73ae3625c92" providerId="ADAL" clId="{B19ADE03-F3C1-4CC5-A83E-8598B1B1B22D}" dt="2021-07-05T12:48:52.383" v="687" actId="255"/>
        <pc:sldMkLst>
          <pc:docMk/>
          <pc:sldMk cId="3064054227" sldId="1333"/>
        </pc:sldMkLst>
        <pc:spChg chg="mod">
          <ac:chgData name="Daniel Kops" userId="89bb4887-0d96-4749-a719-a73ae3625c92" providerId="ADAL" clId="{B19ADE03-F3C1-4CC5-A83E-8598B1B1B22D}" dt="2021-07-05T12:48:52.383" v="687" actId="255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B19ADE03-F3C1-4CC5-A83E-8598B1B1B22D}" dt="2021-07-02T20:54:12.054" v="418" actId="122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add mod">
        <pc:chgData name="Daniel Kops" userId="89bb4887-0d96-4749-a719-a73ae3625c92" providerId="ADAL" clId="{B19ADE03-F3C1-4CC5-A83E-8598B1B1B22D}" dt="2021-07-02T19:14:51.054" v="22" actId="207"/>
        <pc:sldMkLst>
          <pc:docMk/>
          <pc:sldMk cId="1955048611" sldId="1338"/>
        </pc:sldMkLst>
        <pc:spChg chg="mod">
          <ac:chgData name="Daniel Kops" userId="89bb4887-0d96-4749-a719-a73ae3625c92" providerId="ADAL" clId="{B19ADE03-F3C1-4CC5-A83E-8598B1B1B22D}" dt="2021-07-02T19:14:51.054" v="22" actId="207"/>
          <ac:spMkLst>
            <pc:docMk/>
            <pc:sldMk cId="1955048611" sldId="1338"/>
            <ac:spMk id="13" creationId="{397D9E48-F4D7-47E7-9239-B5E45EB49AEA}"/>
          </ac:spMkLst>
        </pc:spChg>
        <pc:spChg chg="mod">
          <ac:chgData name="Daniel Kops" userId="89bb4887-0d96-4749-a719-a73ae3625c92" providerId="ADAL" clId="{B19ADE03-F3C1-4CC5-A83E-8598B1B1B22D}" dt="2021-07-02T19:14:44.460" v="20" actId="207"/>
          <ac:spMkLst>
            <pc:docMk/>
            <pc:sldMk cId="1955048611" sldId="1338"/>
            <ac:spMk id="18" creationId="{3669B450-6E3B-4E40-8FF7-3DF412CBE89B}"/>
          </ac:spMkLst>
        </pc:spChg>
        <pc:spChg chg="mod">
          <ac:chgData name="Daniel Kops" userId="89bb4887-0d96-4749-a719-a73ae3625c92" providerId="ADAL" clId="{B19ADE03-F3C1-4CC5-A83E-8598B1B1B22D}" dt="2021-07-02T19:14:49.671" v="21" actId="207"/>
          <ac:spMkLst>
            <pc:docMk/>
            <pc:sldMk cId="1955048611" sldId="1338"/>
            <ac:spMk id="22" creationId="{A513C745-5290-4858-9CC6-E24EDCD2988F}"/>
          </ac:spMkLst>
        </pc:spChg>
      </pc:sldChg>
      <pc:sldChg chg="addSp delSp modSp mod">
        <pc:chgData name="Daniel Kops" userId="89bb4887-0d96-4749-a719-a73ae3625c92" providerId="ADAL" clId="{B19ADE03-F3C1-4CC5-A83E-8598B1B1B22D}" dt="2021-07-05T13:34:46.244" v="829"/>
        <pc:sldMkLst>
          <pc:docMk/>
          <pc:sldMk cId="1487227126" sldId="1339"/>
        </pc:sldMkLst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65" creationId="{EEAC8FC8-576E-40FF-87C7-493990BDF0C3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Daniel Kops" userId="89bb4887-0d96-4749-a719-a73ae3625c92" providerId="ADAL" clId="{B19ADE03-F3C1-4CC5-A83E-8598B1B1B22D}" dt="2021-07-05T13:34:44.144" v="828" actId="20577"/>
          <ac:spMkLst>
            <pc:docMk/>
            <pc:sldMk cId="1487227126" sldId="1339"/>
            <ac:spMk id="73" creationId="{5EC8C943-FE44-4D3C-89D0-F3D6E252825D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4" creationId="{1852B2DB-C278-4D39-9CCC-69913205509F}"/>
          </ac:spMkLst>
        </pc:spChg>
        <pc:spChg chg="mod">
          <ac:chgData name="Daniel Kops" userId="89bb4887-0d96-4749-a719-a73ae3625c92" providerId="ADAL" clId="{B19ADE03-F3C1-4CC5-A83E-8598B1B1B22D}" dt="2021-07-05T13:34:13.182" v="796" actId="208"/>
          <ac:spMkLst>
            <pc:docMk/>
            <pc:sldMk cId="1487227126" sldId="1339"/>
            <ac:spMk id="76" creationId="{65438894-5CD1-4CF3-8799-2B8F3964417E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7" creationId="{292CE189-5D4E-4EFF-8792-FB3D0EE882D4}"/>
          </ac:spMkLst>
        </pc:spChg>
        <pc:spChg chg="mod">
          <ac:chgData name="Daniel Kops" userId="89bb4887-0d96-4749-a719-a73ae3625c92" providerId="ADAL" clId="{B19ADE03-F3C1-4CC5-A83E-8598B1B1B22D}" dt="2021-07-05T13:34:46.244" v="829"/>
          <ac:spMkLst>
            <pc:docMk/>
            <pc:sldMk cId="1487227126" sldId="1339"/>
            <ac:spMk id="78" creationId="{CDA82B33-664B-418E-8506-C5DE8211FC30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9" creationId="{227924B8-F89A-4D26-B004-9F93753CECFA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0" creationId="{A177C509-58F4-4A8F-A7B9-DBA8A6B09511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1" creationId="{444169BA-F0CB-4497-A6D7-64DA153998DC}"/>
          </ac:spMkLst>
        </pc:spChg>
        <pc:spChg chg="add mod">
          <ac:chgData name="Daniel Kops" userId="89bb4887-0d96-4749-a719-a73ae3625c92" providerId="ADAL" clId="{B19ADE03-F3C1-4CC5-A83E-8598B1B1B22D}" dt="2021-07-05T12:41:20.431" v="605"/>
          <ac:spMkLst>
            <pc:docMk/>
            <pc:sldMk cId="1487227126" sldId="1339"/>
            <ac:spMk id="82" creationId="{37C2F26F-8AE7-49AC-A0CF-4411E3B78502}"/>
          </ac:spMkLst>
        </pc:spChg>
        <pc:spChg chg="mod">
          <ac:chgData name="Daniel Kops" userId="89bb4887-0d96-4749-a719-a73ae3625c92" providerId="ADAL" clId="{B19ADE03-F3C1-4CC5-A83E-8598B1B1B22D}" dt="2021-07-05T13:34:06.871" v="794" actId="208"/>
          <ac:spMkLst>
            <pc:docMk/>
            <pc:sldMk cId="1487227126" sldId="1339"/>
            <ac:spMk id="83" creationId="{C1139366-CA68-4F1D-A8A8-80C2AB40698F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4" creationId="{1DDEEF75-DF03-4CEC-8DEB-351EADB98549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5" creationId="{15E0B2BF-1309-41C5-9D66-009CCCA081A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6" creationId="{E5BFB130-51C3-43ED-BBFD-2FB0FC935CE5}"/>
          </ac:spMkLst>
        </pc:spChg>
        <pc:spChg chg="mod">
          <ac:chgData name="Daniel Kops" userId="89bb4887-0d96-4749-a719-a73ae3625c92" providerId="ADAL" clId="{B19ADE03-F3C1-4CC5-A83E-8598B1B1B22D}" dt="2021-07-05T13:34:19.533" v="801" actId="207"/>
          <ac:spMkLst>
            <pc:docMk/>
            <pc:sldMk cId="1487227126" sldId="1339"/>
            <ac:spMk id="87" creationId="{D8A0DF42-4B5C-4648-89FB-2DE0AD7499F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6" creationId="{C999262F-8734-4D39-9CE6-EDB071D30A4B}"/>
          </ac:spMkLst>
        </pc:spChg>
        <pc:spChg chg="del">
          <ac:chgData name="Daniel Kops" userId="89bb4887-0d96-4749-a719-a73ae3625c92" providerId="ADAL" clId="{B19ADE03-F3C1-4CC5-A83E-8598B1B1B22D}" dt="2021-07-05T12:41:03.183" v="581" actId="478"/>
          <ac:spMkLst>
            <pc:docMk/>
            <pc:sldMk cId="1487227126" sldId="1339"/>
            <ac:spMk id="339" creationId="{BE7F8465-D905-4B99-A95E-50755D582B8F}"/>
          </ac:spMkLst>
        </pc:spChg>
        <pc:spChg chg="del">
          <ac:chgData name="Daniel Kops" userId="89bb4887-0d96-4749-a719-a73ae3625c92" providerId="ADAL" clId="{B19ADE03-F3C1-4CC5-A83E-8598B1B1B22D}" dt="2021-07-05T12:41:04.474" v="582" actId="478"/>
          <ac:spMkLst>
            <pc:docMk/>
            <pc:sldMk cId="1487227126" sldId="1339"/>
            <ac:spMk id="340" creationId="{318FB5A7-D604-4755-9B48-F815B08ECCEA}"/>
          </ac:spMkLst>
        </pc:spChg>
        <pc:spChg chg="del">
          <ac:chgData name="Daniel Kops" userId="89bb4887-0d96-4749-a719-a73ae3625c92" providerId="ADAL" clId="{B19ADE03-F3C1-4CC5-A83E-8598B1B1B22D}" dt="2021-07-05T12:41:19.953" v="604" actId="21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B19ADE03-F3C1-4CC5-A83E-8598B1B1B22D}" dt="2021-07-05T13:34:37.714" v="816" actId="20577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77" creationId="{1852B2DB-C278-4D39-9CCC-69913205509F}"/>
          </ac:spMkLst>
        </pc:spChg>
        <pc:spChg chg="mod">
          <ac:chgData name="Daniel Kops" userId="89bb4887-0d96-4749-a719-a73ae3625c92" providerId="ADAL" clId="{B19ADE03-F3C1-4CC5-A83E-8598B1B1B22D}" dt="2021-07-05T13:34:20.817" v="802" actId="207"/>
          <ac:spMkLst>
            <pc:docMk/>
            <pc:sldMk cId="1487227126" sldId="1339"/>
            <ac:spMk id="378" creationId="{D3CC5E86-03E0-431D-9105-D14AA69D2EB9}"/>
          </ac:spMkLst>
        </pc:spChg>
        <pc:spChg chg="mod">
          <ac:chgData name="Daniel Kops" userId="89bb4887-0d96-4749-a719-a73ae3625c92" providerId="ADAL" clId="{B19ADE03-F3C1-4CC5-A83E-8598B1B1B22D}" dt="2021-07-05T13:34:21.184" v="803" actId="207"/>
          <ac:spMkLst>
            <pc:docMk/>
            <pc:sldMk cId="1487227126" sldId="1339"/>
            <ac:spMk id="379" creationId="{8A026150-43C4-4C3D-ABD2-DC4FA533A88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0" creationId="{6B88BAE5-92BD-49E4-A869-1159AE6B3551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1" creationId="{6E19047A-7940-47C9-92D7-112E86DA9DA2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5" creationId="{0FC3E8D3-6064-40CA-BF91-EE92CB040D12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6" creationId="{61659D55-DFD6-4BD6-ACFD-27CC9910FEE7}"/>
          </ac:spMkLst>
        </pc:spChg>
        <pc:spChg chg="mod">
          <ac:chgData name="Daniel Kops" userId="89bb4887-0d96-4749-a719-a73ae3625c92" providerId="ADAL" clId="{B19ADE03-F3C1-4CC5-A83E-8598B1B1B22D}" dt="2021-07-05T13:34:27.331" v="804"/>
          <ac:spMkLst>
            <pc:docMk/>
            <pc:sldMk cId="1487227126" sldId="1339"/>
            <ac:spMk id="387" creationId="{EE262B77-7679-437E-8597-301FB1572735}"/>
          </ac:spMkLst>
        </pc:spChg>
        <pc:grpChg chg="mod">
          <ac:chgData name="Daniel Kops" userId="89bb4887-0d96-4749-a719-a73ae3625c92" providerId="ADAL" clId="{B19ADE03-F3C1-4CC5-A83E-8598B1B1B22D}" dt="2021-07-05T12:41:14.750" v="603" actId="1037"/>
          <ac:grpSpMkLst>
            <pc:docMk/>
            <pc:sldMk cId="1487227126" sldId="1339"/>
            <ac:grpSpMk id="338" creationId="{56E3E1C8-13BA-461A-8A78-A54AA2134D9A}"/>
          </ac:grpSpMkLst>
        </pc:grp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75" creationId="{289BD0A5-793D-492C-BF66-B43C94B9AD1E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B19ADE03-F3C1-4CC5-A83E-8598B1B1B22D}" dt="2021-07-05T13:34:15.753" v="800" actId="208"/>
          <ac:cxnSpMkLst>
            <pc:docMk/>
            <pc:sldMk cId="1487227126" sldId="1339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B19ADE03-F3C1-4CC5-A83E-8598B1B1B22D}" dt="2021-07-05T13:34:06.023" v="793" actId="208"/>
          <ac:cxnSpMkLst>
            <pc:docMk/>
            <pc:sldMk cId="1487227126" sldId="1339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B19ADE03-F3C1-4CC5-A83E-8598B1B1B22D}" dt="2021-07-05T12:39:57.443" v="577" actId="1038"/>
        <pc:sldMkLst>
          <pc:docMk/>
          <pc:sldMk cId="1652522170" sldId="1342"/>
        </pc:sldMkLst>
        <pc:spChg chg="mod">
          <ac:chgData name="Daniel Kops" userId="89bb4887-0d96-4749-a719-a73ae3625c92" providerId="ADAL" clId="{B19ADE03-F3C1-4CC5-A83E-8598B1B1B22D}" dt="2021-07-05T12:39:57.443" v="577" actId="1038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B19ADE03-F3C1-4CC5-A83E-8598B1B1B22D}" dt="2021-07-05T12:48:56.378" v="688" actId="255"/>
        <pc:sldMkLst>
          <pc:docMk/>
          <pc:sldMk cId="2303788196" sldId="1350"/>
        </pc:sldMkLst>
        <pc:spChg chg="mod">
          <ac:chgData name="Daniel Kops" userId="89bb4887-0d96-4749-a719-a73ae3625c92" providerId="ADAL" clId="{B19ADE03-F3C1-4CC5-A83E-8598B1B1B22D}" dt="2021-07-05T12:48:56.378" v="688" actId="255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B19ADE03-F3C1-4CC5-A83E-8598B1B1B22D}" dt="2021-07-05T12:43:47.093" v="615" actId="207"/>
          <ac:graphicFrameMkLst>
            <pc:docMk/>
            <pc:sldMk cId="2303788196" sldId="1350"/>
            <ac:graphicFrameMk id="4" creationId="{00000000-0008-0000-0000-000004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51:18.066" v="723" actId="20577"/>
        <pc:sldMkLst>
          <pc:docMk/>
          <pc:sldMk cId="3104445173" sldId="1365"/>
        </pc:sldMkLst>
        <pc:spChg chg="mod">
          <ac:chgData name="Daniel Kops" userId="89bb4887-0d96-4749-a719-a73ae3625c92" providerId="ADAL" clId="{B19ADE03-F3C1-4CC5-A83E-8598B1B1B22D}" dt="2021-07-05T12:51:18.066" v="723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B19ADE03-F3C1-4CC5-A83E-8598B1B1B22D}" dt="2021-07-02T20:25:34.915" v="161"/>
        <pc:sldMkLst>
          <pc:docMk/>
          <pc:sldMk cId="666382258" sldId="1374"/>
        </pc:sldMkLst>
        <pc:spChg chg="mod">
          <ac:chgData name="Daniel Kops" userId="89bb4887-0d96-4749-a719-a73ae3625c92" providerId="ADAL" clId="{B19ADE03-F3C1-4CC5-A83E-8598B1B1B22D}" dt="2021-07-02T19:12:23.472" v="15" actId="207"/>
          <ac:spMkLst>
            <pc:docMk/>
            <pc:sldMk cId="666382258" sldId="1374"/>
            <ac:spMk id="6" creationId="{EE42AE11-4358-4CEA-8D6E-C776C92A2779}"/>
          </ac:spMkLst>
        </pc:spChg>
        <pc:graphicFrameChg chg="mod">
          <ac:chgData name="Daniel Kops" userId="89bb4887-0d96-4749-a719-a73ae3625c92" providerId="ADAL" clId="{B19ADE03-F3C1-4CC5-A83E-8598B1B1B22D}" dt="2021-07-02T20:25:34.915" v="161"/>
          <ac:graphicFrameMkLst>
            <pc:docMk/>
            <pc:sldMk cId="666382258" sldId="1374"/>
            <ac:graphicFrameMk id="7" creationId="{258D9DB0-C8A5-4F98-A809-113F7A2D9644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49:01.523" v="689" actId="255"/>
        <pc:sldMkLst>
          <pc:docMk/>
          <pc:sldMk cId="1747746632" sldId="1390"/>
        </pc:sldMkLst>
        <pc:spChg chg="mod">
          <ac:chgData name="Daniel Kops" userId="89bb4887-0d96-4749-a719-a73ae3625c92" providerId="ADAL" clId="{B19ADE03-F3C1-4CC5-A83E-8598B1B1B22D}" dt="2021-07-05T12:49:01.523" v="689" actId="255"/>
          <ac:spMkLst>
            <pc:docMk/>
            <pc:sldMk cId="1747746632" sldId="1390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B19ADE03-F3C1-4CC5-A83E-8598B1B1B22D}" dt="2021-07-02T20:54:48.915" v="419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49:05.701" v="690" actId="255"/>
        <pc:sldMkLst>
          <pc:docMk/>
          <pc:sldMk cId="2218299428" sldId="1395"/>
        </pc:sldMkLst>
        <pc:spChg chg="mod">
          <ac:chgData name="Daniel Kops" userId="89bb4887-0d96-4749-a719-a73ae3625c92" providerId="ADAL" clId="{B19ADE03-F3C1-4CC5-A83E-8598B1B1B22D}" dt="2021-07-05T12:49:05.701" v="690" actId="255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B19ADE03-F3C1-4CC5-A83E-8598B1B1B22D}" dt="2021-07-05T12:43:56.797" v="617" actId="207"/>
          <ac:graphicFrameMkLst>
            <pc:docMk/>
            <pc:sldMk cId="2218299428" sldId="1395"/>
            <ac:graphicFrameMk id="4" creationId="{00000000-0008-0000-0100-000003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47:04.470" v="653" actId="1076"/>
        <pc:sldMkLst>
          <pc:docMk/>
          <pc:sldMk cId="1844770847" sldId="1396"/>
        </pc:sldMkLst>
        <pc:graphicFrameChg chg="mod modGraphic">
          <ac:chgData name="Daniel Kops" userId="89bb4887-0d96-4749-a719-a73ae3625c92" providerId="ADAL" clId="{B19ADE03-F3C1-4CC5-A83E-8598B1B1B22D}" dt="2021-07-05T12:47:04.470" v="653" actId="1076"/>
          <ac:graphicFrameMkLst>
            <pc:docMk/>
            <pc:sldMk cId="1844770847" sldId="1396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55:46.954" v="750" actId="14826"/>
        <pc:sldMkLst>
          <pc:docMk/>
          <pc:sldMk cId="4167678460" sldId="1411"/>
        </pc:sldMkLst>
        <pc:spChg chg="mod">
          <ac:chgData name="Daniel Kops" userId="89bb4887-0d96-4749-a719-a73ae3625c92" providerId="ADAL" clId="{B19ADE03-F3C1-4CC5-A83E-8598B1B1B22D}" dt="2021-07-05T12:51:38.395" v="724" actId="6549"/>
          <ac:spMkLst>
            <pc:docMk/>
            <pc:sldMk cId="4167678460" sldId="1411"/>
            <ac:spMk id="2" creationId="{B5F23FB8-A076-4C30-838D-1E703B5A22E6}"/>
          </ac:spMkLst>
        </pc:spChg>
        <pc:picChg chg="mod">
          <ac:chgData name="Daniel Kops" userId="89bb4887-0d96-4749-a719-a73ae3625c92" providerId="ADAL" clId="{B19ADE03-F3C1-4CC5-A83E-8598B1B1B22D}" dt="2021-07-05T12:55:46.954" v="750" actId="14826"/>
          <ac:picMkLst>
            <pc:docMk/>
            <pc:sldMk cId="4167678460" sldId="1411"/>
            <ac:picMk id="3" creationId="{5CBDBCD0-61A7-4855-9567-FD3141B27F28}"/>
          </ac:picMkLst>
        </pc:picChg>
      </pc:sldChg>
      <pc:sldChg chg="addSp delSp modSp mod">
        <pc:chgData name="Daniel Kops" userId="89bb4887-0d96-4749-a719-a73ae3625c92" providerId="ADAL" clId="{B19ADE03-F3C1-4CC5-A83E-8598B1B1B22D}" dt="2021-07-05T19:25:32.106" v="1092" actId="20577"/>
        <pc:sldMkLst>
          <pc:docMk/>
          <pc:sldMk cId="3384736482" sldId="1415"/>
        </pc:sldMkLst>
        <pc:spChg chg="add del mod">
          <ac:chgData name="Daniel Kops" userId="89bb4887-0d96-4749-a719-a73ae3625c92" providerId="ADAL" clId="{B19ADE03-F3C1-4CC5-A83E-8598B1B1B22D}" dt="2021-07-02T19:17:10.846" v="24" actId="478"/>
          <ac:spMkLst>
            <pc:docMk/>
            <pc:sldMk cId="3384736482" sldId="1415"/>
            <ac:spMk id="3" creationId="{1F4905D4-85D2-4C91-95F9-2221256C1929}"/>
          </ac:spMkLst>
        </pc:spChg>
        <pc:spChg chg="add mod">
          <ac:chgData name="Daniel Kops" userId="89bb4887-0d96-4749-a719-a73ae3625c92" providerId="ADAL" clId="{B19ADE03-F3C1-4CC5-A83E-8598B1B1B22D}" dt="2021-07-05T19:25:32.106" v="1092" actId="20577"/>
          <ac:spMkLst>
            <pc:docMk/>
            <pc:sldMk cId="3384736482" sldId="1415"/>
            <ac:spMk id="8" creationId="{465C4BDC-FE7A-4609-B785-43F5931F4B68}"/>
          </ac:spMkLst>
        </pc:spChg>
        <pc:spChg chg="del">
          <ac:chgData name="Daniel Kops" userId="89bb4887-0d96-4749-a719-a73ae3625c92" providerId="ADAL" clId="{B19ADE03-F3C1-4CC5-A83E-8598B1B1B22D}" dt="2021-07-02T19:17:09.732" v="23" actId="478"/>
          <ac:spMkLst>
            <pc:docMk/>
            <pc:sldMk cId="3384736482" sldId="1415"/>
            <ac:spMk id="12" creationId="{DC0E1C92-D8AE-4A4B-8E7D-9DD9145D36A7}"/>
          </ac:spMkLst>
        </pc:spChg>
        <pc:spChg chg="mod">
          <ac:chgData name="Daniel Kops" userId="89bb4887-0d96-4749-a719-a73ae3625c92" providerId="ADAL" clId="{B19ADE03-F3C1-4CC5-A83E-8598B1B1B22D}" dt="2021-07-02T19:23:45.866" v="124" actId="20577"/>
          <ac:spMkLst>
            <pc:docMk/>
            <pc:sldMk cId="3384736482" sldId="1415"/>
            <ac:spMk id="505" creationId="{297C8EBD-2AEE-450B-99BC-1D7B409A44B7}"/>
          </ac:spMkLst>
        </pc:spChg>
        <pc:picChg chg="del mod">
          <ac:chgData name="Daniel Kops" userId="89bb4887-0d96-4749-a719-a73ae3625c92" providerId="ADAL" clId="{B19ADE03-F3C1-4CC5-A83E-8598B1B1B22D}" dt="2021-07-02T19:18:46.170" v="76" actId="478"/>
          <ac:picMkLst>
            <pc:docMk/>
            <pc:sldMk cId="3384736482" sldId="1415"/>
            <ac:picMk id="7" creationId="{9F521DF5-E027-4CCB-95EA-28D2F8FA3552}"/>
          </ac:picMkLst>
        </pc:picChg>
      </pc:sldChg>
      <pc:sldChg chg="modSp mod">
        <pc:chgData name="Daniel Kops" userId="89bb4887-0d96-4749-a719-a73ae3625c92" providerId="ADAL" clId="{B19ADE03-F3C1-4CC5-A83E-8598B1B1B22D}" dt="2021-07-05T13:11:53.722" v="790" actId="20577"/>
        <pc:sldMkLst>
          <pc:docMk/>
          <pc:sldMk cId="4095006050" sldId="1418"/>
        </pc:sldMkLst>
        <pc:spChg chg="mod">
          <ac:chgData name="Daniel Kops" userId="89bb4887-0d96-4749-a719-a73ae3625c92" providerId="ADAL" clId="{B19ADE03-F3C1-4CC5-A83E-8598B1B1B22D}" dt="2021-07-05T13:11:53.722" v="790" actId="20577"/>
          <ac:spMkLst>
            <pc:docMk/>
            <pc:sldMk cId="4095006050" sldId="1418"/>
            <ac:spMk id="5" creationId="{3B21C6C5-6D1D-47DA-8E05-8BDE2B0E136B}"/>
          </ac:spMkLst>
        </pc:spChg>
      </pc:sldChg>
      <pc:sldChg chg="modSp mod">
        <pc:chgData name="Daniel Kops" userId="89bb4887-0d96-4749-a719-a73ae3625c92" providerId="ADAL" clId="{B19ADE03-F3C1-4CC5-A83E-8598B1B1B22D}" dt="2021-07-05T12:53:33.944" v="729" actId="14734"/>
        <pc:sldMkLst>
          <pc:docMk/>
          <pc:sldMk cId="3859973978" sldId="1419"/>
        </pc:sldMkLst>
        <pc:graphicFrameChg chg="modGraphic">
          <ac:chgData name="Daniel Kops" userId="89bb4887-0d96-4749-a719-a73ae3625c92" providerId="ADAL" clId="{B19ADE03-F3C1-4CC5-A83E-8598B1B1B22D}" dt="2021-07-05T12:53:33.944" v="729" actId="14734"/>
          <ac:graphicFrameMkLst>
            <pc:docMk/>
            <pc:sldMk cId="3859973978" sldId="1419"/>
            <ac:graphicFrameMk id="11" creationId="{00000000-0000-0000-0000-000000000000}"/>
          </ac:graphicFrameMkLst>
        </pc:graphicFrameChg>
      </pc:sldChg>
      <pc:sldChg chg="addSp delSp modSp del mod">
        <pc:chgData name="Daniel Kops" userId="89bb4887-0d96-4749-a719-a73ae3625c92" providerId="ADAL" clId="{B19ADE03-F3C1-4CC5-A83E-8598B1B1B22D}" dt="2021-07-02T19:21:35.213" v="105" actId="47"/>
        <pc:sldMkLst>
          <pc:docMk/>
          <pc:sldMk cId="4083266009" sldId="1440"/>
        </pc:sldMkLst>
        <pc:spChg chg="add del mod">
          <ac:chgData name="Daniel Kops" userId="89bb4887-0d96-4749-a719-a73ae3625c92" providerId="ADAL" clId="{B19ADE03-F3C1-4CC5-A83E-8598B1B1B22D}" dt="2021-07-02T19:17:26.988" v="50" actId="478"/>
          <ac:spMkLst>
            <pc:docMk/>
            <pc:sldMk cId="4083266009" sldId="1440"/>
            <ac:spMk id="3" creationId="{078D92B8-DD50-4E57-B322-5F475A37EAA3}"/>
          </ac:spMkLst>
        </pc:spChg>
        <pc:spChg chg="del">
          <ac:chgData name="Daniel Kops" userId="89bb4887-0d96-4749-a719-a73ae3625c92" providerId="ADAL" clId="{B19ADE03-F3C1-4CC5-A83E-8598B1B1B22D}" dt="2021-07-02T19:17:26.008" v="49" actId="478"/>
          <ac:spMkLst>
            <pc:docMk/>
            <pc:sldMk cId="4083266009" sldId="1440"/>
            <ac:spMk id="12" creationId="{DC0E1C92-D8AE-4A4B-8E7D-9DD9145D36A7}"/>
          </ac:spMkLst>
        </pc:spChg>
        <pc:spChg chg="mod">
          <ac:chgData name="Daniel Kops" userId="89bb4887-0d96-4749-a719-a73ae3625c92" providerId="ADAL" clId="{B19ADE03-F3C1-4CC5-A83E-8598B1B1B22D}" dt="2021-07-02T19:18:54.118" v="77" actId="21"/>
          <ac:spMkLst>
            <pc:docMk/>
            <pc:sldMk cId="4083266009" sldId="1440"/>
            <ac:spMk id="505" creationId="{297C8EBD-2AEE-450B-99BC-1D7B409A44B7}"/>
          </ac:spMkLst>
        </pc:spChg>
      </pc:sldChg>
      <pc:sldChg chg="del">
        <pc:chgData name="Daniel Kops" userId="89bb4887-0d96-4749-a719-a73ae3625c92" providerId="ADAL" clId="{B19ADE03-F3C1-4CC5-A83E-8598B1B1B22D}" dt="2021-07-02T19:11:00.104" v="2" actId="47"/>
        <pc:sldMkLst>
          <pc:docMk/>
          <pc:sldMk cId="2352491818" sldId="1450"/>
        </pc:sldMkLst>
      </pc:sldChg>
      <pc:sldChg chg="del">
        <pc:chgData name="Daniel Kops" userId="89bb4887-0d96-4749-a719-a73ae3625c92" providerId="ADAL" clId="{B19ADE03-F3C1-4CC5-A83E-8598B1B1B22D}" dt="2021-07-02T19:11:31.853" v="11" actId="47"/>
        <pc:sldMkLst>
          <pc:docMk/>
          <pc:sldMk cId="905738839" sldId="1451"/>
        </pc:sldMkLst>
      </pc:sldChg>
      <pc:sldChg chg="del">
        <pc:chgData name="Daniel Kops" userId="89bb4887-0d96-4749-a719-a73ae3625c92" providerId="ADAL" clId="{B19ADE03-F3C1-4CC5-A83E-8598B1B1B22D}" dt="2021-07-02T19:22:26.884" v="119" actId="47"/>
        <pc:sldMkLst>
          <pc:docMk/>
          <pc:sldMk cId="876528499" sldId="1452"/>
        </pc:sldMkLst>
      </pc:sldChg>
      <pc:sldChg chg="addSp modSp add mod">
        <pc:chgData name="Daniel Kops" userId="89bb4887-0d96-4749-a719-a73ae3625c92" providerId="ADAL" clId="{B19ADE03-F3C1-4CC5-A83E-8598B1B1B22D}" dt="2021-07-05T19:25:36.268" v="1093" actId="20577"/>
        <pc:sldMkLst>
          <pc:docMk/>
          <pc:sldMk cId="134277888" sldId="1453"/>
        </pc:sldMkLst>
        <pc:spChg chg="mod">
          <ac:chgData name="Daniel Kops" userId="89bb4887-0d96-4749-a719-a73ae3625c92" providerId="ADAL" clId="{B19ADE03-F3C1-4CC5-A83E-8598B1B1B22D}" dt="2021-07-05T19:25:36.268" v="1093" actId="20577"/>
          <ac:spMkLst>
            <pc:docMk/>
            <pc:sldMk cId="134277888" sldId="1453"/>
            <ac:spMk id="8" creationId="{465C4BDC-FE7A-4609-B785-43F5931F4B68}"/>
          </ac:spMkLst>
        </pc:spChg>
        <pc:spChg chg="mod">
          <ac:chgData name="Daniel Kops" userId="89bb4887-0d96-4749-a719-a73ae3625c92" providerId="ADAL" clId="{B19ADE03-F3C1-4CC5-A83E-8598B1B1B22D}" dt="2021-07-02T19:27:11.639" v="125" actId="6549"/>
          <ac:spMkLst>
            <pc:docMk/>
            <pc:sldMk cId="134277888" sldId="1453"/>
            <ac:spMk id="505" creationId="{297C8EBD-2AEE-450B-99BC-1D7B409A44B7}"/>
          </ac:spMkLst>
        </pc:spChg>
        <pc:picChg chg="add mod">
          <ac:chgData name="Daniel Kops" userId="89bb4887-0d96-4749-a719-a73ae3625c92" providerId="ADAL" clId="{B19ADE03-F3C1-4CC5-A83E-8598B1B1B22D}" dt="2021-07-02T19:22:59.553" v="123" actId="1076"/>
          <ac:picMkLst>
            <pc:docMk/>
            <pc:sldMk cId="134277888" sldId="1453"/>
            <ac:picMk id="4" creationId="{D5AFA92F-D597-4AC8-8C59-FF821FC9384F}"/>
          </ac:picMkLst>
        </pc:picChg>
      </pc:sldChg>
      <pc:sldChg chg="modSp add mod">
        <pc:chgData name="Daniel Kops" userId="89bb4887-0d96-4749-a719-a73ae3625c92" providerId="ADAL" clId="{B19ADE03-F3C1-4CC5-A83E-8598B1B1B22D}" dt="2021-07-05T12:39:36.725" v="565" actId="20577"/>
        <pc:sldMkLst>
          <pc:docMk/>
          <pc:sldMk cId="3063465389" sldId="1454"/>
        </pc:sldMkLst>
        <pc:spChg chg="mod">
          <ac:chgData name="Daniel Kops" userId="89bb4887-0d96-4749-a719-a73ae3625c92" providerId="ADAL" clId="{B19ADE03-F3C1-4CC5-A83E-8598B1B1B22D}" dt="2021-07-05T12:39:36.725" v="565" actId="20577"/>
          <ac:spMkLst>
            <pc:docMk/>
            <pc:sldMk cId="3063465389" sldId="1454"/>
            <ac:spMk id="15" creationId="{4789250A-B981-43AA-8C27-D9ADF6E32D6C}"/>
          </ac:spMkLst>
        </pc:spChg>
      </pc:sldChg>
      <pc:sldChg chg="addSp delSp modSp add mod">
        <pc:chgData name="Daniel Kops" userId="89bb4887-0d96-4749-a719-a73ae3625c92" providerId="ADAL" clId="{B19ADE03-F3C1-4CC5-A83E-8598B1B1B22D}" dt="2021-07-05T13:37:03.175" v="1087" actId="1076"/>
        <pc:sldMkLst>
          <pc:docMk/>
          <pc:sldMk cId="1420809689" sldId="1455"/>
        </pc:sldMkLst>
        <pc:spChg chg="del mod">
          <ac:chgData name="Daniel Kops" userId="89bb4887-0d96-4749-a719-a73ae3625c92" providerId="ADAL" clId="{B19ADE03-F3C1-4CC5-A83E-8598B1B1B22D}" dt="2021-07-05T12:54:45.435" v="746" actId="478"/>
          <ac:spMkLst>
            <pc:docMk/>
            <pc:sldMk cId="1420809689" sldId="1455"/>
            <ac:spMk id="5" creationId="{3B21C6C5-6D1D-47DA-8E05-8BDE2B0E136B}"/>
          </ac:spMkLst>
        </pc:spChg>
        <pc:spChg chg="mod">
          <ac:chgData name="Daniel Kops" userId="89bb4887-0d96-4749-a719-a73ae3625c92" providerId="ADAL" clId="{B19ADE03-F3C1-4CC5-A83E-8598B1B1B22D}" dt="2021-07-05T12:54:33.922" v="742" actId="20577"/>
          <ac:spMkLst>
            <pc:docMk/>
            <pc:sldMk cId="1420809689" sldId="1455"/>
            <ac:spMk id="6" creationId="{1B87C5A3-566D-44DD-BC37-94DAF63EC9D2}"/>
          </ac:spMkLst>
        </pc:spChg>
        <pc:spChg chg="add mod">
          <ac:chgData name="Daniel Kops" userId="89bb4887-0d96-4749-a719-a73ae3625c92" providerId="ADAL" clId="{B19ADE03-F3C1-4CC5-A83E-8598B1B1B22D}" dt="2021-07-05T13:37:03.175" v="1087" actId="1076"/>
          <ac:spMkLst>
            <pc:docMk/>
            <pc:sldMk cId="1420809689" sldId="1455"/>
            <ac:spMk id="7" creationId="{BCE99B1F-1B50-4BBB-9A1A-3344A25A3E56}"/>
          </ac:spMkLst>
        </pc:spChg>
        <pc:spChg chg="del">
          <ac:chgData name="Daniel Kops" userId="89bb4887-0d96-4749-a719-a73ae3625c92" providerId="ADAL" clId="{B19ADE03-F3C1-4CC5-A83E-8598B1B1B22D}" dt="2021-07-05T12:54:46.521" v="747" actId="478"/>
          <ac:spMkLst>
            <pc:docMk/>
            <pc:sldMk cId="1420809689" sldId="1455"/>
            <ac:spMk id="12" creationId="{00000000-0000-0000-0000-000000000000}"/>
          </ac:spMkLst>
        </pc:spChg>
        <pc:graphicFrameChg chg="del">
          <ac:chgData name="Daniel Kops" userId="89bb4887-0d96-4749-a719-a73ae3625c92" providerId="ADAL" clId="{B19ADE03-F3C1-4CC5-A83E-8598B1B1B22D}" dt="2021-07-05T12:54:47.521" v="748" actId="478"/>
          <ac:graphicFrameMkLst>
            <pc:docMk/>
            <pc:sldMk cId="1420809689" sldId="1455"/>
            <ac:graphicFrameMk id="11" creationId="{00000000-0000-0000-0000-000000000000}"/>
          </ac:graphicFrameMkLst>
        </pc:graphicFrameChg>
        <pc:picChg chg="add mod">
          <ac:chgData name="Daniel Kops" userId="89bb4887-0d96-4749-a719-a73ae3625c92" providerId="ADAL" clId="{B19ADE03-F3C1-4CC5-A83E-8598B1B1B22D}" dt="2021-07-05T12:54:53.971" v="749"/>
          <ac:picMkLst>
            <pc:docMk/>
            <pc:sldMk cId="1420809689" sldId="1455"/>
            <ac:picMk id="8" creationId="{2E6704C9-580A-491D-AAC9-CBBB5B781291}"/>
          </ac:picMkLst>
        </pc:picChg>
      </pc:sldChg>
    </pc:docChg>
  </pc:docChgLst>
  <pc:docChgLst>
    <pc:chgData name="Matheus" userId="b5f2d3ef-67d8-471e-b683-51d884bb3d08" providerId="ADAL" clId="{AAF5FC02-9F55-45E2-BCC7-3342F51AB178}"/>
    <pc:docChg chg="undo custSel delSld modSld modSection">
      <pc:chgData name="Matheus" userId="b5f2d3ef-67d8-471e-b683-51d884bb3d08" providerId="ADAL" clId="{AAF5FC02-9F55-45E2-BCC7-3342F51AB178}" dt="2021-03-11T19:56:34.717" v="930" actId="20577"/>
      <pc:docMkLst>
        <pc:docMk/>
      </pc:docMkLst>
      <pc:sldChg chg="modSp mod">
        <pc:chgData name="Matheus" userId="b5f2d3ef-67d8-471e-b683-51d884bb3d08" providerId="ADAL" clId="{AAF5FC02-9F55-45E2-BCC7-3342F51AB178}" dt="2021-03-11T19:31:42.447" v="5" actId="20577"/>
        <pc:sldMkLst>
          <pc:docMk/>
          <pc:sldMk cId="1652522170" sldId="1342"/>
        </pc:sldMkLst>
        <pc:spChg chg="mod">
          <ac:chgData name="Matheus" userId="b5f2d3ef-67d8-471e-b683-51d884bb3d08" providerId="ADAL" clId="{AAF5FC02-9F55-45E2-BCC7-3342F51AB178}" dt="2021-03-11T19:31:42.447" v="5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Matheus" userId="b5f2d3ef-67d8-471e-b683-51d884bb3d08" providerId="ADAL" clId="{AAF5FC02-9F55-45E2-BCC7-3342F51AB178}" dt="2021-03-11T19:36:31.933" v="684" actId="20577"/>
        <pc:sldMkLst>
          <pc:docMk/>
          <pc:sldMk cId="3384736482" sldId="1415"/>
        </pc:sldMkLst>
        <pc:spChg chg="mod">
          <ac:chgData name="Matheus" userId="b5f2d3ef-67d8-471e-b683-51d884bb3d08" providerId="ADAL" clId="{AAF5FC02-9F55-45E2-BCC7-3342F51AB178}" dt="2021-03-11T19:36:31.933" v="684" actId="20577"/>
          <ac:spMkLst>
            <pc:docMk/>
            <pc:sldMk cId="3384736482" sldId="1415"/>
            <ac:spMk id="505" creationId="{297C8EBD-2AEE-450B-99BC-1D7B409A44B7}"/>
          </ac:spMkLst>
        </pc:spChg>
      </pc:sldChg>
      <pc:sldChg chg="modSp mod">
        <pc:chgData name="Matheus" userId="b5f2d3ef-67d8-471e-b683-51d884bb3d08" providerId="ADAL" clId="{AAF5FC02-9F55-45E2-BCC7-3342F51AB178}" dt="2021-03-11T19:54:21.705" v="752" actId="1076"/>
        <pc:sldMkLst>
          <pc:docMk/>
          <pc:sldMk cId="1078408690" sldId="1417"/>
        </pc:sldMkLst>
        <pc:spChg chg="mod">
          <ac:chgData name="Matheus" userId="b5f2d3ef-67d8-471e-b683-51d884bb3d08" providerId="ADAL" clId="{AAF5FC02-9F55-45E2-BCC7-3342F51AB178}" dt="2021-03-11T19:54:21.705" v="752" actId="1076"/>
          <ac:spMkLst>
            <pc:docMk/>
            <pc:sldMk cId="1078408690" sldId="1417"/>
            <ac:spMk id="12" creationId="{DC0E1C92-D8AE-4A4B-8E7D-9DD9145D36A7}"/>
          </ac:spMkLst>
        </pc:spChg>
        <pc:spChg chg="mod">
          <ac:chgData name="Matheus" userId="b5f2d3ef-67d8-471e-b683-51d884bb3d08" providerId="ADAL" clId="{AAF5FC02-9F55-45E2-BCC7-3342F51AB178}" dt="2021-03-11T19:54:20.595" v="751" actId="1076"/>
          <ac:spMkLst>
            <pc:docMk/>
            <pc:sldMk cId="1078408690" sldId="1417"/>
            <ac:spMk id="505" creationId="{297C8EBD-2AEE-450B-99BC-1D7B409A44B7}"/>
          </ac:spMkLst>
        </pc:spChg>
      </pc:sldChg>
      <pc:sldChg chg="modSp mod">
        <pc:chgData name="Matheus" userId="b5f2d3ef-67d8-471e-b683-51d884bb3d08" providerId="ADAL" clId="{AAF5FC02-9F55-45E2-BCC7-3342F51AB178}" dt="2021-03-11T19:56:34.717" v="930" actId="20577"/>
        <pc:sldMkLst>
          <pc:docMk/>
          <pc:sldMk cId="3859973978" sldId="1419"/>
        </pc:sldMkLst>
        <pc:spChg chg="mod">
          <ac:chgData name="Matheus" userId="b5f2d3ef-67d8-471e-b683-51d884bb3d08" providerId="ADAL" clId="{AAF5FC02-9F55-45E2-BCC7-3342F51AB178}" dt="2021-03-11T19:56:34.717" v="930" actId="20577"/>
          <ac:spMkLst>
            <pc:docMk/>
            <pc:sldMk cId="3859973978" sldId="1419"/>
            <ac:spMk id="5" creationId="{3B21C6C5-6D1D-47DA-8E05-8BDE2B0E136B}"/>
          </ac:spMkLst>
        </pc:spChg>
        <pc:graphicFrameChg chg="mod">
          <ac:chgData name="Matheus" userId="b5f2d3ef-67d8-471e-b683-51d884bb3d08" providerId="ADAL" clId="{AAF5FC02-9F55-45E2-BCC7-3342F51AB178}" dt="2021-03-11T19:55:58.757" v="761" actId="1076"/>
          <ac:graphicFrameMkLst>
            <pc:docMk/>
            <pc:sldMk cId="3859973978" sldId="1419"/>
            <ac:graphicFrameMk id="8" creationId="{ABE46BDD-2270-4378-A290-30FB0AE900A3}"/>
          </ac:graphicFrameMkLst>
        </pc:graphicFrameChg>
      </pc:sldChg>
      <pc:sldChg chg="del">
        <pc:chgData name="Matheus" userId="b5f2d3ef-67d8-471e-b683-51d884bb3d08" providerId="ADAL" clId="{AAF5FC02-9F55-45E2-BCC7-3342F51AB178}" dt="2021-03-11T19:56:10.751" v="773" actId="47"/>
        <pc:sldMkLst>
          <pc:docMk/>
          <pc:sldMk cId="156918174" sldId="1420"/>
        </pc:sldMkLst>
      </pc:sldChg>
    </pc:docChg>
  </pc:docChgLst>
  <pc:docChgLst>
    <pc:chgData name="Daniel Kops" userId="89bb4887-0d96-4749-a719-a73ae3625c92" providerId="ADAL" clId="{6A819B68-1F06-4FBC-8317-BE1AF1351512}"/>
    <pc:docChg chg="undo custSel addSld delSld modSld modSection">
      <pc:chgData name="Daniel Kops" userId="89bb4887-0d96-4749-a719-a73ae3625c92" providerId="ADAL" clId="{6A819B68-1F06-4FBC-8317-BE1AF1351512}" dt="2021-03-08T19:43:39.406" v="2436" actId="20577"/>
      <pc:docMkLst>
        <pc:docMk/>
      </pc:docMkLst>
      <pc:sldChg chg="modSp mod">
        <pc:chgData name="Daniel Kops" userId="89bb4887-0d96-4749-a719-a73ae3625c92" providerId="ADAL" clId="{6A819B68-1F06-4FBC-8317-BE1AF1351512}" dt="2021-03-03T00:25:36.772" v="1851" actId="20577"/>
        <pc:sldMkLst>
          <pc:docMk/>
          <pc:sldMk cId="0" sldId="749"/>
        </pc:sldMkLst>
        <pc:spChg chg="mod">
          <ac:chgData name="Daniel Kops" userId="89bb4887-0d96-4749-a719-a73ae3625c92" providerId="ADAL" clId="{6A819B68-1F06-4FBC-8317-BE1AF1351512}" dt="2021-03-03T00:25:36.772" v="1851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del mod">
        <pc:chgData name="Daniel Kops" userId="89bb4887-0d96-4749-a719-a73ae3625c92" providerId="ADAL" clId="{6A819B68-1F06-4FBC-8317-BE1AF1351512}" dt="2021-03-02T23:35:27.184" v="618" actId="47"/>
        <pc:sldMkLst>
          <pc:docMk/>
          <pc:sldMk cId="660923624" sldId="1315"/>
        </pc:sldMkLst>
        <pc:spChg chg="mod">
          <ac:chgData name="Daniel Kops" userId="89bb4887-0d96-4749-a719-a73ae3625c92" providerId="ADAL" clId="{6A819B68-1F06-4FBC-8317-BE1AF1351512}" dt="2021-03-02T23:34:58.777" v="599" actId="6549"/>
          <ac:spMkLst>
            <pc:docMk/>
            <pc:sldMk cId="660923624" sldId="1315"/>
            <ac:spMk id="505" creationId="{297C8EBD-2AEE-450B-99BC-1D7B409A44B7}"/>
          </ac:spMkLst>
        </pc:spChg>
      </pc:sldChg>
      <pc:sldChg chg="modSp mod">
        <pc:chgData name="Daniel Kops" userId="89bb4887-0d96-4749-a719-a73ae3625c92" providerId="ADAL" clId="{6A819B68-1F06-4FBC-8317-BE1AF1351512}" dt="2021-03-03T00:28:14.467" v="1904" actId="1037"/>
        <pc:sldMkLst>
          <pc:docMk/>
          <pc:sldMk cId="3275463655" sldId="1317"/>
        </pc:sldMkLst>
        <pc:spChg chg="mod">
          <ac:chgData name="Daniel Kops" userId="89bb4887-0d96-4749-a719-a73ae3625c92" providerId="ADAL" clId="{6A819B68-1F06-4FBC-8317-BE1AF1351512}" dt="2021-03-03T00:28:14.467" v="1904" actId="1037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6A819B68-1F06-4FBC-8317-BE1AF1351512}" dt="2021-03-03T00:28:10.080" v="1870" actId="1076"/>
          <ac:graphicFrameMkLst>
            <pc:docMk/>
            <pc:sldMk cId="3275463655" sldId="1317"/>
            <ac:graphicFrameMk id="5" creationId="{ABA88CA9-02F4-4CCD-BE70-18B0634F9C75}"/>
          </ac:graphicFrameMkLst>
        </pc:graphicFrameChg>
      </pc:sldChg>
      <pc:sldChg chg="addSp delSp modSp mod">
        <pc:chgData name="Daniel Kops" userId="89bb4887-0d96-4749-a719-a73ae3625c92" providerId="ADAL" clId="{6A819B68-1F06-4FBC-8317-BE1AF1351512}" dt="2021-03-02T23:17:27.327" v="467" actId="114"/>
        <pc:sldMkLst>
          <pc:docMk/>
          <pc:sldMk cId="2213664845" sldId="1321"/>
        </pc:sldMkLst>
        <pc:spChg chg="mod">
          <ac:chgData name="Daniel Kops" userId="89bb4887-0d96-4749-a719-a73ae3625c92" providerId="ADAL" clId="{6A819B68-1F06-4FBC-8317-BE1AF1351512}" dt="2021-03-02T23:15:17.230" v="412" actId="1036"/>
          <ac:spMkLst>
            <pc:docMk/>
            <pc:sldMk cId="2213664845" sldId="1321"/>
            <ac:spMk id="54" creationId="{D06D17B8-5110-477A-9971-15D77C1B44F7}"/>
          </ac:spMkLst>
        </pc:spChg>
        <pc:spChg chg="mod">
          <ac:chgData name="Daniel Kops" userId="89bb4887-0d96-4749-a719-a73ae3625c92" providerId="ADAL" clId="{6A819B68-1F06-4FBC-8317-BE1AF1351512}" dt="2021-03-02T23:15:37.374" v="420" actId="1038"/>
          <ac:spMkLst>
            <pc:docMk/>
            <pc:sldMk cId="2213664845" sldId="1321"/>
            <ac:spMk id="55" creationId="{353403C2-2C05-477B-AA05-C87BF2FE6DEB}"/>
          </ac:spMkLst>
        </pc:spChg>
        <pc:spChg chg="add mod">
          <ac:chgData name="Daniel Kops" userId="89bb4887-0d96-4749-a719-a73ae3625c92" providerId="ADAL" clId="{6A819B68-1F06-4FBC-8317-BE1AF1351512}" dt="2021-03-02T23:15:05.040" v="403"/>
          <ac:spMkLst>
            <pc:docMk/>
            <pc:sldMk cId="2213664845" sldId="1321"/>
            <ac:spMk id="56" creationId="{4F181F8D-ABDE-43DA-9B73-599E9C814152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6A819B68-1F06-4FBC-8317-BE1AF1351512}" dt="2021-03-02T23:16:16.390" v="446" actId="1035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6A819B68-1F06-4FBC-8317-BE1AF1351512}" dt="2021-03-02T23:15:17.230" v="412" actId="1036"/>
          <ac:spMkLst>
            <pc:docMk/>
            <pc:sldMk cId="2213664845" sldId="1321"/>
            <ac:spMk id="391" creationId="{7F0D65E2-50B1-489C-A6CC-B5C0B70F72C3}"/>
          </ac:spMkLst>
        </pc:spChg>
        <pc:spChg chg="del mod">
          <ac:chgData name="Daniel Kops" userId="89bb4887-0d96-4749-a719-a73ae3625c92" providerId="ADAL" clId="{6A819B68-1F06-4FBC-8317-BE1AF1351512}" dt="2021-03-02T23:15:04.660" v="402" actId="21"/>
          <ac:spMkLst>
            <pc:docMk/>
            <pc:sldMk cId="2213664845" sldId="1321"/>
            <ac:spMk id="392" creationId="{F75F967D-0174-43CB-B340-E99F9CB8BEC7}"/>
          </ac:spMkLst>
        </pc:spChg>
        <pc:spChg chg="mod">
          <ac:chgData name="Daniel Kops" userId="89bb4887-0d96-4749-a719-a73ae3625c92" providerId="ADAL" clId="{6A819B68-1F06-4FBC-8317-BE1AF1351512}" dt="2021-03-02T23:17:18.715" v="463" actId="208"/>
          <ac:spMkLst>
            <pc:docMk/>
            <pc:sldMk cId="2213664845" sldId="1321"/>
            <ac:spMk id="393" creationId="{57AFD584-C3B4-4220-AC80-4B7646D515CA}"/>
          </ac:spMkLst>
        </pc:spChg>
        <pc:spChg chg="mod">
          <ac:chgData name="Daniel Kops" userId="89bb4887-0d96-4749-a719-a73ae3625c92" providerId="ADAL" clId="{6A819B68-1F06-4FBC-8317-BE1AF1351512}" dt="2021-03-02T23:17:20.897" v="465" actId="208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6A819B68-1F06-4FBC-8317-BE1AF1351512}" dt="2021-03-02T23:17:25.245" v="466" actId="11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396" creationId="{2C4A654F-F0F7-4F6B-BE02-C5635C2083A5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0" creationId="{3A6CCA59-C2ED-4B21-8ABB-394649396524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1" creationId="{56D56C58-9459-42B7-BCAC-05866F86812A}"/>
          </ac:spMkLst>
        </pc:spChg>
        <pc:spChg chg="mod">
          <ac:chgData name="Daniel Kops" userId="89bb4887-0d96-4749-a719-a73ae3625c92" providerId="ADAL" clId="{6A819B68-1F06-4FBC-8317-BE1AF1351512}" dt="2021-03-02T23:15:33.782" v="417" actId="1035"/>
          <ac:spMkLst>
            <pc:docMk/>
            <pc:sldMk cId="2213664845" sldId="1321"/>
            <ac:spMk id="403" creationId="{45BCC31E-A046-4424-A115-4932E5020388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4" creationId="{7FA0C04A-6F32-43BF-B614-ED669BCA6DFF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5" creationId="{4F91F2B4-FEBD-4E84-AC3C-51D8A4C45E2F}"/>
          </ac:spMkLst>
        </pc:spChg>
        <pc:spChg chg="mod">
          <ac:chgData name="Daniel Kops" userId="89bb4887-0d96-4749-a719-a73ae3625c92" providerId="ADAL" clId="{6A819B68-1F06-4FBC-8317-BE1AF1351512}" dt="2021-03-02T23:17:17.882" v="462" actId="208"/>
          <ac:spMkLst>
            <pc:docMk/>
            <pc:sldMk cId="2213664845" sldId="1321"/>
            <ac:spMk id="406" creationId="{DB380252-8047-488F-AC2D-FD3E64FA2353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7" creationId="{8E087595-4DC2-4577-BFE1-19F895F92BDC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8" creationId="{119227F0-DA64-434F-A26E-6C7FE9E9C1E5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9" creationId="{A5009677-BF98-41FB-AA3D-E7944E39910E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0" creationId="{A0BE2DBD-A5E9-46FD-8075-9BB2ED69CDA9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1" creationId="{4A41440F-5ED4-4479-8B08-2984A5503E7B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2" creationId="{2AE4CE7B-E388-4D88-8BB1-C6E1DA6DB231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3" creationId="{FAB8CAE0-BFAF-418F-B515-A0AC4540BD67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4" creationId="{4B597CD9-F975-4617-8B0C-E28DF1C8E89B}"/>
          </ac:spMkLst>
        </pc:spChg>
        <pc:spChg chg="mod">
          <ac:chgData name="Daniel Kops" userId="89bb4887-0d96-4749-a719-a73ae3625c92" providerId="ADAL" clId="{6A819B68-1F06-4FBC-8317-BE1AF1351512}" dt="2021-03-02T23:16:23.250" v="453" actId="1037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9" creationId="{93E0BD17-2A81-4081-BE35-EC13A12AE7A3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0" creationId="{A5C41771-E0E2-4832-91C6-23846F5DA67D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1" creationId="{4D4B4530-33B0-49F5-A248-E2DD0EB2C384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2" creationId="{E266C632-1A5B-4AA6-96B0-524B86F75807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6A819B68-1F06-4FBC-8317-BE1AF1351512}" dt="2021-03-02T23:16:20.046" v="452" actId="1035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8" creationId="{028D4E97-D8C9-46DA-8BF9-0B7A93E78822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9" creationId="{D9020246-2596-4F08-AB45-BFA9319C6D72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0" creationId="{A6DAE08D-B3F5-4FBA-AC8B-3DE2AAB43036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1" creationId="{DADD42E6-A15C-44AF-9633-1FAAA459DE7D}"/>
          </ac:spMkLst>
        </pc:spChg>
        <pc:spChg chg="mod">
          <ac:chgData name="Daniel Kops" userId="89bb4887-0d96-4749-a719-a73ae3625c92" providerId="ADAL" clId="{6A819B68-1F06-4FBC-8317-BE1AF1351512}" dt="2021-03-02T23:15:17.230" v="412" actId="1036"/>
          <ac:spMkLst>
            <pc:docMk/>
            <pc:sldMk cId="2213664845" sldId="1321"/>
            <ac:spMk id="433" creationId="{503B9F40-5758-4227-97EC-BDB7AC947A26}"/>
          </ac:spMkLst>
        </pc:spChg>
        <pc:spChg chg="mod">
          <ac:chgData name="Daniel Kops" userId="89bb4887-0d96-4749-a719-a73ae3625c92" providerId="ADAL" clId="{6A819B68-1F06-4FBC-8317-BE1AF1351512}" dt="2021-03-02T23:17:27.327" v="467" actId="114"/>
          <ac:spMkLst>
            <pc:docMk/>
            <pc:sldMk cId="2213664845" sldId="1321"/>
            <ac:spMk id="436" creationId="{72AA53C9-8A01-44EA-8CCA-B55746DAAC00}"/>
          </ac:spMkLst>
        </pc:spChg>
        <pc:spChg chg="mod">
          <ac:chgData name="Daniel Kops" userId="89bb4887-0d96-4749-a719-a73ae3625c92" providerId="ADAL" clId="{6A819B68-1F06-4FBC-8317-BE1AF1351512}" dt="2021-03-02T23:15:39.644" v="422" actId="1035"/>
          <ac:spMkLst>
            <pc:docMk/>
            <pc:sldMk cId="2213664845" sldId="1321"/>
            <ac:spMk id="437" creationId="{40228BB2-6E17-4856-87C6-B1C5DEB6E2DA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8" creationId="{5A828003-26E4-4AC3-AACF-183F35311694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9" creationId="{D1B8D993-B039-45D6-9B24-C16E447A069C}"/>
          </ac:spMkLst>
        </pc:spChg>
        <pc:spChg chg="mod">
          <ac:chgData name="Daniel Kops" userId="89bb4887-0d96-4749-a719-a73ae3625c92" providerId="ADAL" clId="{6A819B68-1F06-4FBC-8317-BE1AF1351512}" dt="2021-03-02T23:17:13.931" v="460" actId="207"/>
          <ac:spMkLst>
            <pc:docMk/>
            <pc:sldMk cId="2213664845" sldId="1321"/>
            <ac:spMk id="442" creationId="{2F78900C-D83B-49D0-B00F-9FDC29BE918A}"/>
          </ac:spMkLst>
        </pc:spChg>
        <pc:spChg chg="mod">
          <ac:chgData name="Daniel Kops" userId="89bb4887-0d96-4749-a719-a73ae3625c92" providerId="ADAL" clId="{6A819B68-1F06-4FBC-8317-BE1AF1351512}" dt="2021-03-02T23:17:19.860" v="464" actId="208"/>
          <ac:spMkLst>
            <pc:docMk/>
            <pc:sldMk cId="2213664845" sldId="1321"/>
            <ac:spMk id="443" creationId="{DEDD5689-8517-40C6-8235-517C2BA38A54}"/>
          </ac:spMkLst>
        </pc:spChg>
      </pc:sldChg>
      <pc:sldChg chg="modSp mod">
        <pc:chgData name="Daniel Kops" userId="89bb4887-0d96-4749-a719-a73ae3625c92" providerId="ADAL" clId="{6A819B68-1F06-4FBC-8317-BE1AF1351512}" dt="2021-03-08T19:37:24.147" v="2364" actId="1076"/>
        <pc:sldMkLst>
          <pc:docMk/>
          <pc:sldMk cId="3064054227" sldId="1333"/>
        </pc:sldMkLst>
        <pc:spChg chg="mod">
          <ac:chgData name="Daniel Kops" userId="89bb4887-0d96-4749-a719-a73ae3625c92" providerId="ADAL" clId="{6A819B68-1F06-4FBC-8317-BE1AF1351512}" dt="2021-03-03T00:34:05.289" v="1971" actId="13926"/>
          <ac:spMkLst>
            <pc:docMk/>
            <pc:sldMk cId="3064054227" sldId="1333"/>
            <ac:spMk id="5" creationId="{F6EB8B2E-CCE7-4EE0-B3FF-DB0219BC350B}"/>
          </ac:spMkLst>
        </pc:spChg>
        <pc:graphicFrameChg chg="mod modGraphic">
          <ac:chgData name="Daniel Kops" userId="89bb4887-0d96-4749-a719-a73ae3625c92" providerId="ADAL" clId="{6A819B68-1F06-4FBC-8317-BE1AF1351512}" dt="2021-03-08T19:37:24.147" v="2364" actId="1076"/>
          <ac:graphicFrameMkLst>
            <pc:docMk/>
            <pc:sldMk cId="3064054227" sldId="1333"/>
            <ac:graphicFrameMk id="3" creationId="{00000000-0000-0000-0000-000000000000}"/>
          </ac:graphicFrameMkLst>
        </pc:graphicFrameChg>
        <pc:graphicFrameChg chg="modGraphic">
          <ac:chgData name="Daniel Kops" userId="89bb4887-0d96-4749-a719-a73ae3625c92" providerId="ADAL" clId="{6A819B68-1F06-4FBC-8317-BE1AF1351512}" dt="2021-03-03T00:34:03.138" v="1970" actId="13926"/>
          <ac:graphicFrameMkLst>
            <pc:docMk/>
            <pc:sldMk cId="3064054227" sldId="1333"/>
            <ac:graphicFrameMk id="6" creationId="{00000000-0000-0000-0000-000000000000}"/>
          </ac:graphicFrameMkLst>
        </pc:graphicFrameChg>
      </pc:sldChg>
      <pc:sldChg chg="modSp del mod">
        <pc:chgData name="Daniel Kops" userId="89bb4887-0d96-4749-a719-a73ae3625c92" providerId="ADAL" clId="{6A819B68-1F06-4FBC-8317-BE1AF1351512}" dt="2021-03-03T00:48:36.307" v="2056" actId="47"/>
        <pc:sldMkLst>
          <pc:docMk/>
          <pc:sldMk cId="3285528555" sldId="1334"/>
        </pc:sldMkLst>
        <pc:spChg chg="mod">
          <ac:chgData name="Daniel Kops" userId="89bb4887-0d96-4749-a719-a73ae3625c92" providerId="ADAL" clId="{6A819B68-1F06-4FBC-8317-BE1AF1351512}" dt="2021-03-03T00:47:23.936" v="2037" actId="14100"/>
          <ac:spMkLst>
            <pc:docMk/>
            <pc:sldMk cId="3285528555" sldId="1334"/>
            <ac:spMk id="4" creationId="{36E95EF2-CA95-412B-A63B-D03ABF2669EB}"/>
          </ac:spMkLst>
        </pc:spChg>
      </pc:sldChg>
      <pc:sldChg chg="addSp delSp modSp mod">
        <pc:chgData name="Daniel Kops" userId="89bb4887-0d96-4749-a719-a73ae3625c92" providerId="ADAL" clId="{6A819B68-1F06-4FBC-8317-BE1AF1351512}" dt="2021-03-02T23:20:05.940" v="542"/>
        <pc:sldMkLst>
          <pc:docMk/>
          <pc:sldMk cId="1955048611" sldId="1338"/>
        </pc:sldMkLst>
        <pc:spChg chg="del">
          <ac:chgData name="Daniel Kops" userId="89bb4887-0d96-4749-a719-a73ae3625c92" providerId="ADAL" clId="{6A819B68-1F06-4FBC-8317-BE1AF1351512}" dt="2021-03-02T23:18:00.959" v="500" actId="478"/>
          <ac:spMkLst>
            <pc:docMk/>
            <pc:sldMk cId="1955048611" sldId="1338"/>
            <ac:spMk id="2" creationId="{CBFADFC0-A002-834D-BDDC-65D7E0A7F082}"/>
          </ac:spMkLst>
        </pc:spChg>
        <pc:spChg chg="add del mod">
          <ac:chgData name="Daniel Kops" userId="89bb4887-0d96-4749-a719-a73ae3625c92" providerId="ADAL" clId="{6A819B68-1F06-4FBC-8317-BE1AF1351512}" dt="2021-03-02T23:18:01.832" v="501" actId="478"/>
          <ac:spMkLst>
            <pc:docMk/>
            <pc:sldMk cId="1955048611" sldId="1338"/>
            <ac:spMk id="4" creationId="{11E60F63-65FC-4BC7-A90F-C5C02FE5DF26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15" creationId="{4A3D82EA-5357-4DF4-93F2-71B0B31F07F2}"/>
          </ac:spMkLst>
        </pc:spChg>
        <pc:spChg chg="del mod">
          <ac:chgData name="Daniel Kops" userId="89bb4887-0d96-4749-a719-a73ae3625c92" providerId="ADAL" clId="{6A819B68-1F06-4FBC-8317-BE1AF1351512}" dt="2021-03-02T23:19:37.431" v="536" actId="478"/>
          <ac:spMkLst>
            <pc:docMk/>
            <pc:sldMk cId="1955048611" sldId="1338"/>
            <ac:spMk id="16" creationId="{653D1A70-A421-413D-9B4C-3D94A888F5B8}"/>
          </ac:spMkLst>
        </pc:spChg>
        <pc:spChg chg="mod">
          <ac:chgData name="Daniel Kops" userId="89bb4887-0d96-4749-a719-a73ae3625c92" providerId="ADAL" clId="{6A819B68-1F06-4FBC-8317-BE1AF1351512}" dt="2021-03-02T23:19:27.967" v="534" actId="20577"/>
          <ac:spMkLst>
            <pc:docMk/>
            <pc:sldMk cId="1955048611" sldId="1338"/>
            <ac:spMk id="26" creationId="{9A146BBB-C567-4381-8FAC-7410FEE22C4C}"/>
          </ac:spMkLst>
        </pc:spChg>
        <pc:spChg chg="mod">
          <ac:chgData name="Daniel Kops" userId="89bb4887-0d96-4749-a719-a73ae3625c92" providerId="ADAL" clId="{6A819B68-1F06-4FBC-8317-BE1AF1351512}" dt="2021-03-02T23:18:50.397" v="526" actId="113"/>
          <ac:spMkLst>
            <pc:docMk/>
            <pc:sldMk cId="1955048611" sldId="1338"/>
            <ac:spMk id="27" creationId="{7243D6CF-16BF-4854-8E59-208622CE8BC9}"/>
          </ac:spMkLst>
        </pc:spChg>
        <pc:spChg chg="del mod">
          <ac:chgData name="Daniel Kops" userId="89bb4887-0d96-4749-a719-a73ae3625c92" providerId="ADAL" clId="{6A819B68-1F06-4FBC-8317-BE1AF1351512}" dt="2021-03-02T23:18:59.314" v="530" actId="478"/>
          <ac:spMkLst>
            <pc:docMk/>
            <pc:sldMk cId="1955048611" sldId="1338"/>
            <ac:spMk id="30" creationId="{76A20E84-3233-4C02-9A51-F98136DC013E}"/>
          </ac:spMkLst>
        </pc:spChg>
        <pc:spChg chg="del mod">
          <ac:chgData name="Daniel Kops" userId="89bb4887-0d96-4749-a719-a73ae3625c92" providerId="ADAL" clId="{6A819B68-1F06-4FBC-8317-BE1AF1351512}" dt="2021-03-02T23:19:09.035" v="533" actId="478"/>
          <ac:spMkLst>
            <pc:docMk/>
            <pc:sldMk cId="1955048611" sldId="1338"/>
            <ac:spMk id="31" creationId="{4F709ADB-9260-4CE8-BADD-A8F455735D36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33" creationId="{6437A096-EC0F-4253-B52E-6532E0BC1E21}"/>
          </ac:spMkLst>
        </pc:spChg>
        <pc:spChg chg="del mod">
          <ac:chgData name="Daniel Kops" userId="89bb4887-0d96-4749-a719-a73ae3625c92" providerId="ADAL" clId="{6A819B68-1F06-4FBC-8317-BE1AF1351512}" dt="2021-03-02T23:19:32.425" v="535" actId="478"/>
          <ac:spMkLst>
            <pc:docMk/>
            <pc:sldMk cId="1955048611" sldId="1338"/>
            <ac:spMk id="34" creationId="{7A02AD72-E610-405C-B161-6FDF23026062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5" creationId="{3BF9A9A1-47FA-456E-9D48-C42CDD17E014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6" creationId="{2C73C73B-72D1-46B7-8B85-011F196DFAE2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8" creationId="{EA6EBB7D-309A-4342-B9B8-4705CFB576C8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9" creationId="{7DFD58C2-001B-4EA3-8355-7EA566A9B78D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40" creationId="{33506AF1-D44E-4440-9D6D-3C896E542526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41" creationId="{A7C2D635-8788-49CC-8EE3-3F0EF141567E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43" creationId="{470CE43B-3425-4E5A-B597-2F54D4BC0BC4}"/>
          </ac:spMkLst>
        </pc:spChg>
        <pc:spChg chg="del mod">
          <ac:chgData name="Daniel Kops" userId="89bb4887-0d96-4749-a719-a73ae3625c92" providerId="ADAL" clId="{6A819B68-1F06-4FBC-8317-BE1AF1351512}" dt="2021-03-02T23:20:05.639" v="541" actId="21"/>
          <ac:spMkLst>
            <pc:docMk/>
            <pc:sldMk cId="1955048611" sldId="1338"/>
            <ac:spMk id="44" creationId="{9650E704-0355-48CA-91EB-F1DBAC004C26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46" creationId="{28E10105-A974-484F-B954-33B56D7B7573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48" creationId="{4D30C00C-603E-481C-A33D-6CAF7EF5631F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50" creationId="{C5F28A8E-D636-4E7E-8190-1E6209F8FC2B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52" creationId="{AC1A464D-7E8A-4F25-8C61-DD08776BF832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54" creationId="{D34B77AC-C69C-41C7-AE0E-4C52C0E5973A}"/>
          </ac:spMkLst>
        </pc:spChg>
        <pc:spChg chg="add mod">
          <ac:chgData name="Daniel Kops" userId="89bb4887-0d96-4749-a719-a73ae3625c92" providerId="ADAL" clId="{6A819B68-1F06-4FBC-8317-BE1AF1351512}" dt="2021-03-02T23:18:15.485" v="521" actId="20577"/>
          <ac:spMkLst>
            <pc:docMk/>
            <pc:sldMk cId="1955048611" sldId="1338"/>
            <ac:spMk id="56" creationId="{4B4CEC5B-8285-493D-856F-7828DCD8B4F2}"/>
          </ac:spMkLst>
        </pc:spChg>
        <pc:spChg chg="add mod">
          <ac:chgData name="Daniel Kops" userId="89bb4887-0d96-4749-a719-a73ae3625c92" providerId="ADAL" clId="{6A819B68-1F06-4FBC-8317-BE1AF1351512}" dt="2021-03-02T23:20:05.940" v="542"/>
          <ac:spMkLst>
            <pc:docMk/>
            <pc:sldMk cId="1955048611" sldId="1338"/>
            <ac:spMk id="59" creationId="{9258340A-8014-464E-9FD1-2CC10FE81B77}"/>
          </ac:spMkLst>
        </pc:sp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28" creationId="{93FD962C-6B15-4B4E-B633-0EF567A4BB5C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29" creationId="{17F91B46-185F-4E58-8F78-48D1FFFA3CBE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32" creationId="{D75DE7B9-1235-4A90-9FFB-8BC60B9EA7EB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37" creationId="{FB743A18-C361-4EEC-A7A5-9B342A19C29A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2" creationId="{6E9CC7AB-EE8D-438C-8490-4588DE0B2CA8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5" creationId="{81776852-7BE2-4D98-99BE-25EEFE145ADA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7" creationId="{99A31C37-18DC-4CD2-869E-E3FE7E5CE47F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9" creationId="{8BAB1249-C962-48D3-A68F-5E2DA9E5847C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1" creationId="{AA5E06B7-DCF4-4366-8106-0723077C1CF3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3" creationId="{44FBFE2D-B159-440E-97E8-78A69AB1A694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5" creationId="{869585A6-C7DE-4D63-B84B-67191DF4CA5E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7" creationId="{0F7AF58E-4F36-4032-AC03-8018E81F1D86}"/>
          </ac:cxnSpMkLst>
        </pc:cxnChg>
        <pc:cxnChg chg="add mod">
          <ac:chgData name="Daniel Kops" userId="89bb4887-0d96-4749-a719-a73ae3625c92" providerId="ADAL" clId="{6A819B68-1F06-4FBC-8317-BE1AF1351512}" dt="2021-03-02T23:20:04.228" v="540" actId="1076"/>
          <ac:cxnSpMkLst>
            <pc:docMk/>
            <pc:sldMk cId="1955048611" sldId="1338"/>
            <ac:cxnSpMk id="58" creationId="{99F7A80D-D17F-40D2-86A1-4FF5201075E9}"/>
          </ac:cxnSpMkLst>
        </pc:cxnChg>
      </pc:sldChg>
      <pc:sldChg chg="addSp delSp modSp mod">
        <pc:chgData name="Daniel Kops" userId="89bb4887-0d96-4749-a719-a73ae3625c92" providerId="ADAL" clId="{6A819B68-1F06-4FBC-8317-BE1AF1351512}" dt="2021-03-02T23:17:08.226" v="454" actId="207"/>
        <pc:sldMkLst>
          <pc:docMk/>
          <pc:sldMk cId="1487227126" sldId="1339"/>
        </pc:sldMkLst>
        <pc:spChg chg="mod">
          <ac:chgData name="Daniel Kops" userId="89bb4887-0d96-4749-a719-a73ae3625c92" providerId="ADAL" clId="{6A819B68-1F06-4FBC-8317-BE1AF1351512}" dt="2021-03-02T23:14:03.879" v="380" actId="207"/>
          <ac:spMkLst>
            <pc:docMk/>
            <pc:sldMk cId="1487227126" sldId="1339"/>
            <ac:spMk id="65" creationId="{EEAC8FC8-576E-40FF-87C7-493990BDF0C3}"/>
          </ac:spMkLst>
        </pc:spChg>
        <pc:spChg chg="del">
          <ac:chgData name="Daniel Kops" userId="89bb4887-0d96-4749-a719-a73ae3625c92" providerId="ADAL" clId="{6A819B68-1F06-4FBC-8317-BE1AF1351512}" dt="2021-03-02T23:00:57.060" v="1" actId="478"/>
          <ac:spMkLst>
            <pc:docMk/>
            <pc:sldMk cId="1487227126" sldId="1339"/>
            <ac:spMk id="66" creationId="{FE02D106-BA35-436E-8EFA-8D675E2492D7}"/>
          </ac:spMkLst>
        </pc:spChg>
        <pc:spChg chg="del">
          <ac:chgData name="Daniel Kops" userId="89bb4887-0d96-4749-a719-a73ae3625c92" providerId="ADAL" clId="{6A819B68-1F06-4FBC-8317-BE1AF1351512}" dt="2021-03-02T23:00:56.010" v="0" actId="478"/>
          <ac:spMkLst>
            <pc:docMk/>
            <pc:sldMk cId="1487227126" sldId="1339"/>
            <ac:spMk id="67" creationId="{B922056A-1E76-4A8A-9205-55C828226048}"/>
          </ac:spMkLst>
        </pc:spChg>
        <pc:spChg chg="del">
          <ac:chgData name="Daniel Kops" userId="89bb4887-0d96-4749-a719-a73ae3625c92" providerId="ADAL" clId="{6A819B68-1F06-4FBC-8317-BE1AF1351512}" dt="2021-03-02T23:00:58.060" v="2" actId="478"/>
          <ac:spMkLst>
            <pc:docMk/>
            <pc:sldMk cId="1487227126" sldId="1339"/>
            <ac:spMk id="68" creationId="{930AAAFC-F5AE-46DF-A1F9-BE857A8C620E}"/>
          </ac:spMkLst>
        </pc:spChg>
        <pc:spChg chg="del">
          <ac:chgData name="Daniel Kops" userId="89bb4887-0d96-4749-a719-a73ae3625c92" providerId="ADAL" clId="{6A819B68-1F06-4FBC-8317-BE1AF1351512}" dt="2021-03-02T23:00:58.830" v="3" actId="478"/>
          <ac:spMkLst>
            <pc:docMk/>
            <pc:sldMk cId="1487227126" sldId="1339"/>
            <ac:spMk id="69" creationId="{073B3278-F9FB-425A-A276-5D54DE88CA04}"/>
          </ac:spMkLst>
        </pc:spChg>
        <pc:spChg chg="del">
          <ac:chgData name="Daniel Kops" userId="89bb4887-0d96-4749-a719-a73ae3625c92" providerId="ADAL" clId="{6A819B68-1F06-4FBC-8317-BE1AF1351512}" dt="2021-03-02T23:01:02.562" v="6" actId="478"/>
          <ac:spMkLst>
            <pc:docMk/>
            <pc:sldMk cId="1487227126" sldId="1339"/>
            <ac:spMk id="70" creationId="{E2408466-2C82-4ADD-8B4C-04D95D7FF97F}"/>
          </ac:spMkLst>
        </pc:spChg>
        <pc:spChg chg="add del mod">
          <ac:chgData name="Daniel Kops" userId="89bb4887-0d96-4749-a719-a73ae3625c92" providerId="ADAL" clId="{6A819B68-1F06-4FBC-8317-BE1AF1351512}" dt="2021-03-02T23:09:41.820" v="264" actId="21"/>
          <ac:spMkLst>
            <pc:docMk/>
            <pc:sldMk cId="1487227126" sldId="1339"/>
            <ac:spMk id="71" creationId="{E64B365F-4414-4117-8719-7DD02E3C8EB5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3" creationId="{5EC8C943-FE44-4D3C-89D0-F3D6E252825D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4" creationId="{1852B2DB-C278-4D39-9CCC-69913205509F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6" creationId="{65438894-5CD1-4CF3-8799-2B8F3964417E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7" creationId="{292CE189-5D4E-4EFF-8792-FB3D0EE882D4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8" creationId="{CDA82B33-664B-418E-8506-C5DE8211FC30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9" creationId="{227924B8-F89A-4D26-B004-9F93753CECFA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0" creationId="{A177C509-58F4-4A8F-A7B9-DBA8A6B09511}"/>
          </ac:spMkLst>
        </pc:spChg>
        <pc:spChg chg="add mod">
          <ac:chgData name="Daniel Kops" userId="89bb4887-0d96-4749-a719-a73ae3625c92" providerId="ADAL" clId="{6A819B68-1F06-4FBC-8317-BE1AF1351512}" dt="2021-03-02T23:17:08.226" v="454" actId="207"/>
          <ac:spMkLst>
            <pc:docMk/>
            <pc:sldMk cId="1487227126" sldId="1339"/>
            <ac:spMk id="81" creationId="{444169BA-F0CB-4497-A6D7-64DA153998DC}"/>
          </ac:spMkLst>
        </pc:spChg>
        <pc:spChg chg="add del mod">
          <ac:chgData name="Daniel Kops" userId="89bb4887-0d96-4749-a719-a73ae3625c92" providerId="ADAL" clId="{6A819B68-1F06-4FBC-8317-BE1AF1351512}" dt="2021-03-02T23:13:18.710" v="374" actId="21"/>
          <ac:spMkLst>
            <pc:docMk/>
            <pc:sldMk cId="1487227126" sldId="1339"/>
            <ac:spMk id="82" creationId="{47CB8F00-DC9B-40EE-81A5-C5D2FEA2B417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3" creationId="{C1139366-CA68-4F1D-A8A8-80C2AB40698F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4" creationId="{1DDEEF75-DF03-4CEC-8DEB-351EADB98549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5" creationId="{15E0B2BF-1309-41C5-9D66-009CCCA081AC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6" creationId="{E5BFB130-51C3-43ED-BBFD-2FB0FC935CE5}"/>
          </ac:spMkLst>
        </pc:spChg>
        <pc:spChg chg="add mod">
          <ac:chgData name="Daniel Kops" userId="89bb4887-0d96-4749-a719-a73ae3625c92" providerId="ADAL" clId="{6A819B68-1F06-4FBC-8317-BE1AF1351512}" dt="2021-03-02T23:13:19.701" v="375"/>
          <ac:spMkLst>
            <pc:docMk/>
            <pc:sldMk cId="1487227126" sldId="1339"/>
            <ac:spMk id="87" creationId="{D8A0DF42-4B5C-4648-89FB-2DE0AD7499F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6" creationId="{D0AC8A90-686E-466C-8682-2C0AE6A7C033}"/>
          </ac:spMkLst>
        </pc:spChg>
        <pc:spChg chg="add del mod">
          <ac:chgData name="Daniel Kops" userId="89bb4887-0d96-4749-a719-a73ae3625c92" providerId="ADAL" clId="{6A819B68-1F06-4FBC-8317-BE1AF1351512}" dt="2021-03-02T23:09:57.762" v="273" actId="21"/>
          <ac:spMkLst>
            <pc:docMk/>
            <pc:sldMk cId="1487227126" sldId="1339"/>
            <ac:spMk id="357" creationId="{2B8CB685-DCB8-48EF-9E4D-68B79C24246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65" creationId="{AA326395-AE4C-454D-B426-437805A1C379}"/>
          </ac:spMkLst>
        </pc:spChg>
        <pc:spChg chg="del mod">
          <ac:chgData name="Daniel Kops" userId="89bb4887-0d96-4749-a719-a73ae3625c92" providerId="ADAL" clId="{6A819B68-1F06-4FBC-8317-BE1AF1351512}" dt="2021-03-02T23:09:49.711" v="270" actId="21"/>
          <ac:spMkLst>
            <pc:docMk/>
            <pc:sldMk cId="1487227126" sldId="1339"/>
            <ac:spMk id="366" creationId="{7A49F761-0C0D-427D-8EA1-D2237F9F188D}"/>
          </ac:spMkLst>
        </pc:spChg>
        <pc:spChg chg="del mod">
          <ac:chgData name="Daniel Kops" userId="89bb4887-0d96-4749-a719-a73ae3625c92" providerId="ADAL" clId="{6A819B68-1F06-4FBC-8317-BE1AF1351512}" dt="2021-03-02T23:09:48.167" v="268" actId="21"/>
          <ac:spMkLst>
            <pc:docMk/>
            <pc:sldMk cId="1487227126" sldId="1339"/>
            <ac:spMk id="367" creationId="{ABC9E396-BDDB-4518-98EA-D6AF8FCF9896}"/>
          </ac:spMkLst>
        </pc:spChg>
        <pc:spChg chg="del mod">
          <ac:chgData name="Daniel Kops" userId="89bb4887-0d96-4749-a719-a73ae3625c92" providerId="ADAL" clId="{6A819B68-1F06-4FBC-8317-BE1AF1351512}" dt="2021-03-02T23:09:45.624" v="266" actId="21"/>
          <ac:spMkLst>
            <pc:docMk/>
            <pc:sldMk cId="1487227126" sldId="1339"/>
            <ac:spMk id="368" creationId="{46E2CFFC-0B88-4995-9BB2-792AA4BA1574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7" creationId="{1852B2DB-C278-4D39-9CCC-69913205509F}"/>
          </ac:spMkLst>
        </pc:spChg>
        <pc:spChg chg="add del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8" creationId="{D3CC5E86-03E0-431D-9105-D14AA69D2EB9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9" creationId="{8A026150-43C4-4C3D-ABD2-DC4FA533A88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0" creationId="{6B88BAE5-92BD-49E4-A869-1159AE6B3551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1" creationId="{6E19047A-7940-47C9-92D7-112E86DA9DA2}"/>
          </ac:spMkLst>
        </pc:spChg>
        <pc:spChg chg="del mod">
          <ac:chgData name="Daniel Kops" userId="89bb4887-0d96-4749-a719-a73ae3625c92" providerId="ADAL" clId="{6A819B68-1F06-4FBC-8317-BE1AF1351512}" dt="2021-03-02T23:02:30.542" v="52" actId="478"/>
          <ac:spMkLst>
            <pc:docMk/>
            <pc:sldMk cId="1487227126" sldId="1339"/>
            <ac:spMk id="382" creationId="{48B12D9A-31B6-4105-ADD9-73571C0610A5}"/>
          </ac:spMkLst>
        </pc:spChg>
        <pc:spChg chg="del mod">
          <ac:chgData name="Daniel Kops" userId="89bb4887-0d96-4749-a719-a73ae3625c92" providerId="ADAL" clId="{6A819B68-1F06-4FBC-8317-BE1AF1351512}" dt="2021-03-02T23:02:30.542" v="52" actId="478"/>
          <ac:spMkLst>
            <pc:docMk/>
            <pc:sldMk cId="1487227126" sldId="1339"/>
            <ac:spMk id="383" creationId="{E93C3859-A9A4-477F-A35C-196E63CAFA9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5" creationId="{0FC3E8D3-6064-40CA-BF91-EE92CB040D12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6" creationId="{61659D55-DFD6-4BD6-ACFD-27CC9910FEE7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7" creationId="{EE262B77-7679-437E-8597-301FB1572735}"/>
          </ac:spMkLst>
        </pc:spChg>
        <pc:grpChg chg="mod">
          <ac:chgData name="Daniel Kops" userId="89bb4887-0d96-4749-a719-a73ae3625c92" providerId="ADAL" clId="{6A819B68-1F06-4FBC-8317-BE1AF1351512}" dt="2021-03-02T23:13:06.756" v="373" actId="1037"/>
          <ac:grpSpMkLst>
            <pc:docMk/>
            <pc:sldMk cId="1487227126" sldId="1339"/>
            <ac:grpSpMk id="338" creationId="{56E3E1C8-13BA-461A-8A78-A54AA2134D9A}"/>
          </ac:grpSpMkLst>
        </pc:grpChg>
        <pc:grpChg chg="mod">
          <ac:chgData name="Daniel Kops" userId="89bb4887-0d96-4749-a719-a73ae3625c92" providerId="ADAL" clId="{6A819B68-1F06-4FBC-8317-BE1AF1351512}" dt="2021-03-02T23:01:28.141" v="22" actId="207"/>
          <ac:grpSpMkLst>
            <pc:docMk/>
            <pc:sldMk cId="1487227126" sldId="1339"/>
            <ac:grpSpMk id="352" creationId="{4ADE8117-036E-49DE-8941-3069925D6CB8}"/>
          </ac:grpSpMkLst>
        </pc:grpChg>
        <pc:cxnChg chg="add 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75" creationId="{289BD0A5-793D-492C-BF66-B43C94B9AD1E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6A819B68-1F06-4FBC-8317-BE1AF1351512}" dt="2021-03-02T23:13:45.120" v="378" actId="208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6A819B68-1F06-4FBC-8317-BE1AF1351512}" dt="2021-03-02T23:13:44.206" v="377" actId="208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6A819B68-1F06-4FBC-8317-BE1AF1351512}" dt="2021-03-03T01:01:06.585" v="2345" actId="1038"/>
        <pc:sldMkLst>
          <pc:docMk/>
          <pc:sldMk cId="1414790898" sldId="1343"/>
        </pc:sldMkLst>
        <pc:spChg chg="mod">
          <ac:chgData name="Daniel Kops" userId="89bb4887-0d96-4749-a719-a73ae3625c92" providerId="ADAL" clId="{6A819B68-1F06-4FBC-8317-BE1AF1351512}" dt="2021-03-03T01:01:06.585" v="2345" actId="1038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6A819B68-1F06-4FBC-8317-BE1AF1351512}" dt="2021-03-03T00:23:22.206" v="1800" actId="1035"/>
        <pc:sldMkLst>
          <pc:docMk/>
          <pc:sldMk cId="409174816" sldId="1347"/>
        </pc:sldMkLst>
        <pc:spChg chg="mod">
          <ac:chgData name="Daniel Kops" userId="89bb4887-0d96-4749-a719-a73ae3625c92" providerId="ADAL" clId="{6A819B68-1F06-4FBC-8317-BE1AF1351512}" dt="2021-03-03T00:23:22.206" v="1800" actId="1035"/>
          <ac:spMkLst>
            <pc:docMk/>
            <pc:sldMk cId="409174816" sldId="1347"/>
            <ac:spMk id="8" creationId="{550DBF0B-AD19-4A05-A2BF-D385D53CA5C7}"/>
          </ac:spMkLst>
        </pc:spChg>
      </pc:sldChg>
      <pc:sldChg chg="addSp delSp modSp mod">
        <pc:chgData name="Daniel Kops" userId="89bb4887-0d96-4749-a719-a73ae3625c92" providerId="ADAL" clId="{6A819B68-1F06-4FBC-8317-BE1AF1351512}" dt="2021-03-08T19:38:33.597" v="2380" actId="20577"/>
        <pc:sldMkLst>
          <pc:docMk/>
          <pc:sldMk cId="2303788196" sldId="1350"/>
        </pc:sldMkLst>
        <pc:spChg chg="mod">
          <ac:chgData name="Daniel Kops" userId="89bb4887-0d96-4749-a719-a73ae3625c92" providerId="ADAL" clId="{6A819B68-1F06-4FBC-8317-BE1AF1351512}" dt="2021-03-08T19:38:33.597" v="2380" actId="20577"/>
          <ac:spMkLst>
            <pc:docMk/>
            <pc:sldMk cId="2303788196" sldId="1350"/>
            <ac:spMk id="6" creationId="{BD32CA9D-0C66-4FF6-BCA4-0A7A14CAF6CE}"/>
          </ac:spMkLst>
        </pc:spChg>
        <pc:graphicFrameChg chg="del mod">
          <ac:chgData name="Daniel Kops" userId="89bb4887-0d96-4749-a719-a73ae3625c92" providerId="ADAL" clId="{6A819B68-1F06-4FBC-8317-BE1AF1351512}" dt="2021-03-08T19:37:59.029" v="2367" actId="478"/>
          <ac:graphicFrameMkLst>
            <pc:docMk/>
            <pc:sldMk cId="2303788196" sldId="1350"/>
            <ac:graphicFrameMk id="2" creationId="{00000000-0000-0000-0000-000000000000}"/>
          </ac:graphicFrameMkLst>
        </pc:graphicFrameChg>
        <pc:graphicFrameChg chg="add mod">
          <ac:chgData name="Daniel Kops" userId="89bb4887-0d96-4749-a719-a73ae3625c92" providerId="ADAL" clId="{6A819B68-1F06-4FBC-8317-BE1AF1351512}" dt="2021-03-08T19:38:19.769" v="2376"/>
          <ac:graphicFrameMkLst>
            <pc:docMk/>
            <pc:sldMk cId="2303788196" sldId="1350"/>
            <ac:graphicFrameMk id="5" creationId="{00000000-0008-0000-0000-000002000000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8T19:42:11.645" v="2430" actId="20577"/>
        <pc:sldMkLst>
          <pc:docMk/>
          <pc:sldMk cId="3104445173" sldId="1365"/>
        </pc:sldMkLst>
        <pc:spChg chg="mod">
          <ac:chgData name="Daniel Kops" userId="89bb4887-0d96-4749-a719-a73ae3625c92" providerId="ADAL" clId="{6A819B68-1F06-4FBC-8317-BE1AF1351512}" dt="2021-03-08T19:42:11.645" v="2430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6A819B68-1F06-4FBC-8317-BE1AF1351512}" dt="2021-03-03T00:33:12.428" v="1968"/>
        <pc:sldMkLst>
          <pc:docMk/>
          <pc:sldMk cId="666382258" sldId="1374"/>
        </pc:sldMkLst>
        <pc:spChg chg="mod">
          <ac:chgData name="Daniel Kops" userId="89bb4887-0d96-4749-a719-a73ae3625c92" providerId="ADAL" clId="{6A819B68-1F06-4FBC-8317-BE1AF1351512}" dt="2021-03-03T00:32:31.946" v="1956" actId="1076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6A819B68-1F06-4FBC-8317-BE1AF1351512}" dt="2021-03-03T00:33:12.428" v="1968"/>
          <ac:graphicFrameMkLst>
            <pc:docMk/>
            <pc:sldMk cId="666382258" sldId="1374"/>
            <ac:graphicFrameMk id="5" creationId="{65219D75-E164-4412-85E8-BD19A6A1E76E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3T00:38:01.199" v="1975" actId="13926"/>
        <pc:sldMkLst>
          <pc:docMk/>
          <pc:sldMk cId="1747746632" sldId="1390"/>
        </pc:sldMkLst>
        <pc:spChg chg="mod">
          <ac:chgData name="Daniel Kops" userId="89bb4887-0d96-4749-a719-a73ae3625c92" providerId="ADAL" clId="{6A819B68-1F06-4FBC-8317-BE1AF1351512}" dt="2021-03-03T00:38:01.199" v="1975" actId="13926"/>
          <ac:spMkLst>
            <pc:docMk/>
            <pc:sldMk cId="1747746632" sldId="1390"/>
            <ac:spMk id="6" creationId="{AF8A94DE-7006-4FB2-8C06-C66400550462}"/>
          </ac:spMkLst>
        </pc:spChg>
        <pc:graphicFrameChg chg="modGraphic">
          <ac:chgData name="Daniel Kops" userId="89bb4887-0d96-4749-a719-a73ae3625c92" providerId="ADAL" clId="{6A819B68-1F06-4FBC-8317-BE1AF1351512}" dt="2021-03-03T00:37:56.868" v="1974" actId="1392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8T19:40:27.556" v="2397" actId="5793"/>
        <pc:sldMkLst>
          <pc:docMk/>
          <pc:sldMk cId="2218299428" sldId="1395"/>
        </pc:sldMkLst>
        <pc:spChg chg="mod">
          <ac:chgData name="Daniel Kops" userId="89bb4887-0d96-4749-a719-a73ae3625c92" providerId="ADAL" clId="{6A819B68-1F06-4FBC-8317-BE1AF1351512}" dt="2021-03-08T19:40:27.556" v="2397" actId="5793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6A819B68-1F06-4FBC-8317-BE1AF1351512}" dt="2021-03-08T19:40:05.947" v="2386"/>
          <ac:graphicFrameMkLst>
            <pc:docMk/>
            <pc:sldMk cId="2218299428" sldId="1395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8T19:41:43.519" v="2426" actId="255"/>
        <pc:sldMkLst>
          <pc:docMk/>
          <pc:sldMk cId="1844770847" sldId="1396"/>
        </pc:sldMkLst>
        <pc:spChg chg="mod">
          <ac:chgData name="Daniel Kops" userId="89bb4887-0d96-4749-a719-a73ae3625c92" providerId="ADAL" clId="{6A819B68-1F06-4FBC-8317-BE1AF1351512}" dt="2021-03-03T00:41:24.835" v="1982" actId="13926"/>
          <ac:spMkLst>
            <pc:docMk/>
            <pc:sldMk cId="1844770847" sldId="1396"/>
            <ac:spMk id="2" creationId="{FCA71363-1553-4D2E-B567-2351246C5E92}"/>
          </ac:spMkLst>
        </pc:spChg>
        <pc:spChg chg="mod">
          <ac:chgData name="Daniel Kops" userId="89bb4887-0d96-4749-a719-a73ae3625c92" providerId="ADAL" clId="{6A819B68-1F06-4FBC-8317-BE1AF1351512}" dt="2021-03-08T19:41:43.519" v="2426" actId="255"/>
          <ac:spMkLst>
            <pc:docMk/>
            <pc:sldMk cId="1844770847" sldId="1396"/>
            <ac:spMk id="5" creationId="{00000000-0000-0000-0000-000000000000}"/>
          </ac:spMkLst>
        </pc:spChg>
        <pc:graphicFrameChg chg="mod modGraphic">
          <ac:chgData name="Daniel Kops" userId="89bb4887-0d96-4749-a719-a73ae3625c92" providerId="ADAL" clId="{6A819B68-1F06-4FBC-8317-BE1AF1351512}" dt="2021-03-08T19:41:29.652" v="2415" actId="1037"/>
          <ac:graphicFrameMkLst>
            <pc:docMk/>
            <pc:sldMk cId="1844770847" sldId="1396"/>
            <ac:graphicFrameMk id="3" creationId="{00000000-0000-0000-0000-000000000000}"/>
          </ac:graphicFrameMkLst>
        </pc:graphicFrameChg>
        <pc:graphicFrameChg chg="modGraphic">
          <ac:chgData name="Daniel Kops" userId="89bb4887-0d96-4749-a719-a73ae3625c92" providerId="ADAL" clId="{6A819B68-1F06-4FBC-8317-BE1AF1351512}" dt="2021-03-03T00:41:21.426" v="1981" actId="13926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6A819B68-1F06-4FBC-8317-BE1AF1351512}" dt="2021-03-03T00:46:19.046" v="2005" actId="255"/>
        <pc:sldMkLst>
          <pc:docMk/>
          <pc:sldMk cId="4167678460" sldId="1411"/>
        </pc:sldMkLst>
        <pc:spChg chg="mod">
          <ac:chgData name="Daniel Kops" userId="89bb4887-0d96-4749-a719-a73ae3625c92" providerId="ADAL" clId="{6A819B68-1F06-4FBC-8317-BE1AF1351512}" dt="2021-03-03T00:44:14.363" v="1993" actId="1076"/>
          <ac:spMkLst>
            <pc:docMk/>
            <pc:sldMk cId="4167678460" sldId="1411"/>
            <ac:spMk id="2" creationId="{B5F23FB8-A076-4C30-838D-1E703B5A22E6}"/>
          </ac:spMkLst>
        </pc:spChg>
        <pc:spChg chg="del">
          <ac:chgData name="Daniel Kops" userId="89bb4887-0d96-4749-a719-a73ae3625c92" providerId="ADAL" clId="{6A819B68-1F06-4FBC-8317-BE1AF1351512}" dt="2021-03-03T00:45:35.926" v="1994" actId="478"/>
          <ac:spMkLst>
            <pc:docMk/>
            <pc:sldMk cId="4167678460" sldId="1411"/>
            <ac:spMk id="4" creationId="{CBFADFC0-A002-834D-BDDC-65D7E0A7F082}"/>
          </ac:spMkLst>
        </pc:spChg>
        <pc:spChg chg="add del mod">
          <ac:chgData name="Daniel Kops" userId="89bb4887-0d96-4749-a719-a73ae3625c92" providerId="ADAL" clId="{6A819B68-1F06-4FBC-8317-BE1AF1351512}" dt="2021-03-03T00:45:41.816" v="1996"/>
          <ac:spMkLst>
            <pc:docMk/>
            <pc:sldMk cId="4167678460" sldId="1411"/>
            <ac:spMk id="5" creationId="{BE17E7B5-A1CF-4458-B170-C42E642FB805}"/>
          </ac:spMkLst>
        </pc:spChg>
        <pc:spChg chg="add mod">
          <ac:chgData name="Daniel Kops" userId="89bb4887-0d96-4749-a719-a73ae3625c92" providerId="ADAL" clId="{6A819B68-1F06-4FBC-8317-BE1AF1351512}" dt="2021-03-03T00:46:19.046" v="2005" actId="255"/>
          <ac:spMkLst>
            <pc:docMk/>
            <pc:sldMk cId="4167678460" sldId="1411"/>
            <ac:spMk id="6" creationId="{1B87C5A3-566D-44DD-BC37-94DAF63EC9D2}"/>
          </ac:spMkLst>
        </pc:spChg>
        <pc:spChg chg="add del mod">
          <ac:chgData name="Daniel Kops" userId="89bb4887-0d96-4749-a719-a73ae3625c92" providerId="ADAL" clId="{6A819B68-1F06-4FBC-8317-BE1AF1351512}" dt="2021-03-03T00:45:51.340" v="2000"/>
          <ac:spMkLst>
            <pc:docMk/>
            <pc:sldMk cId="4167678460" sldId="1411"/>
            <ac:spMk id="7" creationId="{B20D6A3A-6FA3-4E2B-AA62-D9C1D0BBCD00}"/>
          </ac:spMkLst>
        </pc:spChg>
      </pc:sldChg>
      <pc:sldChg chg="del">
        <pc:chgData name="Daniel Kops" userId="89bb4887-0d96-4749-a719-a73ae3625c92" providerId="ADAL" clId="{6A819B68-1F06-4FBC-8317-BE1AF1351512}" dt="2021-03-03T00:53:13.024" v="2234" actId="47"/>
        <pc:sldMkLst>
          <pc:docMk/>
          <pc:sldMk cId="2107796505" sldId="1412"/>
        </pc:sldMkLst>
      </pc:sldChg>
      <pc:sldChg chg="del">
        <pc:chgData name="Daniel Kops" userId="89bb4887-0d96-4749-a719-a73ae3625c92" providerId="ADAL" clId="{6A819B68-1F06-4FBC-8317-BE1AF1351512}" dt="2021-03-03T00:07:47.508" v="705" actId="47"/>
        <pc:sldMkLst>
          <pc:docMk/>
          <pc:sldMk cId="2154038404" sldId="1413"/>
        </pc:sldMkLst>
      </pc:sldChg>
      <pc:sldChg chg="add del">
        <pc:chgData name="Daniel Kops" userId="89bb4887-0d96-4749-a719-a73ae3625c92" providerId="ADAL" clId="{6A819B68-1F06-4FBC-8317-BE1AF1351512}" dt="2021-03-02T23:17:49.646" v="470"/>
        <pc:sldMkLst>
          <pc:docMk/>
          <pc:sldMk cId="891771060" sldId="1415"/>
        </pc:sldMkLst>
      </pc:sldChg>
      <pc:sldChg chg="addSp delSp modSp add mod">
        <pc:chgData name="Daniel Kops" userId="89bb4887-0d96-4749-a719-a73ae3625c92" providerId="ADAL" clId="{6A819B68-1F06-4FBC-8317-BE1AF1351512}" dt="2021-03-03T00:22:55.478" v="1792" actId="20577"/>
        <pc:sldMkLst>
          <pc:docMk/>
          <pc:sldMk cId="3384736482" sldId="1415"/>
        </pc:sldMkLst>
        <pc:spChg chg="del">
          <ac:chgData name="Daniel Kops" userId="89bb4887-0d96-4749-a719-a73ae3625c92" providerId="ADAL" clId="{6A819B68-1F06-4FBC-8317-BE1AF1351512}" dt="2021-03-03T00:08:54.737" v="728" actId="478"/>
          <ac:spMkLst>
            <pc:docMk/>
            <pc:sldMk cId="3384736482" sldId="1415"/>
            <ac:spMk id="2" creationId="{CBFADFC0-A002-834D-BDDC-65D7E0A7F082}"/>
          </ac:spMkLst>
        </pc:spChg>
        <pc:spChg chg="add del mod">
          <ac:chgData name="Daniel Kops" userId="89bb4887-0d96-4749-a719-a73ae3625c92" providerId="ADAL" clId="{6A819B68-1F06-4FBC-8317-BE1AF1351512}" dt="2021-03-03T00:08:56.689" v="729" actId="478"/>
          <ac:spMkLst>
            <pc:docMk/>
            <pc:sldMk cId="3384736482" sldId="1415"/>
            <ac:spMk id="4" creationId="{C8728FCC-FF45-4B3A-93BB-D2A92F206AA9}"/>
          </ac:spMkLst>
        </pc:spChg>
        <pc:spChg chg="add mod">
          <ac:chgData name="Daniel Kops" userId="89bb4887-0d96-4749-a719-a73ae3625c92" providerId="ADAL" clId="{6A819B68-1F06-4FBC-8317-BE1AF1351512}" dt="2021-03-03T00:22:55.478" v="1792" actId="20577"/>
          <ac:spMkLst>
            <pc:docMk/>
            <pc:sldMk cId="3384736482" sldId="1415"/>
            <ac:spMk id="12" creationId="{DC0E1C92-D8AE-4A4B-8E7D-9DD9145D36A7}"/>
          </ac:spMkLst>
        </pc:spChg>
        <pc:spChg chg="mod">
          <ac:chgData name="Daniel Kops" userId="89bb4887-0d96-4749-a719-a73ae3625c92" providerId="ADAL" clId="{6A819B68-1F06-4FBC-8317-BE1AF1351512}" dt="2021-03-03T00:21:33.051" v="1737" actId="20577"/>
          <ac:spMkLst>
            <pc:docMk/>
            <pc:sldMk cId="3384736482" sldId="1415"/>
            <ac:spMk id="505" creationId="{297C8EBD-2AEE-450B-99BC-1D7B409A44B7}"/>
          </ac:spMkLst>
        </pc:spChg>
        <pc:grpChg chg="del mod">
          <ac:chgData name="Daniel Kops" userId="89bb4887-0d96-4749-a719-a73ae3625c92" providerId="ADAL" clId="{6A819B68-1F06-4FBC-8317-BE1AF1351512}" dt="2021-03-03T00:10:00.479" v="756" actId="478"/>
          <ac:grpSpMkLst>
            <pc:docMk/>
            <pc:sldMk cId="3384736482" sldId="1415"/>
            <ac:grpSpMk id="500" creationId="{88B6C602-628B-4E49-B6E5-5593ABF42F41}"/>
          </ac:grpSpMkLst>
        </pc:grpChg>
        <pc:picChg chg="mod">
          <ac:chgData name="Daniel Kops" userId="89bb4887-0d96-4749-a719-a73ae3625c92" providerId="ADAL" clId="{6A819B68-1F06-4FBC-8317-BE1AF1351512}" dt="2021-03-03T00:10:13.056" v="758" actId="1076"/>
          <ac:picMkLst>
            <pc:docMk/>
            <pc:sldMk cId="3384736482" sldId="1415"/>
            <ac:picMk id="7" creationId="{9F521DF5-E027-4CCB-95EA-28D2F8FA3552}"/>
          </ac:picMkLst>
        </pc:picChg>
      </pc:sldChg>
      <pc:sldChg chg="delSp modSp add del mod">
        <pc:chgData name="Daniel Kops" userId="89bb4887-0d96-4749-a719-a73ae3625c92" providerId="ADAL" clId="{6A819B68-1F06-4FBC-8317-BE1AF1351512}" dt="2021-03-03T00:22:31.776" v="1791" actId="47"/>
        <pc:sldMkLst>
          <pc:docMk/>
          <pc:sldMk cId="1106252987" sldId="1416"/>
        </pc:sldMkLst>
        <pc:spChg chg="del mod">
          <ac:chgData name="Daniel Kops" userId="89bb4887-0d96-4749-a719-a73ae3625c92" providerId="ADAL" clId="{6A819B68-1F06-4FBC-8317-BE1AF1351512}" dt="2021-03-03T00:22:30.146" v="1790" actId="478"/>
          <ac:spMkLst>
            <pc:docMk/>
            <pc:sldMk cId="1106252987" sldId="1416"/>
            <ac:spMk id="3" creationId="{9F521DF5-E027-4CCB-95EA-28D2F8FA3552}"/>
          </ac:spMkLst>
        </pc:spChg>
        <pc:spChg chg="mod">
          <ac:chgData name="Daniel Kops" userId="89bb4887-0d96-4749-a719-a73ae3625c92" providerId="ADAL" clId="{6A819B68-1F06-4FBC-8317-BE1AF1351512}" dt="2021-03-03T00:18:55.740" v="1656" actId="207"/>
          <ac:spMkLst>
            <pc:docMk/>
            <pc:sldMk cId="1106252987" sldId="1416"/>
            <ac:spMk id="501" creationId="{77E5BE3E-DDBE-4C6D-91FE-97E1712195B4}"/>
          </ac:spMkLst>
        </pc:spChg>
        <pc:spChg chg="mod">
          <ac:chgData name="Daniel Kops" userId="89bb4887-0d96-4749-a719-a73ae3625c92" providerId="ADAL" clId="{6A819B68-1F06-4FBC-8317-BE1AF1351512}" dt="2021-03-03T00:19:12.707" v="1700" actId="207"/>
          <ac:spMkLst>
            <pc:docMk/>
            <pc:sldMk cId="1106252987" sldId="1416"/>
            <ac:spMk id="502" creationId="{3098565E-34E6-4673-8230-DD5C63D1C9FB}"/>
          </ac:spMkLst>
        </pc:spChg>
        <pc:spChg chg="mod">
          <ac:chgData name="Daniel Kops" userId="89bb4887-0d96-4749-a719-a73ae3625c92" providerId="ADAL" clId="{6A819B68-1F06-4FBC-8317-BE1AF1351512}" dt="2021-03-03T00:18:55.740" v="1656" actId="207"/>
          <ac:spMkLst>
            <pc:docMk/>
            <pc:sldMk cId="1106252987" sldId="1416"/>
            <ac:spMk id="503" creationId="{BFD55CA8-1502-4AF5-A809-1C0C63579BFF}"/>
          </ac:spMkLst>
        </pc:spChg>
        <pc:spChg chg="mod">
          <ac:chgData name="Daniel Kops" userId="89bb4887-0d96-4749-a719-a73ae3625c92" providerId="ADAL" clId="{6A819B68-1F06-4FBC-8317-BE1AF1351512}" dt="2021-03-03T00:18:55.740" v="1656" actId="207"/>
          <ac:spMkLst>
            <pc:docMk/>
            <pc:sldMk cId="1106252987" sldId="1416"/>
            <ac:spMk id="504" creationId="{2ED05278-E7A8-4493-8FCB-1E4C8B7BB381}"/>
          </ac:spMkLst>
        </pc:spChg>
        <pc:spChg chg="mod">
          <ac:chgData name="Daniel Kops" userId="89bb4887-0d96-4749-a719-a73ae3625c92" providerId="ADAL" clId="{6A819B68-1F06-4FBC-8317-BE1AF1351512}" dt="2021-03-03T00:19:31.676" v="1704" actId="21"/>
          <ac:spMkLst>
            <pc:docMk/>
            <pc:sldMk cId="1106252987" sldId="1416"/>
            <ac:spMk id="505" creationId="{297C8EBD-2AEE-450B-99BC-1D7B409A44B7}"/>
          </ac:spMkLst>
        </pc:spChg>
        <pc:grpChg chg="mod">
          <ac:chgData name="Daniel Kops" userId="89bb4887-0d96-4749-a719-a73ae3625c92" providerId="ADAL" clId="{6A819B68-1F06-4FBC-8317-BE1AF1351512}" dt="2021-03-03T00:19:19.776" v="1701" actId="1076"/>
          <ac:grpSpMkLst>
            <pc:docMk/>
            <pc:sldMk cId="1106252987" sldId="1416"/>
            <ac:grpSpMk id="500" creationId="{88B6C602-628B-4E49-B6E5-5593ABF42F41}"/>
          </ac:grpSpMkLst>
        </pc:grpChg>
        <pc:picChg chg="del mod">
          <ac:chgData name="Daniel Kops" userId="89bb4887-0d96-4749-a719-a73ae3625c92" providerId="ADAL" clId="{6A819B68-1F06-4FBC-8317-BE1AF1351512}" dt="2021-03-03T00:17:20.785" v="1377" actId="27803"/>
          <ac:picMkLst>
            <pc:docMk/>
            <pc:sldMk cId="1106252987" sldId="1416"/>
            <ac:picMk id="7" creationId="{9F521DF5-E027-4CCB-95EA-28D2F8FA3552}"/>
          </ac:picMkLst>
        </pc:picChg>
      </pc:sldChg>
      <pc:sldChg chg="delSp modSp add mod">
        <pc:chgData name="Daniel Kops" userId="89bb4887-0d96-4749-a719-a73ae3625c92" providerId="ADAL" clId="{6A819B68-1F06-4FBC-8317-BE1AF1351512}" dt="2021-03-03T00:22:58.020" v="1793" actId="20577"/>
        <pc:sldMkLst>
          <pc:docMk/>
          <pc:sldMk cId="1078408690" sldId="1417"/>
        </pc:sldMkLst>
        <pc:spChg chg="mod">
          <ac:chgData name="Daniel Kops" userId="89bb4887-0d96-4749-a719-a73ae3625c92" providerId="ADAL" clId="{6A819B68-1F06-4FBC-8317-BE1AF1351512}" dt="2021-03-03T00:22:58.020" v="1793" actId="20577"/>
          <ac:spMkLst>
            <pc:docMk/>
            <pc:sldMk cId="1078408690" sldId="1417"/>
            <ac:spMk id="12" creationId="{DC0E1C92-D8AE-4A4B-8E7D-9DD9145D36A7}"/>
          </ac:spMkLst>
        </pc:spChg>
        <pc:spChg chg="mod">
          <ac:chgData name="Daniel Kops" userId="89bb4887-0d96-4749-a719-a73ae3625c92" providerId="ADAL" clId="{6A819B68-1F06-4FBC-8317-BE1AF1351512}" dt="2021-03-03T00:21:49.837" v="1741"/>
          <ac:spMkLst>
            <pc:docMk/>
            <pc:sldMk cId="1078408690" sldId="1417"/>
            <ac:spMk id="505" creationId="{297C8EBD-2AEE-450B-99BC-1D7B409A44B7}"/>
          </ac:spMkLst>
        </pc:spChg>
        <pc:picChg chg="del mod">
          <ac:chgData name="Daniel Kops" userId="89bb4887-0d96-4749-a719-a73ae3625c92" providerId="ADAL" clId="{6A819B68-1F06-4FBC-8317-BE1AF1351512}" dt="2021-03-03T00:22:22.569" v="1789" actId="478"/>
          <ac:picMkLst>
            <pc:docMk/>
            <pc:sldMk cId="1078408690" sldId="1417"/>
            <ac:picMk id="7" creationId="{9F521DF5-E027-4CCB-95EA-28D2F8FA3552}"/>
          </ac:picMkLst>
        </pc:picChg>
      </pc:sldChg>
      <pc:sldChg chg="addSp delSp modSp add mod">
        <pc:chgData name="Daniel Kops" userId="89bb4887-0d96-4749-a719-a73ae3625c92" providerId="ADAL" clId="{6A819B68-1F06-4FBC-8317-BE1AF1351512}" dt="2021-03-03T00:52:51.294" v="2229" actId="20577"/>
        <pc:sldMkLst>
          <pc:docMk/>
          <pc:sldMk cId="4095006050" sldId="1418"/>
        </pc:sldMkLst>
        <pc:spChg chg="del">
          <ac:chgData name="Daniel Kops" userId="89bb4887-0d96-4749-a719-a73ae3625c92" providerId="ADAL" clId="{6A819B68-1F06-4FBC-8317-BE1AF1351512}" dt="2021-03-03T00:46:59.002" v="2033" actId="478"/>
          <ac:spMkLst>
            <pc:docMk/>
            <pc:sldMk cId="4095006050" sldId="1418"/>
            <ac:spMk id="2" creationId="{B5F23FB8-A076-4C30-838D-1E703B5A22E6}"/>
          </ac:spMkLst>
        </pc:spChg>
        <pc:spChg chg="add mod">
          <ac:chgData name="Daniel Kops" userId="89bb4887-0d96-4749-a719-a73ae3625c92" providerId="ADAL" clId="{6A819B68-1F06-4FBC-8317-BE1AF1351512}" dt="2021-03-03T00:50:20.825" v="2081" actId="179"/>
          <ac:spMkLst>
            <pc:docMk/>
            <pc:sldMk cId="4095006050" sldId="1418"/>
            <ac:spMk id="5" creationId="{3B21C6C5-6D1D-47DA-8E05-8BDE2B0E136B}"/>
          </ac:spMkLst>
        </pc:spChg>
        <pc:spChg chg="mod">
          <ac:chgData name="Daniel Kops" userId="89bb4887-0d96-4749-a719-a73ae3625c92" providerId="ADAL" clId="{6A819B68-1F06-4FBC-8317-BE1AF1351512}" dt="2021-03-03T00:52:51.294" v="2229" actId="20577"/>
          <ac:spMkLst>
            <pc:docMk/>
            <pc:sldMk cId="4095006050" sldId="1418"/>
            <ac:spMk id="6" creationId="{1B87C5A3-566D-44DD-BC37-94DAF63EC9D2}"/>
          </ac:spMkLst>
        </pc:spChg>
        <pc:picChg chg="del">
          <ac:chgData name="Daniel Kops" userId="89bb4887-0d96-4749-a719-a73ae3625c92" providerId="ADAL" clId="{6A819B68-1F06-4FBC-8317-BE1AF1351512}" dt="2021-03-03T00:46:56.493" v="2032" actId="478"/>
          <ac:picMkLst>
            <pc:docMk/>
            <pc:sldMk cId="4095006050" sldId="1418"/>
            <ac:picMk id="3" creationId="{5CBDBCD0-61A7-4855-9567-FD3141B27F28}"/>
          </ac:picMkLst>
        </pc:picChg>
        <pc:picChg chg="add mod">
          <ac:chgData name="Daniel Kops" userId="89bb4887-0d96-4749-a719-a73ae3625c92" providerId="ADAL" clId="{6A819B68-1F06-4FBC-8317-BE1AF1351512}" dt="2021-03-03T00:48:33.135" v="2055"/>
          <ac:picMkLst>
            <pc:docMk/>
            <pc:sldMk cId="4095006050" sldId="1418"/>
            <ac:picMk id="7" creationId="{44AA13CA-D232-408E-ADF8-B0143E747032}"/>
          </ac:picMkLst>
        </pc:picChg>
      </pc:sldChg>
      <pc:sldChg chg="addSp delSp modSp add mod">
        <pc:chgData name="Daniel Kops" userId="89bb4887-0d96-4749-a719-a73ae3625c92" providerId="ADAL" clId="{6A819B68-1F06-4FBC-8317-BE1AF1351512}" dt="2021-03-03T00:53:37.860" v="2250" actId="21"/>
        <pc:sldMkLst>
          <pc:docMk/>
          <pc:sldMk cId="3859973978" sldId="1419"/>
        </pc:sldMkLst>
        <pc:spChg chg="mod">
          <ac:chgData name="Daniel Kops" userId="89bb4887-0d96-4749-a719-a73ae3625c92" providerId="ADAL" clId="{6A819B68-1F06-4FBC-8317-BE1AF1351512}" dt="2021-03-03T00:53:37.860" v="2250" actId="21"/>
          <ac:spMkLst>
            <pc:docMk/>
            <pc:sldMk cId="3859973978" sldId="1419"/>
            <ac:spMk id="5" creationId="{3B21C6C5-6D1D-47DA-8E05-8BDE2B0E136B}"/>
          </ac:spMkLst>
        </pc:spChg>
        <pc:spChg chg="mod">
          <ac:chgData name="Daniel Kops" userId="89bb4887-0d96-4749-a719-a73ae3625c92" providerId="ADAL" clId="{6A819B68-1F06-4FBC-8317-BE1AF1351512}" dt="2021-03-03T00:53:01.038" v="2232" actId="20577"/>
          <ac:spMkLst>
            <pc:docMk/>
            <pc:sldMk cId="3859973978" sldId="1419"/>
            <ac:spMk id="6" creationId="{1B87C5A3-566D-44DD-BC37-94DAF63EC9D2}"/>
          </ac:spMkLst>
        </pc:spChg>
        <pc:graphicFrameChg chg="add mod">
          <ac:chgData name="Daniel Kops" userId="89bb4887-0d96-4749-a719-a73ae3625c92" providerId="ADAL" clId="{6A819B68-1F06-4FBC-8317-BE1AF1351512}" dt="2021-03-03T00:53:10.314" v="2233" actId="1076"/>
          <ac:graphicFrameMkLst>
            <pc:docMk/>
            <pc:sldMk cId="3859973978" sldId="1419"/>
            <ac:graphicFrameMk id="8" creationId="{ABE46BDD-2270-4378-A290-30FB0AE900A3}"/>
          </ac:graphicFrameMkLst>
        </pc:graphicFrameChg>
        <pc:picChg chg="del">
          <ac:chgData name="Daniel Kops" userId="89bb4887-0d96-4749-a719-a73ae3625c92" providerId="ADAL" clId="{6A819B68-1F06-4FBC-8317-BE1AF1351512}" dt="2021-03-03T00:52:34.797" v="2203" actId="478"/>
          <ac:picMkLst>
            <pc:docMk/>
            <pc:sldMk cId="3859973978" sldId="1419"/>
            <ac:picMk id="7" creationId="{44AA13CA-D232-408E-ADF8-B0143E747032}"/>
          </ac:picMkLst>
        </pc:picChg>
      </pc:sldChg>
      <pc:sldChg chg="addSp delSp modSp add mod">
        <pc:chgData name="Daniel Kops" userId="89bb4887-0d96-4749-a719-a73ae3625c92" providerId="ADAL" clId="{6A819B68-1F06-4FBC-8317-BE1AF1351512}" dt="2021-03-08T19:43:39.406" v="2436" actId="20577"/>
        <pc:sldMkLst>
          <pc:docMk/>
          <pc:sldMk cId="156918174" sldId="1420"/>
        </pc:sldMkLst>
        <pc:spChg chg="mod">
          <ac:chgData name="Daniel Kops" userId="89bb4887-0d96-4749-a719-a73ae3625c92" providerId="ADAL" clId="{6A819B68-1F06-4FBC-8317-BE1AF1351512}" dt="2021-03-08T19:43:39.406" v="2436" actId="20577"/>
          <ac:spMkLst>
            <pc:docMk/>
            <pc:sldMk cId="156918174" sldId="1420"/>
            <ac:spMk id="5" creationId="{3B21C6C5-6D1D-47DA-8E05-8BDE2B0E136B}"/>
          </ac:spMkLst>
        </pc:spChg>
        <pc:spChg chg="mod">
          <ac:chgData name="Daniel Kops" userId="89bb4887-0d96-4749-a719-a73ae3625c92" providerId="ADAL" clId="{6A819B68-1F06-4FBC-8317-BE1AF1351512}" dt="2021-03-03T00:54:55.599" v="2311" actId="20577"/>
          <ac:spMkLst>
            <pc:docMk/>
            <pc:sldMk cId="156918174" sldId="1420"/>
            <ac:spMk id="6" creationId="{1B87C5A3-566D-44DD-BC37-94DAF63EC9D2}"/>
          </ac:spMkLst>
        </pc:spChg>
        <pc:picChg chg="add del mod">
          <ac:chgData name="Daniel Kops" userId="89bb4887-0d96-4749-a719-a73ae3625c92" providerId="ADAL" clId="{6A819B68-1F06-4FBC-8317-BE1AF1351512}" dt="2021-03-03T00:54:33.464" v="2298" actId="478"/>
          <ac:picMkLst>
            <pc:docMk/>
            <pc:sldMk cId="156918174" sldId="1420"/>
            <ac:picMk id="3" creationId="{135AAEED-ECBE-462D-9317-BE36440FC865}"/>
          </ac:picMkLst>
        </pc:picChg>
        <pc:picChg chg="del">
          <ac:chgData name="Daniel Kops" userId="89bb4887-0d96-4749-a719-a73ae3625c92" providerId="ADAL" clId="{6A819B68-1F06-4FBC-8317-BE1AF1351512}" dt="2021-03-03T00:53:18.927" v="2236" actId="478"/>
          <ac:picMkLst>
            <pc:docMk/>
            <pc:sldMk cId="156918174" sldId="1420"/>
            <ac:picMk id="7" creationId="{44AA13CA-D232-408E-ADF8-B0143E747032}"/>
          </ac:picMkLst>
        </pc:picChg>
        <pc:picChg chg="add mod">
          <ac:chgData name="Daniel Kops" userId="89bb4887-0d96-4749-a719-a73ae3625c92" providerId="ADAL" clId="{6A819B68-1F06-4FBC-8317-BE1AF1351512}" dt="2021-03-03T00:54:49.388" v="2304" actId="1076"/>
          <ac:picMkLst>
            <pc:docMk/>
            <pc:sldMk cId="156918174" sldId="1420"/>
            <ac:picMk id="8" creationId="{F6A314DF-93C6-4238-93C4-F4AC2ACCC498}"/>
          </ac:picMkLst>
        </pc:picChg>
      </pc:sldChg>
      <pc:sldChg chg="add">
        <pc:chgData name="Daniel Kops" userId="89bb4887-0d96-4749-a719-a73ae3625c92" providerId="ADAL" clId="{6A819B68-1F06-4FBC-8317-BE1AF1351512}" dt="2021-03-03T01:01:46.844" v="2346"/>
        <pc:sldMkLst>
          <pc:docMk/>
          <pc:sldMk cId="915357410" sldId="1436"/>
        </pc:sldMkLst>
      </pc:sldChg>
    </pc:docChg>
  </pc:docChgLst>
  <pc:docChgLst>
    <pc:chgData name="Matheus" userId="b5f2d3ef-67d8-471e-b683-51d884bb3d08" providerId="ADAL" clId="{16CF42CB-B8F4-4F28-85D6-3696DDC0544E}"/>
    <pc:docChg chg="modSld">
      <pc:chgData name="Matheus" userId="b5f2d3ef-67d8-471e-b683-51d884bb3d08" providerId="ADAL" clId="{16CF42CB-B8F4-4F28-85D6-3696DDC0544E}" dt="2021-07-05T18:06:03.477" v="0" actId="1076"/>
      <pc:docMkLst>
        <pc:docMk/>
      </pc:docMkLst>
      <pc:sldChg chg="modSp mod">
        <pc:chgData name="Matheus" userId="b5f2d3ef-67d8-471e-b683-51d884bb3d08" providerId="ADAL" clId="{16CF42CB-B8F4-4F28-85D6-3696DDC0544E}" dt="2021-07-05T18:06:03.477" v="0" actId="1076"/>
        <pc:sldMkLst>
          <pc:docMk/>
          <pc:sldMk cId="3384736482" sldId="1415"/>
        </pc:sldMkLst>
        <pc:spChg chg="mod">
          <ac:chgData name="Matheus" userId="b5f2d3ef-67d8-471e-b683-51d884bb3d08" providerId="ADAL" clId="{16CF42CB-B8F4-4F28-85D6-3696DDC0544E}" dt="2021-07-05T18:06:03.477" v="0" actId="1076"/>
          <ac:spMkLst>
            <pc:docMk/>
            <pc:sldMk cId="3384736482" sldId="1415"/>
            <ac:spMk id="505" creationId="{297C8EBD-2AEE-450B-99BC-1D7B409A44B7}"/>
          </ac:spMkLst>
        </pc:spChg>
      </pc:sldChg>
    </pc:docChg>
  </pc:docChgLst>
  <pc:docChgLst>
    <pc:chgData name="Daniel Kops" userId="89bb4887-0d96-4749-a719-a73ae3625c92" providerId="ADAL" clId="{6A6B2FFD-79A0-4421-891A-3ECEED361718}"/>
    <pc:docChg chg="undo custSel modSld">
      <pc:chgData name="Daniel Kops" userId="89bb4887-0d96-4749-a719-a73ae3625c92" providerId="ADAL" clId="{6A6B2FFD-79A0-4421-891A-3ECEED361718}" dt="2021-07-07T13:56:37.317" v="234" actId="13926"/>
      <pc:docMkLst>
        <pc:docMk/>
      </pc:docMkLst>
      <pc:sldChg chg="modSp mod">
        <pc:chgData name="Daniel Kops" userId="89bb4887-0d96-4749-a719-a73ae3625c92" providerId="ADAL" clId="{6A6B2FFD-79A0-4421-891A-3ECEED361718}" dt="2021-07-07T13:56:37.317" v="234" actId="13926"/>
        <pc:sldMkLst>
          <pc:docMk/>
          <pc:sldMk cId="4167678460" sldId="1411"/>
        </pc:sldMkLst>
        <pc:spChg chg="mod">
          <ac:chgData name="Daniel Kops" userId="89bb4887-0d96-4749-a719-a73ae3625c92" providerId="ADAL" clId="{6A6B2FFD-79A0-4421-891A-3ECEED361718}" dt="2021-07-07T13:56:37.317" v="234" actId="13926"/>
          <ac:spMkLst>
            <pc:docMk/>
            <pc:sldMk cId="4167678460" sldId="1411"/>
            <ac:spMk id="2" creationId="{B5F23FB8-A076-4C30-838D-1E703B5A22E6}"/>
          </ac:spMkLst>
        </pc:spChg>
      </pc:sldChg>
      <pc:sldChg chg="modSp mod">
        <pc:chgData name="Daniel Kops" userId="89bb4887-0d96-4749-a719-a73ae3625c92" providerId="ADAL" clId="{6A6B2FFD-79A0-4421-891A-3ECEED361718}" dt="2021-07-07T13:23:53.073" v="142" actId="20577"/>
        <pc:sldMkLst>
          <pc:docMk/>
          <pc:sldMk cId="4095006050" sldId="1418"/>
        </pc:sldMkLst>
        <pc:spChg chg="mod">
          <ac:chgData name="Daniel Kops" userId="89bb4887-0d96-4749-a719-a73ae3625c92" providerId="ADAL" clId="{6A6B2FFD-79A0-4421-891A-3ECEED361718}" dt="2021-07-07T13:23:53.073" v="142" actId="20577"/>
          <ac:spMkLst>
            <pc:docMk/>
            <pc:sldMk cId="4095006050" sldId="1418"/>
            <ac:spMk id="5" creationId="{3B21C6C5-6D1D-47DA-8E05-8BDE2B0E136B}"/>
          </ac:spMkLst>
        </pc:spChg>
      </pc:sldChg>
    </pc:docChg>
  </pc:docChgLst>
  <pc:docChgLst>
    <pc:chgData name="Matheus Mombach" userId="b5f2d3ef-67d8-471e-b683-51d884bb3d08" providerId="ADAL" clId="{64243E62-19FF-4885-A19B-5C188CFD8A03}"/>
    <pc:docChg chg="undo custSel modSld">
      <pc:chgData name="Matheus Mombach" userId="b5f2d3ef-67d8-471e-b683-51d884bb3d08" providerId="ADAL" clId="{64243E62-19FF-4885-A19B-5C188CFD8A03}" dt="2020-12-10T19:46:36.257" v="627" actId="20577"/>
      <pc:docMkLst>
        <pc:docMk/>
      </pc:docMkLst>
      <pc:sldChg chg="modSp mod">
        <pc:chgData name="Matheus Mombach" userId="b5f2d3ef-67d8-471e-b683-51d884bb3d08" providerId="ADAL" clId="{64243E62-19FF-4885-A19B-5C188CFD8A03}" dt="2020-12-10T19:00:36.398" v="623" actId="20577"/>
        <pc:sldMkLst>
          <pc:docMk/>
          <pc:sldMk cId="660923624" sldId="1315"/>
        </pc:sldMkLst>
        <pc:spChg chg="mod">
          <ac:chgData name="Matheus Mombach" userId="b5f2d3ef-67d8-471e-b683-51d884bb3d08" providerId="ADAL" clId="{64243E62-19FF-4885-A19B-5C188CFD8A03}" dt="2020-12-10T19:00:36.398" v="623" actId="20577"/>
          <ac:spMkLst>
            <pc:docMk/>
            <pc:sldMk cId="660923624" sldId="1315"/>
            <ac:spMk id="2" creationId="{CBFADFC0-A002-834D-BDDC-65D7E0A7F082}"/>
          </ac:spMkLst>
        </pc:spChg>
        <pc:spChg chg="mod">
          <ac:chgData name="Matheus Mombach" userId="b5f2d3ef-67d8-471e-b683-51d884bb3d08" providerId="ADAL" clId="{64243E62-19FF-4885-A19B-5C188CFD8A03}" dt="2020-12-10T18:56:09.108" v="319" actId="20577"/>
          <ac:spMkLst>
            <pc:docMk/>
            <pc:sldMk cId="660923624" sldId="1315"/>
            <ac:spMk id="505" creationId="{297C8EBD-2AEE-450B-99BC-1D7B409A44B7}"/>
          </ac:spMkLst>
        </pc:spChg>
      </pc:sldChg>
      <pc:sldChg chg="modSp mod">
        <pc:chgData name="Matheus Mombach" userId="b5f2d3ef-67d8-471e-b683-51d884bb3d08" providerId="ADAL" clId="{64243E62-19FF-4885-A19B-5C188CFD8A03}" dt="2020-12-10T19:03:38.927" v="625" actId="20577"/>
        <pc:sldMkLst>
          <pc:docMk/>
          <pc:sldMk cId="3285528555" sldId="1334"/>
        </pc:sldMkLst>
        <pc:spChg chg="mod">
          <ac:chgData name="Matheus Mombach" userId="b5f2d3ef-67d8-471e-b683-51d884bb3d08" providerId="ADAL" clId="{64243E62-19FF-4885-A19B-5C188CFD8A03}" dt="2020-12-10T19:03:38.927" v="625" actId="20577"/>
          <ac:spMkLst>
            <pc:docMk/>
            <pc:sldMk cId="3285528555" sldId="1334"/>
            <ac:spMk id="6" creationId="{C64AAB7E-F27B-4A66-8EC9-CF1C4FAF4676}"/>
          </ac:spMkLst>
        </pc:spChg>
      </pc:sldChg>
      <pc:sldChg chg="modSp mod">
        <pc:chgData name="Matheus Mombach" userId="b5f2d3ef-67d8-471e-b683-51d884bb3d08" providerId="ADAL" clId="{64243E62-19FF-4885-A19B-5C188CFD8A03}" dt="2020-12-10T18:50:10.031" v="43" actId="20577"/>
        <pc:sldMkLst>
          <pc:docMk/>
          <pc:sldMk cId="1414790898" sldId="1343"/>
        </pc:sldMkLst>
        <pc:spChg chg="mod">
          <ac:chgData name="Matheus Mombach" userId="b5f2d3ef-67d8-471e-b683-51d884bb3d08" providerId="ADAL" clId="{64243E62-19FF-4885-A19B-5C188CFD8A03}" dt="2020-12-10T18:50:10.031" v="43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 Mombach" userId="b5f2d3ef-67d8-471e-b683-51d884bb3d08" providerId="ADAL" clId="{64243E62-19FF-4885-A19B-5C188CFD8A03}" dt="2020-12-10T19:46:36.257" v="627" actId="20577"/>
        <pc:sldMkLst>
          <pc:docMk/>
          <pc:sldMk cId="2154038404" sldId="1413"/>
        </pc:sldMkLst>
        <pc:spChg chg="mod">
          <ac:chgData name="Matheus Mombach" userId="b5f2d3ef-67d8-471e-b683-51d884bb3d08" providerId="ADAL" clId="{64243E62-19FF-4885-A19B-5C188CFD8A03}" dt="2020-12-10T19:00:40.637" v="624"/>
          <ac:spMkLst>
            <pc:docMk/>
            <pc:sldMk cId="2154038404" sldId="1413"/>
            <ac:spMk id="2" creationId="{CBFADFC0-A002-834D-BDDC-65D7E0A7F082}"/>
          </ac:spMkLst>
        </pc:spChg>
        <pc:spChg chg="mod">
          <ac:chgData name="Matheus Mombach" userId="b5f2d3ef-67d8-471e-b683-51d884bb3d08" providerId="ADAL" clId="{64243E62-19FF-4885-A19B-5C188CFD8A03}" dt="2020-12-10T19:46:36.257" v="627" actId="20577"/>
          <ac:spMkLst>
            <pc:docMk/>
            <pc:sldMk cId="2154038404" sldId="1413"/>
            <ac:spMk id="505" creationId="{297C8EBD-2AEE-450B-99BC-1D7B409A44B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1\HOPPEN%20E%20HOPPEN\RMA%207%20Abril%20e%20maio\Balan&#231;os%20Mirna%20%20RMA%2007%20-%20HOPEN%20E%20PETRY%20(1)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1\HOPPEN%20E%20HOPPEN\RMA%207%20Abril%20e%20maio\Balan&#231;os%20Mirna%20%20RMA%2007%20-%20HOPEN%20E%20PETRY%20(1)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9-49AD-B2CC-BCA46F2B909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9-49AD-B2CC-BCA46F2B90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09-49AD-B2CC-BCA46F2B909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09-49AD-B2CC-BCA46F2B9095}"/>
              </c:ext>
            </c:extLst>
          </c:dPt>
          <c:dLbls>
            <c:dLbl>
              <c:idx val="1"/>
              <c:layout>
                <c:manualLayout>
                  <c:x val="1.0734600941578423E-7"/>
                  <c:y val="-8.275198794818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5322837756166"/>
                      <c:h val="8.4572531683042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009-49AD-B2CC-BCA46F2B9095}"/>
                </c:ext>
              </c:extLst>
            </c:dLbl>
            <c:dLbl>
              <c:idx val="2"/>
              <c:layout>
                <c:manualLayout>
                  <c:x val="1.0734600946577112E-7"/>
                  <c:y val="2.206719678618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92663973713106"/>
                      <c:h val="8.4572531683042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009-49AD-B2CC-BCA46F2B9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Credores!$A$18:$A$21</c:f>
              <c:strCache>
                <c:ptCount val="4"/>
                <c:pt idx="0">
                  <c:v>Classe I</c:v>
                </c:pt>
                <c:pt idx="1">
                  <c:v>Classe II</c:v>
                </c:pt>
                <c:pt idx="2">
                  <c:v>Classe III</c:v>
                </c:pt>
                <c:pt idx="3">
                  <c:v>Classe IV</c:v>
                </c:pt>
              </c:strCache>
            </c:strRef>
          </c:cat>
          <c:val>
            <c:numRef>
              <c:f>Credores!$B$18:$B$21</c:f>
              <c:numCache>
                <c:formatCode>"R$"\ #,##0.00</c:formatCode>
                <c:ptCount val="4"/>
                <c:pt idx="0">
                  <c:v>846685.23</c:v>
                </c:pt>
                <c:pt idx="1">
                  <c:v>1560294.3199999998</c:v>
                </c:pt>
                <c:pt idx="2">
                  <c:v>8454127.5899999999</c:v>
                </c:pt>
                <c:pt idx="3" formatCode="_(&quot;R$&quot;* #,##0.00_);_(&quot;R$&quot;* \(#,##0.00\);_(&quot;R$&quot;* &quot;-&quot;??_);_(@_)">
                  <c:v>30588.16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09-49AD-B2CC-BCA46F2B9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154975"/>
        <c:axId val="1436793647"/>
      </c:barChart>
      <c:catAx>
        <c:axId val="117315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436793647"/>
        <c:crosses val="autoZero"/>
        <c:auto val="1"/>
        <c:lblAlgn val="ctr"/>
        <c:lblOffset val="100"/>
        <c:noMultiLvlLbl val="0"/>
      </c:catAx>
      <c:valAx>
        <c:axId val="1436793647"/>
        <c:scaling>
          <c:orientation val="minMax"/>
        </c:scaling>
        <c:delete val="1"/>
        <c:axPos val="l"/>
        <c:numFmt formatCode="&quot;R$&quot;\ #,##0.00" sourceLinked="1"/>
        <c:majorTickMark val="none"/>
        <c:minorTickMark val="none"/>
        <c:tickLblPos val="nextTo"/>
        <c:crossAx val="117315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56324663333582"/>
          <c:y val="9.3470176344810696E-2"/>
          <c:w val="0.71530930635971179"/>
          <c:h val="0.81305964731037861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A9-4C33-B7CF-C0304DDD9112}"/>
              </c:ext>
            </c:extLst>
          </c:dPt>
          <c:dPt>
            <c:idx val="1"/>
            <c:bubble3D val="0"/>
            <c:explosion val="7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A9-4C33-B7CF-C0304DDD9112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A9-4C33-B7CF-C0304DDD9112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A9-4C33-B7CF-C0304DDD9112}"/>
              </c:ext>
            </c:extLst>
          </c:dPt>
          <c:dPt>
            <c:idx val="4"/>
            <c:bubble3D val="0"/>
            <c:explosion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3A9-4C33-B7CF-C0304DDD9112}"/>
              </c:ext>
            </c:extLst>
          </c:dPt>
          <c:dPt>
            <c:idx val="5"/>
            <c:bubble3D val="0"/>
            <c:explosion val="5"/>
            <c:spPr>
              <a:solidFill>
                <a:schemeClr val="accent3">
                  <a:lumMod val="10000"/>
                  <a:lumOff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3A9-4C33-B7CF-C0304DDD91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3A9-4C33-B7CF-C0304DDD911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3A9-4C33-B7CF-C0304DDD911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3A9-4C33-B7CF-C0304DDD911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3A9-4C33-B7CF-C0304DDD911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3A9-4C33-B7CF-C0304DDD9112}"/>
              </c:ext>
            </c:extLst>
          </c:dPt>
          <c:dLbls>
            <c:dLbl>
              <c:idx val="0"/>
              <c:layout>
                <c:manualLayout>
                  <c:x val="-0.16558966156594279"/>
                  <c:y val="-0.143138210943874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4AD8FA69-5734-4F93-917B-A88089F52EC0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A3080C2D-631D-43C5-99D7-3991956D8AC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A9-4C33-B7CF-C0304DDD9112}"/>
                </c:ext>
              </c:extLst>
            </c:dLbl>
            <c:dLbl>
              <c:idx val="1"/>
              <c:layout>
                <c:manualLayout>
                  <c:x val="0.19412466731237549"/>
                  <c:y val="-0.1572155720814540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D591319-692E-48D5-A715-B4AEF7660744}" type="CATEGORYNAM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 - </a:t>
                    </a:r>
                    <a:fld id="{1AE23463-4E5D-412B-952E-E7F378F90556}" type="PERCENTAG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5827963587387"/>
                      <c:h val="0.1232701274327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A9-4C33-B7CF-C0304DDD9112}"/>
                </c:ext>
              </c:extLst>
            </c:dLbl>
            <c:dLbl>
              <c:idx val="2"/>
              <c:layout>
                <c:manualLayout>
                  <c:x val="4.7062987036543658E-2"/>
                  <c:y val="-2.489356018325051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C3159734-1AA6-41C0-8186-F6BF1DD25B60}" type="CATEGORYNAM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 - </a:t>
                    </a:r>
                    <a:fld id="{CE202E1C-23EA-49B0-927D-601EB51CE992}" type="PERCENTAG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833476655585935"/>
                      <c:h val="5.85621984774720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A9-4C33-B7CF-C0304DDD9112}"/>
                </c:ext>
              </c:extLst>
            </c:dLbl>
            <c:dLbl>
              <c:idx val="3"/>
              <c:layout>
                <c:manualLayout>
                  <c:x val="4.7759178433689313E-3"/>
                  <c:y val="6.6380868877008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D201AE1C-ED02-42C8-A102-7B9631E54C2C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 dirty="0"/>
                      <a:t> - </a:t>
                    </a:r>
                    <a:fld id="{39677D7A-D9D7-47C1-94F7-9EF27C67E332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4357437453174"/>
                      <c:h val="0.18694256960848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A9-4C33-B7CF-C0304DDD9112}"/>
                </c:ext>
              </c:extLst>
            </c:dLbl>
            <c:dLbl>
              <c:idx val="4"/>
              <c:layout>
                <c:manualLayout>
                  <c:x val="4.3773558262608973E-2"/>
                  <c:y val="2.518696939432667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A642644-EBB4-474F-97B9-E4F2F090CC2A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</a:t>
                    </a:r>
                    <a:fld id="{F255C766-8AFF-467A-A341-59645D768B25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317488215969"/>
                      <c:h val="0.197358541178713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A9-4C33-B7CF-C0304DDD9112}"/>
                </c:ext>
              </c:extLst>
            </c:dLbl>
            <c:dLbl>
              <c:idx val="5"/>
              <c:layout>
                <c:manualLayout>
                  <c:x val="2.1684426259882201E-3"/>
                  <c:y val="5.6309739035396433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73D9303E-84E1-4165-8185-6A8FB9A73804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5A33F1DF-9BB9-42EE-9D0C-A2CC682BAD8B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3A9-4C33-B7CF-C0304DDD9112}"/>
                </c:ext>
              </c:extLst>
            </c:dLbl>
            <c:dLbl>
              <c:idx val="6"/>
              <c:layout>
                <c:manualLayout>
                  <c:x val="0"/>
                  <c:y val="4.667550356865464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2FD35413-4759-45A4-854F-152B8166609F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B71F12E5-BEE7-4231-BA76-D5D841206CBF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9527065088268"/>
                      <c:h val="0.13882862862225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3A9-4C33-B7CF-C0304DDD9112}"/>
                </c:ext>
              </c:extLst>
            </c:dLbl>
            <c:dLbl>
              <c:idx val="7"/>
              <c:layout>
                <c:manualLayout>
                  <c:x val="-5.8972268417418774E-2"/>
                  <c:y val="1.24468009516412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1C7B2DB0-8C4A-4927-B86D-C1FC14B216BC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C0B5795C-C7DF-47CF-988D-D3A0EE897B2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7257280658383"/>
                      <c:h val="8.52917035211215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3A9-4C33-B7CF-C0304DDD9112}"/>
                </c:ext>
              </c:extLst>
            </c:dLbl>
            <c:dLbl>
              <c:idx val="8"/>
              <c:layout>
                <c:manualLayout>
                  <c:x val="-4.657199045170244E-2"/>
                  <c:y val="-2.059038999159595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593DB69-951F-4C15-B89D-1FFAC9CBB2A3}" type="CATEGORYNAME">
                      <a:rPr lang="pt-BR"/>
                      <a:pPr algn="l">
                        <a:defRPr/>
                      </a:pPr>
                      <a:t>[NOME DA CATEGORIA]</a:t>
                    </a:fld>
                    <a:r>
                      <a:rPr lang="pt-BR"/>
                      <a:t> - </a:t>
                    </a:r>
                    <a:fld id="{753637E3-060E-498D-AB16-5901DDFE4609}" type="PERCENTAGE">
                      <a:rPr lang="pt-BR"/>
                      <a:pPr algn="l">
                        <a:defRPr/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78584558804799"/>
                      <c:h val="9.90143015703060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3A9-4C33-B7CF-C0304DDD9112}"/>
                </c:ext>
              </c:extLst>
            </c:dLbl>
            <c:dLbl>
              <c:idx val="9"/>
              <c:layout>
                <c:manualLayout>
                  <c:x val="4.1397415391485698E-2"/>
                  <c:y val="-3.07933365512070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7D2F051-A39C-4EF9-8D0B-9E3288A03EB8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2057CF9D-FC9C-4838-AD04-0FB3B1417A3B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1663556767327"/>
                      <c:h val="5.41747011420184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3A9-4C33-B7CF-C0304DDD911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33A9-4C33-B7CF-C0304DDD9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Credores!$A$4:$A$14</c:f>
              <c:strCache>
                <c:ptCount val="10"/>
                <c:pt idx="0">
                  <c:v>DEMAIS CRÉDITOS</c:v>
                </c:pt>
                <c:pt idx="1">
                  <c:v>PASSOPAR S.A.</c:v>
                </c:pt>
                <c:pt idx="2">
                  <c:v>ERASMO TREIN</c:v>
                </c:pt>
                <c:pt idx="3">
                  <c:v>SOLUCRED SECURITIZADORA S/A</c:v>
                </c:pt>
                <c:pt idx="4">
                  <c:v>COOPERATIVA NOVA FIUME</c:v>
                </c:pt>
                <c:pt idx="5">
                  <c:v>COOPERATIVA COTAPEL</c:v>
                </c:pt>
                <c:pt idx="6">
                  <c:v>ELOI SELESIO TASCHETTO</c:v>
                </c:pt>
                <c:pt idx="7">
                  <c:v>PASSOPAR S.A.</c:v>
                </c:pt>
                <c:pt idx="8">
                  <c:v>REGOZAN COMÉRCIO DE CEREAIS LTDA</c:v>
                </c:pt>
                <c:pt idx="9">
                  <c:v>BANRISUL</c:v>
                </c:pt>
              </c:strCache>
            </c:strRef>
          </c:cat>
          <c:val>
            <c:numRef>
              <c:f>Credores!$B$4:$B$14</c:f>
              <c:numCache>
                <c:formatCode>#,##0.00</c:formatCode>
                <c:ptCount val="11"/>
                <c:pt idx="0">
                  <c:v>6760431.6399999997</c:v>
                </c:pt>
                <c:pt idx="1">
                  <c:v>1077442.69</c:v>
                </c:pt>
                <c:pt idx="2">
                  <c:v>918398.66</c:v>
                </c:pt>
                <c:pt idx="3">
                  <c:v>875820.16</c:v>
                </c:pt>
                <c:pt idx="4">
                  <c:v>869843.34</c:v>
                </c:pt>
                <c:pt idx="5">
                  <c:v>775930.44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3A9-4C33-B7CF-C0304DDD911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8B7-4850-A676-A2DE53DB4F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F-4728-9594-DCC9B41020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F-4728-9594-DCC9B410206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F-4728-9594-DCC9B410206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F-4728-9594-DCC9B41020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'Ativo 1'!$B$20:$B$24</c:f>
              <c:strCache>
                <c:ptCount val="5"/>
                <c:pt idx="0">
                  <c:v>Imobilizado</c:v>
                </c:pt>
                <c:pt idx="1">
                  <c:v>Impostos a recuperar</c:v>
                </c:pt>
                <c:pt idx="2">
                  <c:v>Estoques</c:v>
                </c:pt>
                <c:pt idx="3">
                  <c:v>Clientes</c:v>
                </c:pt>
                <c:pt idx="4">
                  <c:v>Investimentos</c:v>
                </c:pt>
              </c:strCache>
            </c:strRef>
          </c:cat>
          <c:val>
            <c:numRef>
              <c:f>'Ativo 1'!$C$20:$C$24</c:f>
              <c:numCache>
                <c:formatCode>"R$"\ #,##0.00</c:formatCode>
                <c:ptCount val="5"/>
                <c:pt idx="0">
                  <c:v>7802585.0700000003</c:v>
                </c:pt>
                <c:pt idx="1">
                  <c:v>2333329.61</c:v>
                </c:pt>
                <c:pt idx="2">
                  <c:v>1401541</c:v>
                </c:pt>
                <c:pt idx="3">
                  <c:v>543873.97</c:v>
                </c:pt>
                <c:pt idx="4">
                  <c:v>525115.41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CF-4728-9594-DCC9B4102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952976"/>
        <c:axId val="493956304"/>
      </c:barChart>
      <c:catAx>
        <c:axId val="49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493956304"/>
        <c:crosses val="autoZero"/>
        <c:auto val="1"/>
        <c:lblAlgn val="ctr"/>
        <c:lblOffset val="100"/>
        <c:noMultiLvlLbl val="0"/>
      </c:catAx>
      <c:valAx>
        <c:axId val="49395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49395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08-4037-80A4-64FF61AFA1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08-4037-80A4-64FF61AFA1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08-4037-80A4-64FF61AFA10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08-4037-80A4-64FF61AFA1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2'!$B$21:$B$24</c:f>
              <c:strCache>
                <c:ptCount val="4"/>
                <c:pt idx="0">
                  <c:v>Fornecedores</c:v>
                </c:pt>
                <c:pt idx="1">
                  <c:v>Parcelamentos e empréstimos LP</c:v>
                </c:pt>
                <c:pt idx="2">
                  <c:v>Parcelamentos CP</c:v>
                </c:pt>
                <c:pt idx="3">
                  <c:v>Outras obrigações</c:v>
                </c:pt>
              </c:strCache>
            </c:strRef>
          </c:cat>
          <c:val>
            <c:numRef>
              <c:f>'Passivo 2'!$C$21:$C$24</c:f>
              <c:numCache>
                <c:formatCode>"R$"\ #,##0.00</c:formatCode>
                <c:ptCount val="4"/>
                <c:pt idx="0">
                  <c:v>6168220.54</c:v>
                </c:pt>
                <c:pt idx="1">
                  <c:v>4813658.5599999996</c:v>
                </c:pt>
                <c:pt idx="2">
                  <c:v>2075643.65</c:v>
                </c:pt>
                <c:pt idx="3">
                  <c:v>627028.16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08-4037-80A4-64FF61AFA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961888"/>
        <c:axId val="337957312"/>
      </c:barChart>
      <c:catAx>
        <c:axId val="3379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337957312"/>
        <c:crosses val="autoZero"/>
        <c:auto val="1"/>
        <c:lblAlgn val="ctr"/>
        <c:lblOffset val="100"/>
        <c:noMultiLvlLbl val="0"/>
      </c:catAx>
      <c:valAx>
        <c:axId val="337957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3379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1"/>
            <a:ext cx="3078427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81113"/>
            <a:ext cx="498633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60" tIns="49329" rIns="98660" bIns="4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78"/>
          </a:xfrm>
          <a:prstGeom prst="rect">
            <a:avLst/>
          </a:prstGeom>
        </p:spPr>
        <p:txBody>
          <a:bodyPr vert="horz" lIns="98660" tIns="49329" rIns="98660" bIns="49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3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9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5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685825255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17/01/2022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Recuperação Judicial nº 5000464-60.2019.8.21.0050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1ª Vara Judicial da Comarca de Getúlio Vargas-RS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Hoppen, Hoppen e CIA LTDA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Julho de 2021</a:t>
            </a:r>
          </a:p>
        </p:txBody>
      </p:sp>
    </p:spTree>
    <p:extLst>
      <p:ext uri="{BB962C8B-B14F-4D97-AF65-F5344CB8AC3E}">
        <p14:creationId xmlns:p14="http://schemas.microsoft.com/office/powerpoint/2010/main" val="3063465389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528454" y="977006"/>
            <a:ext cx="8849091" cy="563231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Administração Judicial, alinhada às recentes recomendações do Conselho Nacional de Justiça referentes aos procedimentos a serem adotados nos processos de insolvência em tempos de pandemia da COVID-19, permanece fiscalizando remotamente as atividades da Recuperanda.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Dessa forma, na manhã de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28/06/2021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foi realizada videoconferência com o sócio-administrador, Sr.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Lauri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Jr., seus filhos e também sócios, Srs. Rafael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 Victor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 advogada Dra. Letícia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Gallina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 a equipe jurídico-contábil da Dome, Drs.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Rúbio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 Carlos.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Inicialmente, esta Equipe Técnica sugeriu um breve 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follow-up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das atividades no mês de junho/2021, estendendo questionamentos às 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expectativas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 Recuperanda com relação ao 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plano de recuperação judicial aprovado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Assembleia Geral de Credores realizada no dia 11/06/2021.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Relatou o Sr.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Lauri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que não só os clientes têm postergado a entrega de pedidos realizados, como também que aumentou o 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inadimplemento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nos negócios realizados pela Recuperanda. Nesse ponto se aprofundou que há um cliente relevante para a Empresa que está enfrentando dificuldades em face das restrições impostas pela pandemia, não honrando os pagamentos acordados e pleiteando a dilação do prazo.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relação ao 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faturamento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 maio, foi noticiada a queda para aproximadamente R$ 300.000,00. Essa diminuição da receita, segundo o Sr. Rafael, se dá em função da desvalorização da moeda nacional em face do dólar combinada com o cancelamento de pedidos importantes para o caixa da Devedora. Em contrapartida, a expectativa é que a atividade do mês de junho retorne ao patamar médio da Empresa, rendendo aproximadamente R$ 600.000,00, igual é a previsão para o mês de julho.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tocante ao fornecimento de 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foi relatado que o mercado enfrenta instabilidade de preços. Alguns novos fornecedores foram estudados e descartados. Quanto a exploração de 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novos mercados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foi informado que a Devedora fechou negócio de exportação ao Uruguai. Nesse sentido, o plano é fechar dois ou três negócios com esse mesmo cliente até o fim do ano, caso seja aprovada a primeira amostra de chás já enviada.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5C4BDC-FE7A-4609-B785-43F5931F4B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Virtual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706794" y="1070485"/>
            <a:ext cx="8849091" cy="563231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relação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tributos estaduais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estão todos sendo honrados normalmente. De igual maneira, os parcelamentos firmados estão em dia. No que se refere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tributos federais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por sua vez, foi tomada a decisão de migrar o adimplemento dessas obrigações para a modalidade específica para empresas em Recuperação Judicial, prevista pela Lei 14.112 de 2020. Nesse sentido, a Empresa está em fase de negociação com a Procuradoria para aumentar o prazo de pagamento e diminuir a importância satisfeita mensalmente.</a:t>
            </a: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Ainda neste tópico, foi pontuado que os créditos que possuía a Devedora, referente a PIS e COFINS, foram realizados. Foi ressarcido R$ 180.000,00 e o remanescente foi compensado em débitos tributários. Não por outro motivo, alertou-se que devem ocorrer alterações nos próximos demonstrativos contábeis.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Ato contínuo, não foram realizados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empréstimos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tampouco investimentos. Nesse diapasão, foi trazido que se pretende realizar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investimentos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na manutenção do maquinário, objetivando aumentar o ritmo de produção e reduzir custos. Afirmou-se que há máquinas funcionando apenas em 70% da sua capacidade total e que tal medida será importante para o aumento da qualidade do produto ofertado e, consequentemente, para a conquista de novos mercados.</a:t>
            </a: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despesas correntes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como água, luz e telefone, estão em dia, assim como os honorários da Administração Judicial.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quadro de funcionários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se mantém estável, tendo sido contabilizada uma demissão e uma contratação no último mês. Outrossim, não houve casos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COVID-19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enfrentados e boa parte dos integrantes da equipe já estão vacinados pelo menos com a primeira dose. 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Por fim, o Sr. Lauri externou sua satisfação em relação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aprovação do Plano de Recuperação Judicial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já projetando os próximos desafios que se avizinham. Cumpre ressaltar que ao ser questionada sobre os pagamentos provenientes do acordo coletivo firmado com os credores, a Sra. Andressa manifestou que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fluxo de caixa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ainda não foi planejado neste sentido.</a:t>
            </a: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5C4BDC-FE7A-4609-B785-43F5931F4B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Virtual</a:t>
            </a:r>
            <a:endParaRPr lang="en-US" dirty="0"/>
          </a:p>
        </p:txBody>
      </p:sp>
      <p:pic>
        <p:nvPicPr>
          <p:cNvPr id="4" name="Graphic 5" descr="Chat with solid fill">
            <a:extLst>
              <a:ext uri="{FF2B5EF4-FFF2-40B4-BE49-F238E27FC236}">
                <a16:creationId xmlns:a16="http://schemas.microsoft.com/office/drawing/2014/main" id="{D5AFA92F-D597-4AC8-8C59-FF821FC9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8783" y="4537303"/>
            <a:ext cx="2500423" cy="2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6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92445" y="2533360"/>
            <a:ext cx="3750014" cy="235090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R$ 10.891.695,30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por </a:t>
            </a:r>
            <a:r>
              <a:rPr lang="pt-BR" sz="11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14 credores da Classe I – Trabalhista, 2 credores da</a:t>
            </a:r>
            <a:r>
              <a:rPr lang="pt-BR" sz="1100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 – Garantia Real, 48 credores da Classe III – Quirografários e 3 credores da Classe IV – ME/ EPP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*As informações apresentadas nesta página correspondem ao QGC em construção.</a:t>
            </a:r>
            <a:endParaRPr lang="en-US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219552"/>
              </p:ext>
            </p:extLst>
          </p:nvPr>
        </p:nvGraphicFramePr>
        <p:xfrm>
          <a:off x="763541" y="1605294"/>
          <a:ext cx="4657835" cy="460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6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500255" y="2309961"/>
            <a:ext cx="3380026" cy="2123658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se apresenta de forma pulverizada, sendo que a natureza da dívida é, substancialmente, relacionada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cooperativas e fornecedores de matéria-prima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 é possível visualizar a representatividade dos cinco principais credores deste processo recuperatório.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258D9DB0-C8A5-4F98-A809-113F7A2D9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080082"/>
              </p:ext>
            </p:extLst>
          </p:nvPr>
        </p:nvGraphicFramePr>
        <p:xfrm>
          <a:off x="256437" y="1570091"/>
          <a:ext cx="5127182" cy="45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  <a:solidFill>
            <a:schemeClr val="bg1"/>
          </a:solidFill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- Análise vertical. Demonstra a representatividade de cada rubrica perante o total do ativo;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dezembro/20 e maio/21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981700"/>
              </p:ext>
            </p:extLst>
          </p:nvPr>
        </p:nvGraphicFramePr>
        <p:xfrm>
          <a:off x="1085850" y="2238388"/>
          <a:ext cx="7577859" cy="3295650"/>
        </p:xfrm>
        <a:graphic>
          <a:graphicData uri="http://schemas.openxmlformats.org/drawingml/2006/table">
            <a:tbl>
              <a:tblPr/>
              <a:tblGrid>
                <a:gridCol w="1256784">
                  <a:extLst>
                    <a:ext uri="{9D8B030D-6E8A-4147-A177-3AD203B41FA5}">
                      <a16:colId xmlns:a16="http://schemas.microsoft.com/office/drawing/2014/main" val="1191588513"/>
                    </a:ext>
                  </a:extLst>
                </a:gridCol>
                <a:gridCol w="863246">
                  <a:extLst>
                    <a:ext uri="{9D8B030D-6E8A-4147-A177-3AD203B41FA5}">
                      <a16:colId xmlns:a16="http://schemas.microsoft.com/office/drawing/2014/main" val="1732136583"/>
                    </a:ext>
                  </a:extLst>
                </a:gridCol>
                <a:gridCol w="482402">
                  <a:extLst>
                    <a:ext uri="{9D8B030D-6E8A-4147-A177-3AD203B41FA5}">
                      <a16:colId xmlns:a16="http://schemas.microsoft.com/office/drawing/2014/main" val="1857227882"/>
                    </a:ext>
                  </a:extLst>
                </a:gridCol>
                <a:gridCol w="457012">
                  <a:extLst>
                    <a:ext uri="{9D8B030D-6E8A-4147-A177-3AD203B41FA5}">
                      <a16:colId xmlns:a16="http://schemas.microsoft.com/office/drawing/2014/main" val="709067675"/>
                    </a:ext>
                  </a:extLst>
                </a:gridCol>
                <a:gridCol w="850551">
                  <a:extLst>
                    <a:ext uri="{9D8B030D-6E8A-4147-A177-3AD203B41FA5}">
                      <a16:colId xmlns:a16="http://schemas.microsoft.com/office/drawing/2014/main" val="3033604470"/>
                    </a:ext>
                  </a:extLst>
                </a:gridCol>
                <a:gridCol w="850551">
                  <a:extLst>
                    <a:ext uri="{9D8B030D-6E8A-4147-A177-3AD203B41FA5}">
                      <a16:colId xmlns:a16="http://schemas.microsoft.com/office/drawing/2014/main" val="2615102674"/>
                    </a:ext>
                  </a:extLst>
                </a:gridCol>
                <a:gridCol w="952109">
                  <a:extLst>
                    <a:ext uri="{9D8B030D-6E8A-4147-A177-3AD203B41FA5}">
                      <a16:colId xmlns:a16="http://schemas.microsoft.com/office/drawing/2014/main" val="2099526990"/>
                    </a:ext>
                  </a:extLst>
                </a:gridCol>
                <a:gridCol w="942588">
                  <a:extLst>
                    <a:ext uri="{9D8B030D-6E8A-4147-A177-3AD203B41FA5}">
                      <a16:colId xmlns:a16="http://schemas.microsoft.com/office/drawing/2014/main" val="3214463415"/>
                    </a:ext>
                  </a:extLst>
                </a:gridCol>
                <a:gridCol w="922616">
                  <a:extLst>
                    <a:ext uri="{9D8B030D-6E8A-4147-A177-3AD203B41FA5}">
                      <a16:colId xmlns:a16="http://schemas.microsoft.com/office/drawing/2014/main" val="287080203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31/05/2021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842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1093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4.728.206,80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4.631.190,75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4.655.051,89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4.469.897,34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4.524.413,03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4.449.448,99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733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196.161,21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44.057,20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62.297,19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94.782,23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66.561,18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113.389,02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469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543.873,97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720.652,32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627.163,38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535.512,45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573.808,80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577.113,58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168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2.333.329,61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2.380.107,66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2.352.244,13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2.355.798,95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2.335.282,71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2.334.686,86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915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187.561,01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200.244,01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200.744,01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237.679,14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250.179,14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229.486,14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043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65.740,00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6.805%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65.775,75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65.532,00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65.797,00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952,00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618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1.401.541,00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1.220.353,81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1.347.071,18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1.180.327,57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1.298.074,20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1.193.821,39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878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774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8.344.300,48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8.356.394,21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8.365.526,94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8.370.556,32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8.382.687,53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8.390.897,74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2344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03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Créditos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6117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400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7.802.585,07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7.814.678,80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7.823.811,53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7.828.840,91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7.840.972,12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7.849.182,33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188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9377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13.072.507,28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12.987.584,96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13.020.578,83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12.840.453,66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12.907.100,56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12.840.346,73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48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710079" y="4303667"/>
            <a:ext cx="8556750" cy="209698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acima, através de gráfico, as cinco principais rubricas que compõem o ativo da Empresa. A primeira constatação refere-se à relevância dos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</a:t>
            </a:r>
            <a:r>
              <a:rPr lang="pt-BR" sz="1100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correspondem a aproximadamente 60% do ativo total;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sequência, vem a conta de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a Recuperar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representam 18% do total do ativo. Conforme relatado pela Recuperanda, os valores começaram a  ser compensados ou restituídos pela Receita Federal;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é possível verificar que os ativos circulantes em maio de 2021, quando comparado com o ano de 2020, aumentaram em 2%. O efeito deve-se,  principalmente, aos aumentos dos saldos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Disponibilidades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(73%)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(17%).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519865"/>
              </p:ext>
            </p:extLst>
          </p:nvPr>
        </p:nvGraphicFramePr>
        <p:xfrm>
          <a:off x="1122218" y="1277258"/>
          <a:ext cx="6833227" cy="265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dezembro/20 e maio/21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33307"/>
              </p:ext>
            </p:extLst>
          </p:nvPr>
        </p:nvGraphicFramePr>
        <p:xfrm>
          <a:off x="1092200" y="2235485"/>
          <a:ext cx="7721599" cy="3305175"/>
        </p:xfrm>
        <a:graphic>
          <a:graphicData uri="http://schemas.openxmlformats.org/drawingml/2006/table">
            <a:tbl>
              <a:tblPr/>
              <a:tblGrid>
                <a:gridCol w="1702874">
                  <a:extLst>
                    <a:ext uri="{9D8B030D-6E8A-4147-A177-3AD203B41FA5}">
                      <a16:colId xmlns:a16="http://schemas.microsoft.com/office/drawing/2014/main" val="221447338"/>
                    </a:ext>
                  </a:extLst>
                </a:gridCol>
                <a:gridCol w="900589">
                  <a:extLst>
                    <a:ext uri="{9D8B030D-6E8A-4147-A177-3AD203B41FA5}">
                      <a16:colId xmlns:a16="http://schemas.microsoft.com/office/drawing/2014/main" val="2803615315"/>
                    </a:ext>
                  </a:extLst>
                </a:gridCol>
                <a:gridCol w="409070">
                  <a:extLst>
                    <a:ext uri="{9D8B030D-6E8A-4147-A177-3AD203B41FA5}">
                      <a16:colId xmlns:a16="http://schemas.microsoft.com/office/drawing/2014/main" val="1874954560"/>
                    </a:ext>
                  </a:extLst>
                </a:gridCol>
                <a:gridCol w="443952">
                  <a:extLst>
                    <a:ext uri="{9D8B030D-6E8A-4147-A177-3AD203B41FA5}">
                      <a16:colId xmlns:a16="http://schemas.microsoft.com/office/drawing/2014/main" val="692767187"/>
                    </a:ext>
                  </a:extLst>
                </a:gridCol>
                <a:gridCol w="849852">
                  <a:extLst>
                    <a:ext uri="{9D8B030D-6E8A-4147-A177-3AD203B41FA5}">
                      <a16:colId xmlns:a16="http://schemas.microsoft.com/office/drawing/2014/main" val="3581451255"/>
                    </a:ext>
                  </a:extLst>
                </a:gridCol>
                <a:gridCol w="849852">
                  <a:extLst>
                    <a:ext uri="{9D8B030D-6E8A-4147-A177-3AD203B41FA5}">
                      <a16:colId xmlns:a16="http://schemas.microsoft.com/office/drawing/2014/main" val="601836377"/>
                    </a:ext>
                  </a:extLst>
                </a:gridCol>
                <a:gridCol w="865707">
                  <a:extLst>
                    <a:ext uri="{9D8B030D-6E8A-4147-A177-3AD203B41FA5}">
                      <a16:colId xmlns:a16="http://schemas.microsoft.com/office/drawing/2014/main" val="815885510"/>
                    </a:ext>
                  </a:extLst>
                </a:gridCol>
                <a:gridCol w="862536">
                  <a:extLst>
                    <a:ext uri="{9D8B030D-6E8A-4147-A177-3AD203B41FA5}">
                      <a16:colId xmlns:a16="http://schemas.microsoft.com/office/drawing/2014/main" val="4031811693"/>
                    </a:ext>
                  </a:extLst>
                </a:gridCol>
                <a:gridCol w="837167">
                  <a:extLst>
                    <a:ext uri="{9D8B030D-6E8A-4147-A177-3AD203B41FA5}">
                      <a16:colId xmlns:a16="http://schemas.microsoft.com/office/drawing/2014/main" val="402128578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31/05/2021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794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2766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9.676.909,06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9.754.023,38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9.797.603,26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9.669.085,96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9.787.051,25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9.618.111,94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475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6.168.220,54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6.213.637,66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6.240.746,89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6.127.797,81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6.102.543,55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5.992.833,82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50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283.409,95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282.685,32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273.734,93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272.685,59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281.704,76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287.615,81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4642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19.471,28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21.644,45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1.977.291,43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1.962.676,17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1.968.314,98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1.964.020,04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712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522.606,76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529.206,76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518.056,76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520.556,76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538.306,76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546.306,76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67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curto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2.075.643,65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2.099.292,31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180.216,37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177.812,75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204.624,32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220.278,63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42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691.556,88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607.056,88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319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3307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4.813.658,56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4.816.103,19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4.818.543,70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4.806.484,23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4.809.102,43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4.822.877,52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928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59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4.253.258,56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4.255.703,19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4.258.143,70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4.246.084,23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4.248.702,43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4.262.477,52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430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141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-1.418.060,34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-1.582.541,61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-1.595.568,13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-1.638.116,53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-1.689.053,12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-1.600.642,73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2391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337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13.072.507,28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12.987.584,96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13.020.578,83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12.837.453,66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12.907.100,56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12.840.346,73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751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710079" y="3924192"/>
            <a:ext cx="8417808" cy="235090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é de R$ 14.490.567,62, sendo que deste montante,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maior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se dá nas rubricas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 (43%)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Parcelamentos de longo prazo (33%)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representando aproximadamente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76%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do passivo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Parcelamentos de curto prazo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representam 14% das obrigações da Recuperanda. Em relação aos parcelamentos de longo prazo e curto prazo, destaca-se que a Recuperanda solicitou recentemente a alteração do parcelamento, conforme novas possibilidades previstas para empresas em Recuperação Judicial (Lei. 14.112);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a descoberto da Recuperanda reduziu 2% em maio de 2021, quando comparado com dezembro de 2020, devido a o lucro apurado no  período em rubrica específica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Patrimônio Líquido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904282"/>
              </p:ext>
            </p:extLst>
          </p:nvPr>
        </p:nvGraphicFramePr>
        <p:xfrm>
          <a:off x="794327" y="1468583"/>
          <a:ext cx="8229599" cy="209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489336" y="1229284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Cronograma Processual................................................... 5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Informações Gerais 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8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Reunião Virtual................................................................... 9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 ...................................................................................... 13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15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 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19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Resultados......................................... 21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 ............................................................ 23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Cumprimento do Plano ...........................................................  25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7. Registro Fotográfico.................................................................. </a:t>
            </a:r>
            <a:r>
              <a:rPr lang="pt-BR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20</a:t>
            </a:r>
            <a:endParaRPr lang="pt-BR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10078" y="1382368"/>
            <a:ext cx="8122919" cy="30918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referente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ao período de janeiro a maio de 2021: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12850" y="6229927"/>
            <a:ext cx="748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Valores em percentual (%). Demonstra a representatividade de cada rubrica em relação a Receita Líquida.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54356"/>
              </p:ext>
            </p:extLst>
          </p:nvPr>
        </p:nvGraphicFramePr>
        <p:xfrm>
          <a:off x="879394" y="2088741"/>
          <a:ext cx="8147211" cy="3744000"/>
        </p:xfrm>
        <a:graphic>
          <a:graphicData uri="http://schemas.openxmlformats.org/drawingml/2006/table">
            <a:tbl>
              <a:tblPr/>
              <a:tblGrid>
                <a:gridCol w="2238375">
                  <a:extLst>
                    <a:ext uri="{9D8B030D-6E8A-4147-A177-3AD203B41FA5}">
                      <a16:colId xmlns:a16="http://schemas.microsoft.com/office/drawing/2014/main" val="1870850871"/>
                    </a:ext>
                  </a:extLst>
                </a:gridCol>
                <a:gridCol w="887593">
                  <a:extLst>
                    <a:ext uri="{9D8B030D-6E8A-4147-A177-3AD203B41FA5}">
                      <a16:colId xmlns:a16="http://schemas.microsoft.com/office/drawing/2014/main" val="725866350"/>
                    </a:ext>
                  </a:extLst>
                </a:gridCol>
                <a:gridCol w="418437">
                  <a:extLst>
                    <a:ext uri="{9D8B030D-6E8A-4147-A177-3AD203B41FA5}">
                      <a16:colId xmlns:a16="http://schemas.microsoft.com/office/drawing/2014/main" val="3517733865"/>
                    </a:ext>
                  </a:extLst>
                </a:gridCol>
                <a:gridCol w="865404">
                  <a:extLst>
                    <a:ext uri="{9D8B030D-6E8A-4147-A177-3AD203B41FA5}">
                      <a16:colId xmlns:a16="http://schemas.microsoft.com/office/drawing/2014/main" val="792077617"/>
                    </a:ext>
                  </a:extLst>
                </a:gridCol>
                <a:gridCol w="370887">
                  <a:extLst>
                    <a:ext uri="{9D8B030D-6E8A-4147-A177-3AD203B41FA5}">
                      <a16:colId xmlns:a16="http://schemas.microsoft.com/office/drawing/2014/main" val="2938500015"/>
                    </a:ext>
                  </a:extLst>
                </a:gridCol>
                <a:gridCol w="786154">
                  <a:extLst>
                    <a:ext uri="{9D8B030D-6E8A-4147-A177-3AD203B41FA5}">
                      <a16:colId xmlns:a16="http://schemas.microsoft.com/office/drawing/2014/main" val="1733926028"/>
                    </a:ext>
                  </a:extLst>
                </a:gridCol>
                <a:gridCol w="370887">
                  <a:extLst>
                    <a:ext uri="{9D8B030D-6E8A-4147-A177-3AD203B41FA5}">
                      <a16:colId xmlns:a16="http://schemas.microsoft.com/office/drawing/2014/main" val="681274218"/>
                    </a:ext>
                  </a:extLst>
                </a:gridCol>
                <a:gridCol w="684715">
                  <a:extLst>
                    <a:ext uri="{9D8B030D-6E8A-4147-A177-3AD203B41FA5}">
                      <a16:colId xmlns:a16="http://schemas.microsoft.com/office/drawing/2014/main" val="2734414808"/>
                    </a:ext>
                  </a:extLst>
                </a:gridCol>
                <a:gridCol w="408927">
                  <a:extLst>
                    <a:ext uri="{9D8B030D-6E8A-4147-A177-3AD203B41FA5}">
                      <a16:colId xmlns:a16="http://schemas.microsoft.com/office/drawing/2014/main" val="1609641888"/>
                    </a:ext>
                  </a:extLst>
                </a:gridCol>
                <a:gridCol w="786154">
                  <a:extLst>
                    <a:ext uri="{9D8B030D-6E8A-4147-A177-3AD203B41FA5}">
                      <a16:colId xmlns:a16="http://schemas.microsoft.com/office/drawing/2014/main" val="170204926"/>
                    </a:ext>
                  </a:extLst>
                </a:gridCol>
                <a:gridCol w="329678">
                  <a:extLst>
                    <a:ext uri="{9D8B030D-6E8A-4147-A177-3AD203B41FA5}">
                      <a16:colId xmlns:a16="http://schemas.microsoft.com/office/drawing/2014/main" val="397977349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31/05/2021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0030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296.893,36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596.519,57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419.275,51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512.045,36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220.720,79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10106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-9.787,97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-18.852,94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-16.000,44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-2.262,60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-10.321,90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73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287.105,39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577.666,63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403.275,07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509.782,76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210.398,89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062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-211.300,34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-507.720,86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-287.268,86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-455.825,31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-213.445,84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5577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75.805,05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69.945,77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116.006,21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53.957,45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-3.046,95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168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88.676,22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-56.919,25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-71.765,10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-3.020,86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-82.055,09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208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-80.931,83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-56.536,67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-71.404,57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-63.686,00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-82.272,13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821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-16.092,71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-573,04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-360,73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-4.768,40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-173,34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8773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185.700,76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190,46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433,54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390,38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3973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LUCROS ANTES IRPJ/CSLL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164.481,27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13.026,52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44.241,11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50.936,59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-85.102,04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965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IRPJ  E  CSLL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-1.692,71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8318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164.481,27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13.026,52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42.548,40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50.936,59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-85.102,04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691029" y="1391648"/>
            <a:ext cx="3817411" cy="463614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</a:t>
            </a:r>
            <a:r>
              <a:rPr lang="pt-BR" sz="1100" b="1" u="sng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Média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Vendas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auferida pela Recuperanda de janeiro a maio de 2021 foi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R$ 409.000,00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Em 2020, a média foi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R$ 468.000,00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ou seja, houve uma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redução de 16%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Destaca-se que a </a:t>
            </a:r>
            <a:r>
              <a:rPr lang="pt-BR" sz="1100" b="1" dirty="0">
                <a:solidFill>
                  <a:schemeClr val="accent4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do mês de maio/2021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foi de apenas R$ 296.000,00, 32% menor que o faturamento médio do ano. Questionamos a Recuperanda que informou que apenas dois dos quatro carregamentos previstos para o mês foram enviados, principalmente porque os clientes estavam inadimplentes;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Pelo Demonstrativo de Resultado, observa-se que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 da Mercadoria Vendida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(CMV) da Recuperanda representou em média 85% da Receita Líquida de janeiro a maio de 2021;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as </a:t>
            </a:r>
            <a:r>
              <a:rPr lang="pt-BR" sz="1100" b="1" dirty="0">
                <a:solidFill>
                  <a:schemeClr val="accent4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Administrativas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representam em média 21% da Receita Líquida. 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E28D5C1-A7B1-41A0-AA17-15A8EB8725CC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 flipH="1">
            <a:off x="5184860" y="2742270"/>
            <a:ext cx="4044726" cy="2705864"/>
            <a:chOff x="1630" y="1324"/>
            <a:chExt cx="3737" cy="25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553E927-80C7-4CE3-BA96-2E10589B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A9E3F4F-11C1-4BFB-A1E8-AE163EEB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BCFF654-7C57-484F-A337-6B456A5F4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EC08BF9-155D-4675-BB84-3C50CD6E3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D59B85-ACE9-4474-9487-1DA5C378C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41A94EC-4CB3-4F77-82F6-2FEAC08B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799643F-C121-4A38-AD1B-5FD7A877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F0DC210-4A85-4832-A280-63D29A7E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92CF5B6-476C-4561-8DE7-6E4336199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DFFE70B-4F01-4D43-A09E-56DC941F1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254A14D-1102-4B70-A9FE-B4CB5693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A5F3FCF-CED9-4951-A67C-135BADC1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8A708F9-98EF-44A4-BABD-5AD9EC1A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C7B872D-E21A-4BB0-BBD5-B76BA0EFE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475898D-0074-4211-9367-C5F3C4B57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11D0ACC-DDEF-4AD2-9666-BFB1F925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8B1AFDF-AAA0-41E6-9A44-87B4318FA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1549E72-9873-4C24-9725-2EEC4432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313D27D-53D2-49F5-824C-810D7F91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039C3D7-9E99-458E-8E11-C63AB9A1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AF68B28-8DD2-4E56-9C79-BCB7DB9F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40C906A-013F-42D6-B845-F959F8BD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14900" y="1506808"/>
            <a:ext cx="4224784" cy="496988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da Recuperanda,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Nesse diapasão, esta Equipe verificou através de vídeo conferência que as operações da Recuperanda estão em pleno funcionamento de suas atividades.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período em análise, não foram constatadas condutas passíveis de enquadramento nas hipóteses descritas nos incisos do art. 64, da LRF, nem foi apurada a distribuição de lucros ou dividendos a sócios ou acionistas, vedada por força do art. 6-A, da LRF.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    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Por último, destaca-se que na data de elaboração deste Relatório, os honorários devidos à Administração Judicial referentes aos meses de abril e maio estavam em atraso, perfazendo o montante em aberto de R$ 2.067,64.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-&gt; Retificar no próximo RMA de que, na verdade, não havia parcelas em atraso.</a:t>
            </a:r>
            <a:endParaRPr lang="pt-BR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4" descr="Warning with solid fill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6316" y="1885732"/>
            <a:ext cx="3447215" cy="344721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87C5A3-566D-44DD-BC37-94DAF63EC9D2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5.1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Cumprimento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das </a:t>
            </a:r>
            <a:r>
              <a:rPr lang="en-US" sz="24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Obrigações</a:t>
            </a:r>
            <a:endParaRPr lang="en-US" sz="2400" dirty="0">
              <a:latin typeface="Roboto Black" pitchFamily="2" charset="0"/>
              <a:ea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6. PLANO DE RECUPERAÇÃO JUDICIAL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Cumprimento do Plano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7629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87C5A3-566D-44DD-BC37-94DAF63EC9D2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Cumprimento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do Plano – </a:t>
            </a:r>
            <a:r>
              <a:rPr lang="en-US" sz="24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Classe</a:t>
            </a:r>
            <a:r>
              <a:rPr lang="en-US" sz="24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 I, II e IV</a:t>
            </a:r>
            <a:endParaRPr lang="en-US" sz="2400" dirty="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1C6C5-6D1D-47DA-8E05-8BDE2B0E136B}"/>
              </a:ext>
            </a:extLst>
          </p:cNvPr>
          <p:cNvSpPr txBox="1"/>
          <p:nvPr/>
        </p:nvSpPr>
        <p:spPr>
          <a:xfrm>
            <a:off x="710079" y="1324491"/>
            <a:ext cx="8609412" cy="489005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115200" indent="237600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11 de junho de 2021 ocorreu a aprovação do Plano de Recuperação Judicial. A Administração Judicial apresenta as condições de pagamento previstas:</a:t>
            </a:r>
          </a:p>
          <a:p>
            <a:pPr marL="115200" indent="237600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15200" indent="237600" algn="just" defTabSz="237668">
              <a:lnSpc>
                <a:spcPct val="150000"/>
              </a:lnSpc>
            </a:pPr>
            <a:r>
              <a:rPr lang="pt-BR" sz="1100" b="1" u="sng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Classe I – Trabalhistas (art. 41, I, da LRF)</a:t>
            </a:r>
          </a:p>
          <a:p>
            <a:pPr marL="115200" indent="237600" algn="just" defTabSz="237668">
              <a:lnSpc>
                <a:spcPct val="150000"/>
              </a:lnSpc>
            </a:pPr>
            <a:endParaRPr lang="pt-BR" sz="1100" b="1" u="sng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083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créditos derivados da legislação do trabalho serão pagos sem deságio, com prazo de carência de 2 (dois) meses após a sentença de concessão da Recuperação Judicial, em 10 parcelas mensais e consecutivas.</a:t>
            </a:r>
            <a:endParaRPr lang="pt-BR" sz="1100" b="1" u="sng" kern="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184150" algn="just"/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/>
            <a:endParaRPr lang="pt-BR" sz="1100" b="1" u="sng" kern="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184150" algn="just"/>
            <a:r>
              <a:rPr lang="pt-BR" sz="1100" b="1" u="sng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</a:t>
            </a:r>
            <a:r>
              <a:rPr lang="pt-BR" sz="1100" b="1" u="sng" kern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Classe II –  Créditos com garantia real (art. 41, II, da LRF)</a:t>
            </a:r>
            <a:endParaRPr lang="pt-BR" sz="1100" b="1" u="sng" kern="0" dirty="0">
              <a:solidFill>
                <a:schemeClr val="accent6">
                  <a:lumMod val="90000"/>
                  <a:lumOff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/>
            <a:endParaRPr lang="pt-BR" sz="11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5083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créditos serão pagos com deságio de 60%, contarão com prazo de carência de 12 (doze) meses após a sentença de conceção da Recuperação Judicial. Após, os pagamentos ocorrerão através de 48 (quarenta e oito) parcelas contadas do término do período de carência.  A incidência de encargos será pela TR e juros de 3% ao ano, durante a carência.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5200" indent="237600" algn="just" defTabSz="237668">
              <a:lnSpc>
                <a:spcPct val="150000"/>
              </a:lnSpc>
            </a:pPr>
            <a:endParaRPr lang="pt-BR" sz="1100" b="1" u="sng" kern="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15200" indent="237600" algn="just" defTabSz="237668">
              <a:lnSpc>
                <a:spcPct val="150000"/>
              </a:lnSpc>
            </a:pPr>
            <a:r>
              <a:rPr lang="pt-BR" sz="1100" b="1" u="sng" kern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Classe III –  Quirografários (página seguinte)</a:t>
            </a:r>
          </a:p>
          <a:p>
            <a:pPr marL="115200" indent="237600" algn="just" defTabSz="237668">
              <a:lnSpc>
                <a:spcPct val="150000"/>
              </a:lnSpc>
            </a:pPr>
            <a:endParaRPr lang="pt-BR" sz="1100" b="1" u="sng" kern="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15200" indent="237600" algn="just" defTabSz="237668">
              <a:lnSpc>
                <a:spcPct val="150000"/>
              </a:lnSpc>
            </a:pPr>
            <a:r>
              <a:rPr lang="pt-BR" sz="1100" b="1" u="sng" kern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Classe IV –  Microempresa e Empresa de Pequeno Porte (art. 41, IV, da LRF)</a:t>
            </a:r>
          </a:p>
          <a:p>
            <a:pPr marL="115200" indent="237600" algn="just" defTabSz="237668">
              <a:lnSpc>
                <a:spcPct val="150000"/>
              </a:lnSpc>
            </a:pPr>
            <a:endParaRPr lang="pt-BR" sz="1100" b="1" u="sng" kern="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15200" indent="237600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créditos até R$ 30.000,00 não tem deságio. Os demais serão pagos com deságio de 60%, contarão com prazo de carência que variam de acordo com as subclasses  de 6 (seis), 12 (doze) e 24 (vinte quatro) meses após o trânsito julgado da sentença que concedeu a Recuperação Judicial. </a:t>
            </a:r>
          </a:p>
          <a:p>
            <a:pPr marL="115200" indent="237600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15200" indent="237600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Após, os pagamentos ocorrerão em até 36 (trinta e seis) parcelas contadas do término do período de carência.  A incidência de encargos será pela TR e juros de 3% ao ano, durante a carência.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5200" indent="237600" algn="just" defTabSz="237668">
              <a:lnSpc>
                <a:spcPct val="150000"/>
              </a:lnSpc>
            </a:pPr>
            <a:endParaRPr lang="pt-BR" sz="1100" b="1" u="sng" kern="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15200" indent="237600" algn="just" defTabSz="237668">
              <a:lnSpc>
                <a:spcPct val="150000"/>
              </a:lnSpc>
            </a:pPr>
            <a:endParaRPr lang="pt-BR" sz="1100" b="1" u="sng" kern="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15200" indent="237600" algn="just" defTabSz="237668">
              <a:lnSpc>
                <a:spcPct val="150000"/>
              </a:lnSpc>
            </a:pPr>
            <a:endParaRPr lang="pt-BR" sz="1100" b="1" u="sng" kern="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áfico 9" descr="Dinheiro">
            <a:extLst>
              <a:ext uri="{FF2B5EF4-FFF2-40B4-BE49-F238E27FC236}">
                <a16:creationId xmlns:a16="http://schemas.microsoft.com/office/drawing/2014/main" id="{44AA13CA-D232-408E-ADF8-B0143E747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6549" y="54077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87C5A3-566D-44DD-BC37-94DAF63EC9D2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Cumprimento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do Plano – </a:t>
            </a:r>
            <a:r>
              <a:rPr lang="en-US" sz="24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Classe</a:t>
            </a:r>
            <a:r>
              <a:rPr lang="en-US" sz="24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 III</a:t>
            </a:r>
            <a:endParaRPr lang="en-US" sz="2400" dirty="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1C6C5-6D1D-47DA-8E05-8BDE2B0E136B}"/>
              </a:ext>
            </a:extLst>
          </p:cNvPr>
          <p:cNvSpPr txBox="1"/>
          <p:nvPr/>
        </p:nvSpPr>
        <p:spPr>
          <a:xfrm>
            <a:off x="608481" y="1262442"/>
            <a:ext cx="8609412" cy="600164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115200" indent="237600" algn="just" defTabSz="237668">
              <a:lnSpc>
                <a:spcPct val="150000"/>
              </a:lnSpc>
            </a:pPr>
            <a:r>
              <a:rPr lang="pt-BR" sz="1100" b="1" u="sng" kern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Classe III –  Quirografários (art. 41, III, da LRF)</a:t>
            </a:r>
          </a:p>
          <a:p>
            <a:pPr marL="115200" indent="237600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16020"/>
              </p:ext>
            </p:extLst>
          </p:nvPr>
        </p:nvGraphicFramePr>
        <p:xfrm>
          <a:off x="484913" y="2878841"/>
          <a:ext cx="8617502" cy="3334882"/>
        </p:xfrm>
        <a:graphic>
          <a:graphicData uri="http://schemas.openxmlformats.org/drawingml/2006/table">
            <a:tbl>
              <a:tblPr/>
              <a:tblGrid>
                <a:gridCol w="1735039">
                  <a:extLst>
                    <a:ext uri="{9D8B030D-6E8A-4147-A177-3AD203B41FA5}">
                      <a16:colId xmlns:a16="http://schemas.microsoft.com/office/drawing/2014/main" val="822161988"/>
                    </a:ext>
                  </a:extLst>
                </a:gridCol>
                <a:gridCol w="983209">
                  <a:extLst>
                    <a:ext uri="{9D8B030D-6E8A-4147-A177-3AD203B41FA5}">
                      <a16:colId xmlns:a16="http://schemas.microsoft.com/office/drawing/2014/main" val="212910895"/>
                    </a:ext>
                  </a:extLst>
                </a:gridCol>
                <a:gridCol w="983209">
                  <a:extLst>
                    <a:ext uri="{9D8B030D-6E8A-4147-A177-3AD203B41FA5}">
                      <a16:colId xmlns:a16="http://schemas.microsoft.com/office/drawing/2014/main" val="1142217510"/>
                    </a:ext>
                  </a:extLst>
                </a:gridCol>
                <a:gridCol w="983209">
                  <a:extLst>
                    <a:ext uri="{9D8B030D-6E8A-4147-A177-3AD203B41FA5}">
                      <a16:colId xmlns:a16="http://schemas.microsoft.com/office/drawing/2014/main" val="2564779546"/>
                    </a:ext>
                  </a:extLst>
                </a:gridCol>
                <a:gridCol w="983209">
                  <a:extLst>
                    <a:ext uri="{9D8B030D-6E8A-4147-A177-3AD203B41FA5}">
                      <a16:colId xmlns:a16="http://schemas.microsoft.com/office/drawing/2014/main" val="1631539299"/>
                    </a:ext>
                  </a:extLst>
                </a:gridCol>
                <a:gridCol w="983209">
                  <a:extLst>
                    <a:ext uri="{9D8B030D-6E8A-4147-A177-3AD203B41FA5}">
                      <a16:colId xmlns:a16="http://schemas.microsoft.com/office/drawing/2014/main" val="1966874307"/>
                    </a:ext>
                  </a:extLst>
                </a:gridCol>
                <a:gridCol w="983209">
                  <a:extLst>
                    <a:ext uri="{9D8B030D-6E8A-4147-A177-3AD203B41FA5}">
                      <a16:colId xmlns:a16="http://schemas.microsoft.com/office/drawing/2014/main" val="2796659520"/>
                    </a:ext>
                  </a:extLst>
                </a:gridCol>
                <a:gridCol w="983209">
                  <a:extLst>
                    <a:ext uri="{9D8B030D-6E8A-4147-A177-3AD203B41FA5}">
                      <a16:colId xmlns:a16="http://schemas.microsoft.com/office/drawing/2014/main" val="2416663587"/>
                    </a:ext>
                  </a:extLst>
                </a:gridCol>
              </a:tblGrid>
              <a:tr h="3425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Classe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Prazo total com carência (meses)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Juros anual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Correção monetária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Meses de carência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n.º de parcelas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Deságio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% de cada parcela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037343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III 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628709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(até R$ 30.000,00)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5020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III 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108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0,93%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598764"/>
                  </a:ext>
                </a:extLst>
              </a:tr>
              <a:tr h="1628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(subclasse Erva-Mate) 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76951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III 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80%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8,33%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292129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(subclasse Erva-Mate) 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084951"/>
                  </a:ext>
                </a:extLst>
              </a:tr>
              <a:tr h="2583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Optativa para créditos até R$ 350 mil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485930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III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108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0,93%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377772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(subclasse  trigo)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361218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III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80%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8,33%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823015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(subclasse  trigo)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165055"/>
                  </a:ext>
                </a:extLst>
              </a:tr>
              <a:tr h="2583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Optativa para créditos até R$ 350 mil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21385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III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96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1,04%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00508"/>
                  </a:ext>
                </a:extLst>
              </a:tr>
              <a:tr h="1493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(subclasse heterogênea)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67867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Geral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7035"/>
                  </a:ext>
                </a:extLst>
              </a:tr>
              <a:tr h="139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III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80%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8,33%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61301"/>
                  </a:ext>
                </a:extLst>
              </a:tr>
              <a:tr h="1493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(subclasse heterogênea)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17117"/>
                  </a:ext>
                </a:extLst>
              </a:tr>
              <a:tr h="2639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Optativa para créditos até R$ 350 mil</a:t>
                      </a:r>
                    </a:p>
                  </a:txBody>
                  <a:tcPr marL="8682" marR="8682" marT="8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18852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914399" y="1862606"/>
            <a:ext cx="77857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créditos serão pagos conforme o quadro: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8599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87C5A3-566D-44DD-BC37-94DAF63EC9D2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Cumprimento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do Plano – </a:t>
            </a:r>
            <a:r>
              <a:rPr lang="en-US" sz="24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Fiscalização</a:t>
            </a:r>
            <a:endParaRPr lang="en-US" sz="2400" dirty="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99B1F-1B50-4BBB-9A1A-3344A25A3E56}"/>
              </a:ext>
            </a:extLst>
          </p:cNvPr>
          <p:cNvSpPr/>
          <p:nvPr/>
        </p:nvSpPr>
        <p:spPr>
          <a:xfrm>
            <a:off x="4953000" y="3123171"/>
            <a:ext cx="4224784" cy="79297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Após aprovação do Plano de Recuperação em Assembléia-Geral de Credores, aguarda-se a concessão da Recuperação Judicial para que se dê início a fiscalização dos pagamentos aos credores.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4" descr="Checkmark">
            <a:extLst>
              <a:ext uri="{FF2B5EF4-FFF2-40B4-BE49-F238E27FC236}">
                <a16:creationId xmlns:a16="http://schemas.microsoft.com/office/drawing/2014/main" id="{2E6704C9-580A-491D-AAC9-CBBB5B781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8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7. REGISTRO FOTOGRÁFICO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64516" y="2824912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7.1. Registro Fotográfico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4911" y="1336236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27140DB-F98C-4924-9D94-182FEF63FA34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7.1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400" dirty="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736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Cronograma Processual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7318" y="1419366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714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965B73-9776-4740-83F8-EAA0D80DC7AF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7.1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400" dirty="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  <p:pic>
        <p:nvPicPr>
          <p:cNvPr id="4" name="Espaço Reservado para Imagem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032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 txBox="1">
            <a:spLocks/>
          </p:cNvSpPr>
          <p:nvPr/>
        </p:nvSpPr>
        <p:spPr>
          <a:xfrm>
            <a:off x="5294112" y="1502491"/>
            <a:ext cx="4313238" cy="26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714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336DCDB-747B-4883-8634-382F53199BB6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7.1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400" dirty="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>
          <a:xfrm>
            <a:off x="5232661" y="1873876"/>
            <a:ext cx="4313238" cy="4167188"/>
          </a:xfrm>
        </p:spPr>
      </p:pic>
    </p:spTree>
    <p:extLst>
      <p:ext uri="{BB962C8B-B14F-4D97-AF65-F5344CB8AC3E}">
        <p14:creationId xmlns:p14="http://schemas.microsoft.com/office/powerpoint/2010/main" val="935845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 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 txBox="1">
            <a:spLocks/>
          </p:cNvSpPr>
          <p:nvPr/>
        </p:nvSpPr>
        <p:spPr>
          <a:xfrm>
            <a:off x="4573673" y="1557911"/>
            <a:ext cx="4313238" cy="26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714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6B20340-D114-422C-85F9-8A9E0A1885EC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7.1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400" dirty="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9205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7300877" y="841205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89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508784" y="825760"/>
            <a:ext cx="6888431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3161587" y="3038767"/>
            <a:ext cx="1810893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2071691" y="5258120"/>
            <a:ext cx="1714484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47" y="3915158"/>
            <a:ext cx="1288891" cy="1288891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87" y="1737227"/>
            <a:ext cx="1288891" cy="1288315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504395" y="5258120"/>
            <a:ext cx="139319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529183" y="5259771"/>
            <a:ext cx="158632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Mirna Ruaro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33" y="3913508"/>
            <a:ext cx="1331387" cy="1331387"/>
          </a:xfrm>
          <a:prstGeom prst="ellipse">
            <a:avLst/>
          </a:prstGeom>
        </p:spPr>
      </p:pic>
      <p:pic>
        <p:nvPicPr>
          <p:cNvPr id="20" name="Picture 1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32099D5-0EB4-4A4D-A14D-B76D6ABA3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431" y="3931126"/>
            <a:ext cx="1288891" cy="1326994"/>
          </a:xfrm>
          <a:prstGeom prst="ellipse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C0F76E-7933-4377-8F50-EA94711E69E7}"/>
              </a:ext>
            </a:extLst>
          </p:cNvPr>
          <p:cNvSpPr/>
          <p:nvPr/>
        </p:nvSpPr>
        <p:spPr>
          <a:xfrm>
            <a:off x="5162164" y="3039254"/>
            <a:ext cx="2310977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Matheus Martins Costa Mombach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corresponsável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105.658</a:t>
            </a:r>
          </a:p>
        </p:txBody>
      </p:sp>
      <p:pic>
        <p:nvPicPr>
          <p:cNvPr id="19" name="Imagem 26">
            <a:extLst>
              <a:ext uri="{FF2B5EF4-FFF2-40B4-BE49-F238E27FC236}">
                <a16:creationId xmlns:a16="http://schemas.microsoft.com/office/drawing/2014/main" id="{49C95DF2-BD99-42E5-84BB-692F9B23B3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73206" y="1748712"/>
            <a:ext cx="1288891" cy="12888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0432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479" y="540743"/>
            <a:ext cx="7483153" cy="486355"/>
          </a:xfrm>
        </p:spPr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42685" y="1162957"/>
            <a:ext cx="8604115" cy="539788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primeiro lugar, cumpre referir as premissas que embasaram este relatório, bem como destacar alguns pontos que esta Equipe julga pertinentes para uma melhor compreensão do trabalho desenvolvido.</a:t>
            </a:r>
          </a:p>
          <a:p>
            <a:pPr indent="352425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chegar às conclusões apresentadas no presente relatório, entre outros aspectos: (i) foram tomadas como boas e válidas as informações contidas nas demonstrações contábeis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Cia LTDA, as quais foram fornecidas por seus administradores;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) foram conduzidas discussões com membros integrantes da administração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Cia LTDA e as operações da referida sociedade empresária.</a:t>
            </a:r>
          </a:p>
          <a:p>
            <a:pPr indent="352425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participou da elaboração deste relatório tem qualquer interesse financeiro nas Recuperanda ou qualquer relação com quaisquer das partes envolvidas, o que caracteriza a independência desta Equipe em relação ao presente trabalho.</a:t>
            </a:r>
          </a:p>
          <a:p>
            <a:pPr indent="352425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Cia LTDA e seus sócios não impuseram qualquer restrição para que esta Equipe pudesse: (i) obter todas as informações solicitadas para produzir este relatório;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) chegar de forma independente às conclusões aqui contidas.</a:t>
            </a:r>
          </a:p>
          <a:p>
            <a:pPr indent="352425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indent="352425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52425" algn="just" defTabSz="237668">
              <a:lnSpc>
                <a:spcPct val="150000"/>
              </a:lnSpc>
            </a:pPr>
            <a:endParaRPr lang="en-US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015943" y="2359337"/>
            <a:ext cx="9232" cy="1462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031914" y="2345523"/>
            <a:ext cx="1013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525195" y="2359337"/>
            <a:ext cx="0" cy="160147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530297" y="2345523"/>
            <a:ext cx="11916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 1º, da LRF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</p:cNvCxnSpPr>
          <p:nvPr/>
        </p:nvCxnSpPr>
        <p:spPr>
          <a:xfrm flipH="1" flipV="1">
            <a:off x="4038177" y="2359337"/>
            <a:ext cx="2868" cy="14725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043400" y="2345523"/>
            <a:ext cx="142973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1781413" y="4091628"/>
            <a:ext cx="0" cy="1462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1781415" y="4999077"/>
            <a:ext cx="1256220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270192" y="4068802"/>
            <a:ext cx="7224" cy="151469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277420" y="4999077"/>
            <a:ext cx="1276021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238128" y="4193864"/>
            <a:ext cx="160666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209365" y="3585104"/>
            <a:ext cx="11671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4806002" y="4103922"/>
            <a:ext cx="1" cy="14874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4802932" y="5160660"/>
            <a:ext cx="1004563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05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050" b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flipH="1">
            <a:off x="7062226" y="2359338"/>
            <a:ext cx="13760" cy="147157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523328" y="2345523"/>
            <a:ext cx="1004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288609" y="5160660"/>
            <a:ext cx="1371399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Aguarda concessão da RJ 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846879" y="5156650"/>
            <a:ext cx="1445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302920" y="4102712"/>
            <a:ext cx="0" cy="14794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  <a:stCxn id="84" idx="0"/>
          </p:cNvCxnSpPr>
          <p:nvPr/>
        </p:nvCxnSpPr>
        <p:spPr>
          <a:xfrm flipH="1" flipV="1">
            <a:off x="5522210" y="2359338"/>
            <a:ext cx="10956" cy="14825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</a:t>
            </a:r>
            <a:r>
              <a:rPr lang="pt-BR" sz="105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041899" y="4193864"/>
            <a:ext cx="1003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498542" y="3888123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6708267" y="3888123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5728230" y="389828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5937955" y="389828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290901" y="3585104"/>
            <a:ext cx="1036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29/07/2020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034145" y="4193864"/>
            <a:ext cx="1004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18/03/2021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5725428" y="3585104"/>
            <a:ext cx="10678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Estágio atual</a:t>
            </a:r>
            <a:endParaRPr lang="ko-KR" altLang="en-US" sz="105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1205234" y="3763827"/>
            <a:ext cx="7653565" cy="447180"/>
            <a:chOff x="1929960" y="3645034"/>
            <a:chExt cx="9468081" cy="550371"/>
          </a:xfr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10704648" y="3645034"/>
              <a:ext cx="693393" cy="550371"/>
              <a:chOff x="6610716" y="4468304"/>
              <a:chExt cx="693392" cy="550372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6610716" y="4468304"/>
                <a:ext cx="682840" cy="17999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6621265" y="4838677"/>
                <a:ext cx="682843" cy="17999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4657616" y="3847360"/>
            <a:ext cx="297818" cy="29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3A1589FB-3DC1-4D8D-B88F-800955C19BCE}"/>
              </a:ext>
            </a:extLst>
          </p:cNvPr>
          <p:cNvSpPr txBox="1"/>
          <p:nvPr/>
        </p:nvSpPr>
        <p:spPr>
          <a:xfrm>
            <a:off x="3496552" y="4193864"/>
            <a:ext cx="1036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5EC8C943-FE44-4D3C-89D0-F3D6E252825D}"/>
              </a:ext>
            </a:extLst>
          </p:cNvPr>
          <p:cNvSpPr txBox="1"/>
          <p:nvPr/>
        </p:nvSpPr>
        <p:spPr>
          <a:xfrm>
            <a:off x="6551530" y="4193864"/>
            <a:ext cx="10678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05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831609" y="3585104"/>
            <a:ext cx="1003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19/03/2020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42">
            <a:extLst>
              <a:ext uri="{FF2B5EF4-FFF2-40B4-BE49-F238E27FC236}">
                <a16:creationId xmlns:a16="http://schemas.microsoft.com/office/drawing/2014/main" id="{289BD0A5-793D-492C-BF66-B43C94B9AD1E}"/>
              </a:ext>
            </a:extLst>
          </p:cNvPr>
          <p:cNvCxnSpPr>
            <a:cxnSpLocks/>
          </p:cNvCxnSpPr>
          <p:nvPr/>
        </p:nvCxnSpPr>
        <p:spPr>
          <a:xfrm>
            <a:off x="7841114" y="4079722"/>
            <a:ext cx="0" cy="147942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5">
            <a:extLst>
              <a:ext uri="{FF2B5EF4-FFF2-40B4-BE49-F238E27FC236}">
                <a16:creationId xmlns:a16="http://schemas.microsoft.com/office/drawing/2014/main" id="{65438894-5CD1-4CF3-8799-2B8F3964417E}"/>
              </a:ext>
            </a:extLst>
          </p:cNvPr>
          <p:cNvSpPr/>
          <p:nvPr/>
        </p:nvSpPr>
        <p:spPr>
          <a:xfrm>
            <a:off x="7266424" y="3893765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16">
            <a:extLst>
              <a:ext uri="{FF2B5EF4-FFF2-40B4-BE49-F238E27FC236}">
                <a16:creationId xmlns:a16="http://schemas.microsoft.com/office/drawing/2014/main" id="{292CE189-5D4E-4EFF-8792-FB3D0EE882D4}"/>
              </a:ext>
            </a:extLst>
          </p:cNvPr>
          <p:cNvSpPr/>
          <p:nvPr/>
        </p:nvSpPr>
        <p:spPr>
          <a:xfrm>
            <a:off x="7485385" y="3893765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19">
            <a:extLst>
              <a:ext uri="{FF2B5EF4-FFF2-40B4-BE49-F238E27FC236}">
                <a16:creationId xmlns:a16="http://schemas.microsoft.com/office/drawing/2014/main" id="{CDA82B33-664B-418E-8506-C5DE8211FC30}"/>
              </a:ext>
            </a:extLst>
          </p:cNvPr>
          <p:cNvSpPr txBox="1"/>
          <p:nvPr/>
        </p:nvSpPr>
        <p:spPr>
          <a:xfrm>
            <a:off x="7263622" y="3585104"/>
            <a:ext cx="10678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05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15">
            <a:extLst>
              <a:ext uri="{FF2B5EF4-FFF2-40B4-BE49-F238E27FC236}">
                <a16:creationId xmlns:a16="http://schemas.microsoft.com/office/drawing/2014/main" id="{227924B8-F89A-4D26-B004-9F93753CECFA}"/>
              </a:ext>
            </a:extLst>
          </p:cNvPr>
          <p:cNvSpPr/>
          <p:nvPr/>
        </p:nvSpPr>
        <p:spPr>
          <a:xfrm>
            <a:off x="8046893" y="3897359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16">
            <a:extLst>
              <a:ext uri="{FF2B5EF4-FFF2-40B4-BE49-F238E27FC236}">
                <a16:creationId xmlns:a16="http://schemas.microsoft.com/office/drawing/2014/main" id="{A177C509-58F4-4A8F-A7B9-DBA8A6B09511}"/>
              </a:ext>
            </a:extLst>
          </p:cNvPr>
          <p:cNvSpPr/>
          <p:nvPr/>
        </p:nvSpPr>
        <p:spPr>
          <a:xfrm>
            <a:off x="8265854" y="3897359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val 33">
            <a:extLst>
              <a:ext uri="{FF2B5EF4-FFF2-40B4-BE49-F238E27FC236}">
                <a16:creationId xmlns:a16="http://schemas.microsoft.com/office/drawing/2014/main" id="{444169BA-F0CB-4497-A6D7-64DA153998DC}"/>
              </a:ext>
            </a:extLst>
          </p:cNvPr>
          <p:cNvSpPr/>
          <p:nvPr/>
        </p:nvSpPr>
        <p:spPr>
          <a:xfrm>
            <a:off x="7692206" y="3831630"/>
            <a:ext cx="297817" cy="2993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33">
            <a:extLst>
              <a:ext uri="{FF2B5EF4-FFF2-40B4-BE49-F238E27FC236}">
                <a16:creationId xmlns:a16="http://schemas.microsoft.com/office/drawing/2014/main" id="{C1139366-CA68-4F1D-A8A8-80C2AB40698F}"/>
              </a:ext>
            </a:extLst>
          </p:cNvPr>
          <p:cNvSpPr/>
          <p:nvPr/>
        </p:nvSpPr>
        <p:spPr>
          <a:xfrm>
            <a:off x="6154012" y="3836148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33">
            <a:extLst>
              <a:ext uri="{FF2B5EF4-FFF2-40B4-BE49-F238E27FC236}">
                <a16:creationId xmlns:a16="http://schemas.microsoft.com/office/drawing/2014/main" id="{1DDEEF75-DF03-4CEC-8DEB-351EADB98549}"/>
              </a:ext>
            </a:extLst>
          </p:cNvPr>
          <p:cNvSpPr/>
          <p:nvPr/>
        </p:nvSpPr>
        <p:spPr>
          <a:xfrm>
            <a:off x="5384257" y="3841932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33">
            <a:extLst>
              <a:ext uri="{FF2B5EF4-FFF2-40B4-BE49-F238E27FC236}">
                <a16:creationId xmlns:a16="http://schemas.microsoft.com/office/drawing/2014/main" id="{15E0B2BF-1309-41C5-9D66-009CCCA081AC}"/>
              </a:ext>
            </a:extLst>
          </p:cNvPr>
          <p:cNvSpPr/>
          <p:nvPr/>
        </p:nvSpPr>
        <p:spPr>
          <a:xfrm>
            <a:off x="3892135" y="3836817"/>
            <a:ext cx="297818" cy="2993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BFB130-51C3-43ED-BBFD-2FB0FC935CE5}"/>
              </a:ext>
            </a:extLst>
          </p:cNvPr>
          <p:cNvSpPr txBox="1"/>
          <p:nvPr/>
        </p:nvSpPr>
        <p:spPr>
          <a:xfrm>
            <a:off x="7087648" y="2345523"/>
            <a:ext cx="1004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Fiscalização do plano</a:t>
            </a:r>
            <a:endParaRPr lang="ko-KR" altLang="en-US" sz="105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33">
            <a:extLst>
              <a:ext uri="{FF2B5EF4-FFF2-40B4-BE49-F238E27FC236}">
                <a16:creationId xmlns:a16="http://schemas.microsoft.com/office/drawing/2014/main" id="{D8A0DF42-4B5C-4648-89FB-2DE0AD7499FC}"/>
              </a:ext>
            </a:extLst>
          </p:cNvPr>
          <p:cNvSpPr/>
          <p:nvPr/>
        </p:nvSpPr>
        <p:spPr>
          <a:xfrm>
            <a:off x="6922553" y="3830910"/>
            <a:ext cx="297817" cy="2993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29">
            <a:extLst>
              <a:ext uri="{FF2B5EF4-FFF2-40B4-BE49-F238E27FC236}">
                <a16:creationId xmlns:a16="http://schemas.microsoft.com/office/drawing/2014/main" id="{37C2F26F-8AE7-49AC-A0CF-4411E3B78502}"/>
              </a:ext>
            </a:extLst>
          </p:cNvPr>
          <p:cNvSpPr/>
          <p:nvPr/>
        </p:nvSpPr>
        <p:spPr>
          <a:xfrm>
            <a:off x="870784" y="3836388"/>
            <a:ext cx="297818" cy="29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</a:t>
            </a:r>
            <a:r>
              <a:rPr lang="pt-BR" sz="105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4994555"/>
            <a:ext cx="1630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64492"/>
            <a:ext cx="16066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292746" y="3886467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821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05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05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604562"/>
            <a:ext cx="10033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47688" y="4869917"/>
            <a:ext cx="1309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184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05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05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54854" y="5302332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00B0F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164492"/>
            <a:ext cx="9520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100065" y="4164492"/>
            <a:ext cx="1016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</a:t>
            </a:r>
            <a:r>
              <a:rPr lang="en-US" altLang="ko-KR" sz="105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50" b="1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05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TextBox 19">
            <a:extLst>
              <a:ext uri="{FF2B5EF4-FFF2-40B4-BE49-F238E27FC236}">
                <a16:creationId xmlns:a16="http://schemas.microsoft.com/office/drawing/2014/main" id="{40228BB2-6E17-4856-87C6-B1C5DEB6E2DA}"/>
              </a:ext>
            </a:extLst>
          </p:cNvPr>
          <p:cNvSpPr txBox="1"/>
          <p:nvPr/>
        </p:nvSpPr>
        <p:spPr>
          <a:xfrm>
            <a:off x="6085576" y="3586090"/>
            <a:ext cx="95327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10/07/2020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325602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343372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353403C2-2C05-477B-AA05-C87BF2FE6DEB}"/>
              </a:ext>
            </a:extLst>
          </p:cNvPr>
          <p:cNvSpPr txBox="1"/>
          <p:nvPr/>
        </p:nvSpPr>
        <p:spPr>
          <a:xfrm>
            <a:off x="3969043" y="3604562"/>
            <a:ext cx="95327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20/04/2020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D06D17B8-5110-477A-9971-15D77C1B44F7}"/>
              </a:ext>
            </a:extLst>
          </p:cNvPr>
          <p:cNvSpPr txBox="1"/>
          <p:nvPr/>
        </p:nvSpPr>
        <p:spPr>
          <a:xfrm>
            <a:off x="4995204" y="4164492"/>
            <a:ext cx="1016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28/06/2020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33">
            <a:extLst>
              <a:ext uri="{FF2B5EF4-FFF2-40B4-BE49-F238E27FC236}">
                <a16:creationId xmlns:a16="http://schemas.microsoft.com/office/drawing/2014/main" id="{4F181F8D-ABDE-43DA-9B73-599E9C814152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59154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32030" y="1942042"/>
            <a:ext cx="54028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 Histórico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Reunião Virtual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90274" y="273770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795066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05758" y="275862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16274" y="2746585"/>
            <a:ext cx="1455857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39171" y="2758613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55943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-3462" y="2739063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C557011-49B0-4D43-87D3-C859485272EB}"/>
              </a:ext>
            </a:extLst>
          </p:cNvPr>
          <p:cNvSpPr/>
          <p:nvPr/>
        </p:nvSpPr>
        <p:spPr>
          <a:xfrm>
            <a:off x="1213474" y="1301312"/>
            <a:ext cx="2604698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promissor crescimento, em 2005, a saída do sócio Claudio A.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que detinha 25,5% do capital social,  implicou na liquidação de ativos importantes que produziam matéria-prima para ervateira.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-6674" y="4833240"/>
            <a:ext cx="267262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Constituída sob a forma de sociedade empresarial de responsabilidade limitada. A atividade principal era o comércio, beneficiamento e exportação de madeiras.</a:t>
            </a:r>
          </a:p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Nos anos seguintes expandiria seus negócios com: posto de combustíveis, secagem, limpeza e classificação de cereais, moagem de trigo,  comercialização de farinhas, transportadora, etc.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5DC708-90FE-4D9F-9918-2585D26195B0}"/>
              </a:ext>
            </a:extLst>
          </p:cNvPr>
          <p:cNvSpPr/>
          <p:nvPr/>
        </p:nvSpPr>
        <p:spPr>
          <a:xfrm>
            <a:off x="2668996" y="4833240"/>
            <a:ext cx="2136471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novas saídas de sócios e com a compra de uma empresa que era devedora de soja para entrega futura, teve que contrair  empréstimos bancários  e vender a erva mate abaixo do custo para honrar seus compromissos, comprometendo seu capital de giro.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311181" y="4833240"/>
            <a:ext cx="168843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instabilidade causada pela crise financeira aumentou as dificuldades da Empresa, a qual parou com a moagem e fabricação de trigo e reduziu o número de funcionários. Encerrou, também, as atividades da transportadora.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6041874" y="1301312"/>
            <a:ext cx="2616703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2019 foram pagos diversos acordos de grandes valores, o maior foi com a empresa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Olfar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na monta de R$ 5 milhões.  Em 2018, a empresa encerrou o exercício com prejuízo de R$ 587.650,99.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893585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295299" y="3760738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FB73856-EF9B-4277-AF85-5A304B964493}"/>
              </a:ext>
            </a:extLst>
          </p:cNvPr>
          <p:cNvSpPr txBox="1"/>
          <p:nvPr/>
        </p:nvSpPr>
        <p:spPr>
          <a:xfrm>
            <a:off x="3330948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38438" y="3740624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</p:cNvCxnSpPr>
          <p:nvPr/>
        </p:nvCxnSpPr>
        <p:spPr>
          <a:xfrm>
            <a:off x="2503791" y="2646831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2536" y="238196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36612" y="2687725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604410" y="2392839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39257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36554" y="374062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50226" y="2650727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08971" y="237990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67557" y="275536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84844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84542" y="375728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762990" y="4851670"/>
            <a:ext cx="1688437" cy="66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Ajuizamento do pedido de Recuperação Judicial em 06/11/2019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1990" y="2699197"/>
            <a:ext cx="761322" cy="826697"/>
            <a:chOff x="8441237" y="3401355"/>
            <a:chExt cx="70275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1237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894327" y="1301312"/>
            <a:ext cx="2052877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Grande frustação na safra de trigo, em 2014, a Empresa não comportou o pagamento dos empréstimos adquiridos e o cumprimento das obrigações tributárias.</a:t>
            </a:r>
          </a:p>
        </p:txBody>
      </p:sp>
      <p:pic>
        <p:nvPicPr>
          <p:cNvPr id="3" name="Graphic 2" descr="Scales of justice">
            <a:extLst>
              <a:ext uri="{FF2B5EF4-FFF2-40B4-BE49-F238E27FC236}">
                <a16:creationId xmlns:a16="http://schemas.microsoft.com/office/drawing/2014/main" id="{2B440F91-9322-4388-BDA4-AED4A9840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8243" y="2826784"/>
            <a:ext cx="737932" cy="737932"/>
          </a:xfrm>
          <a:prstGeom prst="rect">
            <a:avLst/>
          </a:prstGeom>
        </p:spPr>
      </p:pic>
      <p:pic>
        <p:nvPicPr>
          <p:cNvPr id="50" name="Graphic 49" descr="Person with idea">
            <a:extLst>
              <a:ext uri="{FF2B5EF4-FFF2-40B4-BE49-F238E27FC236}">
                <a16:creationId xmlns:a16="http://schemas.microsoft.com/office/drawing/2014/main" id="{67DE5C8D-3E55-4875-8C85-05132B65C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10528" y="3005415"/>
            <a:ext cx="706243" cy="706243"/>
          </a:xfrm>
          <a:prstGeom prst="rect">
            <a:avLst/>
          </a:prstGeom>
        </p:spPr>
      </p:pic>
      <p:pic>
        <p:nvPicPr>
          <p:cNvPr id="51" name="Graphic 50" descr="Boardroom">
            <a:extLst>
              <a:ext uri="{FF2B5EF4-FFF2-40B4-BE49-F238E27FC236}">
                <a16:creationId xmlns:a16="http://schemas.microsoft.com/office/drawing/2014/main" id="{921E4A76-BA72-4C5F-94FB-E4CE0CF50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59105" y="3195750"/>
            <a:ext cx="709494" cy="709494"/>
          </a:xfrm>
          <a:prstGeom prst="rect">
            <a:avLst/>
          </a:prstGeom>
        </p:spPr>
      </p:pic>
      <p:pic>
        <p:nvPicPr>
          <p:cNvPr id="52" name="Graphic 51" descr="Loan">
            <a:extLst>
              <a:ext uri="{FF2B5EF4-FFF2-40B4-BE49-F238E27FC236}">
                <a16:creationId xmlns:a16="http://schemas.microsoft.com/office/drawing/2014/main" id="{3F62B560-356C-4D6A-96B3-B6FE855B3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90674" y="3023163"/>
            <a:ext cx="688495" cy="688495"/>
          </a:xfrm>
          <a:prstGeom prst="rect">
            <a:avLst/>
          </a:prstGeom>
        </p:spPr>
      </p:pic>
      <p:pic>
        <p:nvPicPr>
          <p:cNvPr id="53" name="Graphic 52" descr="Crops">
            <a:extLst>
              <a:ext uri="{FF2B5EF4-FFF2-40B4-BE49-F238E27FC236}">
                <a16:creationId xmlns:a16="http://schemas.microsoft.com/office/drawing/2014/main" id="{38309909-95CC-4C7E-8EBC-AECE779FF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07074" y="3229088"/>
            <a:ext cx="742662" cy="742662"/>
          </a:xfrm>
          <a:prstGeom prst="rect">
            <a:avLst/>
          </a:prstGeom>
        </p:spPr>
      </p:pic>
      <p:pic>
        <p:nvPicPr>
          <p:cNvPr id="54" name="Graphic 53" descr="Downward trend graph">
            <a:extLst>
              <a:ext uri="{FF2B5EF4-FFF2-40B4-BE49-F238E27FC236}">
                <a16:creationId xmlns:a16="http://schemas.microsoft.com/office/drawing/2014/main" id="{2C5FA0B3-AC3F-49F1-B545-368BC782BA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70523" y="2922403"/>
            <a:ext cx="780782" cy="780782"/>
          </a:xfrm>
          <a:prstGeom prst="rect">
            <a:avLst/>
          </a:prstGeom>
        </p:spPr>
      </p:pic>
      <p:pic>
        <p:nvPicPr>
          <p:cNvPr id="55" name="Graphic 54" descr="Flying Money">
            <a:extLst>
              <a:ext uri="{FF2B5EF4-FFF2-40B4-BE49-F238E27FC236}">
                <a16:creationId xmlns:a16="http://schemas.microsoft.com/office/drawing/2014/main" id="{28C6BFDD-C781-4132-A8F0-2FE79B60C9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012071" y="3310650"/>
            <a:ext cx="717282" cy="717282"/>
          </a:xfrm>
          <a:prstGeom prst="rect">
            <a:avLst/>
          </a:prstGeom>
        </p:spPr>
      </p:pic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3C9AC832-58FC-4442-942B-EB3B6D4CA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Histórico</a:t>
            </a:r>
            <a:r>
              <a:rPr lang="en-US" dirty="0"/>
              <a:t> da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2" grpId="0"/>
      <p:bldP spid="43" grpId="0"/>
      <p:bldP spid="95" grpId="0" animBg="1"/>
      <p:bldP spid="99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390482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524914" y="2184593"/>
            <a:ext cx="2566942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sv-SE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Hoppen e Cia LTDA 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714966" y="2398875"/>
            <a:ext cx="2186837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90.154.089/0003-03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453890" y="3107197"/>
            <a:ext cx="2777828" cy="28319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Moagem de trigo e fabricação de derivados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361 – Erebango - RS</a:t>
            </a:r>
          </a:p>
        </p:txBody>
      </p:sp>
      <p:sp>
        <p:nvSpPr>
          <p:cNvPr id="13" name="Shape 8711">
            <a:extLst>
              <a:ext uri="{FF2B5EF4-FFF2-40B4-BE49-F238E27FC236}">
                <a16:creationId xmlns:a16="http://schemas.microsoft.com/office/drawing/2014/main" id="{397D9E48-F4D7-47E7-9239-B5E45EB49AEA}"/>
              </a:ext>
            </a:extLst>
          </p:cNvPr>
          <p:cNvSpPr/>
          <p:nvPr/>
        </p:nvSpPr>
        <p:spPr>
          <a:xfrm>
            <a:off x="6424697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Shape 8723">
            <a:extLst>
              <a:ext uri="{FF2B5EF4-FFF2-40B4-BE49-F238E27FC236}">
                <a16:creationId xmlns:a16="http://schemas.microsoft.com/office/drawing/2014/main" id="{4A3D82EA-5357-4DF4-93F2-71B0B31F07F2}"/>
              </a:ext>
            </a:extLst>
          </p:cNvPr>
          <p:cNvSpPr/>
          <p:nvPr/>
        </p:nvSpPr>
        <p:spPr>
          <a:xfrm>
            <a:off x="6582994" y="2175716"/>
            <a:ext cx="250756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Petry &amp; Cia LTDA.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hape 8713">
            <a:extLst>
              <a:ext uri="{FF2B5EF4-FFF2-40B4-BE49-F238E27FC236}">
                <a16:creationId xmlns:a16="http://schemas.microsoft.com/office/drawing/2014/main" id="{653D1A70-A421-413D-9B4C-3D94A888F5B8}"/>
              </a:ext>
            </a:extLst>
          </p:cNvPr>
          <p:cNvSpPr/>
          <p:nvPr/>
        </p:nvSpPr>
        <p:spPr>
          <a:xfrm>
            <a:off x="698856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90.154.089/0004-86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17" name="Shape 8712">
            <a:extLst>
              <a:ext uri="{FF2B5EF4-FFF2-40B4-BE49-F238E27FC236}">
                <a16:creationId xmlns:a16="http://schemas.microsoft.com/office/drawing/2014/main" id="{133E53EC-E978-448E-8632-C9F885F2D300}"/>
              </a:ext>
            </a:extLst>
          </p:cNvPr>
          <p:cNvSpPr/>
          <p:nvPr/>
        </p:nvSpPr>
        <p:spPr>
          <a:xfrm>
            <a:off x="6443962" y="2942509"/>
            <a:ext cx="2929519" cy="304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Transporte rodoviário de carga, exceto produtos perigosos e mudanças, intermunicipal, interestadual e internacional</a:t>
            </a:r>
          </a:p>
          <a:p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Rua Faz Chopin, S/N – Erebango - RS</a:t>
            </a:r>
          </a:p>
        </p:txBody>
      </p:sp>
      <p:sp>
        <p:nvSpPr>
          <p:cNvPr id="18" name="Shape 8711">
            <a:extLst>
              <a:ext uri="{FF2B5EF4-FFF2-40B4-BE49-F238E27FC236}">
                <a16:creationId xmlns:a16="http://schemas.microsoft.com/office/drawing/2014/main" id="{3669B450-6E3B-4E40-8FF7-3DF412CBE89B}"/>
              </a:ext>
            </a:extLst>
          </p:cNvPr>
          <p:cNvSpPr/>
          <p:nvPr/>
        </p:nvSpPr>
        <p:spPr>
          <a:xfrm>
            <a:off x="3295124" y="1552467"/>
            <a:ext cx="3129573" cy="4768433"/>
          </a:xfrm>
          <a:prstGeom prst="roundRect">
            <a:avLst>
              <a:gd name="adj" fmla="val 3386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Shape 8742">
            <a:extLst>
              <a:ext uri="{FF2B5EF4-FFF2-40B4-BE49-F238E27FC236}">
                <a16:creationId xmlns:a16="http://schemas.microsoft.com/office/drawing/2014/main" id="{DDB59FE6-91F1-48CB-86B9-DFA1F60353D8}"/>
              </a:ext>
            </a:extLst>
          </p:cNvPr>
          <p:cNvSpPr/>
          <p:nvPr/>
        </p:nvSpPr>
        <p:spPr>
          <a:xfrm>
            <a:off x="3617712" y="2946628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Shape 8723">
            <a:extLst>
              <a:ext uri="{FF2B5EF4-FFF2-40B4-BE49-F238E27FC236}">
                <a16:creationId xmlns:a16="http://schemas.microsoft.com/office/drawing/2014/main" id="{0F26C73F-3517-4942-A4A3-C82AA78BA76C}"/>
              </a:ext>
            </a:extLst>
          </p:cNvPr>
          <p:cNvSpPr/>
          <p:nvPr/>
        </p:nvSpPr>
        <p:spPr>
          <a:xfrm>
            <a:off x="3643079" y="2082168"/>
            <a:ext cx="24688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 Cia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hape 8713">
            <a:extLst>
              <a:ext uri="{FF2B5EF4-FFF2-40B4-BE49-F238E27FC236}">
                <a16:creationId xmlns:a16="http://schemas.microsoft.com/office/drawing/2014/main" id="{71FC6157-CB8E-4429-9538-218848B9ED11}"/>
              </a:ext>
            </a:extLst>
          </p:cNvPr>
          <p:cNvSpPr/>
          <p:nvPr/>
        </p:nvSpPr>
        <p:spPr>
          <a:xfrm>
            <a:off x="407865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90.154.089/0001-33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23" name="Shape 8712">
            <a:extLst>
              <a:ext uri="{FF2B5EF4-FFF2-40B4-BE49-F238E27FC236}">
                <a16:creationId xmlns:a16="http://schemas.microsoft.com/office/drawing/2014/main" id="{04CABE93-97B1-4BD6-A1F2-203A468A08C2}"/>
              </a:ext>
            </a:extLst>
          </p:cNvPr>
          <p:cNvSpPr/>
          <p:nvPr/>
        </p:nvSpPr>
        <p:spPr>
          <a:xfrm>
            <a:off x="3358531" y="2946628"/>
            <a:ext cx="3002759" cy="324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Fabricação de produtos para infusão (chá, mate,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Lauri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Hoppen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Junior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74 –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Erebango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R$ 1.899.021,00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Lauri Hoppen Junior (95%);  Rafael Hoppen (3%) e Victor Hoppen (3%).</a:t>
            </a:r>
          </a:p>
        </p:txBody>
      </p:sp>
      <p:sp>
        <p:nvSpPr>
          <p:cNvPr id="24" name="Shape 8742">
            <a:extLst>
              <a:ext uri="{FF2B5EF4-FFF2-40B4-BE49-F238E27FC236}">
                <a16:creationId xmlns:a16="http://schemas.microsoft.com/office/drawing/2014/main" id="{3BA02A4D-9BC0-4754-876A-8628ED0A8D48}"/>
              </a:ext>
            </a:extLst>
          </p:cNvPr>
          <p:cNvSpPr/>
          <p:nvPr/>
        </p:nvSpPr>
        <p:spPr>
          <a:xfrm>
            <a:off x="583017" y="2956984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Shape 8742">
            <a:extLst>
              <a:ext uri="{FF2B5EF4-FFF2-40B4-BE49-F238E27FC236}">
                <a16:creationId xmlns:a16="http://schemas.microsoft.com/office/drawing/2014/main" id="{4E67E881-EA35-49A7-B95B-D5C22BDDF072}"/>
              </a:ext>
            </a:extLst>
          </p:cNvPr>
          <p:cNvSpPr/>
          <p:nvPr/>
        </p:nvSpPr>
        <p:spPr>
          <a:xfrm>
            <a:off x="6559186" y="2949582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Shape 8723">
            <a:extLst>
              <a:ext uri="{FF2B5EF4-FFF2-40B4-BE49-F238E27FC236}">
                <a16:creationId xmlns:a16="http://schemas.microsoft.com/office/drawing/2014/main" id="{9A146BBB-C567-4381-8FAC-7410FEE22C4C}"/>
              </a:ext>
            </a:extLst>
          </p:cNvPr>
          <p:cNvSpPr/>
          <p:nvPr/>
        </p:nvSpPr>
        <p:spPr>
          <a:xfrm>
            <a:off x="390482" y="6450063"/>
            <a:ext cx="89462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*As atividades da Recuperanda são todas vinculadas à matriz.</a:t>
            </a:r>
            <a:endParaRPr lang="en-US" sz="1200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83F4D35-BD7A-4CAA-BD46-003B9A6A1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411A3-BCF9-49A3-8C04-17FD0895E94C}">
  <ds:schemaRefs>
    <ds:schemaRef ds:uri="10f10aa4-5702-47bb-b7f6-1e31cf998bd6"/>
    <ds:schemaRef ds:uri="http://purl.org/dc/dcmitype/"/>
    <ds:schemaRef ds:uri="428182ff-5b7c-42a0-853e-d54b6befd95f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65B750-5EA0-4CF6-B393-E8DA3574C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182ff-5b7c-42a0-853e-d54b6befd95f"/>
    <ds:schemaRef ds:uri="10f10aa4-5702-47bb-b7f6-1e31cf998b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11744</TotalTime>
  <Words>4024</Words>
  <Application>Microsoft Office PowerPoint</Application>
  <PresentationFormat>Papel A4 (210 x 297 mm)</PresentationFormat>
  <Paragraphs>767</Paragraphs>
  <Slides>34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Fernanda Casia Dal Pupo Fior</cp:lastModifiedBy>
  <cp:revision>229</cp:revision>
  <cp:lastPrinted>2021-07-05T18:45:00Z</cp:lastPrinted>
  <dcterms:created xsi:type="dcterms:W3CDTF">2019-11-30T16:43:25Z</dcterms:created>
  <dcterms:modified xsi:type="dcterms:W3CDTF">2022-01-17T20:33:35Z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