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39"/>
  </p:notesMasterIdLst>
  <p:handoutMasterIdLst>
    <p:handoutMasterId r:id="rId40"/>
  </p:handoutMasterIdLst>
  <p:sldIdLst>
    <p:sldId id="1343" r:id="rId8"/>
    <p:sldId id="749" r:id="rId9"/>
    <p:sldId id="1344" r:id="rId10"/>
    <p:sldId id="1342" r:id="rId11"/>
    <p:sldId id="1339" r:id="rId12"/>
    <p:sldId id="1321" r:id="rId13"/>
    <p:sldId id="1347" r:id="rId14"/>
    <p:sldId id="1324" r:id="rId15"/>
    <p:sldId id="1338" r:id="rId16"/>
    <p:sldId id="1444" r:id="rId17"/>
    <p:sldId id="1447" r:id="rId18"/>
    <p:sldId id="1346" r:id="rId19"/>
    <p:sldId id="1317" r:id="rId20"/>
    <p:sldId id="1374" r:id="rId21"/>
    <p:sldId id="1397" r:id="rId22"/>
    <p:sldId id="1333" r:id="rId23"/>
    <p:sldId id="1350" r:id="rId24"/>
    <p:sldId id="1390" r:id="rId25"/>
    <p:sldId id="1395" r:id="rId26"/>
    <p:sldId id="1396" r:id="rId27"/>
    <p:sldId id="1365" r:id="rId28"/>
    <p:sldId id="1349" r:id="rId29"/>
    <p:sldId id="1334" r:id="rId30"/>
    <p:sldId id="1360" r:id="rId31"/>
    <p:sldId id="1384" r:id="rId32"/>
    <p:sldId id="1399" r:id="rId33"/>
    <p:sldId id="1403" r:id="rId34"/>
    <p:sldId id="1401" r:id="rId35"/>
    <p:sldId id="1405" r:id="rId36"/>
    <p:sldId id="1448" r:id="rId37"/>
    <p:sldId id="1438" r:id="rId38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749"/>
            <p14:sldId id="1344"/>
            <p14:sldId id="1342"/>
            <p14:sldId id="1339"/>
            <p14:sldId id="1321"/>
            <p14:sldId id="1347"/>
            <p14:sldId id="1324"/>
            <p14:sldId id="1338"/>
            <p14:sldId id="1444"/>
            <p14:sldId id="1447"/>
            <p14:sldId id="1346"/>
            <p14:sldId id="1317"/>
            <p14:sldId id="1374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334"/>
            <p14:sldId id="1360"/>
            <p14:sldId id="1384"/>
            <p14:sldId id="1399"/>
            <p14:sldId id="1403"/>
            <p14:sldId id="1401"/>
            <p14:sldId id="1405"/>
            <p14:sldId id="1448"/>
            <p14:sldId id="14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  <p:cmAuthor id="2" name="Patrick Menin Rebolho" initials="PMR" lastIdx="1" clrIdx="1">
    <p:extLst>
      <p:ext uri="{19B8F6BF-5375-455C-9EA6-DF929625EA0E}">
        <p15:presenceInfo xmlns:p15="http://schemas.microsoft.com/office/powerpoint/2012/main" userId="Patrick Menin Rebol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85A"/>
    <a:srgbClr val="88C641"/>
    <a:srgbClr val="377023"/>
    <a:srgbClr val="687D52"/>
    <a:srgbClr val="8BC944"/>
    <a:srgbClr val="A7A7A7"/>
    <a:srgbClr val="336699"/>
    <a:srgbClr val="003399"/>
    <a:srgbClr val="0000CC"/>
    <a:srgbClr val="7CB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3506" autoAdjust="0"/>
  </p:normalViewPr>
  <p:slideViewPr>
    <p:cSldViewPr snapToGrid="0">
      <p:cViewPr varScale="1">
        <p:scale>
          <a:sx n="110" d="100"/>
          <a:sy n="110" d="100"/>
        </p:scale>
        <p:origin x="1338" y="108"/>
      </p:cViewPr>
      <p:guideLst>
        <p:guide orient="horz" pos="2160"/>
        <p:guide pos="3120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6/11/relationships/changesInfo" Target="changesInfos/changesInfo1.xml"/><Relationship Id="rId20" Type="http://schemas.openxmlformats.org/officeDocument/2006/relationships/slide" Target="slides/slide13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eus" userId="b5f2d3ef-67d8-471e-b683-51d884bb3d08" providerId="ADAL" clId="{667AD825-C874-4B65-8A59-29A9AC337512}"/>
    <pc:docChg chg="undo custSel modSld">
      <pc:chgData name="Matheus" userId="b5f2d3ef-67d8-471e-b683-51d884bb3d08" providerId="ADAL" clId="{667AD825-C874-4B65-8A59-29A9AC337512}" dt="2021-02-17T20:53:29.476" v="1760" actId="20577"/>
      <pc:docMkLst>
        <pc:docMk/>
      </pc:docMkLst>
      <pc:sldChg chg="modSp mod">
        <pc:chgData name="Matheus" userId="b5f2d3ef-67d8-471e-b683-51d884bb3d08" providerId="ADAL" clId="{667AD825-C874-4B65-8A59-29A9AC337512}" dt="2021-02-17T20:53:29.476" v="1760" actId="20577"/>
        <pc:sldMkLst>
          <pc:docMk/>
          <pc:sldMk cId="3285528555" sldId="1334"/>
        </pc:sldMkLst>
        <pc:spChg chg="mod">
          <ac:chgData name="Matheus" userId="b5f2d3ef-67d8-471e-b683-51d884bb3d08" providerId="ADAL" clId="{667AD825-C874-4B65-8A59-29A9AC337512}" dt="2021-02-17T20:53:29.476" v="1760" actId="20577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Matheus" userId="b5f2d3ef-67d8-471e-b683-51d884bb3d08" providerId="ADAL" clId="{667AD825-C874-4B65-8A59-29A9AC337512}" dt="2021-02-17T20:40:02.905" v="1169" actId="27636"/>
        <pc:sldMkLst>
          <pc:docMk/>
          <pc:sldMk cId="1414790898" sldId="1343"/>
        </pc:sldMkLst>
        <pc:spChg chg="mod">
          <ac:chgData name="Matheus" userId="b5f2d3ef-67d8-471e-b683-51d884bb3d08" providerId="ADAL" clId="{667AD825-C874-4B65-8A59-29A9AC337512}" dt="2021-02-17T20:40:02.905" v="1169" actId="27636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Matheus" userId="b5f2d3ef-67d8-471e-b683-51d884bb3d08" providerId="ADAL" clId="{667AD825-C874-4B65-8A59-29A9AC337512}" dt="2021-02-17T20:51:40.244" v="1739" actId="20577"/>
        <pc:sldMkLst>
          <pc:docMk/>
          <pc:sldMk cId="2303788196" sldId="1350"/>
        </pc:sldMkLst>
        <pc:spChg chg="mod">
          <ac:chgData name="Matheus" userId="b5f2d3ef-67d8-471e-b683-51d884bb3d08" providerId="ADAL" clId="{667AD825-C874-4B65-8A59-29A9AC337512}" dt="2021-02-17T20:51:40.244" v="1739" actId="20577"/>
          <ac:spMkLst>
            <pc:docMk/>
            <pc:sldMk cId="2303788196" sldId="1350"/>
            <ac:spMk id="6" creationId="{BD32CA9D-0C66-4FF6-BCA4-0A7A14CAF6CE}"/>
          </ac:spMkLst>
        </pc:spChg>
      </pc:sldChg>
      <pc:sldChg chg="modSp mod">
        <pc:chgData name="Matheus" userId="b5f2d3ef-67d8-471e-b683-51d884bb3d08" providerId="ADAL" clId="{667AD825-C874-4B65-8A59-29A9AC337512}" dt="2021-02-17T20:52:52.774" v="1757" actId="20577"/>
        <pc:sldMkLst>
          <pc:docMk/>
          <pc:sldMk cId="3104445173" sldId="1365"/>
        </pc:sldMkLst>
        <pc:spChg chg="mod">
          <ac:chgData name="Matheus" userId="b5f2d3ef-67d8-471e-b683-51d884bb3d08" providerId="ADAL" clId="{667AD825-C874-4B65-8A59-29A9AC337512}" dt="2021-02-17T20:52:52.774" v="1757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Matheus" userId="b5f2d3ef-67d8-471e-b683-51d884bb3d08" providerId="ADAL" clId="{667AD825-C874-4B65-8A59-29A9AC337512}" dt="2021-02-17T20:52:04.155" v="1751" actId="20577"/>
        <pc:sldMkLst>
          <pc:docMk/>
          <pc:sldMk cId="2218299428" sldId="1395"/>
        </pc:sldMkLst>
        <pc:spChg chg="mod">
          <ac:chgData name="Matheus" userId="b5f2d3ef-67d8-471e-b683-51d884bb3d08" providerId="ADAL" clId="{667AD825-C874-4B65-8A59-29A9AC337512}" dt="2021-02-17T20:52:04.155" v="1751" actId="20577"/>
          <ac:spMkLst>
            <pc:docMk/>
            <pc:sldMk cId="2218299428" sldId="1395"/>
            <ac:spMk id="6" creationId="{F8992120-D949-4EB5-9671-F6D7A05C1B43}"/>
          </ac:spMkLst>
        </pc:spChg>
      </pc:sldChg>
      <pc:sldChg chg="addSp delSp modSp mod">
        <pc:chgData name="Matheus" userId="b5f2d3ef-67d8-471e-b683-51d884bb3d08" providerId="ADAL" clId="{667AD825-C874-4B65-8A59-29A9AC337512}" dt="2021-02-17T20:47:14.943" v="1658" actId="20577"/>
        <pc:sldMkLst>
          <pc:docMk/>
          <pc:sldMk cId="2471510166" sldId="1444"/>
        </pc:sldMkLst>
        <pc:spChg chg="del mod">
          <ac:chgData name="Matheus" userId="b5f2d3ef-67d8-471e-b683-51d884bb3d08" providerId="ADAL" clId="{667AD825-C874-4B65-8A59-29A9AC337512}" dt="2021-02-17T20:12:37.961" v="28" actId="478"/>
          <ac:spMkLst>
            <pc:docMk/>
            <pc:sldMk cId="2471510166" sldId="1444"/>
            <ac:spMk id="5" creationId="{403EFA86-559B-4D84-BC6E-7D4FA499D1B1}"/>
          </ac:spMkLst>
        </pc:spChg>
        <pc:spChg chg="add mod">
          <ac:chgData name="Matheus" userId="b5f2d3ef-67d8-471e-b683-51d884bb3d08" providerId="ADAL" clId="{667AD825-C874-4B65-8A59-29A9AC337512}" dt="2021-02-17T20:47:14.943" v="1658" actId="20577"/>
          <ac:spMkLst>
            <pc:docMk/>
            <pc:sldMk cId="2471510166" sldId="1444"/>
            <ac:spMk id="6" creationId="{0910F947-CF4E-4345-94EB-E98F343418A8}"/>
          </ac:spMkLst>
        </pc:spChg>
      </pc:sldChg>
      <pc:sldChg chg="modSp mod">
        <pc:chgData name="Matheus" userId="b5f2d3ef-67d8-471e-b683-51d884bb3d08" providerId="ADAL" clId="{667AD825-C874-4B65-8A59-29A9AC337512}" dt="2021-02-17T20:49:29.330" v="1705" actId="20577"/>
        <pc:sldMkLst>
          <pc:docMk/>
          <pc:sldMk cId="141841287" sldId="1446"/>
        </pc:sldMkLst>
        <pc:spChg chg="mod">
          <ac:chgData name="Matheus" userId="b5f2d3ef-67d8-471e-b683-51d884bb3d08" providerId="ADAL" clId="{667AD825-C874-4B65-8A59-29A9AC337512}" dt="2021-02-17T20:49:29.330" v="1705" actId="20577"/>
          <ac:spMkLst>
            <pc:docMk/>
            <pc:sldMk cId="141841287" sldId="1446"/>
            <ac:spMk id="5" creationId="{00000000-0000-0000-0000-000000000000}"/>
          </ac:spMkLst>
        </pc:spChg>
      </pc:sldChg>
      <pc:sldChg chg="modSp mod">
        <pc:chgData name="Matheus" userId="b5f2d3ef-67d8-471e-b683-51d884bb3d08" providerId="ADAL" clId="{667AD825-C874-4B65-8A59-29A9AC337512}" dt="2021-02-17T20:44:13.215" v="1462" actId="13926"/>
        <pc:sldMkLst>
          <pc:docMk/>
          <pc:sldMk cId="2466250955" sldId="1447"/>
        </pc:sldMkLst>
        <pc:spChg chg="mod">
          <ac:chgData name="Matheus" userId="b5f2d3ef-67d8-471e-b683-51d884bb3d08" providerId="ADAL" clId="{667AD825-C874-4B65-8A59-29A9AC337512}" dt="2021-02-17T20:44:13.215" v="1462" actId="13926"/>
          <ac:spMkLst>
            <pc:docMk/>
            <pc:sldMk cId="2466250955" sldId="1447"/>
            <ac:spMk id="3" creationId="{00000000-0000-0000-0000-000000000000}"/>
          </ac:spMkLst>
        </pc:spChg>
      </pc:sldChg>
    </pc:docChg>
  </pc:docChgLst>
  <pc:docChgLst>
    <pc:chgData name="Patrick Menin Rebolho" userId="7bd06acb-c789-4670-a793-f751af8d45a0" providerId="ADAL" clId="{FE16215D-99DD-4DBC-B3AA-7D39832B6CA6}"/>
    <pc:docChg chg="undo custSel modSld">
      <pc:chgData name="Patrick Menin Rebolho" userId="7bd06acb-c789-4670-a793-f751af8d45a0" providerId="ADAL" clId="{FE16215D-99DD-4DBC-B3AA-7D39832B6CA6}" dt="2020-08-05T19:59:04.636" v="792" actId="6549"/>
      <pc:docMkLst>
        <pc:docMk/>
      </pc:docMkLst>
      <pc:sldChg chg="addSp modSp mod">
        <pc:chgData name="Patrick Menin Rebolho" userId="7bd06acb-c789-4670-a793-f751af8d45a0" providerId="ADAL" clId="{FE16215D-99DD-4DBC-B3AA-7D39832B6CA6}" dt="2020-08-05T19:47:55.233" v="198" actId="20577"/>
        <pc:sldMkLst>
          <pc:docMk/>
          <pc:sldMk cId="2213664845" sldId="1321"/>
        </pc:sldMkLst>
        <pc:spChg chg="mod">
          <ac:chgData name="Patrick Menin Rebolho" userId="7bd06acb-c789-4670-a793-f751af8d45a0" providerId="ADAL" clId="{FE16215D-99DD-4DBC-B3AA-7D39832B6CA6}" dt="2020-08-05T19:16:14.020" v="11"/>
          <ac:spMkLst>
            <pc:docMk/>
            <pc:sldMk cId="2213664845" sldId="1321"/>
            <ac:spMk id="54" creationId="{D06D17B8-5110-477A-9971-15D77C1B44F7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6" creationId="{BDEFFEB9-FA84-4EEB-9A00-2036A937D2C6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7" creationId="{82557DB0-C868-4580-9E57-4C5093553C14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8" creationId="{C151B863-F778-4433-8206-5E9F0655981D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9" creationId="{EF3BA41C-727A-46E3-A464-ED8C509DA731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60" creationId="{2A82BB33-F958-45CA-905B-9017E98D5636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396" creationId="{2C4A654F-F0F7-4F6B-BE02-C5635C2083A5}"/>
          </ac:spMkLst>
        </pc:spChg>
        <pc:spChg chg="mod">
          <ac:chgData name="Patrick Menin Rebolho" userId="7bd06acb-c789-4670-a793-f751af8d45a0" providerId="ADAL" clId="{FE16215D-99DD-4DBC-B3AA-7D39832B6CA6}" dt="2020-08-05T19:43:24.066" v="129" actId="2085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404" creationId="{7FA0C04A-6F32-43BF-B614-ED669BCA6DFF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405" creationId="{4F91F2B4-FEBD-4E84-AC3C-51D8A4C45E2F}"/>
          </ac:spMkLst>
        </pc:spChg>
        <pc:spChg chg="mod">
          <ac:chgData name="Patrick Menin Rebolho" userId="7bd06acb-c789-4670-a793-f751af8d45a0" providerId="ADAL" clId="{FE16215D-99DD-4DBC-B3AA-7D39832B6CA6}" dt="2020-08-05T19:17:16.581" v="19" actId="208"/>
          <ac:spMkLst>
            <pc:docMk/>
            <pc:sldMk cId="2213664845" sldId="1321"/>
            <ac:spMk id="427" creationId="{949EE1CE-85E1-4782-8679-7329B7CF10CC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428" creationId="{028D4E97-D8C9-46DA-8BF9-0B7A93E78822}"/>
          </ac:spMkLst>
        </pc:spChg>
        <pc:spChg chg="mod">
          <ac:chgData name="Patrick Menin Rebolho" userId="7bd06acb-c789-4670-a793-f751af8d45a0" providerId="ADAL" clId="{FE16215D-99DD-4DBC-B3AA-7D39832B6CA6}" dt="2020-08-05T19:47:55.233" v="198" actId="20577"/>
          <ac:spMkLst>
            <pc:docMk/>
            <pc:sldMk cId="2213664845" sldId="1321"/>
            <ac:spMk id="437" creationId="{40228BB2-6E17-4856-87C6-B1C5DEB6E2DA}"/>
          </ac:spMkLst>
        </pc:spChg>
        <pc:cxnChg chg="mod">
          <ac:chgData name="Patrick Menin Rebolho" userId="7bd06acb-c789-4670-a793-f751af8d45a0" providerId="ADAL" clId="{FE16215D-99DD-4DBC-B3AA-7D39832B6CA6}" dt="2020-08-05T19:17:01.447" v="17" actId="208"/>
          <ac:cxnSpMkLst>
            <pc:docMk/>
            <pc:sldMk cId="2213664845" sldId="1321"/>
            <ac:cxnSpMk id="398" creationId="{BF2F5D97-BC65-416C-A4D1-EF3E2A8E3252}"/>
          </ac:cxnSpMkLst>
        </pc:cxnChg>
        <pc:cxnChg chg="mod">
          <ac:chgData name="Patrick Menin Rebolho" userId="7bd06acb-c789-4670-a793-f751af8d45a0" providerId="ADAL" clId="{FE16215D-99DD-4DBC-B3AA-7D39832B6CA6}" dt="2020-08-05T19:17:16.581" v="19" actId="208"/>
          <ac:cxnSpMkLst>
            <pc:docMk/>
            <pc:sldMk cId="2213664845" sldId="1321"/>
            <ac:cxnSpMk id="426" creationId="{4F6C74D6-ECB7-43ED-87FB-2CA7216F92AA}"/>
          </ac:cxnSpMkLst>
        </pc:cxnChg>
      </pc:sldChg>
      <pc:sldChg chg="modSp mod">
        <pc:chgData name="Patrick Menin Rebolho" userId="7bd06acb-c789-4670-a793-f751af8d45a0" providerId="ADAL" clId="{FE16215D-99DD-4DBC-B3AA-7D39832B6CA6}" dt="2020-08-05T19:46:58.726" v="182" actId="20577"/>
        <pc:sldMkLst>
          <pc:docMk/>
          <pc:sldMk cId="1487227126" sldId="1339"/>
        </pc:sldMkLst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66" creationId="{FE02D106-BA35-436E-8EFA-8D675E2492D7}"/>
          </ac:spMkLst>
        </pc:spChg>
        <pc:spChg chg="mod">
          <ac:chgData name="Patrick Menin Rebolho" userId="7bd06acb-c789-4670-a793-f751af8d45a0" providerId="ADAL" clId="{FE16215D-99DD-4DBC-B3AA-7D39832B6CA6}" dt="2020-08-05T19:45:22.936" v="135" actId="208"/>
          <ac:spMkLst>
            <pc:docMk/>
            <pc:sldMk cId="1487227126" sldId="1339"/>
            <ac:spMk id="67" creationId="{B922056A-1E76-4A8A-9205-55C828226048}"/>
          </ac:spMkLst>
        </pc:spChg>
        <pc:spChg chg="mod">
          <ac:chgData name="Patrick Menin Rebolho" userId="7bd06acb-c789-4670-a793-f751af8d45a0" providerId="ADAL" clId="{FE16215D-99DD-4DBC-B3AA-7D39832B6CA6}" dt="2020-08-05T19:45:48.279" v="140" actId="208"/>
          <ac:spMkLst>
            <pc:docMk/>
            <pc:sldMk cId="1487227126" sldId="1339"/>
            <ac:spMk id="68" creationId="{930AAAFC-F5AE-46DF-A1F9-BE857A8C620E}"/>
          </ac:spMkLst>
        </pc:spChg>
        <pc:spChg chg="mod">
          <ac:chgData name="Patrick Menin Rebolho" userId="7bd06acb-c789-4670-a793-f751af8d45a0" providerId="ADAL" clId="{FE16215D-99DD-4DBC-B3AA-7D39832B6CA6}" dt="2020-08-05T19:16:04.149" v="10" actId="20577"/>
          <ac:spMkLst>
            <pc:docMk/>
            <pc:sldMk cId="1487227126" sldId="1339"/>
            <ac:spMk id="72" creationId="{3A1589FB-3DC1-4D8D-B88F-800955C19BCE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39" creationId="{BE7F8465-D905-4B99-A95E-50755D582B8F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0" creationId="{318FB5A7-D604-4755-9B48-F815B08ECCEA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1" creationId="{8CC17D56-E06F-4B76-8583-51166EA6476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2" creationId="{9F1F4587-423B-49B7-8D6A-1475BF58514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3" creationId="{39283E58-3CC1-4A9F-BC1B-BC2EADF5924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4" creationId="{B8149366-AC1A-4EB9-B254-922B677BC3A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5" creationId="{57E853D5-49EB-4F61-9A17-BB906840EB50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6" creationId="{5427CDAA-33A1-4819-AE1C-752BEBFDC7C5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9" creationId="{72ED4BA9-03E0-4F52-B1F1-3373D83D2C6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0" creationId="{38BF9ED5-5D2D-4BA6-8B72-632AB792535E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1" creationId="{4B0ADB2C-F0A4-4EB8-8F9E-0D6BAF17EA8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4" creationId="{ACE53688-A4D0-4786-9339-C0F19A317068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5" creationId="{2329FC1A-E925-4112-808B-0F5382929CE6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6" creationId="{D0AC8A90-686E-466C-8682-2C0AE6A7C03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7" creationId="{2B8CB685-DCB8-48EF-9E4D-68B79C24246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8" creationId="{AFFEAF0F-7232-42FC-BAD3-0F5E2849A2D7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9" creationId="{B4B0CF9E-D91E-4BC3-9BAC-85A4D7CF9BF5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60" creationId="{45EA0230-847D-4651-90C7-733E133BBBDF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61" creationId="{2777167F-6FE5-45F2-9F54-D366B2F27AA6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62" creationId="{D2C1A0B3-50AF-4444-A6E3-D80CBFFF8151}"/>
          </ac:spMkLst>
        </pc:spChg>
        <pc:spChg chg="mod">
          <ac:chgData name="Patrick Menin Rebolho" userId="7bd06acb-c789-4670-a793-f751af8d45a0" providerId="ADAL" clId="{FE16215D-99DD-4DBC-B3AA-7D39832B6CA6}" dt="2020-08-05T19:46:58.726" v="182" actId="20577"/>
          <ac:spMkLst>
            <pc:docMk/>
            <pc:sldMk cId="1487227126" sldId="1339"/>
            <ac:spMk id="385" creationId="{0FC3E8D3-6064-40CA-BF91-EE92CB040D12}"/>
          </ac:spMkLst>
        </pc:spChg>
        <pc:grpChg chg="mod">
          <ac:chgData name="Patrick Menin Rebolho" userId="7bd06acb-c789-4670-a793-f751af8d45a0" providerId="ADAL" clId="{FE16215D-99DD-4DBC-B3AA-7D39832B6CA6}" dt="2020-08-05T19:45:36.008" v="137" actId="207"/>
          <ac:grpSpMkLst>
            <pc:docMk/>
            <pc:sldMk cId="1487227126" sldId="1339"/>
            <ac:grpSpMk id="338" creationId="{56E3E1C8-13BA-461A-8A78-A54AA2134D9A}"/>
          </ac:grpSpMkLst>
        </pc:grpChg>
        <pc:cxnChg chg="mod">
          <ac:chgData name="Patrick Menin Rebolho" userId="7bd06acb-c789-4670-a793-f751af8d45a0" providerId="ADAL" clId="{FE16215D-99DD-4DBC-B3AA-7D39832B6CA6}" dt="2020-08-05T19:45:01.996" v="133" actId="1076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Patrick Menin Rebolho" userId="7bd06acb-c789-4670-a793-f751af8d45a0" providerId="ADAL" clId="{FE16215D-99DD-4DBC-B3AA-7D39832B6CA6}" dt="2020-08-05T19:45:26.724" v="136" actId="208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Patrick Menin Rebolho" userId="7bd06acb-c789-4670-a793-f751af8d45a0" providerId="ADAL" clId="{FE16215D-99DD-4DBC-B3AA-7D39832B6CA6}" dt="2020-08-05T19:45:48.279" v="140" actId="208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Patrick Menin Rebolho" userId="7bd06acb-c789-4670-a793-f751af8d45a0" providerId="ADAL" clId="{FE16215D-99DD-4DBC-B3AA-7D39832B6CA6}" dt="2020-08-05T19:59:04.636" v="792" actId="6549"/>
        <pc:sldMkLst>
          <pc:docMk/>
          <pc:sldMk cId="2303788196" sldId="1350"/>
        </pc:sldMkLst>
        <pc:spChg chg="mod">
          <ac:chgData name="Patrick Menin Rebolho" userId="7bd06acb-c789-4670-a793-f751af8d45a0" providerId="ADAL" clId="{FE16215D-99DD-4DBC-B3AA-7D39832B6CA6}" dt="2020-08-05T19:59:04.636" v="792" actId="6549"/>
          <ac:spMkLst>
            <pc:docMk/>
            <pc:sldMk cId="2303788196" sldId="1350"/>
            <ac:spMk id="6" creationId="{BD32CA9D-0C66-4FF6-BCA4-0A7A14CAF6CE}"/>
          </ac:spMkLst>
        </pc:spChg>
      </pc:sldChg>
      <pc:sldChg chg="modSp mod">
        <pc:chgData name="Patrick Menin Rebolho" userId="7bd06acb-c789-4670-a793-f751af8d45a0" providerId="ADAL" clId="{FE16215D-99DD-4DBC-B3AA-7D39832B6CA6}" dt="2020-08-05T19:53:23.430" v="782" actId="20577"/>
        <pc:sldMkLst>
          <pc:docMk/>
          <pc:sldMk cId="376988379" sldId="1408"/>
        </pc:sldMkLst>
        <pc:spChg chg="mod">
          <ac:chgData name="Patrick Menin Rebolho" userId="7bd06acb-c789-4670-a793-f751af8d45a0" providerId="ADAL" clId="{FE16215D-99DD-4DBC-B3AA-7D39832B6CA6}" dt="2020-08-05T19:53:23.430" v="782" actId="20577"/>
          <ac:spMkLst>
            <pc:docMk/>
            <pc:sldMk cId="376988379" sldId="1408"/>
            <ac:spMk id="5" creationId="{403EFA86-559B-4D84-BC6E-7D4FA499D1B1}"/>
          </ac:spMkLst>
        </pc:spChg>
      </pc:sldChg>
      <pc:sldChg chg="modSp mod addCm modCm">
        <pc:chgData name="Patrick Menin Rebolho" userId="7bd06acb-c789-4670-a793-f751af8d45a0" providerId="ADAL" clId="{FE16215D-99DD-4DBC-B3AA-7D39832B6CA6}" dt="2020-08-05T19:56:16.930" v="788" actId="179"/>
        <pc:sldMkLst>
          <pc:docMk/>
          <pc:sldMk cId="2260435427" sldId="1409"/>
        </pc:sldMkLst>
        <pc:spChg chg="mod">
          <ac:chgData name="Patrick Menin Rebolho" userId="7bd06acb-c789-4670-a793-f751af8d45a0" providerId="ADAL" clId="{FE16215D-99DD-4DBC-B3AA-7D39832B6CA6}" dt="2020-08-05T19:56:16.930" v="788" actId="179"/>
          <ac:spMkLst>
            <pc:docMk/>
            <pc:sldMk cId="2260435427" sldId="1409"/>
            <ac:spMk id="5" creationId="{403EFA86-559B-4D84-BC6E-7D4FA499D1B1}"/>
          </ac:spMkLst>
        </pc:spChg>
      </pc:sldChg>
      <pc:sldChg chg="modSp mod">
        <pc:chgData name="Patrick Menin Rebolho" userId="7bd06acb-c789-4670-a793-f751af8d45a0" providerId="ADAL" clId="{FE16215D-99DD-4DBC-B3AA-7D39832B6CA6}" dt="2020-08-05T19:58:15.304" v="791" actId="20577"/>
        <pc:sldMkLst>
          <pc:docMk/>
          <pc:sldMk cId="1863782304" sldId="1411"/>
        </pc:sldMkLst>
        <pc:spChg chg="mod">
          <ac:chgData name="Patrick Menin Rebolho" userId="7bd06acb-c789-4670-a793-f751af8d45a0" providerId="ADAL" clId="{FE16215D-99DD-4DBC-B3AA-7D39832B6CA6}" dt="2020-08-05T19:58:15.304" v="791" actId="20577"/>
          <ac:spMkLst>
            <pc:docMk/>
            <pc:sldMk cId="1863782304" sldId="1411"/>
            <ac:spMk id="5" creationId="{403EFA86-559B-4D84-BC6E-7D4FA499D1B1}"/>
          </ac:spMkLst>
        </pc:spChg>
      </pc:sldChg>
    </pc:docChg>
  </pc:docChgLst>
  <pc:docChgLst>
    <pc:chgData name="Daniel Kops" userId="89bb4887-0d96-4749-a719-a73ae3625c92" providerId="ADAL" clId="{4F6B3B50-EE0C-4329-9819-E15DB86CB7A3}"/>
    <pc:docChg chg="undo custSel addSld delSld modSld modSection">
      <pc:chgData name="Daniel Kops" userId="89bb4887-0d96-4749-a719-a73ae3625c92" providerId="ADAL" clId="{4F6B3B50-EE0C-4329-9819-E15DB86CB7A3}" dt="2020-08-03T14:29:48.985" v="1659" actId="1037"/>
      <pc:docMkLst>
        <pc:docMk/>
      </pc:docMkLst>
      <pc:sldChg chg="modSp mod">
        <pc:chgData name="Daniel Kops" userId="89bb4887-0d96-4749-a719-a73ae3625c92" providerId="ADAL" clId="{4F6B3B50-EE0C-4329-9819-E15DB86CB7A3}" dt="2020-08-03T13:23:23.730" v="1217" actId="20577"/>
        <pc:sldMkLst>
          <pc:docMk/>
          <pc:sldMk cId="0" sldId="749"/>
        </pc:sldMkLst>
        <pc:spChg chg="mod">
          <ac:chgData name="Daniel Kops" userId="89bb4887-0d96-4749-a719-a73ae3625c92" providerId="ADAL" clId="{4F6B3B50-EE0C-4329-9819-E15DB86CB7A3}" dt="2020-08-03T13:23:23.730" v="1217" actId="20577"/>
          <ac:spMkLst>
            <pc:docMk/>
            <pc:sldMk cId="0" sldId="749"/>
            <ac:spMk id="16" creationId="{5786B810-17FA-463F-8C1F-06C454E07794}"/>
          </ac:spMkLst>
        </pc:spChg>
      </pc:sldChg>
      <pc:sldChg chg="delSp del mod">
        <pc:chgData name="Daniel Kops" userId="89bb4887-0d96-4749-a719-a73ae3625c92" providerId="ADAL" clId="{4F6B3B50-EE0C-4329-9819-E15DB86CB7A3}" dt="2020-08-03T13:07:25.177" v="428" actId="47"/>
        <pc:sldMkLst>
          <pc:docMk/>
          <pc:sldMk cId="660923624" sldId="1315"/>
        </pc:sldMkLst>
        <pc:spChg chg="del">
          <ac:chgData name="Daniel Kops" userId="89bb4887-0d96-4749-a719-a73ae3625c92" providerId="ADAL" clId="{4F6B3B50-EE0C-4329-9819-E15DB86CB7A3}" dt="2020-08-03T13:07:21.817" v="427" actId="478"/>
          <ac:spMkLst>
            <pc:docMk/>
            <pc:sldMk cId="660923624" sldId="1315"/>
            <ac:spMk id="10" creationId="{83C110A5-C7BB-4BB5-A59D-E753E38DEBAC}"/>
          </ac:spMkLst>
        </pc:spChg>
      </pc:sldChg>
      <pc:sldChg chg="modSp mod">
        <pc:chgData name="Daniel Kops" userId="89bb4887-0d96-4749-a719-a73ae3625c92" providerId="ADAL" clId="{4F6B3B50-EE0C-4329-9819-E15DB86CB7A3}" dt="2020-08-03T13:22:27.557" v="1171" actId="1076"/>
        <pc:sldMkLst>
          <pc:docMk/>
          <pc:sldMk cId="3275463655" sldId="1317"/>
        </pc:sldMkLst>
        <pc:spChg chg="mod">
          <ac:chgData name="Daniel Kops" userId="89bb4887-0d96-4749-a719-a73ae3625c92" providerId="ADAL" clId="{4F6B3B50-EE0C-4329-9819-E15DB86CB7A3}" dt="2020-08-03T13:22:27.557" v="1171" actId="1076"/>
          <ac:spMkLst>
            <pc:docMk/>
            <pc:sldMk cId="3275463655" sldId="1317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4F6B3B50-EE0C-4329-9819-E15DB86CB7A3}" dt="2020-08-03T13:22:15.754" v="1170" actId="208"/>
          <ac:graphicFrameMkLst>
            <pc:docMk/>
            <pc:sldMk cId="3275463655" sldId="1317"/>
            <ac:graphicFrameMk id="6" creationId="{815801EB-3769-4F2D-8659-4CDA1D3F17BF}"/>
          </ac:graphicFrameMkLst>
        </pc:graphicFrameChg>
      </pc:sldChg>
      <pc:sldChg chg="delSp modSp mod">
        <pc:chgData name="Daniel Kops" userId="89bb4887-0d96-4749-a719-a73ae3625c92" providerId="ADAL" clId="{4F6B3B50-EE0C-4329-9819-E15DB86CB7A3}" dt="2020-08-03T12:50:02.307" v="73" actId="478"/>
        <pc:sldMkLst>
          <pc:docMk/>
          <pc:sldMk cId="2213664845" sldId="1321"/>
        </pc:sldMkLst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54" creationId="{D06D17B8-5110-477A-9971-15D77C1B44F7}"/>
          </ac:spMkLst>
        </pc:spChg>
        <pc:spChg chg="mod">
          <ac:chgData name="Daniel Kops" userId="89bb4887-0d96-4749-a719-a73ae3625c92" providerId="ADAL" clId="{4F6B3B50-EE0C-4329-9819-E15DB86CB7A3}" dt="2020-08-03T12:49:49.151" v="68" actId="1035"/>
          <ac:spMkLst>
            <pc:docMk/>
            <pc:sldMk cId="2213664845" sldId="1321"/>
            <ac:spMk id="55" creationId="{353403C2-2C05-477B-AA05-C87BF2FE6DEB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389" creationId="{8B4CE6A0-F8C5-4980-8AA5-34351886B877}"/>
          </ac:spMkLst>
        </pc:spChg>
        <pc:spChg chg="mod">
          <ac:chgData name="Daniel Kops" userId="89bb4887-0d96-4749-a719-a73ae3625c92" providerId="ADAL" clId="{4F6B3B50-EE0C-4329-9819-E15DB86CB7A3}" dt="2020-08-03T12:49:43.619" v="54" actId="555"/>
          <ac:spMkLst>
            <pc:docMk/>
            <pc:sldMk cId="2213664845" sldId="1321"/>
            <ac:spMk id="390" creationId="{581DC6AD-6DFC-47DE-BC42-7C7519B0C43F}"/>
          </ac:spMkLst>
        </pc:spChg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391" creationId="{7F0D65E2-50B1-489C-A6CC-B5C0B70F72C3}"/>
          </ac:spMkLst>
        </pc:spChg>
        <pc:spChg chg="del mod">
          <ac:chgData name="Daniel Kops" userId="89bb4887-0d96-4749-a719-a73ae3625c92" providerId="ADAL" clId="{4F6B3B50-EE0C-4329-9819-E15DB86CB7A3}" dt="2020-08-03T12:50:02.307" v="73" actId="478"/>
          <ac:spMkLst>
            <pc:docMk/>
            <pc:sldMk cId="2213664845" sldId="1321"/>
            <ac:spMk id="394" creationId="{35A0FBEB-6262-459B-A1C1-ADB617D45E57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395" creationId="{D25B1227-5EAD-4C8D-A660-11B453E1CF4B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Daniel Kops" userId="89bb4887-0d96-4749-a719-a73ae3625c92" providerId="ADAL" clId="{4F6B3B50-EE0C-4329-9819-E15DB86CB7A3}" dt="2020-08-03T12:49:49.151" v="68" actId="1035"/>
          <ac:spMkLst>
            <pc:docMk/>
            <pc:sldMk cId="2213664845" sldId="1321"/>
            <ac:spMk id="403" creationId="{45BCC31E-A046-4424-A115-4932E5020388}"/>
          </ac:spMkLst>
        </pc:spChg>
        <pc:spChg chg="mod">
          <ac:chgData name="Daniel Kops" userId="89bb4887-0d96-4749-a719-a73ae3625c92" providerId="ADAL" clId="{4F6B3B50-EE0C-4329-9819-E15DB86CB7A3}" dt="2020-08-03T12:49:43.619" v="54" actId="555"/>
          <ac:spMkLst>
            <pc:docMk/>
            <pc:sldMk cId="2213664845" sldId="1321"/>
            <ac:spMk id="418" creationId="{734707D8-3375-4A59-B374-AEBCCB651576}"/>
          </ac:spMkLst>
        </pc:spChg>
        <pc:spChg chg="mod">
          <ac:chgData name="Daniel Kops" userId="89bb4887-0d96-4749-a719-a73ae3625c92" providerId="ADAL" clId="{4F6B3B50-EE0C-4329-9819-E15DB86CB7A3}" dt="2020-08-03T12:49:12.968" v="45" actId="108"/>
          <ac:spMkLst>
            <pc:docMk/>
            <pc:sldMk cId="2213664845" sldId="1321"/>
            <ac:spMk id="420" creationId="{A5C41771-E0E2-4832-91C6-23846F5DA67D}"/>
          </ac:spMkLst>
        </pc:spChg>
        <pc:spChg chg="mod">
          <ac:chgData name="Daniel Kops" userId="89bb4887-0d96-4749-a719-a73ae3625c92" providerId="ADAL" clId="{4F6B3B50-EE0C-4329-9819-E15DB86CB7A3}" dt="2020-08-03T12:49:14.139" v="47" actId="108"/>
          <ac:spMkLst>
            <pc:docMk/>
            <pc:sldMk cId="2213664845" sldId="1321"/>
            <ac:spMk id="421" creationId="{4D4B4530-33B0-49F5-A248-E2DD0EB2C384}"/>
          </ac:spMkLst>
        </pc:spChg>
        <pc:spChg chg="mod">
          <ac:chgData name="Daniel Kops" userId="89bb4887-0d96-4749-a719-a73ae3625c92" providerId="ADAL" clId="{4F6B3B50-EE0C-4329-9819-E15DB86CB7A3}" dt="2020-08-03T12:49:13.693" v="46" actId="108"/>
          <ac:spMkLst>
            <pc:docMk/>
            <pc:sldMk cId="2213664845" sldId="1321"/>
            <ac:spMk id="422" creationId="{E266C632-1A5B-4AA6-96B0-524B86F75807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424" creationId="{ABDEE751-FB3A-4391-B325-B918A20EF7FF}"/>
          </ac:spMkLst>
        </pc:spChg>
        <pc:spChg chg="mod">
          <ac:chgData name="Daniel Kops" userId="89bb4887-0d96-4749-a719-a73ae3625c92" providerId="ADAL" clId="{4F6B3B50-EE0C-4329-9819-E15DB86CB7A3}" dt="2020-08-03T12:49:43.619" v="54" actId="555"/>
          <ac:spMkLst>
            <pc:docMk/>
            <pc:sldMk cId="2213664845" sldId="1321"/>
            <ac:spMk id="425" creationId="{27B4BE76-D1C4-46AE-84C0-14D92C370AF6}"/>
          </ac:spMkLst>
        </pc:spChg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433" creationId="{503B9F40-5758-4227-97EC-BDB7AC947A26}"/>
          </ac:spMkLst>
        </pc:spChg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436" creationId="{72AA53C9-8A01-44EA-8CCA-B55746DAAC00}"/>
          </ac:spMkLst>
        </pc:spChg>
        <pc:spChg chg="mod">
          <ac:chgData name="Daniel Kops" userId="89bb4887-0d96-4749-a719-a73ae3625c92" providerId="ADAL" clId="{4F6B3B50-EE0C-4329-9819-E15DB86CB7A3}" dt="2020-08-03T12:49:49.151" v="68" actId="1035"/>
          <ac:spMkLst>
            <pc:docMk/>
            <pc:sldMk cId="2213664845" sldId="1321"/>
            <ac:spMk id="437" creationId="{40228BB2-6E17-4856-87C6-B1C5DEB6E2DA}"/>
          </ac:spMkLst>
        </pc:spChg>
      </pc:sldChg>
      <pc:sldChg chg="addSp delSp modSp mod">
        <pc:chgData name="Daniel Kops" userId="89bb4887-0d96-4749-a719-a73ae3625c92" providerId="ADAL" clId="{4F6B3B50-EE0C-4329-9819-E15DB86CB7A3}" dt="2020-08-03T13:02:16.110" v="292" actId="1038"/>
        <pc:sldMkLst>
          <pc:docMk/>
          <pc:sldMk cId="3304947226" sldId="1324"/>
        </pc:sldMkLst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6" creationId="{6C5A5EE6-212F-4985-B829-0439F05DBE11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7" creationId="{E0CF2256-C44C-419A-84A0-BBF3AFE0D812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8" creationId="{5B79628F-B641-40B0-89A0-BECE9E0C9FF7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9" creationId="{F39554E9-232D-42DA-86B8-50F09B162426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30" creationId="{7FDF1F2C-42A7-473B-A4AD-6DA1B3305B3C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31" creationId="{8F38D053-8E43-4284-A233-C98CB74C26E7}"/>
          </ac:spMkLst>
        </pc:spChg>
        <pc:spChg chg="mod">
          <ac:chgData name="Daniel Kops" userId="89bb4887-0d96-4749-a719-a73ae3625c92" providerId="ADAL" clId="{4F6B3B50-EE0C-4329-9819-E15DB86CB7A3}" dt="2020-08-03T13:02:07.469" v="277" actId="1035"/>
          <ac:spMkLst>
            <pc:docMk/>
            <pc:sldMk cId="3304947226" sldId="1324"/>
            <ac:spMk id="38" creationId="{EC557011-49B0-4D43-87D3-C859485272EB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39" creationId="{7A34604B-9667-4F75-BDA1-8A7CDC3CB969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40" creationId="{7E5DC708-90FE-4D9F-9918-2585D26195B0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42" creationId="{B25ECB8B-4285-4EFE-B06B-D63E7B22DC3F}"/>
          </ac:spMkLst>
        </pc:spChg>
        <pc:spChg chg="mod">
          <ac:chgData name="Daniel Kops" userId="89bb4887-0d96-4749-a719-a73ae3625c92" providerId="ADAL" clId="{4F6B3B50-EE0C-4329-9819-E15DB86CB7A3}" dt="2020-08-03T13:02:07.469" v="277" actId="1035"/>
          <ac:spMkLst>
            <pc:docMk/>
            <pc:sldMk cId="3304947226" sldId="1324"/>
            <ac:spMk id="43" creationId="{9C6AE15F-D80D-438D-816B-BA440E73A924}"/>
          </ac:spMkLst>
        </pc:spChg>
        <pc:spChg chg="del">
          <ac:chgData name="Daniel Kops" userId="89bb4887-0d96-4749-a719-a73ae3625c92" providerId="ADAL" clId="{4F6B3B50-EE0C-4329-9819-E15DB86CB7A3}" dt="2020-08-03T12:56:37.119" v="136" actId="478"/>
          <ac:spMkLst>
            <pc:docMk/>
            <pc:sldMk cId="3304947226" sldId="1324"/>
            <ac:spMk id="44" creationId="{37B0E9B7-0C2B-46D0-9574-75A476C85D6B}"/>
          </ac:spMkLst>
        </pc:spChg>
        <pc:spChg chg="del">
          <ac:chgData name="Daniel Kops" userId="89bb4887-0d96-4749-a719-a73ae3625c92" providerId="ADAL" clId="{4F6B3B50-EE0C-4329-9819-E15DB86CB7A3}" dt="2020-08-03T12:56:33.604" v="132" actId="478"/>
          <ac:spMkLst>
            <pc:docMk/>
            <pc:sldMk cId="3304947226" sldId="1324"/>
            <ac:spMk id="45" creationId="{AB1D1E8E-EAA0-41D2-A614-822D42E0ABEF}"/>
          </ac:spMkLst>
        </pc:spChg>
        <pc:spChg chg="del">
          <ac:chgData name="Daniel Kops" userId="89bb4887-0d96-4749-a719-a73ae3625c92" providerId="ADAL" clId="{4F6B3B50-EE0C-4329-9819-E15DB86CB7A3}" dt="2020-08-03T12:56:35.209" v="134" actId="478"/>
          <ac:spMkLst>
            <pc:docMk/>
            <pc:sldMk cId="3304947226" sldId="1324"/>
            <ac:spMk id="46" creationId="{8D9E3F1E-560B-4188-AC83-3E892D677461}"/>
          </ac:spMkLst>
        </pc:spChg>
        <pc:spChg chg="del">
          <ac:chgData name="Daniel Kops" userId="89bb4887-0d96-4749-a719-a73ae3625c92" providerId="ADAL" clId="{4F6B3B50-EE0C-4329-9819-E15DB86CB7A3}" dt="2020-08-03T12:56:28.120" v="129" actId="478"/>
          <ac:spMkLst>
            <pc:docMk/>
            <pc:sldMk cId="3304947226" sldId="1324"/>
            <ac:spMk id="47" creationId="{8187E155-D906-48A6-8F1D-C93133F31EA3}"/>
          </ac:spMkLst>
        </pc:spChg>
        <pc:spChg chg="del">
          <ac:chgData name="Daniel Kops" userId="89bb4887-0d96-4749-a719-a73ae3625c92" providerId="ADAL" clId="{4F6B3B50-EE0C-4329-9819-E15DB86CB7A3}" dt="2020-08-03T12:56:43.769" v="140" actId="478"/>
          <ac:spMkLst>
            <pc:docMk/>
            <pc:sldMk cId="3304947226" sldId="1324"/>
            <ac:spMk id="48" creationId="{48DE839A-DF9C-4F46-B809-E0E772992273}"/>
          </ac:spMkLst>
        </pc:spChg>
        <pc:spChg chg="del">
          <ac:chgData name="Daniel Kops" userId="89bb4887-0d96-4749-a719-a73ae3625c92" providerId="ADAL" clId="{4F6B3B50-EE0C-4329-9819-E15DB86CB7A3}" dt="2020-08-03T12:56:44.504" v="141" actId="478"/>
          <ac:spMkLst>
            <pc:docMk/>
            <pc:sldMk cId="3304947226" sldId="1324"/>
            <ac:spMk id="49" creationId="{1AE1D70D-81B3-4E29-8FC3-A07E0024C166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58" creationId="{EE305019-54CB-43C9-961C-2D1A9868CC1F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60" creationId="{7FB73856-EF9B-4277-AF85-5A304B964493}"/>
          </ac:spMkLst>
        </pc:spChg>
        <pc:spChg chg="mod">
          <ac:chgData name="Daniel Kops" userId="89bb4887-0d96-4749-a719-a73ae3625c92" providerId="ADAL" clId="{4F6B3B50-EE0C-4329-9819-E15DB86CB7A3}" dt="2020-08-03T13:02:11.152" v="283" actId="1035"/>
          <ac:spMkLst>
            <pc:docMk/>
            <pc:sldMk cId="3304947226" sldId="1324"/>
            <ac:spMk id="63" creationId="{36824436-76A3-4B43-87DC-04C845362B95}"/>
          </ac:spMkLst>
        </pc:spChg>
        <pc:spChg chg="mod">
          <ac:chgData name="Daniel Kops" userId="89bb4887-0d96-4749-a719-a73ae3625c92" providerId="ADAL" clId="{4F6B3B50-EE0C-4329-9819-E15DB86CB7A3}" dt="2020-08-03T13:02:07.469" v="277" actId="1035"/>
          <ac:spMkLst>
            <pc:docMk/>
            <pc:sldMk cId="3304947226" sldId="1324"/>
            <ac:spMk id="66" creationId="{72E5E540-3B95-4F49-B7EB-F506000B1B3E}"/>
          </ac:spMkLst>
        </pc:spChg>
        <pc:spChg chg="mod">
          <ac:chgData name="Daniel Kops" userId="89bb4887-0d96-4749-a719-a73ae3625c92" providerId="ADAL" clId="{4F6B3B50-EE0C-4329-9819-E15DB86CB7A3}" dt="2020-08-03T13:02:14.154" v="288" actId="1035"/>
          <ac:spMkLst>
            <pc:docMk/>
            <pc:sldMk cId="3304947226" sldId="1324"/>
            <ac:spMk id="74" creationId="{91FE4455-BFC3-4932-BFDC-4152C058E6D0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75" creationId="{0AEDA2FD-388A-4A76-848D-3DC7DB9AC9DF}"/>
          </ac:spMkLst>
        </pc:spChg>
        <pc:spChg chg="mod">
          <ac:chgData name="Daniel Kops" userId="89bb4887-0d96-4749-a719-a73ae3625c92" providerId="ADAL" clId="{4F6B3B50-EE0C-4329-9819-E15DB86CB7A3}" dt="2020-08-03T13:02:16.110" v="292" actId="1038"/>
          <ac:spMkLst>
            <pc:docMk/>
            <pc:sldMk cId="3304947226" sldId="1324"/>
            <ac:spMk id="78" creationId="{CEDA70D3-C8A6-4E1F-B5CE-06D2372D9904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95" creationId="{0FC42E54-D826-4C6B-919E-7124AF5077BA}"/>
          </ac:spMkLst>
        </pc:spChg>
        <pc:spChg chg="del">
          <ac:chgData name="Daniel Kops" userId="89bb4887-0d96-4749-a719-a73ae3625c92" providerId="ADAL" clId="{4F6B3B50-EE0C-4329-9819-E15DB86CB7A3}" dt="2020-08-03T12:56:45.969" v="143" actId="478"/>
          <ac:spMkLst>
            <pc:docMk/>
            <pc:sldMk cId="3304947226" sldId="1324"/>
            <ac:spMk id="96" creationId="{D582BAF2-9002-4778-887C-9A74E3198987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97" creationId="{C3E8B0BE-2DAC-45B4-95E3-261BE458FB07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99" creationId="{E103699B-9DE5-4BA8-9EF8-583F9DB65522}"/>
          </ac:spMkLst>
        </pc:spChg>
        <pc:grpChg chg="mod">
          <ac:chgData name="Daniel Kops" userId="89bb4887-0d96-4749-a719-a73ae3625c92" providerId="ADAL" clId="{4F6B3B50-EE0C-4329-9819-E15DB86CB7A3}" dt="2020-08-03T13:01:48.870" v="265" actId="1037"/>
          <ac:grpSpMkLst>
            <pc:docMk/>
            <pc:sldMk cId="3304947226" sldId="1324"/>
            <ac:grpSpMk id="32" creationId="{601BBA5D-9C57-4E37-AE2B-8C2D58905E5D}"/>
          </ac:grpSpMkLst>
        </pc:grpChg>
        <pc:grpChg chg="mod">
          <ac:chgData name="Daniel Kops" userId="89bb4887-0d96-4749-a719-a73ae3625c92" providerId="ADAL" clId="{4F6B3B50-EE0C-4329-9819-E15DB86CB7A3}" dt="2020-08-03T13:01:48.870" v="265" actId="1037"/>
          <ac:grpSpMkLst>
            <pc:docMk/>
            <pc:sldMk cId="3304947226" sldId="1324"/>
            <ac:grpSpMk id="101" creationId="{40A7F224-3B9A-4D05-8755-9545955FFDF6}"/>
          </ac:grpSpMkLst>
        </pc:grp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3" creationId="{2B440F91-9322-4388-BDA4-AED4A984067A}"/>
          </ac:picMkLst>
        </pc:picChg>
        <pc:picChg chg="add del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0" creationId="{67DE5C8D-3E55-4875-8C85-05132B65C947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1" creationId="{921E4A76-BA72-4C5F-94FB-E4CE0CF50F66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2" creationId="{3F62B560-356C-4D6A-96B3-B6FE855B341F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3" creationId="{38309909-95CC-4C7E-8EBC-AECE779FF409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4" creationId="{2C5FA0B3-AC3F-49F1-B545-368BC782BA67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5" creationId="{28C6BFDD-C781-4132-A8F0-2FE79B60C9E3}"/>
          </ac:picMkLst>
        </pc:pic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59" creationId="{1DC3FF2C-1B2C-45B3-8E76-BE27FDD48F01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61" creationId="{E0D07E69-77D2-4B8A-A15B-DA71450CA019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62" creationId="{67C141CC-A98D-403A-8352-5EADFA2FB6FC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73" creationId="{05DBA9B5-3ACE-4C22-B76A-8FAB7CAFB1A7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76" creationId="{B47A90C5-562B-4DEA-B4CD-F01626B27079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77" creationId="{613F8DBB-4A96-4887-B121-52F345058B6A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98" creationId="{D76CA347-1E00-4ECF-88C2-EE255A970EB2}"/>
          </ac:cxnSpMkLst>
        </pc:cxnChg>
      </pc:sldChg>
      <pc:sldChg chg="del">
        <pc:chgData name="Daniel Kops" userId="89bb4887-0d96-4749-a719-a73ae3625c92" providerId="ADAL" clId="{4F6B3B50-EE0C-4329-9819-E15DB86CB7A3}" dt="2020-08-03T12:46:54.752" v="9" actId="47"/>
        <pc:sldMkLst>
          <pc:docMk/>
          <pc:sldMk cId="1630834399" sldId="1325"/>
        </pc:sldMkLst>
      </pc:sldChg>
      <pc:sldChg chg="modSp mod">
        <pc:chgData name="Daniel Kops" userId="89bb4887-0d96-4749-a719-a73ae3625c92" providerId="ADAL" clId="{4F6B3B50-EE0C-4329-9819-E15DB86CB7A3}" dt="2020-08-03T13:25:26.173" v="1243" actId="20577"/>
        <pc:sldMkLst>
          <pc:docMk/>
          <pc:sldMk cId="3064054227" sldId="1333"/>
        </pc:sldMkLst>
        <pc:spChg chg="mod">
          <ac:chgData name="Daniel Kops" userId="89bb4887-0d96-4749-a719-a73ae3625c92" providerId="ADAL" clId="{4F6B3B50-EE0C-4329-9819-E15DB86CB7A3}" dt="2020-08-03T13:25:26.173" v="1243" actId="2057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Daniel Kops" userId="89bb4887-0d96-4749-a719-a73ae3625c92" providerId="ADAL" clId="{4F6B3B50-EE0C-4329-9819-E15DB86CB7A3}" dt="2020-08-03T13:23:35.613" v="1219" actId="20577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4F6B3B50-EE0C-4329-9819-E15DB86CB7A3}" dt="2020-08-03T13:24:24.073" v="1225" actId="1076"/>
          <ac:graphicFrameMkLst>
            <pc:docMk/>
            <pc:sldMk cId="3064054227" sldId="1333"/>
            <ac:graphicFrameMk id="4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4:20:06.456" v="1477" actId="20577"/>
        <pc:sldMkLst>
          <pc:docMk/>
          <pc:sldMk cId="3285528555" sldId="1334"/>
        </pc:sldMkLst>
        <pc:spChg chg="mod">
          <ac:chgData name="Daniel Kops" userId="89bb4887-0d96-4749-a719-a73ae3625c92" providerId="ADAL" clId="{4F6B3B50-EE0C-4329-9819-E15DB86CB7A3}" dt="2020-08-03T14:20:06.456" v="1477" actId="20577"/>
          <ac:spMkLst>
            <pc:docMk/>
            <pc:sldMk cId="3285528555" sldId="1334"/>
            <ac:spMk id="7" creationId="{B5F23FB8-A076-4C30-838D-1E703B5A22E6}"/>
          </ac:spMkLst>
        </pc:spChg>
        <pc:picChg chg="mod">
          <ac:chgData name="Daniel Kops" userId="89bb4887-0d96-4749-a719-a73ae3625c92" providerId="ADAL" clId="{4F6B3B50-EE0C-4329-9819-E15DB86CB7A3}" dt="2020-08-03T13:35:38.982" v="1396" actId="1036"/>
          <ac:picMkLst>
            <pc:docMk/>
            <pc:sldMk cId="3285528555" sldId="1334"/>
            <ac:picMk id="5" creationId="{5CBDBCD0-61A7-4855-9567-FD3141B27F28}"/>
          </ac:picMkLst>
        </pc:picChg>
      </pc:sldChg>
      <pc:sldChg chg="modSp mod">
        <pc:chgData name="Daniel Kops" userId="89bb4887-0d96-4749-a719-a73ae3625c92" providerId="ADAL" clId="{4F6B3B50-EE0C-4329-9819-E15DB86CB7A3}" dt="2020-08-03T13:02:58.674" v="293" actId="20577"/>
        <pc:sldMkLst>
          <pc:docMk/>
          <pc:sldMk cId="1955048611" sldId="1338"/>
        </pc:sldMkLst>
        <pc:spChg chg="mod">
          <ac:chgData name="Daniel Kops" userId="89bb4887-0d96-4749-a719-a73ae3625c92" providerId="ADAL" clId="{4F6B3B50-EE0C-4329-9819-E15DB86CB7A3}" dt="2020-08-03T13:02:58.674" v="293" actId="20577"/>
          <ac:spMkLst>
            <pc:docMk/>
            <pc:sldMk cId="1955048611" sldId="1338"/>
            <ac:spMk id="26" creationId="{9A146BBB-C567-4381-8FAC-7410FEE22C4C}"/>
          </ac:spMkLst>
        </pc:spChg>
      </pc:sldChg>
      <pc:sldChg chg="modSp mod">
        <pc:chgData name="Daniel Kops" userId="89bb4887-0d96-4749-a719-a73ae3625c92" providerId="ADAL" clId="{4F6B3B50-EE0C-4329-9819-E15DB86CB7A3}" dt="2020-08-03T12:49:20.554" v="49" actId="114"/>
        <pc:sldMkLst>
          <pc:docMk/>
          <pc:sldMk cId="1487227126" sldId="1339"/>
        </pc:sldMkLst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71" creationId="{237D0189-DA40-4676-9402-AD13DC19EE2D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72" creationId="{3A1589FB-3DC1-4D8D-B88F-800955C19BCE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73" creationId="{5EC8C943-FE44-4D3C-89D0-F3D6E252825D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4F6B3B50-EE0C-4329-9819-E15DB86CB7A3}" dt="2020-08-03T12:49:20.554" v="49" actId="114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335" creationId="{36082F1A-EF62-4169-A304-BC87A56BB89C}"/>
          </ac:spMkLst>
        </pc:spChg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336" creationId="{C999262F-8734-4D39-9CE6-EDB071D30A4B}"/>
          </ac:spMkLst>
        </pc:spChg>
        <pc:spChg chg="mod">
          <ac:chgData name="Daniel Kops" userId="89bb4887-0d96-4749-a719-a73ae3625c92" providerId="ADAL" clId="{4F6B3B50-EE0C-4329-9819-E15DB86CB7A3}" dt="2020-08-03T12:48:57.287" v="43" actId="108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Daniel Kops" userId="89bb4887-0d96-4749-a719-a73ae3625c92" providerId="ADAL" clId="{4F6B3B50-EE0C-4329-9819-E15DB86CB7A3}" dt="2020-08-03T12:48:58.271" v="44" actId="108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65" creationId="{AA326395-AE4C-454D-B426-437805A1C379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377" creationId="{1852B2DB-C278-4D39-9CCC-69913205509F}"/>
          </ac:spMkLst>
        </pc:spChg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385" creationId="{0FC3E8D3-6064-40CA-BF91-EE92CB040D12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386" creationId="{61659D55-DFD6-4BD6-ACFD-27CC9910FEE7}"/>
          </ac:spMkLst>
        </pc:spChg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387" creationId="{EE262B77-7679-437E-8597-301FB1572735}"/>
          </ac:spMkLst>
        </pc:spChg>
      </pc:sldChg>
      <pc:sldChg chg="modSp mod">
        <pc:chgData name="Daniel Kops" userId="89bb4887-0d96-4749-a719-a73ae3625c92" providerId="ADAL" clId="{4F6B3B50-EE0C-4329-9819-E15DB86CB7A3}" dt="2020-08-03T14:20:29.839" v="1481" actId="20577"/>
        <pc:sldMkLst>
          <pc:docMk/>
          <pc:sldMk cId="1652522170" sldId="1342"/>
        </pc:sldMkLst>
        <pc:spChg chg="mod">
          <ac:chgData name="Daniel Kops" userId="89bb4887-0d96-4749-a719-a73ae3625c92" providerId="ADAL" clId="{4F6B3B50-EE0C-4329-9819-E15DB86CB7A3}" dt="2020-08-03T14:20:29.839" v="1481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4F6B3B50-EE0C-4329-9819-E15DB86CB7A3}" dt="2020-08-03T13:21:52.493" v="1167" actId="1076"/>
        <pc:sldMkLst>
          <pc:docMk/>
          <pc:sldMk cId="2463478421" sldId="1346"/>
        </pc:sldMkLst>
        <pc:spChg chg="mod">
          <ac:chgData name="Daniel Kops" userId="89bb4887-0d96-4749-a719-a73ae3625c92" providerId="ADAL" clId="{4F6B3B50-EE0C-4329-9819-E15DB86CB7A3}" dt="2020-08-03T13:21:52.493" v="1167" actId="1076"/>
          <ac:spMkLst>
            <pc:docMk/>
            <pc:sldMk cId="2463478421" sldId="1346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4F6B3B50-EE0C-4329-9819-E15DB86CB7A3}" dt="2020-08-03T12:50:28.752" v="80" actId="1076"/>
        <pc:sldMkLst>
          <pc:docMk/>
          <pc:sldMk cId="409174816" sldId="1347"/>
        </pc:sldMkLst>
        <pc:spChg chg="mod">
          <ac:chgData name="Daniel Kops" userId="89bb4887-0d96-4749-a719-a73ae3625c92" providerId="ADAL" clId="{4F6B3B50-EE0C-4329-9819-E15DB86CB7A3}" dt="2020-08-03T12:50:28.752" v="80" actId="1076"/>
          <ac:spMkLst>
            <pc:docMk/>
            <pc:sldMk cId="409174816" sldId="1347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4F6B3B50-EE0C-4329-9819-E15DB86CB7A3}" dt="2020-08-03T13:26:30.261" v="1252" actId="1076"/>
        <pc:sldMkLst>
          <pc:docMk/>
          <pc:sldMk cId="2303788196" sldId="1350"/>
        </pc:sldMkLst>
        <pc:spChg chg="mod">
          <ac:chgData name="Daniel Kops" userId="89bb4887-0d96-4749-a719-a73ae3625c92" providerId="ADAL" clId="{4F6B3B50-EE0C-4329-9819-E15DB86CB7A3}" dt="2020-08-03T13:26:30.261" v="1252" actId="1076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4F6B3B50-EE0C-4329-9819-E15DB86CB7A3}" dt="2020-08-03T13:26:07.959" v="1248" actId="113"/>
          <ac:graphicFrameMkLst>
            <pc:docMk/>
            <pc:sldMk cId="2303788196" sldId="1350"/>
            <ac:graphicFrameMk id="5" creationId="{00000000-0008-0000-0000-000002000000}"/>
          </ac:graphicFrameMkLst>
        </pc:graphicFrameChg>
      </pc:sldChg>
      <pc:sldChg chg="addSp delSp modSp mod">
        <pc:chgData name="Daniel Kops" userId="89bb4887-0d96-4749-a719-a73ae3625c92" providerId="ADAL" clId="{4F6B3B50-EE0C-4329-9819-E15DB86CB7A3}" dt="2020-08-03T13:34:52.242" v="1380" actId="1076"/>
        <pc:sldMkLst>
          <pc:docMk/>
          <pc:sldMk cId="3104445173" sldId="1365"/>
        </pc:sldMkLst>
        <pc:spChg chg="mod">
          <ac:chgData name="Daniel Kops" userId="89bb4887-0d96-4749-a719-a73ae3625c92" providerId="ADAL" clId="{4F6B3B50-EE0C-4329-9819-E15DB86CB7A3}" dt="2020-08-03T13:34:11.326" v="1377" actId="20577"/>
          <ac:spMkLst>
            <pc:docMk/>
            <pc:sldMk cId="3104445173" sldId="1365"/>
            <ac:spMk id="8" creationId="{22613F70-1F95-463F-BFDB-8B15297559E4}"/>
          </ac:spMkLst>
        </pc:spChg>
        <pc:graphicFrameChg chg="add mod modGraphic">
          <ac:chgData name="Daniel Kops" userId="89bb4887-0d96-4749-a719-a73ae3625c92" providerId="ADAL" clId="{4F6B3B50-EE0C-4329-9819-E15DB86CB7A3}" dt="2020-08-03T13:34:52.242" v="1380" actId="1076"/>
          <ac:graphicFrameMkLst>
            <pc:docMk/>
            <pc:sldMk cId="3104445173" sldId="1365"/>
            <ac:graphicFrameMk id="2" creationId="{89539409-FFD6-41D8-A0CB-CF847D724B28}"/>
          </ac:graphicFrameMkLst>
        </pc:graphicFrameChg>
        <pc:graphicFrameChg chg="del mod">
          <ac:chgData name="Daniel Kops" userId="89bb4887-0d96-4749-a719-a73ae3625c92" providerId="ADAL" clId="{4F6B3B50-EE0C-4329-9819-E15DB86CB7A3}" dt="2020-08-03T13:33:24.918" v="1374" actId="478"/>
          <ac:graphicFrameMkLst>
            <pc:docMk/>
            <pc:sldMk cId="3104445173" sldId="1365"/>
            <ac:graphicFrameMk id="5" creationId="{00000000-0008-0000-0300-000004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3:22:46.569" v="1173" actId="1076"/>
        <pc:sldMkLst>
          <pc:docMk/>
          <pc:sldMk cId="666382258" sldId="1374"/>
        </pc:sldMkLst>
        <pc:spChg chg="mod">
          <ac:chgData name="Daniel Kops" userId="89bb4887-0d96-4749-a719-a73ae3625c92" providerId="ADAL" clId="{4F6B3B50-EE0C-4329-9819-E15DB86CB7A3}" dt="2020-08-03T13:22:46.569" v="1173" actId="1076"/>
          <ac:spMkLst>
            <pc:docMk/>
            <pc:sldMk cId="666382258" sldId="1374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4F6B3B50-EE0C-4329-9819-E15DB86CB7A3}" dt="2020-08-03T13:22:39.595" v="1172" actId="2711"/>
          <ac:graphicFrameMkLst>
            <pc:docMk/>
            <pc:sldMk cId="666382258" sldId="1374"/>
            <ac:graphicFrameMk id="8" creationId="{258D9DB0-C8A5-4F98-A809-113F7A2D9644}"/>
          </ac:graphicFrameMkLst>
        </pc:graphicFrameChg>
      </pc:sldChg>
      <pc:sldChg chg="modSp del mod">
        <pc:chgData name="Daniel Kops" userId="89bb4887-0d96-4749-a719-a73ae3625c92" providerId="ADAL" clId="{4F6B3B50-EE0C-4329-9819-E15DB86CB7A3}" dt="2020-08-03T13:17:47.008" v="1062" actId="47"/>
        <pc:sldMkLst>
          <pc:docMk/>
          <pc:sldMk cId="613253531" sldId="1377"/>
        </pc:sldMkLst>
        <pc:spChg chg="mod">
          <ac:chgData name="Daniel Kops" userId="89bb4887-0d96-4749-a719-a73ae3625c92" providerId="ADAL" clId="{4F6B3B50-EE0C-4329-9819-E15DB86CB7A3}" dt="2020-08-03T13:17:08.540" v="1054" actId="6549"/>
          <ac:spMkLst>
            <pc:docMk/>
            <pc:sldMk cId="613253531" sldId="1377"/>
            <ac:spMk id="9" creationId="{59C83733-E8CF-4DFE-9BA5-8D6FDF5EC538}"/>
          </ac:spMkLst>
        </pc:spChg>
        <pc:picChg chg="mod">
          <ac:chgData name="Daniel Kops" userId="89bb4887-0d96-4749-a719-a73ae3625c92" providerId="ADAL" clId="{4F6B3B50-EE0C-4329-9819-E15DB86CB7A3}" dt="2020-08-03T13:17:35.916" v="1059" actId="1076"/>
          <ac:picMkLst>
            <pc:docMk/>
            <pc:sldMk cId="613253531" sldId="1377"/>
            <ac:picMk id="4" creationId="{81C9AFBC-7629-4B9C-B62A-380B4AB07B7E}"/>
          </ac:picMkLst>
        </pc:picChg>
      </pc:sldChg>
      <pc:sldChg chg="modSp mod">
        <pc:chgData name="Daniel Kops" userId="89bb4887-0d96-4749-a719-a73ae3625c92" providerId="ADAL" clId="{4F6B3B50-EE0C-4329-9819-E15DB86CB7A3}" dt="2020-08-03T13:27:34.889" v="1263" actId="1076"/>
        <pc:sldMkLst>
          <pc:docMk/>
          <pc:sldMk cId="1747746632" sldId="1390"/>
        </pc:sldMkLst>
        <pc:spChg chg="mod">
          <ac:chgData name="Daniel Kops" userId="89bb4887-0d96-4749-a719-a73ae3625c92" providerId="ADAL" clId="{4F6B3B50-EE0C-4329-9819-E15DB86CB7A3}" dt="2020-08-03T13:26:54.913" v="1255"/>
          <ac:spMkLst>
            <pc:docMk/>
            <pc:sldMk cId="1747746632" sldId="1390"/>
            <ac:spMk id="6" creationId="{AF8A94DE-7006-4FB2-8C06-C66400550462}"/>
          </ac:spMkLst>
        </pc:spChg>
        <pc:graphicFrameChg chg="mod modGraphic">
          <ac:chgData name="Daniel Kops" userId="89bb4887-0d96-4749-a719-a73ae3625c92" providerId="ADAL" clId="{4F6B3B50-EE0C-4329-9819-E15DB86CB7A3}" dt="2020-08-03T13:27:34.889" v="1263" actId="1076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3:28:48.750" v="1281" actId="1036"/>
        <pc:sldMkLst>
          <pc:docMk/>
          <pc:sldMk cId="2218299428" sldId="1395"/>
        </pc:sldMkLst>
        <pc:spChg chg="mod">
          <ac:chgData name="Daniel Kops" userId="89bb4887-0d96-4749-a719-a73ae3625c92" providerId="ADAL" clId="{4F6B3B50-EE0C-4329-9819-E15DB86CB7A3}" dt="2020-08-03T13:28:48.750" v="1281" actId="1036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4F6B3B50-EE0C-4329-9819-E15DB86CB7A3}" dt="2020-08-03T13:27:57.809" v="1269" actId="1076"/>
          <ac:graphicFrameMkLst>
            <pc:docMk/>
            <pc:sldMk cId="2218299428" sldId="1395"/>
            <ac:graphicFrameMk id="7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3:32:26.810" v="1366" actId="1076"/>
        <pc:sldMkLst>
          <pc:docMk/>
          <pc:sldMk cId="1844770847" sldId="1396"/>
        </pc:sldMkLst>
        <pc:spChg chg="mod">
          <ac:chgData name="Daniel Kops" userId="89bb4887-0d96-4749-a719-a73ae3625c92" providerId="ADAL" clId="{4F6B3B50-EE0C-4329-9819-E15DB86CB7A3}" dt="2020-08-03T13:32:26.810" v="1366" actId="1076"/>
          <ac:spMkLst>
            <pc:docMk/>
            <pc:sldMk cId="1844770847" sldId="1396"/>
            <ac:spMk id="4" creationId="{00000000-0000-0000-0000-000000000000}"/>
          </ac:spMkLst>
        </pc:spChg>
        <pc:spChg chg="mod">
          <ac:chgData name="Daniel Kops" userId="89bb4887-0d96-4749-a719-a73ae3625c92" providerId="ADAL" clId="{4F6B3B50-EE0C-4329-9819-E15DB86CB7A3}" dt="2020-08-03T13:32:17.346" v="1365" actId="20577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4F6B3B50-EE0C-4329-9819-E15DB86CB7A3}" dt="2020-08-03T13:32:06.284" v="1363" actId="2084"/>
          <ac:graphicFrameMkLst>
            <pc:docMk/>
            <pc:sldMk cId="1844770847" sldId="1396"/>
            <ac:graphicFrameMk id="7" creationId="{00000000-0000-0000-0000-000000000000}"/>
          </ac:graphicFrameMkLst>
        </pc:graphicFrameChg>
      </pc:sldChg>
      <pc:sldChg chg="modSp add del mod">
        <pc:chgData name="Daniel Kops" userId="89bb4887-0d96-4749-a719-a73ae3625c92" providerId="ADAL" clId="{4F6B3B50-EE0C-4329-9819-E15DB86CB7A3}" dt="2020-08-03T14:18:21.800" v="1405" actId="47"/>
        <pc:sldMkLst>
          <pc:docMk/>
          <pc:sldMk cId="1907772747" sldId="1406"/>
        </pc:sldMkLst>
        <pc:spChg chg="mod">
          <ac:chgData name="Daniel Kops" userId="89bb4887-0d96-4749-a719-a73ae3625c92" providerId="ADAL" clId="{4F6B3B50-EE0C-4329-9819-E15DB86CB7A3}" dt="2020-08-03T13:16:49.109" v="1052" actId="13926"/>
          <ac:spMkLst>
            <pc:docMk/>
            <pc:sldMk cId="1907772747" sldId="1406"/>
            <ac:spMk id="2" creationId="{CBFADFC0-A002-834D-BDDC-65D7E0A7F082}"/>
          </ac:spMkLst>
        </pc:spChg>
      </pc:sldChg>
      <pc:sldChg chg="del">
        <pc:chgData name="Daniel Kops" userId="89bb4887-0d96-4749-a719-a73ae3625c92" providerId="ADAL" clId="{4F6B3B50-EE0C-4329-9819-E15DB86CB7A3}" dt="2020-08-03T13:20:44.041" v="1158" actId="47"/>
        <pc:sldMkLst>
          <pc:docMk/>
          <pc:sldMk cId="3374012219" sldId="1407"/>
        </pc:sldMkLst>
      </pc:sldChg>
      <pc:sldChg chg="modSp add mod">
        <pc:chgData name="Daniel Kops" userId="89bb4887-0d96-4749-a719-a73ae3625c92" providerId="ADAL" clId="{4F6B3B50-EE0C-4329-9819-E15DB86CB7A3}" dt="2020-08-03T13:06:13.888" v="405" actId="20577"/>
        <pc:sldMkLst>
          <pc:docMk/>
          <pc:sldMk cId="376988379" sldId="1408"/>
        </pc:sldMkLst>
        <pc:spChg chg="mod">
          <ac:chgData name="Daniel Kops" userId="89bb4887-0d96-4749-a719-a73ae3625c92" providerId="ADAL" clId="{4F6B3B50-EE0C-4329-9819-E15DB86CB7A3}" dt="2020-08-03T12:47:02.347" v="24" actId="20577"/>
          <ac:spMkLst>
            <pc:docMk/>
            <pc:sldMk cId="376988379" sldId="1408"/>
            <ac:spMk id="2" creationId="{CBFADFC0-A002-834D-BDDC-65D7E0A7F082}"/>
          </ac:spMkLst>
        </pc:spChg>
        <pc:spChg chg="mod">
          <ac:chgData name="Daniel Kops" userId="89bb4887-0d96-4749-a719-a73ae3625c92" providerId="ADAL" clId="{4F6B3B50-EE0C-4329-9819-E15DB86CB7A3}" dt="2020-08-03T13:06:13.888" v="405" actId="20577"/>
          <ac:spMkLst>
            <pc:docMk/>
            <pc:sldMk cId="376988379" sldId="1408"/>
            <ac:spMk id="5" creationId="{403EFA86-559B-4D84-BC6E-7D4FA499D1B1}"/>
          </ac:spMkLst>
        </pc:spChg>
      </pc:sldChg>
      <pc:sldChg chg="addSp delSp modSp add mod">
        <pc:chgData name="Daniel Kops" userId="89bb4887-0d96-4749-a719-a73ae3625c92" providerId="ADAL" clId="{4F6B3B50-EE0C-4329-9819-E15DB86CB7A3}" dt="2020-08-03T13:16:40.032" v="1051" actId="20577"/>
        <pc:sldMkLst>
          <pc:docMk/>
          <pc:sldMk cId="2260435427" sldId="1409"/>
        </pc:sldMkLst>
        <pc:spChg chg="mod">
          <ac:chgData name="Daniel Kops" userId="89bb4887-0d96-4749-a719-a73ae3625c92" providerId="ADAL" clId="{4F6B3B50-EE0C-4329-9819-E15DB86CB7A3}" dt="2020-08-03T13:04:52.002" v="378" actId="20577"/>
          <ac:spMkLst>
            <pc:docMk/>
            <pc:sldMk cId="2260435427" sldId="1409"/>
            <ac:spMk id="2" creationId="{CBFADFC0-A002-834D-BDDC-65D7E0A7F082}"/>
          </ac:spMkLst>
        </pc:spChg>
        <pc:spChg chg="add del mod">
          <ac:chgData name="Daniel Kops" userId="89bb4887-0d96-4749-a719-a73ae3625c92" providerId="ADAL" clId="{4F6B3B50-EE0C-4329-9819-E15DB86CB7A3}" dt="2020-08-03T13:09:53.414" v="478" actId="478"/>
          <ac:spMkLst>
            <pc:docMk/>
            <pc:sldMk cId="2260435427" sldId="1409"/>
            <ac:spMk id="4" creationId="{A7447587-842C-4143-82BE-49A6F90FEED0}"/>
          </ac:spMkLst>
        </pc:spChg>
        <pc:spChg chg="mod">
          <ac:chgData name="Daniel Kops" userId="89bb4887-0d96-4749-a719-a73ae3625c92" providerId="ADAL" clId="{4F6B3B50-EE0C-4329-9819-E15DB86CB7A3}" dt="2020-08-03T13:16:40.032" v="1051" actId="20577"/>
          <ac:spMkLst>
            <pc:docMk/>
            <pc:sldMk cId="2260435427" sldId="1409"/>
            <ac:spMk id="5" creationId="{403EFA86-559B-4D84-BC6E-7D4FA499D1B1}"/>
          </ac:spMkLst>
        </pc:spChg>
      </pc:sldChg>
      <pc:sldChg chg="addSp delSp modSp add mod modAnim">
        <pc:chgData name="Daniel Kops" userId="89bb4887-0d96-4749-a719-a73ae3625c92" providerId="ADAL" clId="{4F6B3B50-EE0C-4329-9819-E15DB86CB7A3}" dt="2020-08-03T14:19:49.063" v="1474" actId="20577"/>
        <pc:sldMkLst>
          <pc:docMk/>
          <pc:sldMk cId="3648294110" sldId="1410"/>
        </pc:sldMkLst>
        <pc:spChg chg="mod">
          <ac:chgData name="Daniel Kops" userId="89bb4887-0d96-4749-a719-a73ae3625c92" providerId="ADAL" clId="{4F6B3B50-EE0C-4329-9819-E15DB86CB7A3}" dt="2020-08-03T14:19:49.063" v="1474" actId="20577"/>
          <ac:spMkLst>
            <pc:docMk/>
            <pc:sldMk cId="3648294110" sldId="1410"/>
            <ac:spMk id="5" creationId="{403EFA86-559B-4D84-BC6E-7D4FA499D1B1}"/>
          </ac:spMkLst>
        </pc:spChg>
        <pc:spChg chg="mod">
          <ac:chgData name="Daniel Kops" userId="89bb4887-0d96-4749-a719-a73ae3625c92" providerId="ADAL" clId="{4F6B3B50-EE0C-4329-9819-E15DB86CB7A3}" dt="2020-08-03T13:19:38.738" v="1131" actId="13926"/>
          <ac:spMkLst>
            <pc:docMk/>
            <pc:sldMk cId="3648294110" sldId="1410"/>
            <ac:spMk id="7" creationId="{2163C344-B34A-4707-A580-81FCAE4A35B6}"/>
          </ac:spMkLst>
        </pc:spChg>
        <pc:spChg chg="add mod">
          <ac:chgData name="Daniel Kops" userId="89bb4887-0d96-4749-a719-a73ae3625c92" providerId="ADAL" clId="{4F6B3B50-EE0C-4329-9819-E15DB86CB7A3}" dt="2020-08-03T13:17:53.012" v="1063" actId="1076"/>
          <ac:spMkLst>
            <pc:docMk/>
            <pc:sldMk cId="3648294110" sldId="1410"/>
            <ac:spMk id="9" creationId="{9909F75C-DD20-4285-BD5D-C7ED0E853ACA}"/>
          </ac:spMkLst>
        </pc:spChg>
        <pc:grpChg chg="add mod">
          <ac:chgData name="Daniel Kops" userId="89bb4887-0d96-4749-a719-a73ae3625c92" providerId="ADAL" clId="{4F6B3B50-EE0C-4329-9819-E15DB86CB7A3}" dt="2020-08-03T14:18:12.171" v="1401" actId="207"/>
          <ac:grpSpMkLst>
            <pc:docMk/>
            <pc:sldMk cId="3648294110" sldId="1410"/>
            <ac:grpSpMk id="4" creationId="{E80C80BF-A600-49FA-8967-D18CBA88821F}"/>
          </ac:grpSpMkLst>
        </pc:grpChg>
        <pc:picChg chg="add mod">
          <ac:chgData name="Daniel Kops" userId="89bb4887-0d96-4749-a719-a73ae3625c92" providerId="ADAL" clId="{4F6B3B50-EE0C-4329-9819-E15DB86CB7A3}" dt="2020-08-03T14:18:18.824" v="1404" actId="1076"/>
          <ac:picMkLst>
            <pc:docMk/>
            <pc:sldMk cId="3648294110" sldId="1410"/>
            <ac:picMk id="3" creationId="{A85AE717-98A2-440F-9832-BA4FFC306FB6}"/>
          </ac:picMkLst>
        </pc:picChg>
        <pc:picChg chg="mod">
          <ac:chgData name="Daniel Kops" userId="89bb4887-0d96-4749-a719-a73ae3625c92" providerId="ADAL" clId="{4F6B3B50-EE0C-4329-9819-E15DB86CB7A3}" dt="2020-08-03T13:17:39.694" v="1060"/>
          <ac:picMkLst>
            <pc:docMk/>
            <pc:sldMk cId="3648294110" sldId="1410"/>
            <ac:picMk id="6" creationId="{37A5159A-AEEE-41D6-B20A-DE3CF73E9E06}"/>
          </ac:picMkLst>
        </pc:picChg>
        <pc:picChg chg="add del mod">
          <ac:chgData name="Daniel Kops" userId="89bb4887-0d96-4749-a719-a73ae3625c92" providerId="ADAL" clId="{4F6B3B50-EE0C-4329-9819-E15DB86CB7A3}" dt="2020-08-03T14:18:07.187" v="1400" actId="478"/>
          <ac:picMkLst>
            <pc:docMk/>
            <pc:sldMk cId="3648294110" sldId="1410"/>
            <ac:picMk id="8" creationId="{AF369AB0-ABA9-41A5-8929-A8DEC90CD4BD}"/>
          </ac:picMkLst>
        </pc:picChg>
      </pc:sldChg>
      <pc:sldChg chg="addSp delSp modSp add mod delAnim">
        <pc:chgData name="Daniel Kops" userId="89bb4887-0d96-4749-a719-a73ae3625c92" providerId="ADAL" clId="{4F6B3B50-EE0C-4329-9819-E15DB86CB7A3}" dt="2020-08-03T13:21:43.828" v="1165" actId="1037"/>
        <pc:sldMkLst>
          <pc:docMk/>
          <pc:sldMk cId="1863782304" sldId="1411"/>
        </pc:sldMkLst>
        <pc:spChg chg="mod">
          <ac:chgData name="Daniel Kops" userId="89bb4887-0d96-4749-a719-a73ae3625c92" providerId="ADAL" clId="{4F6B3B50-EE0C-4329-9819-E15DB86CB7A3}" dt="2020-08-03T13:20:05.845" v="1152" actId="20577"/>
          <ac:spMkLst>
            <pc:docMk/>
            <pc:sldMk cId="1863782304" sldId="1411"/>
            <ac:spMk id="2" creationId="{CBFADFC0-A002-834D-BDDC-65D7E0A7F082}"/>
          </ac:spMkLst>
        </pc:spChg>
        <pc:spChg chg="mod">
          <ac:chgData name="Daniel Kops" userId="89bb4887-0d96-4749-a719-a73ae3625c92" providerId="ADAL" clId="{4F6B3B50-EE0C-4329-9819-E15DB86CB7A3}" dt="2020-08-03T13:20:27.660" v="1154" actId="6549"/>
          <ac:spMkLst>
            <pc:docMk/>
            <pc:sldMk cId="1863782304" sldId="1411"/>
            <ac:spMk id="5" creationId="{403EFA86-559B-4D84-BC6E-7D4FA499D1B1}"/>
          </ac:spMkLst>
        </pc:spChg>
        <pc:spChg chg="del">
          <ac:chgData name="Daniel Kops" userId="89bb4887-0d96-4749-a719-a73ae3625c92" providerId="ADAL" clId="{4F6B3B50-EE0C-4329-9819-E15DB86CB7A3}" dt="2020-08-03T13:20:39.019" v="1157" actId="478"/>
          <ac:spMkLst>
            <pc:docMk/>
            <pc:sldMk cId="1863782304" sldId="1411"/>
            <ac:spMk id="9" creationId="{9909F75C-DD20-4285-BD5D-C7ED0E853ACA}"/>
          </ac:spMkLst>
        </pc:spChg>
        <pc:grpChg chg="del">
          <ac:chgData name="Daniel Kops" userId="89bb4887-0d96-4749-a719-a73ae3625c92" providerId="ADAL" clId="{4F6B3B50-EE0C-4329-9819-E15DB86CB7A3}" dt="2020-08-03T13:20:32.007" v="1155" actId="478"/>
          <ac:grpSpMkLst>
            <pc:docMk/>
            <pc:sldMk cId="1863782304" sldId="1411"/>
            <ac:grpSpMk id="4" creationId="{E80C80BF-A600-49FA-8967-D18CBA88821F}"/>
          </ac:grpSpMkLst>
        </pc:grpChg>
        <pc:picChg chg="add mod">
          <ac:chgData name="Daniel Kops" userId="89bb4887-0d96-4749-a719-a73ae3625c92" providerId="ADAL" clId="{4F6B3B50-EE0C-4329-9819-E15DB86CB7A3}" dt="2020-08-03T13:21:43.828" v="1165" actId="1037"/>
          <ac:picMkLst>
            <pc:docMk/>
            <pc:sldMk cId="1863782304" sldId="1411"/>
            <ac:picMk id="3" creationId="{8AB0ED7C-CADA-4424-9E9A-5CA36FA40FB5}"/>
          </ac:picMkLst>
        </pc:picChg>
        <pc:picChg chg="del">
          <ac:chgData name="Daniel Kops" userId="89bb4887-0d96-4749-a719-a73ae3625c92" providerId="ADAL" clId="{4F6B3B50-EE0C-4329-9819-E15DB86CB7A3}" dt="2020-08-03T13:20:32.426" v="1156" actId="478"/>
          <ac:picMkLst>
            <pc:docMk/>
            <pc:sldMk cId="1863782304" sldId="1411"/>
            <ac:picMk id="8" creationId="{AF369AB0-ABA9-41A5-8929-A8DEC90CD4BD}"/>
          </ac:picMkLst>
        </pc:picChg>
      </pc:sldChg>
      <pc:sldChg chg="addSp delSp modSp add mod">
        <pc:chgData name="Daniel Kops" userId="89bb4887-0d96-4749-a719-a73ae3625c92" providerId="ADAL" clId="{4F6B3B50-EE0C-4329-9819-E15DB86CB7A3}" dt="2020-08-03T14:29:48.985" v="1659" actId="1037"/>
        <pc:sldMkLst>
          <pc:docMk/>
          <pc:sldMk cId="915357410" sldId="1436"/>
        </pc:sldMkLst>
        <pc:spChg chg="mod">
          <ac:chgData name="Daniel Kops" userId="89bb4887-0d96-4749-a719-a73ae3625c92" providerId="ADAL" clId="{4F6B3B50-EE0C-4329-9819-E15DB86CB7A3}" dt="2020-08-03T14:27:21.009" v="1607" actId="1037"/>
          <ac:spMkLst>
            <pc:docMk/>
            <pc:sldMk cId="915357410" sldId="1436"/>
            <ac:spMk id="5" creationId="{2EE28179-6754-4FA1-BF3A-9A1693C411D5}"/>
          </ac:spMkLst>
        </pc:spChg>
        <pc:spChg chg="mod">
          <ac:chgData name="Daniel Kops" userId="89bb4887-0d96-4749-a719-a73ae3625c92" providerId="ADAL" clId="{4F6B3B50-EE0C-4329-9819-E15DB86CB7A3}" dt="2020-08-03T14:27:13.376" v="1605" actId="1037"/>
          <ac:spMkLst>
            <pc:docMk/>
            <pc:sldMk cId="915357410" sldId="1436"/>
            <ac:spMk id="7" creationId="{340F24BD-55D0-42E9-B907-49C15989752A}"/>
          </ac:spMkLst>
        </pc:spChg>
        <pc:spChg chg="mod">
          <ac:chgData name="Daniel Kops" userId="89bb4887-0d96-4749-a719-a73ae3625c92" providerId="ADAL" clId="{4F6B3B50-EE0C-4329-9819-E15DB86CB7A3}" dt="2020-08-03T14:27:41.093" v="1619" actId="1037"/>
          <ac:spMkLst>
            <pc:docMk/>
            <pc:sldMk cId="915357410" sldId="1436"/>
            <ac:spMk id="10" creationId="{999A5E06-D040-452B-B16F-641D04330750}"/>
          </ac:spMkLst>
        </pc:spChg>
        <pc:spChg chg="mod">
          <ac:chgData name="Daniel Kops" userId="89bb4887-0d96-4749-a719-a73ae3625c92" providerId="ADAL" clId="{4F6B3B50-EE0C-4329-9819-E15DB86CB7A3}" dt="2020-08-03T14:28:52.189" v="1642"/>
          <ac:spMkLst>
            <pc:docMk/>
            <pc:sldMk cId="915357410" sldId="1436"/>
            <ac:spMk id="16" creationId="{35393C9B-302B-4FBA-B6A8-DF3FE650C086}"/>
          </ac:spMkLst>
        </pc:spChg>
        <pc:spChg chg="mod">
          <ac:chgData name="Daniel Kops" userId="89bb4887-0d96-4749-a719-a73ae3625c92" providerId="ADAL" clId="{4F6B3B50-EE0C-4329-9819-E15DB86CB7A3}" dt="2020-08-03T14:27:44.361" v="1624" actId="1037"/>
          <ac:spMkLst>
            <pc:docMk/>
            <pc:sldMk cId="915357410" sldId="1436"/>
            <ac:spMk id="34" creationId="{3CEBF8F4-905D-4DAB-A40A-967E6F4C8C7F}"/>
          </ac:spMkLst>
        </pc:spChg>
        <pc:picChg chg="del">
          <ac:chgData name="Daniel Kops" userId="89bb4887-0d96-4749-a719-a73ae3625c92" providerId="ADAL" clId="{4F6B3B50-EE0C-4329-9819-E15DB86CB7A3}" dt="2020-08-03T14:24:02.959" v="1488" actId="478"/>
          <ac:picMkLst>
            <pc:docMk/>
            <pc:sldMk cId="915357410" sldId="1436"/>
            <ac:picMk id="2" creationId="{ACDC69C0-133F-4A22-A1DB-FE0DB5142B9D}"/>
          </ac:picMkLst>
        </pc:picChg>
        <pc:picChg chg="del">
          <ac:chgData name="Daniel Kops" userId="89bb4887-0d96-4749-a719-a73ae3625c92" providerId="ADAL" clId="{4F6B3B50-EE0C-4329-9819-E15DB86CB7A3}" dt="2020-08-03T14:23:45.519" v="1483" actId="478"/>
          <ac:picMkLst>
            <pc:docMk/>
            <pc:sldMk cId="915357410" sldId="1436"/>
            <ac:picMk id="8" creationId="{5B93CA9B-9786-4F1A-BB1F-48BDBC45C47A}"/>
          </ac:picMkLst>
        </pc:picChg>
        <pc:picChg chg="del mod">
          <ac:chgData name="Daniel Kops" userId="89bb4887-0d96-4749-a719-a73ae3625c92" providerId="ADAL" clId="{4F6B3B50-EE0C-4329-9819-E15DB86CB7A3}" dt="2020-08-03T14:23:59.168" v="1485" actId="21"/>
          <ac:picMkLst>
            <pc:docMk/>
            <pc:sldMk cId="915357410" sldId="1436"/>
            <ac:picMk id="15" creationId="{0E454D71-477E-42F8-8FE5-60A011CA3749}"/>
          </ac:picMkLst>
        </pc:picChg>
        <pc:picChg chg="add del mod">
          <ac:chgData name="Daniel Kops" userId="89bb4887-0d96-4749-a719-a73ae3625c92" providerId="ADAL" clId="{4F6B3B50-EE0C-4329-9819-E15DB86CB7A3}" dt="2020-08-03T14:24:00.929" v="1487" actId="21"/>
          <ac:picMkLst>
            <pc:docMk/>
            <pc:sldMk cId="915357410" sldId="1436"/>
            <ac:picMk id="17" creationId="{62F5743E-C0A7-49A4-A55E-495EB827EF45}"/>
          </ac:picMkLst>
        </pc:picChg>
        <pc:picChg chg="add mod">
          <ac:chgData name="Daniel Kops" userId="89bb4887-0d96-4749-a719-a73ae3625c92" providerId="ADAL" clId="{4F6B3B50-EE0C-4329-9819-E15DB86CB7A3}" dt="2020-08-03T14:26:28.760" v="1520" actId="1036"/>
          <ac:picMkLst>
            <pc:docMk/>
            <pc:sldMk cId="915357410" sldId="1436"/>
            <ac:picMk id="18" creationId="{258D1909-6406-45E9-B173-D97E80FD117C}"/>
          </ac:picMkLst>
        </pc:picChg>
        <pc:picChg chg="add del mod">
          <ac:chgData name="Daniel Kops" userId="89bb4887-0d96-4749-a719-a73ae3625c92" providerId="ADAL" clId="{4F6B3B50-EE0C-4329-9819-E15DB86CB7A3}" dt="2020-08-03T14:29:08.948" v="1646" actId="478"/>
          <ac:picMkLst>
            <pc:docMk/>
            <pc:sldMk cId="915357410" sldId="1436"/>
            <ac:picMk id="19" creationId="{5C5075E8-0AB7-49B0-AF5C-F4802BD21CE2}"/>
          </ac:picMkLst>
        </pc:picChg>
        <pc:picChg chg="add mod">
          <ac:chgData name="Daniel Kops" userId="89bb4887-0d96-4749-a719-a73ae3625c92" providerId="ADAL" clId="{4F6B3B50-EE0C-4329-9819-E15DB86CB7A3}" dt="2020-08-03T14:29:48.985" v="1659" actId="1037"/>
          <ac:picMkLst>
            <pc:docMk/>
            <pc:sldMk cId="915357410" sldId="1436"/>
            <ac:picMk id="20" creationId="{732099D5-0EB4-4A4D-A14D-B76D6ABA3E7C}"/>
          </ac:picMkLst>
        </pc:picChg>
        <pc:picChg chg="mod">
          <ac:chgData name="Daniel Kops" userId="89bb4887-0d96-4749-a719-a73ae3625c92" providerId="ADAL" clId="{4F6B3B50-EE0C-4329-9819-E15DB86CB7A3}" dt="2020-08-03T14:26:28.760" v="1520" actId="1036"/>
          <ac:picMkLst>
            <pc:docMk/>
            <pc:sldMk cId="915357410" sldId="1436"/>
            <ac:picMk id="21" creationId="{E8F0A727-1B0C-4BE9-BD4E-B0D2400B32D2}"/>
          </ac:picMkLst>
        </pc:picChg>
        <pc:picChg chg="mod">
          <ac:chgData name="Daniel Kops" userId="89bb4887-0d96-4749-a719-a73ae3625c92" providerId="ADAL" clId="{4F6B3B50-EE0C-4329-9819-E15DB86CB7A3}" dt="2020-08-03T14:27:13.376" v="1605" actId="1037"/>
          <ac:picMkLst>
            <pc:docMk/>
            <pc:sldMk cId="915357410" sldId="1436"/>
            <ac:picMk id="27" creationId="{1EAC555D-1E30-4C97-9E40-CF3945DD10AD}"/>
          </ac:picMkLst>
        </pc:picChg>
        <pc:picChg chg="mod">
          <ac:chgData name="Daniel Kops" userId="89bb4887-0d96-4749-a719-a73ae3625c92" providerId="ADAL" clId="{4F6B3B50-EE0C-4329-9819-E15DB86CB7A3}" dt="2020-08-03T14:26:44.422" v="1554" actId="1037"/>
          <ac:picMkLst>
            <pc:docMk/>
            <pc:sldMk cId="915357410" sldId="1436"/>
            <ac:picMk id="31" creationId="{64B2D76D-A14E-4AD1-89A1-743A2FAC2EA1}"/>
          </ac:picMkLst>
        </pc:picChg>
      </pc:sldChg>
    </pc:docChg>
  </pc:docChgLst>
  <pc:docChgLst>
    <pc:chgData name="Daniel Kops" userId="89bb4887-0d96-4749-a719-a73ae3625c92" providerId="ADAL" clId="{A6533328-B0F3-4DDA-92D8-C8708ACC8014}"/>
    <pc:docChg chg="undo custSel addSld delSld modSld sldOrd modSection">
      <pc:chgData name="Daniel Kops" userId="89bb4887-0d96-4749-a719-a73ae3625c92" providerId="ADAL" clId="{A6533328-B0F3-4DDA-92D8-C8708ACC8014}" dt="2021-02-01T20:51:51.714" v="1039" actId="20577"/>
      <pc:docMkLst>
        <pc:docMk/>
      </pc:docMkLst>
      <pc:sldChg chg="modSp mod">
        <pc:chgData name="Daniel Kops" userId="89bb4887-0d96-4749-a719-a73ae3625c92" providerId="ADAL" clId="{A6533328-B0F3-4DDA-92D8-C8708ACC8014}" dt="2021-02-01T20:51:51.714" v="1039" actId="20577"/>
        <pc:sldMkLst>
          <pc:docMk/>
          <pc:sldMk cId="0" sldId="749"/>
        </pc:sldMkLst>
        <pc:spChg chg="mod">
          <ac:chgData name="Daniel Kops" userId="89bb4887-0d96-4749-a719-a73ae3625c92" providerId="ADAL" clId="{A6533328-B0F3-4DDA-92D8-C8708ACC8014}" dt="2021-02-01T20:51:51.714" v="1039" actId="20577"/>
          <ac:spMkLst>
            <pc:docMk/>
            <pc:sldMk cId="0" sldId="749"/>
            <ac:spMk id="16" creationId="{5786B810-17FA-463F-8C1F-06C454E07794}"/>
          </ac:spMkLst>
        </pc:spChg>
      </pc:sldChg>
      <pc:sldChg chg="addSp delSp modSp mod">
        <pc:chgData name="Daniel Kops" userId="89bb4887-0d96-4749-a719-a73ae3625c92" providerId="ADAL" clId="{A6533328-B0F3-4DDA-92D8-C8708ACC8014}" dt="2021-02-01T20:02:49.397" v="622" actId="255"/>
        <pc:sldMkLst>
          <pc:docMk/>
          <pc:sldMk cId="3275463655" sldId="1317"/>
        </pc:sldMkLst>
        <pc:spChg chg="mod">
          <ac:chgData name="Daniel Kops" userId="89bb4887-0d96-4749-a719-a73ae3625c92" providerId="ADAL" clId="{A6533328-B0F3-4DDA-92D8-C8708ACC8014}" dt="2021-02-01T20:02:49.397" v="622" actId="255"/>
          <ac:spMkLst>
            <pc:docMk/>
            <pc:sldMk cId="3275463655" sldId="1317"/>
            <ac:spMk id="138" creationId="{EE42AE11-4358-4CEA-8D6E-C776C92A2779}"/>
          </ac:spMkLst>
        </pc:spChg>
        <pc:graphicFrameChg chg="add mod">
          <ac:chgData name="Daniel Kops" userId="89bb4887-0d96-4749-a719-a73ae3625c92" providerId="ADAL" clId="{A6533328-B0F3-4DDA-92D8-C8708ACC8014}" dt="2021-02-01T19:55:31.119" v="315" actId="207"/>
          <ac:graphicFrameMkLst>
            <pc:docMk/>
            <pc:sldMk cId="3275463655" sldId="1317"/>
            <ac:graphicFrameMk id="5" creationId="{00000000-0008-0000-0400-000003000000}"/>
          </ac:graphicFrameMkLst>
        </pc:graphicFrameChg>
        <pc:graphicFrameChg chg="del">
          <ac:chgData name="Daniel Kops" userId="89bb4887-0d96-4749-a719-a73ae3625c92" providerId="ADAL" clId="{A6533328-B0F3-4DDA-92D8-C8708ACC8014}" dt="2021-02-01T19:54:46.013" v="303" actId="478"/>
          <ac:graphicFrameMkLst>
            <pc:docMk/>
            <pc:sldMk cId="3275463655" sldId="1317"/>
            <ac:graphicFrameMk id="6" creationId="{815801EB-3769-4F2D-8659-4CDA1D3F17BF}"/>
          </ac:graphicFrameMkLst>
        </pc:graphicFrameChg>
      </pc:sldChg>
      <pc:sldChg chg="add del">
        <pc:chgData name="Daniel Kops" userId="89bb4887-0d96-4749-a719-a73ae3625c92" providerId="ADAL" clId="{A6533328-B0F3-4DDA-92D8-C8708ACC8014}" dt="2021-02-01T20:02:14.863" v="608"/>
        <pc:sldMkLst>
          <pc:docMk/>
          <pc:sldMk cId="2213664845" sldId="1321"/>
        </pc:sldMkLst>
      </pc:sldChg>
      <pc:sldChg chg="addSp delSp modSp mod">
        <pc:chgData name="Daniel Kops" userId="89bb4887-0d96-4749-a719-a73ae3625c92" providerId="ADAL" clId="{A6533328-B0F3-4DDA-92D8-C8708ACC8014}" dt="2021-02-01T19:15:41.843" v="194" actId="20577"/>
        <pc:sldMkLst>
          <pc:docMk/>
          <pc:sldMk cId="3304947226" sldId="1324"/>
        </pc:sldMkLst>
        <pc:spChg chg="add del mod">
          <ac:chgData name="Daniel Kops" userId="89bb4887-0d96-4749-a719-a73ae3625c92" providerId="ADAL" clId="{A6533328-B0F3-4DDA-92D8-C8708ACC8014}" dt="2021-02-01T19:15:23.085" v="168" actId="478"/>
          <ac:spMkLst>
            <pc:docMk/>
            <pc:sldMk cId="3304947226" sldId="1324"/>
            <ac:spMk id="4" creationId="{8F6A8793-7F8F-40D2-8828-649547FA3A02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26" creationId="{6C5A5EE6-212F-4985-B829-0439F05DBE11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27" creationId="{E0CF2256-C44C-419A-84A0-BBF3AFE0D812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28" creationId="{5B79628F-B641-40B0-89A0-BECE9E0C9FF7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29" creationId="{F39554E9-232D-42DA-86B8-50F09B162426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30" creationId="{7FDF1F2C-42A7-473B-A4AD-6DA1B3305B3C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31" creationId="{8F38D053-8E43-4284-A233-C98CB74C26E7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38" creationId="{EC557011-49B0-4D43-87D3-C859485272EB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39" creationId="{7A34604B-9667-4F75-BDA1-8A7CDC3CB969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40" creationId="{7E5DC708-90FE-4D9F-9918-2585D26195B0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42" creationId="{B25ECB8B-4285-4EFE-B06B-D63E7B22DC3F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43" creationId="{9C6AE15F-D80D-438D-816B-BA440E73A924}"/>
          </ac:spMkLst>
        </pc:spChg>
        <pc:spChg chg="add mod">
          <ac:chgData name="Daniel Kops" userId="89bb4887-0d96-4749-a719-a73ae3625c92" providerId="ADAL" clId="{A6533328-B0F3-4DDA-92D8-C8708ACC8014}" dt="2021-02-01T19:15:41.843" v="194" actId="20577"/>
          <ac:spMkLst>
            <pc:docMk/>
            <pc:sldMk cId="3304947226" sldId="1324"/>
            <ac:spMk id="46" creationId="{3C9AC832-58FC-4442-942B-EB3B6D4CACAB}"/>
          </ac:spMkLst>
        </pc:spChg>
        <pc:spChg chg="del">
          <ac:chgData name="Daniel Kops" userId="89bb4887-0d96-4749-a719-a73ae3625c92" providerId="ADAL" clId="{A6533328-B0F3-4DDA-92D8-C8708ACC8014}" dt="2021-02-01T19:15:21.447" v="167" actId="478"/>
          <ac:spMkLst>
            <pc:docMk/>
            <pc:sldMk cId="3304947226" sldId="1324"/>
            <ac:spMk id="57" creationId="{42162618-7A62-4096-AB06-FCE66778824A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58" creationId="{EE305019-54CB-43C9-961C-2D1A9868CC1F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60" creationId="{7FB73856-EF9B-4277-AF85-5A304B964493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63" creationId="{36824436-76A3-4B43-87DC-04C845362B95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66" creationId="{72E5E540-3B95-4F49-B7EB-F506000B1B3E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74" creationId="{91FE4455-BFC3-4932-BFDC-4152C058E6D0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75" creationId="{0AEDA2FD-388A-4A76-848D-3DC7DB9AC9DF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78" creationId="{CEDA70D3-C8A6-4E1F-B5CE-06D2372D9904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95" creationId="{0FC42E54-D826-4C6B-919E-7124AF5077BA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97" creationId="{C3E8B0BE-2DAC-45B4-95E3-261BE458FB07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99" creationId="{E103699B-9DE5-4BA8-9EF8-583F9DB65522}"/>
          </ac:spMkLst>
        </pc:spChg>
        <pc:grpChg chg="mod">
          <ac:chgData name="Daniel Kops" userId="89bb4887-0d96-4749-a719-a73ae3625c92" providerId="ADAL" clId="{A6533328-B0F3-4DDA-92D8-C8708ACC8014}" dt="2021-02-01T19:15:18.719" v="166" actId="1036"/>
          <ac:grpSpMkLst>
            <pc:docMk/>
            <pc:sldMk cId="3304947226" sldId="1324"/>
            <ac:grpSpMk id="32" creationId="{601BBA5D-9C57-4E37-AE2B-8C2D58905E5D}"/>
          </ac:grpSpMkLst>
        </pc:grpChg>
        <pc:grpChg chg="mod">
          <ac:chgData name="Daniel Kops" userId="89bb4887-0d96-4749-a719-a73ae3625c92" providerId="ADAL" clId="{A6533328-B0F3-4DDA-92D8-C8708ACC8014}" dt="2021-02-01T19:15:18.719" v="166" actId="1036"/>
          <ac:grpSpMkLst>
            <pc:docMk/>
            <pc:sldMk cId="3304947226" sldId="1324"/>
            <ac:grpSpMk id="101" creationId="{40A7F224-3B9A-4D05-8755-9545955FFDF6}"/>
          </ac:grpSpMkLst>
        </pc:grp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3" creationId="{2B440F91-9322-4388-BDA4-AED4A984067A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0" creationId="{67DE5C8D-3E55-4875-8C85-05132B65C947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1" creationId="{921E4A76-BA72-4C5F-94FB-E4CE0CF50F66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2" creationId="{3F62B560-356C-4D6A-96B3-B6FE855B341F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3" creationId="{38309909-95CC-4C7E-8EBC-AECE779FF409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4" creationId="{2C5FA0B3-AC3F-49F1-B545-368BC782BA67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5" creationId="{28C6BFDD-C781-4132-A8F0-2FE79B60C9E3}"/>
          </ac:picMkLst>
        </pc:pic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59" creationId="{1DC3FF2C-1B2C-45B3-8E76-BE27FDD48F01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61" creationId="{E0D07E69-77D2-4B8A-A15B-DA71450CA019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62" creationId="{67C141CC-A98D-403A-8352-5EADFA2FB6FC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73" creationId="{05DBA9B5-3ACE-4C22-B76A-8FAB7CAFB1A7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76" creationId="{B47A90C5-562B-4DEA-B4CD-F01626B27079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77" creationId="{613F8DBB-4A96-4887-B121-52F345058B6A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98" creationId="{D76CA347-1E00-4ECF-88C2-EE255A970EB2}"/>
          </ac:cxnSpMkLst>
        </pc:cxnChg>
      </pc:sldChg>
      <pc:sldChg chg="modSp mod">
        <pc:chgData name="Daniel Kops" userId="89bb4887-0d96-4749-a719-a73ae3625c92" providerId="ADAL" clId="{A6533328-B0F3-4DDA-92D8-C8708ACC8014}" dt="2021-02-01T20:18:42.011" v="783"/>
        <pc:sldMkLst>
          <pc:docMk/>
          <pc:sldMk cId="3064054227" sldId="1333"/>
        </pc:sldMkLst>
        <pc:spChg chg="mod">
          <ac:chgData name="Daniel Kops" userId="89bb4887-0d96-4749-a719-a73ae3625c92" providerId="ADAL" clId="{A6533328-B0F3-4DDA-92D8-C8708ACC8014}" dt="2021-02-01T20:18:18.877" v="782" actId="2057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Daniel Kops" userId="89bb4887-0d96-4749-a719-a73ae3625c92" providerId="ADAL" clId="{A6533328-B0F3-4DDA-92D8-C8708ACC8014}" dt="2021-02-01T20:13:36.118" v="741" actId="255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A6533328-B0F3-4DDA-92D8-C8708ACC8014}" dt="2021-02-01T20:18:42.011" v="783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A6533328-B0F3-4DDA-92D8-C8708ACC8014}" dt="2021-02-01T20:49:09.203" v="1011"/>
        <pc:sldMkLst>
          <pc:docMk/>
          <pc:sldMk cId="3285528555" sldId="1334"/>
        </pc:sldMkLst>
        <pc:spChg chg="mod">
          <ac:chgData name="Daniel Kops" userId="89bb4887-0d96-4749-a719-a73ae3625c92" providerId="ADAL" clId="{A6533328-B0F3-4DDA-92D8-C8708ACC8014}" dt="2021-02-01T20:49:09.203" v="1011"/>
          <ac:spMkLst>
            <pc:docMk/>
            <pc:sldMk cId="3285528555" sldId="1334"/>
            <ac:spMk id="7" creationId="{B5F23FB8-A076-4C30-838D-1E703B5A22E6}"/>
          </ac:spMkLst>
        </pc:spChg>
      </pc:sldChg>
      <pc:sldChg chg="add del">
        <pc:chgData name="Daniel Kops" userId="89bb4887-0d96-4749-a719-a73ae3625c92" providerId="ADAL" clId="{A6533328-B0F3-4DDA-92D8-C8708ACC8014}" dt="2021-02-01T19:16:17.966" v="196"/>
        <pc:sldMkLst>
          <pc:docMk/>
          <pc:sldMk cId="1955048611" sldId="1338"/>
        </pc:sldMkLst>
      </pc:sldChg>
      <pc:sldChg chg="modSp add del mod">
        <pc:chgData name="Daniel Kops" userId="89bb4887-0d96-4749-a719-a73ae3625c92" providerId="ADAL" clId="{A6533328-B0F3-4DDA-92D8-C8708ACC8014}" dt="2021-02-01T20:02:14.863" v="608"/>
        <pc:sldMkLst>
          <pc:docMk/>
          <pc:sldMk cId="1487227126" sldId="1339"/>
        </pc:sldMkLst>
        <pc:spChg chg="mod">
          <ac:chgData name="Daniel Kops" userId="89bb4887-0d96-4749-a719-a73ae3625c92" providerId="ADAL" clId="{A6533328-B0F3-4DDA-92D8-C8708ACC8014}" dt="2021-02-01T19:12:49.190" v="108" actId="20577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A6533328-B0F3-4DDA-92D8-C8708ACC8014}" dt="2021-02-01T19:11:40.089" v="46" actId="20577"/>
          <ac:spMkLst>
            <pc:docMk/>
            <pc:sldMk cId="1487227126" sldId="1339"/>
            <ac:spMk id="386" creationId="{61659D55-DFD6-4BD6-ACFD-27CC9910FEE7}"/>
          </ac:spMkLst>
        </pc:spChg>
      </pc:sldChg>
      <pc:sldChg chg="modSp mod">
        <pc:chgData name="Daniel Kops" userId="89bb4887-0d96-4749-a719-a73ae3625c92" providerId="ADAL" clId="{A6533328-B0F3-4DDA-92D8-C8708ACC8014}" dt="2021-02-01T19:06:38.880" v="0" actId="20577"/>
        <pc:sldMkLst>
          <pc:docMk/>
          <pc:sldMk cId="1652522170" sldId="1342"/>
        </pc:sldMkLst>
        <pc:spChg chg="mod">
          <ac:chgData name="Daniel Kops" userId="89bb4887-0d96-4749-a719-a73ae3625c92" providerId="ADAL" clId="{A6533328-B0F3-4DDA-92D8-C8708ACC8014}" dt="2021-02-01T19:06:38.880" v="0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A6533328-B0F3-4DDA-92D8-C8708ACC8014}" dt="2021-02-01T19:07:34.168" v="14" actId="27636"/>
        <pc:sldMkLst>
          <pc:docMk/>
          <pc:sldMk cId="1414790898" sldId="1343"/>
        </pc:sldMkLst>
        <pc:spChg chg="mod">
          <ac:chgData name="Daniel Kops" userId="89bb4887-0d96-4749-a719-a73ae3625c92" providerId="ADAL" clId="{A6533328-B0F3-4DDA-92D8-C8708ACC8014}" dt="2021-02-01T19:07:34.168" v="14" actId="27636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Daniel Kops" userId="89bb4887-0d96-4749-a719-a73ae3625c92" providerId="ADAL" clId="{A6533328-B0F3-4DDA-92D8-C8708ACC8014}" dt="2021-02-01T20:19:47.986" v="794" actId="20577"/>
        <pc:sldMkLst>
          <pc:docMk/>
          <pc:sldMk cId="2303788196" sldId="1350"/>
        </pc:sldMkLst>
        <pc:spChg chg="mod">
          <ac:chgData name="Daniel Kops" userId="89bb4887-0d96-4749-a719-a73ae3625c92" providerId="ADAL" clId="{A6533328-B0F3-4DDA-92D8-C8708ACC8014}" dt="2021-02-01T20:19:47.986" v="794" actId="20577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A6533328-B0F3-4DDA-92D8-C8708ACC8014}" dt="2021-02-01T20:19:16.267" v="788" actId="113"/>
          <ac:graphicFrameMkLst>
            <pc:docMk/>
            <pc:sldMk cId="2303788196" sldId="1350"/>
            <ac:graphicFrameMk id="7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A6533328-B0F3-4DDA-92D8-C8708ACC8014}" dt="2021-02-01T20:46:14.945" v="1010" actId="113"/>
        <pc:sldMkLst>
          <pc:docMk/>
          <pc:sldMk cId="3104445173" sldId="1365"/>
        </pc:sldMkLst>
        <pc:spChg chg="mod">
          <ac:chgData name="Daniel Kops" userId="89bb4887-0d96-4749-a719-a73ae3625c92" providerId="ADAL" clId="{A6533328-B0F3-4DDA-92D8-C8708ACC8014}" dt="2021-02-01T20:46:14.945" v="1010" actId="113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Daniel Kops" userId="89bb4887-0d96-4749-a719-a73ae3625c92" providerId="ADAL" clId="{A6533328-B0F3-4DDA-92D8-C8708ACC8014}" dt="2021-02-01T20:09:52.110" v="735" actId="20577"/>
        <pc:sldMkLst>
          <pc:docMk/>
          <pc:sldMk cId="666382258" sldId="1374"/>
        </pc:sldMkLst>
        <pc:spChg chg="mod">
          <ac:chgData name="Daniel Kops" userId="89bb4887-0d96-4749-a719-a73ae3625c92" providerId="ADAL" clId="{A6533328-B0F3-4DDA-92D8-C8708ACC8014}" dt="2021-02-01T20:09:52.110" v="735" actId="20577"/>
          <ac:spMkLst>
            <pc:docMk/>
            <pc:sldMk cId="666382258" sldId="1374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A6533328-B0F3-4DDA-92D8-C8708ACC8014}" dt="2021-02-01T20:09:07.812" v="672"/>
          <ac:graphicFrameMkLst>
            <pc:docMk/>
            <pc:sldMk cId="666382258" sldId="1374"/>
            <ac:graphicFrameMk id="8" creationId="{258D9DB0-C8A5-4F98-A809-113F7A2D9644}"/>
          </ac:graphicFrameMkLst>
        </pc:graphicFrameChg>
      </pc:sldChg>
      <pc:sldChg chg="modSp mod">
        <pc:chgData name="Daniel Kops" userId="89bb4887-0d96-4749-a719-a73ae3625c92" providerId="ADAL" clId="{A6533328-B0F3-4DDA-92D8-C8708ACC8014}" dt="2021-02-01T20:49:21.753" v="1012"/>
        <pc:sldMkLst>
          <pc:docMk/>
          <pc:sldMk cId="1212857022" sldId="1384"/>
        </pc:sldMkLst>
        <pc:spChg chg="mod">
          <ac:chgData name="Daniel Kops" userId="89bb4887-0d96-4749-a719-a73ae3625c92" providerId="ADAL" clId="{A6533328-B0F3-4DDA-92D8-C8708ACC8014}" dt="2021-02-01T20:49:21.753" v="1012"/>
          <ac:spMkLst>
            <pc:docMk/>
            <pc:sldMk cId="1212857022" sldId="1384"/>
            <ac:spMk id="10" creationId="{9D220608-4A90-46A9-A6DE-6674C5B26595}"/>
          </ac:spMkLst>
        </pc:spChg>
      </pc:sldChg>
      <pc:sldChg chg="delSp modSp mod">
        <pc:chgData name="Daniel Kops" userId="89bb4887-0d96-4749-a719-a73ae3625c92" providerId="ADAL" clId="{A6533328-B0F3-4DDA-92D8-C8708ACC8014}" dt="2021-02-01T20:37:49.989" v="909" actId="2084"/>
        <pc:sldMkLst>
          <pc:docMk/>
          <pc:sldMk cId="1747746632" sldId="1390"/>
        </pc:sldMkLst>
        <pc:spChg chg="mod">
          <ac:chgData name="Daniel Kops" userId="89bb4887-0d96-4749-a719-a73ae3625c92" providerId="ADAL" clId="{A6533328-B0F3-4DDA-92D8-C8708ACC8014}" dt="2021-02-01T20:33:03.578" v="832" actId="20577"/>
          <ac:spMkLst>
            <pc:docMk/>
            <pc:sldMk cId="1747746632" sldId="1390"/>
            <ac:spMk id="6" creationId="{AF8A94DE-7006-4FB2-8C06-C66400550462}"/>
          </ac:spMkLst>
        </pc:spChg>
        <pc:spChg chg="mod">
          <ac:chgData name="Daniel Kops" userId="89bb4887-0d96-4749-a719-a73ae3625c92" providerId="ADAL" clId="{A6533328-B0F3-4DDA-92D8-C8708ACC8014}" dt="2021-02-01T20:33:13.920" v="834" actId="207"/>
          <ac:spMkLst>
            <pc:docMk/>
            <pc:sldMk cId="1747746632" sldId="1390"/>
            <ac:spMk id="9" creationId="{D8C894B3-2561-4801-A3B8-79D53FCBFE68}"/>
          </ac:spMkLst>
        </pc:spChg>
        <pc:graphicFrameChg chg="del mod modGraphic">
          <ac:chgData name="Daniel Kops" userId="89bb4887-0d96-4749-a719-a73ae3625c92" providerId="ADAL" clId="{A6533328-B0F3-4DDA-92D8-C8708ACC8014}" dt="2021-02-01T20:36:06.449" v="841" actId="478"/>
          <ac:graphicFrameMkLst>
            <pc:docMk/>
            <pc:sldMk cId="1747746632" sldId="1390"/>
            <ac:graphicFrameMk id="3" creationId="{00000000-0000-0000-0000-000000000000}"/>
          </ac:graphicFrameMkLst>
        </pc:graphicFrameChg>
        <pc:graphicFrameChg chg="mod modGraphic">
          <ac:chgData name="Daniel Kops" userId="89bb4887-0d96-4749-a719-a73ae3625c92" providerId="ADAL" clId="{A6533328-B0F3-4DDA-92D8-C8708ACC8014}" dt="2021-02-01T20:37:49.989" v="909" actId="2084"/>
          <ac:graphicFrameMkLst>
            <pc:docMk/>
            <pc:sldMk cId="1747746632" sldId="1390"/>
            <ac:graphicFrameMk id="4" creationId="{3707C8D2-E0AB-4276-827A-7CFF60A099F4}"/>
          </ac:graphicFrameMkLst>
        </pc:graphicFrameChg>
      </pc:sldChg>
      <pc:sldChg chg="modSp mod">
        <pc:chgData name="Daniel Kops" userId="89bb4887-0d96-4749-a719-a73ae3625c92" providerId="ADAL" clId="{A6533328-B0F3-4DDA-92D8-C8708ACC8014}" dt="2021-02-01T20:33:47.162" v="840" actId="20577"/>
        <pc:sldMkLst>
          <pc:docMk/>
          <pc:sldMk cId="2218299428" sldId="1395"/>
        </pc:sldMkLst>
        <pc:spChg chg="mod">
          <ac:chgData name="Daniel Kops" userId="89bb4887-0d96-4749-a719-a73ae3625c92" providerId="ADAL" clId="{A6533328-B0F3-4DDA-92D8-C8708ACC8014}" dt="2021-02-01T20:33:47.162" v="840" actId="20577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A6533328-B0F3-4DDA-92D8-C8708ACC8014}" dt="2021-02-01T20:33:38.490" v="839" actId="113"/>
          <ac:graphicFrameMkLst>
            <pc:docMk/>
            <pc:sldMk cId="2218299428" sldId="1395"/>
            <ac:graphicFrameMk id="5" creationId="{00000000-0000-0000-0000-000000000000}"/>
          </ac:graphicFrameMkLst>
        </pc:graphicFrameChg>
      </pc:sldChg>
      <pc:sldChg chg="delSp modSp mod">
        <pc:chgData name="Daniel Kops" userId="89bb4887-0d96-4749-a719-a73ae3625c92" providerId="ADAL" clId="{A6533328-B0F3-4DDA-92D8-C8708ACC8014}" dt="2021-02-01T20:44:27.540" v="976" actId="20577"/>
        <pc:sldMkLst>
          <pc:docMk/>
          <pc:sldMk cId="1844770847" sldId="1396"/>
        </pc:sldMkLst>
        <pc:spChg chg="mod">
          <ac:chgData name="Daniel Kops" userId="89bb4887-0d96-4749-a719-a73ae3625c92" providerId="ADAL" clId="{A6533328-B0F3-4DDA-92D8-C8708ACC8014}" dt="2021-02-01T20:44:27.540" v="976" actId="20577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A6533328-B0F3-4DDA-92D8-C8708ACC8014}" dt="2021-02-01T20:42:05.335" v="958"/>
          <ac:graphicFrameMkLst>
            <pc:docMk/>
            <pc:sldMk cId="1844770847" sldId="1396"/>
            <ac:graphicFrameMk id="2" creationId="{D242C7C9-9340-4C69-9BA3-D6EE97837424}"/>
          </ac:graphicFrameMkLst>
        </pc:graphicFrameChg>
        <pc:graphicFrameChg chg="del">
          <ac:chgData name="Daniel Kops" userId="89bb4887-0d96-4749-a719-a73ae3625c92" providerId="ADAL" clId="{A6533328-B0F3-4DDA-92D8-C8708ACC8014}" dt="2021-02-01T20:38:18.910" v="910" actId="478"/>
          <ac:graphicFrameMkLst>
            <pc:docMk/>
            <pc:sldMk cId="1844770847" sldId="1396"/>
            <ac:graphicFrameMk id="3" creationId="{00000000-0000-0000-0000-000000000000}"/>
          </ac:graphicFrameMkLst>
        </pc:graphicFrameChg>
      </pc:sldChg>
      <pc:sldChg chg="ord">
        <pc:chgData name="Daniel Kops" userId="89bb4887-0d96-4749-a719-a73ae3625c92" providerId="ADAL" clId="{A6533328-B0F3-4DDA-92D8-C8708ACC8014}" dt="2021-02-01T20:49:37.666" v="1014"/>
        <pc:sldMkLst>
          <pc:docMk/>
          <pc:sldMk cId="1622902970" sldId="1403"/>
        </pc:sldMkLst>
      </pc:sldChg>
      <pc:sldChg chg="modSp mod">
        <pc:chgData name="Daniel Kops" userId="89bb4887-0d96-4749-a719-a73ae3625c92" providerId="ADAL" clId="{A6533328-B0F3-4DDA-92D8-C8708ACC8014}" dt="2021-02-01T20:49:51.959" v="1033" actId="20577"/>
        <pc:sldMkLst>
          <pc:docMk/>
          <pc:sldMk cId="3189594499" sldId="1405"/>
        </pc:sldMkLst>
        <pc:spChg chg="mod">
          <ac:chgData name="Daniel Kops" userId="89bb4887-0d96-4749-a719-a73ae3625c92" providerId="ADAL" clId="{A6533328-B0F3-4DDA-92D8-C8708ACC8014}" dt="2021-02-01T20:49:51.959" v="1033" actId="20577"/>
          <ac:spMkLst>
            <pc:docMk/>
            <pc:sldMk cId="3189594499" sldId="1405"/>
            <ac:spMk id="10" creationId="{9D220608-4A90-46A9-A6DE-6674C5B26595}"/>
          </ac:spMkLst>
        </pc:spChg>
      </pc:sldChg>
      <pc:sldChg chg="modSp mod">
        <pc:chgData name="Daniel Kops" userId="89bb4887-0d96-4749-a719-a73ae3625c92" providerId="ADAL" clId="{A6533328-B0F3-4DDA-92D8-C8708ACC8014}" dt="2021-02-01T19:07:44.243" v="20" actId="6549"/>
        <pc:sldMkLst>
          <pc:docMk/>
          <pc:sldMk cId="376988379" sldId="1408"/>
        </pc:sldMkLst>
        <pc:spChg chg="mod">
          <ac:chgData name="Daniel Kops" userId="89bb4887-0d96-4749-a719-a73ae3625c92" providerId="ADAL" clId="{A6533328-B0F3-4DDA-92D8-C8708ACC8014}" dt="2021-02-01T19:07:44.243" v="20" actId="6549"/>
          <ac:spMkLst>
            <pc:docMk/>
            <pc:sldMk cId="376988379" sldId="1408"/>
            <ac:spMk id="5" creationId="{403EFA86-559B-4D84-BC6E-7D4FA499D1B1}"/>
          </ac:spMkLst>
        </pc:spChg>
      </pc:sldChg>
      <pc:sldChg chg="modSp del mod">
        <pc:chgData name="Daniel Kops" userId="89bb4887-0d96-4749-a719-a73ae3625c92" providerId="ADAL" clId="{A6533328-B0F3-4DDA-92D8-C8708ACC8014}" dt="2021-02-01T19:25:05.950" v="239" actId="47"/>
        <pc:sldMkLst>
          <pc:docMk/>
          <pc:sldMk cId="2260435427" sldId="1409"/>
        </pc:sldMkLst>
        <pc:spChg chg="mod">
          <ac:chgData name="Daniel Kops" userId="89bb4887-0d96-4749-a719-a73ae3625c92" providerId="ADAL" clId="{A6533328-B0F3-4DDA-92D8-C8708ACC8014}" dt="2021-02-01T19:21:47.696" v="208" actId="6549"/>
          <ac:spMkLst>
            <pc:docMk/>
            <pc:sldMk cId="2260435427" sldId="1409"/>
            <ac:spMk id="5" creationId="{403EFA86-559B-4D84-BC6E-7D4FA499D1B1}"/>
          </ac:spMkLst>
        </pc:spChg>
      </pc:sldChg>
      <pc:sldChg chg="del">
        <pc:chgData name="Daniel Kops" userId="89bb4887-0d96-4749-a719-a73ae3625c92" providerId="ADAL" clId="{A6533328-B0F3-4DDA-92D8-C8708ACC8014}" dt="2021-02-01T19:50:23.574" v="289" actId="47"/>
        <pc:sldMkLst>
          <pc:docMk/>
          <pc:sldMk cId="3648294110" sldId="1410"/>
        </pc:sldMkLst>
      </pc:sldChg>
      <pc:sldChg chg="del">
        <pc:chgData name="Daniel Kops" userId="89bb4887-0d96-4749-a719-a73ae3625c92" providerId="ADAL" clId="{A6533328-B0F3-4DDA-92D8-C8708ACC8014}" dt="2021-02-01T20:50:16.440" v="1038" actId="47"/>
        <pc:sldMkLst>
          <pc:docMk/>
          <pc:sldMk cId="4067732976" sldId="1437"/>
        </pc:sldMkLst>
      </pc:sldChg>
      <pc:sldChg chg="modSp del mod">
        <pc:chgData name="Daniel Kops" userId="89bb4887-0d96-4749-a719-a73ae3625c92" providerId="ADAL" clId="{A6533328-B0F3-4DDA-92D8-C8708ACC8014}" dt="2021-02-01T19:49:40.046" v="276" actId="47"/>
        <pc:sldMkLst>
          <pc:docMk/>
          <pc:sldMk cId="645788093" sldId="1438"/>
        </pc:sldMkLst>
        <pc:spChg chg="mod">
          <ac:chgData name="Daniel Kops" userId="89bb4887-0d96-4749-a719-a73ae3625c92" providerId="ADAL" clId="{A6533328-B0F3-4DDA-92D8-C8708ACC8014}" dt="2021-02-01T19:48:22.001" v="255" actId="6549"/>
          <ac:spMkLst>
            <pc:docMk/>
            <pc:sldMk cId="645788093" sldId="1438"/>
            <ac:spMk id="4" creationId="{00000000-0000-0000-0000-000000000000}"/>
          </ac:spMkLst>
        </pc:spChg>
      </pc:sldChg>
      <pc:sldChg chg="modSp mod">
        <pc:chgData name="Daniel Kops" userId="89bb4887-0d96-4749-a719-a73ae3625c92" providerId="ADAL" clId="{A6533328-B0F3-4DDA-92D8-C8708ACC8014}" dt="2021-02-01T20:50:01.947" v="1035" actId="20577"/>
        <pc:sldMkLst>
          <pc:docMk/>
          <pc:sldMk cId="965768525" sldId="1439"/>
        </pc:sldMkLst>
        <pc:spChg chg="mod">
          <ac:chgData name="Daniel Kops" userId="89bb4887-0d96-4749-a719-a73ae3625c92" providerId="ADAL" clId="{A6533328-B0F3-4DDA-92D8-C8708ACC8014}" dt="2021-02-01T20:50:01.947" v="1035" actId="20577"/>
          <ac:spMkLst>
            <pc:docMk/>
            <pc:sldMk cId="965768525" sldId="1439"/>
            <ac:spMk id="10" creationId="{9D220608-4A90-46A9-A6DE-6674C5B26595}"/>
          </ac:spMkLst>
        </pc:spChg>
        <pc:spChg chg="mod">
          <ac:chgData name="Daniel Kops" userId="89bb4887-0d96-4749-a719-a73ae3625c92" providerId="ADAL" clId="{A6533328-B0F3-4DDA-92D8-C8708ACC8014}" dt="2021-02-01T20:49:58.356" v="1034" actId="6549"/>
          <ac:spMkLst>
            <pc:docMk/>
            <pc:sldMk cId="965768525" sldId="1439"/>
            <ac:spMk id="11" creationId="{25BD1E35-1D8C-4FCD-8A46-2F29DB6605D3}"/>
          </ac:spMkLst>
        </pc:spChg>
      </pc:sldChg>
      <pc:sldChg chg="modSp mod">
        <pc:chgData name="Daniel Kops" userId="89bb4887-0d96-4749-a719-a73ae3625c92" providerId="ADAL" clId="{A6533328-B0F3-4DDA-92D8-C8708ACC8014}" dt="2021-02-01T20:50:10.320" v="1037" actId="20577"/>
        <pc:sldMkLst>
          <pc:docMk/>
          <pc:sldMk cId="2821092899" sldId="1440"/>
        </pc:sldMkLst>
        <pc:spChg chg="mod">
          <ac:chgData name="Daniel Kops" userId="89bb4887-0d96-4749-a719-a73ae3625c92" providerId="ADAL" clId="{A6533328-B0F3-4DDA-92D8-C8708ACC8014}" dt="2021-02-01T20:50:10.320" v="1037" actId="20577"/>
          <ac:spMkLst>
            <pc:docMk/>
            <pc:sldMk cId="2821092899" sldId="1440"/>
            <ac:spMk id="10" creationId="{9D220608-4A90-46A9-A6DE-6674C5B26595}"/>
          </ac:spMkLst>
        </pc:spChg>
        <pc:spChg chg="mod">
          <ac:chgData name="Daniel Kops" userId="89bb4887-0d96-4749-a719-a73ae3625c92" providerId="ADAL" clId="{A6533328-B0F3-4DDA-92D8-C8708ACC8014}" dt="2021-02-01T20:50:07.420" v="1036" actId="20577"/>
          <ac:spMkLst>
            <pc:docMk/>
            <pc:sldMk cId="2821092899" sldId="1440"/>
            <ac:spMk id="11" creationId="{25BD1E35-1D8C-4FCD-8A46-2F29DB6605D3}"/>
          </ac:spMkLst>
        </pc:spChg>
      </pc:sldChg>
      <pc:sldChg chg="addSp delSp modSp add mod">
        <pc:chgData name="Daniel Kops" userId="89bb4887-0d96-4749-a719-a73ae3625c92" providerId="ADAL" clId="{A6533328-B0F3-4DDA-92D8-C8708ACC8014}" dt="2021-02-01T19:14:33.359" v="110" actId="22"/>
        <pc:sldMkLst>
          <pc:docMk/>
          <pc:sldMk cId="1710462863" sldId="1441"/>
        </pc:sldMkLst>
        <pc:spChg chg="mod">
          <ac:chgData name="Daniel Kops" userId="89bb4887-0d96-4749-a719-a73ae3625c92" providerId="ADAL" clId="{A6533328-B0F3-4DDA-92D8-C8708ACC8014}" dt="2021-02-01T19:07:50.714" v="22" actId="6549"/>
          <ac:spMkLst>
            <pc:docMk/>
            <pc:sldMk cId="1710462863" sldId="1441"/>
            <ac:spMk id="5" creationId="{403EFA86-559B-4D84-BC6E-7D4FA499D1B1}"/>
          </ac:spMkLst>
        </pc:spChg>
        <pc:spChg chg="add del">
          <ac:chgData name="Daniel Kops" userId="89bb4887-0d96-4749-a719-a73ae3625c92" providerId="ADAL" clId="{A6533328-B0F3-4DDA-92D8-C8708ACC8014}" dt="2021-02-01T19:14:33.359" v="110" actId="22"/>
          <ac:spMkLst>
            <pc:docMk/>
            <pc:sldMk cId="1710462863" sldId="1441"/>
            <ac:spMk id="6" creationId="{17B836E6-3F7C-4124-BCBB-DB8D2CDD2C60}"/>
          </ac:spMkLst>
        </pc:spChg>
      </pc:sldChg>
      <pc:sldChg chg="add del">
        <pc:chgData name="Daniel Kops" userId="89bb4887-0d96-4749-a719-a73ae3625c92" providerId="ADAL" clId="{A6533328-B0F3-4DDA-92D8-C8708ACC8014}" dt="2021-02-01T20:02:16.611" v="609" actId="47"/>
        <pc:sldMkLst>
          <pc:docMk/>
          <pc:sldMk cId="576994590" sldId="1442"/>
        </pc:sldMkLst>
      </pc:sldChg>
      <pc:sldChg chg="add del">
        <pc:chgData name="Daniel Kops" userId="89bb4887-0d96-4749-a719-a73ae3625c92" providerId="ADAL" clId="{A6533328-B0F3-4DDA-92D8-C8708ACC8014}" dt="2021-02-01T20:02:17.210" v="610" actId="47"/>
        <pc:sldMkLst>
          <pc:docMk/>
          <pc:sldMk cId="4074721385" sldId="1443"/>
        </pc:sldMkLst>
      </pc:sldChg>
      <pc:sldChg chg="modSp add mod">
        <pc:chgData name="Daniel Kops" userId="89bb4887-0d96-4749-a719-a73ae3625c92" providerId="ADAL" clId="{A6533328-B0F3-4DDA-92D8-C8708ACC8014}" dt="2021-02-01T19:26:11.157" v="253" actId="113"/>
        <pc:sldMkLst>
          <pc:docMk/>
          <pc:sldMk cId="2471510166" sldId="1444"/>
        </pc:sldMkLst>
        <pc:spChg chg="mod">
          <ac:chgData name="Daniel Kops" userId="89bb4887-0d96-4749-a719-a73ae3625c92" providerId="ADAL" clId="{A6533328-B0F3-4DDA-92D8-C8708ACC8014}" dt="2021-02-01T19:26:11.157" v="253" actId="113"/>
          <ac:spMkLst>
            <pc:docMk/>
            <pc:sldMk cId="2471510166" sldId="1444"/>
            <ac:spMk id="5" creationId="{403EFA86-559B-4D84-BC6E-7D4FA499D1B1}"/>
          </ac:spMkLst>
        </pc:spChg>
      </pc:sldChg>
      <pc:sldChg chg="addSp delSp modSp add mod">
        <pc:chgData name="Daniel Kops" userId="89bb4887-0d96-4749-a719-a73ae3625c92" providerId="ADAL" clId="{A6533328-B0F3-4DDA-92D8-C8708ACC8014}" dt="2021-02-01T19:51:00.813" v="294" actId="207"/>
        <pc:sldMkLst>
          <pc:docMk/>
          <pc:sldMk cId="2897819527" sldId="1445"/>
        </pc:sldMkLst>
        <pc:spChg chg="mod">
          <ac:chgData name="Daniel Kops" userId="89bb4887-0d96-4749-a719-a73ae3625c92" providerId="ADAL" clId="{A6533328-B0F3-4DDA-92D8-C8708ACC8014}" dt="2021-02-01T19:50:21.810" v="288" actId="113"/>
          <ac:spMkLst>
            <pc:docMk/>
            <pc:sldMk cId="2897819527" sldId="1445"/>
            <ac:spMk id="5" creationId="{403EFA86-559B-4D84-BC6E-7D4FA499D1B1}"/>
          </ac:spMkLst>
        </pc:spChg>
        <pc:picChg chg="del">
          <ac:chgData name="Daniel Kops" userId="89bb4887-0d96-4749-a719-a73ae3625c92" providerId="ADAL" clId="{A6533328-B0F3-4DDA-92D8-C8708ACC8014}" dt="2021-02-01T19:50:14.940" v="287" actId="478"/>
          <ac:picMkLst>
            <pc:docMk/>
            <pc:sldMk cId="2897819527" sldId="1445"/>
            <ac:picMk id="4" creationId="{5F53AA03-9F10-4CC1-8D71-6365C2D58F9E}"/>
          </ac:picMkLst>
        </pc:picChg>
        <pc:picChg chg="add mod">
          <ac:chgData name="Daniel Kops" userId="89bb4887-0d96-4749-a719-a73ae3625c92" providerId="ADAL" clId="{A6533328-B0F3-4DDA-92D8-C8708ACC8014}" dt="2021-02-01T19:51:00.813" v="294" actId="207"/>
          <ac:picMkLst>
            <pc:docMk/>
            <pc:sldMk cId="2897819527" sldId="1445"/>
            <ac:picMk id="6" creationId="{E5394A42-954F-4857-9FD1-CCD48AE48F42}"/>
          </ac:picMkLst>
        </pc:picChg>
      </pc:sldChg>
    </pc:docChg>
  </pc:docChgLst>
  <pc:docChgLst>
    <pc:chgData name="Daniel Kops" userId="89bb4887-0d96-4749-a719-a73ae3625c92" providerId="ADAL" clId="{C3080AAD-3055-4FB1-9B09-EAEEB43728CA}"/>
    <pc:docChg chg="undo custSel modSld">
      <pc:chgData name="Daniel Kops" userId="89bb4887-0d96-4749-a719-a73ae3625c92" providerId="ADAL" clId="{C3080AAD-3055-4FB1-9B09-EAEEB43728CA}" dt="2021-02-04T16:53:56.814" v="348" actId="207"/>
      <pc:docMkLst>
        <pc:docMk/>
      </pc:docMkLst>
      <pc:sldChg chg="modSp mod">
        <pc:chgData name="Daniel Kops" userId="89bb4887-0d96-4749-a719-a73ae3625c92" providerId="ADAL" clId="{C3080AAD-3055-4FB1-9B09-EAEEB43728CA}" dt="2021-02-04T16:36:25.164" v="2" actId="20577"/>
        <pc:sldMkLst>
          <pc:docMk/>
          <pc:sldMk cId="1414790898" sldId="1343"/>
        </pc:sldMkLst>
        <pc:spChg chg="mod">
          <ac:chgData name="Daniel Kops" userId="89bb4887-0d96-4749-a719-a73ae3625c92" providerId="ADAL" clId="{C3080AAD-3055-4FB1-9B09-EAEEB43728CA}" dt="2021-02-04T16:36:25.164" v="2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Daniel Kops" userId="89bb4887-0d96-4749-a719-a73ae3625c92" providerId="ADAL" clId="{C3080AAD-3055-4FB1-9B09-EAEEB43728CA}" dt="2021-02-04T16:42:32.536" v="99" actId="20577"/>
        <pc:sldMkLst>
          <pc:docMk/>
          <pc:sldMk cId="2471510166" sldId="1444"/>
        </pc:sldMkLst>
        <pc:spChg chg="mod">
          <ac:chgData name="Daniel Kops" userId="89bb4887-0d96-4749-a719-a73ae3625c92" providerId="ADAL" clId="{C3080AAD-3055-4FB1-9B09-EAEEB43728CA}" dt="2021-02-04T16:42:32.536" v="99" actId="20577"/>
          <ac:spMkLst>
            <pc:docMk/>
            <pc:sldMk cId="2471510166" sldId="1444"/>
            <ac:spMk id="5" creationId="{403EFA86-559B-4D84-BC6E-7D4FA499D1B1}"/>
          </ac:spMkLst>
        </pc:spChg>
      </pc:sldChg>
      <pc:sldChg chg="addSp delSp modSp mod">
        <pc:chgData name="Daniel Kops" userId="89bb4887-0d96-4749-a719-a73ae3625c92" providerId="ADAL" clId="{C3080AAD-3055-4FB1-9B09-EAEEB43728CA}" dt="2021-02-04T16:53:56.814" v="348" actId="207"/>
        <pc:sldMkLst>
          <pc:docMk/>
          <pc:sldMk cId="2897819527" sldId="1445"/>
        </pc:sldMkLst>
        <pc:spChg chg="del mod">
          <ac:chgData name="Daniel Kops" userId="89bb4887-0d96-4749-a719-a73ae3625c92" providerId="ADAL" clId="{C3080AAD-3055-4FB1-9B09-EAEEB43728CA}" dt="2021-02-04T16:53:51.956" v="346" actId="21"/>
          <ac:spMkLst>
            <pc:docMk/>
            <pc:sldMk cId="2897819527" sldId="1445"/>
            <ac:spMk id="5" creationId="{403EFA86-559B-4D84-BC6E-7D4FA499D1B1}"/>
          </ac:spMkLst>
        </pc:spChg>
        <pc:spChg chg="add mod">
          <ac:chgData name="Daniel Kops" userId="89bb4887-0d96-4749-a719-a73ae3625c92" providerId="ADAL" clId="{C3080AAD-3055-4FB1-9B09-EAEEB43728CA}" dt="2021-02-04T16:53:56.814" v="348" actId="207"/>
          <ac:spMkLst>
            <pc:docMk/>
            <pc:sldMk cId="2897819527" sldId="1445"/>
            <ac:spMk id="7" creationId="{B7A2C154-7588-4DEA-B281-C9C863C5A96C}"/>
          </ac:spMkLst>
        </pc:spChg>
        <pc:picChg chg="mod">
          <ac:chgData name="Daniel Kops" userId="89bb4887-0d96-4749-a719-a73ae3625c92" providerId="ADAL" clId="{C3080AAD-3055-4FB1-9B09-EAEEB43728CA}" dt="2021-02-04T16:53:48.756" v="345" actId="29295"/>
          <ac:picMkLst>
            <pc:docMk/>
            <pc:sldMk cId="2897819527" sldId="1445"/>
            <ac:picMk id="6" creationId="{E5394A42-954F-4857-9FD1-CCD48AE48F42}"/>
          </ac:picMkLst>
        </pc:picChg>
      </pc:sldChg>
    </pc:docChg>
  </pc:docChgLst>
  <pc:docChgLst>
    <pc:chgData name="Miguel Bernardo Francisco Prado da Silva" userId="0b3d604c-3321-4ab6-9cf5-85b526601995" providerId="ADAL" clId="{BBF1F1F9-D70F-47A7-81FA-24484B9EBF7A}"/>
    <pc:docChg chg="modSld">
      <pc:chgData name="Miguel Bernardo Francisco Prado da Silva" userId="0b3d604c-3321-4ab6-9cf5-85b526601995" providerId="ADAL" clId="{BBF1F1F9-D70F-47A7-81FA-24484B9EBF7A}" dt="2021-05-24T07:03:15.376" v="3" actId="27918"/>
      <pc:docMkLst>
        <pc:docMk/>
      </pc:docMkLst>
      <pc:sldChg chg="mod">
        <pc:chgData name="Miguel Bernardo Francisco Prado da Silva" userId="0b3d604c-3321-4ab6-9cf5-85b526601995" providerId="ADAL" clId="{BBF1F1F9-D70F-47A7-81FA-24484B9EBF7A}" dt="2021-05-24T07:03:15.376" v="3" actId="27918"/>
        <pc:sldMkLst>
          <pc:docMk/>
          <pc:sldMk cId="666382258" sldId="1374"/>
        </pc:sldMkLst>
      </pc:sldChg>
    </pc:docChg>
  </pc:docChgLst>
  <pc:docChgLst>
    <pc:chgData name="Matheus" userId="b5f2d3ef-67d8-471e-b683-51d884bb3d08" providerId="ADAL" clId="{FF66CB94-84AF-4E62-B12A-75BA25E10073}"/>
    <pc:docChg chg="modSld">
      <pc:chgData name="Matheus" userId="b5f2d3ef-67d8-471e-b683-51d884bb3d08" providerId="ADAL" clId="{FF66CB94-84AF-4E62-B12A-75BA25E10073}" dt="2021-05-04T21:32:54.064" v="12" actId="20577"/>
      <pc:docMkLst>
        <pc:docMk/>
      </pc:docMkLst>
      <pc:sldChg chg="modSp mod">
        <pc:chgData name="Matheus" userId="b5f2d3ef-67d8-471e-b683-51d884bb3d08" providerId="ADAL" clId="{FF66CB94-84AF-4E62-B12A-75BA25E10073}" dt="2021-05-04T21:29:23.964" v="11" actId="20577"/>
        <pc:sldMkLst>
          <pc:docMk/>
          <pc:sldMk cId="2213664845" sldId="1321"/>
        </pc:sldMkLst>
        <pc:spChg chg="mod">
          <ac:chgData name="Matheus" userId="b5f2d3ef-67d8-471e-b683-51d884bb3d08" providerId="ADAL" clId="{FF66CB94-84AF-4E62-B12A-75BA25E10073}" dt="2021-05-04T21:29:23.964" v="11" actId="20577"/>
          <ac:spMkLst>
            <pc:docMk/>
            <pc:sldMk cId="2213664845" sldId="1321"/>
            <ac:spMk id="437" creationId="{40228BB2-6E17-4856-87C6-B1C5DEB6E2DA}"/>
          </ac:spMkLst>
        </pc:spChg>
      </pc:sldChg>
      <pc:sldChg chg="modSp mod">
        <pc:chgData name="Matheus" userId="b5f2d3ef-67d8-471e-b683-51d884bb3d08" providerId="ADAL" clId="{FF66CB94-84AF-4E62-B12A-75BA25E10073}" dt="2021-05-04T21:27:28.814" v="9" actId="20577"/>
        <pc:sldMkLst>
          <pc:docMk/>
          <pc:sldMk cId="1652522170" sldId="1342"/>
        </pc:sldMkLst>
        <pc:spChg chg="mod">
          <ac:chgData name="Matheus" userId="b5f2d3ef-67d8-471e-b683-51d884bb3d08" providerId="ADAL" clId="{FF66CB94-84AF-4E62-B12A-75BA25E10073}" dt="2021-05-04T21:27:28.814" v="9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Matheus" userId="b5f2d3ef-67d8-471e-b683-51d884bb3d08" providerId="ADAL" clId="{FF66CB94-84AF-4E62-B12A-75BA25E10073}" dt="2021-05-04T21:32:54.064" v="12" actId="20577"/>
        <pc:sldMkLst>
          <pc:docMk/>
          <pc:sldMk cId="2466250955" sldId="1447"/>
        </pc:sldMkLst>
        <pc:spChg chg="mod">
          <ac:chgData name="Matheus" userId="b5f2d3ef-67d8-471e-b683-51d884bb3d08" providerId="ADAL" clId="{FF66CB94-84AF-4E62-B12A-75BA25E10073}" dt="2021-05-04T21:32:54.064" v="12" actId="20577"/>
          <ac:spMkLst>
            <pc:docMk/>
            <pc:sldMk cId="2466250955" sldId="1447"/>
            <ac:spMk id="3" creationId="{00000000-0000-0000-0000-000000000000}"/>
          </ac:spMkLst>
        </pc:spChg>
      </pc:sldChg>
    </pc:docChg>
  </pc:docChgLst>
  <pc:docChgLst>
    <pc:chgData name="Daniel Kops" userId="89bb4887-0d96-4749-a719-a73ae3625c92" providerId="ADAL" clId="{791DA9CC-FAE5-4C3B-96BF-55E9D336BAB5}"/>
    <pc:docChg chg="addSld modSld">
      <pc:chgData name="Daniel Kops" userId="89bb4887-0d96-4749-a719-a73ae3625c92" providerId="ADAL" clId="{791DA9CC-FAE5-4C3B-96BF-55E9D336BAB5}" dt="2021-02-01T20:53:59.097" v="0"/>
      <pc:docMkLst>
        <pc:docMk/>
      </pc:docMkLst>
      <pc:sldChg chg="add">
        <pc:chgData name="Daniel Kops" userId="89bb4887-0d96-4749-a719-a73ae3625c92" providerId="ADAL" clId="{791DA9CC-FAE5-4C3B-96BF-55E9D336BAB5}" dt="2021-02-01T20:53:59.097" v="0"/>
        <pc:sldMkLst>
          <pc:docMk/>
          <pc:sldMk cId="915357410" sldId="1436"/>
        </pc:sldMkLst>
      </pc:sldChg>
      <pc:sldChg chg="add">
        <pc:chgData name="Daniel Kops" userId="89bb4887-0d96-4749-a719-a73ae3625c92" providerId="ADAL" clId="{791DA9CC-FAE5-4C3B-96BF-55E9D336BAB5}" dt="2021-02-01T20:53:59.097" v="0"/>
        <pc:sldMkLst>
          <pc:docMk/>
          <pc:sldMk cId="760014135" sldId="1438"/>
        </pc:sldMkLst>
      </pc:sldChg>
    </pc:docChg>
  </pc:docChgLst>
  <pc:docChgLst>
    <pc:chgData name="Daniel Kops" userId="89bb4887-0d96-4749-a719-a73ae3625c92" providerId="ADAL" clId="{3646B3B8-AA17-4734-924B-8BD0D8355A0C}"/>
    <pc:docChg chg="modSld">
      <pc:chgData name="Daniel Kops" userId="89bb4887-0d96-4749-a719-a73ae3625c92" providerId="ADAL" clId="{3646B3B8-AA17-4734-924B-8BD0D8355A0C}" dt="2021-05-06T18:59:24.120" v="42" actId="6549"/>
      <pc:docMkLst>
        <pc:docMk/>
      </pc:docMkLst>
      <pc:sldChg chg="modSp mod">
        <pc:chgData name="Daniel Kops" userId="89bb4887-0d96-4749-a719-a73ae3625c92" providerId="ADAL" clId="{3646B3B8-AA17-4734-924B-8BD0D8355A0C}" dt="2021-05-06T18:59:24.120" v="42" actId="6549"/>
        <pc:sldMkLst>
          <pc:docMk/>
          <pc:sldMk cId="1747746632" sldId="1390"/>
        </pc:sldMkLst>
        <pc:graphicFrameChg chg="modGraphic">
          <ac:chgData name="Daniel Kops" userId="89bb4887-0d96-4749-a719-a73ae3625c92" providerId="ADAL" clId="{3646B3B8-AA17-4734-924B-8BD0D8355A0C}" dt="2021-05-06T18:59:24.120" v="42" actId="6549"/>
          <ac:graphicFrameMkLst>
            <pc:docMk/>
            <pc:sldMk cId="1747746632" sldId="1390"/>
            <ac:graphicFrameMk id="5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3646B3B8-AA17-4734-924B-8BD0D8355A0C}" dt="2021-05-04T12:58:31.427" v="33" actId="20577"/>
        <pc:sldMkLst>
          <pc:docMk/>
          <pc:sldMk cId="2471510166" sldId="1444"/>
        </pc:sldMkLst>
        <pc:spChg chg="mod">
          <ac:chgData name="Daniel Kops" userId="89bb4887-0d96-4749-a719-a73ae3625c92" providerId="ADAL" clId="{3646B3B8-AA17-4734-924B-8BD0D8355A0C}" dt="2021-05-04T12:58:31.427" v="33" actId="20577"/>
          <ac:spMkLst>
            <pc:docMk/>
            <pc:sldMk cId="2471510166" sldId="1444"/>
            <ac:spMk id="3" creationId="{00000000-0000-0000-0000-000000000000}"/>
          </ac:spMkLst>
        </pc:spChg>
      </pc:sldChg>
      <pc:sldChg chg="modSp mod">
        <pc:chgData name="Daniel Kops" userId="89bb4887-0d96-4749-a719-a73ae3625c92" providerId="ADAL" clId="{3646B3B8-AA17-4734-924B-8BD0D8355A0C}" dt="2021-05-04T12:59:00.543" v="37" actId="113"/>
        <pc:sldMkLst>
          <pc:docMk/>
          <pc:sldMk cId="2466250955" sldId="1447"/>
        </pc:sldMkLst>
        <pc:spChg chg="mod">
          <ac:chgData name="Daniel Kops" userId="89bb4887-0d96-4749-a719-a73ae3625c92" providerId="ADAL" clId="{3646B3B8-AA17-4734-924B-8BD0D8355A0C}" dt="2021-05-04T12:59:00.543" v="37" actId="113"/>
          <ac:spMkLst>
            <pc:docMk/>
            <pc:sldMk cId="2466250955" sldId="1447"/>
            <ac:spMk id="3" creationId="{00000000-0000-0000-0000-000000000000}"/>
          </ac:spMkLst>
        </pc:spChg>
      </pc:sldChg>
    </pc:docChg>
  </pc:docChgLst>
  <pc:docChgLst>
    <pc:chgData name="Matheus Mombach" userId="b5f2d3ef-67d8-471e-b683-51d884bb3d08" providerId="ADAL" clId="{DC9633EF-F33F-4A93-90A9-83B5EB55BC5C}"/>
    <pc:docChg chg="undo custSel delSld modSld modSection">
      <pc:chgData name="Matheus Mombach" userId="b5f2d3ef-67d8-471e-b683-51d884bb3d08" providerId="ADAL" clId="{DC9633EF-F33F-4A93-90A9-83B5EB55BC5C}" dt="2021-02-04T17:30:03.295" v="943" actId="20577"/>
      <pc:docMkLst>
        <pc:docMk/>
      </pc:docMkLst>
      <pc:sldChg chg="modSp mod">
        <pc:chgData name="Matheus Mombach" userId="b5f2d3ef-67d8-471e-b683-51d884bb3d08" providerId="ADAL" clId="{DC9633EF-F33F-4A93-90A9-83B5EB55BC5C}" dt="2021-02-04T17:18:25.578" v="921" actId="20577"/>
        <pc:sldMkLst>
          <pc:docMk/>
          <pc:sldMk cId="3275463655" sldId="1317"/>
        </pc:sldMkLst>
        <pc:spChg chg="mod">
          <ac:chgData name="Matheus Mombach" userId="b5f2d3ef-67d8-471e-b683-51d884bb3d08" providerId="ADAL" clId="{DC9633EF-F33F-4A93-90A9-83B5EB55BC5C}" dt="2021-02-04T17:18:25.578" v="921" actId="20577"/>
          <ac:spMkLst>
            <pc:docMk/>
            <pc:sldMk cId="3275463655" sldId="1317"/>
            <ac:spMk id="138" creationId="{EE42AE11-4358-4CEA-8D6E-C776C92A2779}"/>
          </ac:spMkLst>
        </pc:spChg>
      </pc:sldChg>
      <pc:sldChg chg="modSp mod">
        <pc:chgData name="Matheus Mombach" userId="b5f2d3ef-67d8-471e-b683-51d884bb3d08" providerId="ADAL" clId="{DC9633EF-F33F-4A93-90A9-83B5EB55BC5C}" dt="2021-02-04T17:29:22.987" v="923" actId="20577"/>
        <pc:sldMkLst>
          <pc:docMk/>
          <pc:sldMk cId="2213664845" sldId="1321"/>
        </pc:sldMkLst>
        <pc:spChg chg="mod">
          <ac:chgData name="Matheus Mombach" userId="b5f2d3ef-67d8-471e-b683-51d884bb3d08" providerId="ADAL" clId="{DC9633EF-F33F-4A93-90A9-83B5EB55BC5C}" dt="2021-02-04T17:29:22.987" v="923" actId="20577"/>
          <ac:spMkLst>
            <pc:docMk/>
            <pc:sldMk cId="2213664845" sldId="1321"/>
            <ac:spMk id="397" creationId="{6BAF83DF-4B3A-4ED7-B98F-7D4017ADC8FD}"/>
          </ac:spMkLst>
        </pc:spChg>
      </pc:sldChg>
      <pc:sldChg chg="modSp mod">
        <pc:chgData name="Matheus Mombach" userId="b5f2d3ef-67d8-471e-b683-51d884bb3d08" providerId="ADAL" clId="{DC9633EF-F33F-4A93-90A9-83B5EB55BC5C}" dt="2021-02-04T17:09:44.681" v="593" actId="1076"/>
        <pc:sldMkLst>
          <pc:docMk/>
          <pc:sldMk cId="3304947226" sldId="1324"/>
        </pc:sldMkLst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26" creationId="{6C5A5EE6-212F-4985-B829-0439F05DBE11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27" creationId="{E0CF2256-C44C-419A-84A0-BBF3AFE0D812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28" creationId="{5B79628F-B641-40B0-89A0-BECE9E0C9FF7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29" creationId="{F39554E9-232D-42DA-86B8-50F09B162426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30" creationId="{7FDF1F2C-42A7-473B-A4AD-6DA1B3305B3C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31" creationId="{8F38D053-8E43-4284-A233-C98CB74C26E7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38" creationId="{EC557011-49B0-4D43-87D3-C859485272EB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39" creationId="{7A34604B-9667-4F75-BDA1-8A7CDC3CB969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40" creationId="{7E5DC708-90FE-4D9F-9918-2585D26195B0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42" creationId="{B25ECB8B-4285-4EFE-B06B-D63E7B22DC3F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43" creationId="{9C6AE15F-D80D-438D-816B-BA440E73A924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46" creationId="{3C9AC832-58FC-4442-942B-EB3B6D4CACAB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58" creationId="{EE305019-54CB-43C9-961C-2D1A9868CC1F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60" creationId="{7FB73856-EF9B-4277-AF85-5A304B964493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63" creationId="{36824436-76A3-4B43-87DC-04C845362B95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66" creationId="{72E5E540-3B95-4F49-B7EB-F506000B1B3E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74" creationId="{91FE4455-BFC3-4932-BFDC-4152C058E6D0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75" creationId="{0AEDA2FD-388A-4A76-848D-3DC7DB9AC9DF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78" creationId="{CEDA70D3-C8A6-4E1F-B5CE-06D2372D9904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95" creationId="{0FC42E54-D826-4C6B-919E-7124AF5077BA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97" creationId="{C3E8B0BE-2DAC-45B4-95E3-261BE458FB07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99" creationId="{E103699B-9DE5-4BA8-9EF8-583F9DB65522}"/>
          </ac:spMkLst>
        </pc:spChg>
        <pc:grpChg chg="mod">
          <ac:chgData name="Matheus Mombach" userId="b5f2d3ef-67d8-471e-b683-51d884bb3d08" providerId="ADAL" clId="{DC9633EF-F33F-4A93-90A9-83B5EB55BC5C}" dt="2021-02-04T17:09:44.681" v="593" actId="1076"/>
          <ac:grpSpMkLst>
            <pc:docMk/>
            <pc:sldMk cId="3304947226" sldId="1324"/>
            <ac:grpSpMk id="32" creationId="{601BBA5D-9C57-4E37-AE2B-8C2D58905E5D}"/>
          </ac:grpSpMkLst>
        </pc:grpChg>
        <pc:grpChg chg="mod">
          <ac:chgData name="Matheus Mombach" userId="b5f2d3ef-67d8-471e-b683-51d884bb3d08" providerId="ADAL" clId="{DC9633EF-F33F-4A93-90A9-83B5EB55BC5C}" dt="2021-02-04T17:09:44.681" v="593" actId="1076"/>
          <ac:grpSpMkLst>
            <pc:docMk/>
            <pc:sldMk cId="3304947226" sldId="1324"/>
            <ac:grpSpMk id="101" creationId="{40A7F224-3B9A-4D05-8755-9545955FFDF6}"/>
          </ac:grpSpMkLst>
        </pc:grp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3" creationId="{2B440F91-9322-4388-BDA4-AED4A984067A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0" creationId="{67DE5C8D-3E55-4875-8C85-05132B65C947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1" creationId="{921E4A76-BA72-4C5F-94FB-E4CE0CF50F66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2" creationId="{3F62B560-356C-4D6A-96B3-B6FE855B341F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3" creationId="{38309909-95CC-4C7E-8EBC-AECE779FF409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4" creationId="{2C5FA0B3-AC3F-49F1-B545-368BC782BA67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5" creationId="{28C6BFDD-C781-4132-A8F0-2FE79B60C9E3}"/>
          </ac:picMkLst>
        </pc:pic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59" creationId="{1DC3FF2C-1B2C-45B3-8E76-BE27FDD48F01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61" creationId="{E0D07E69-77D2-4B8A-A15B-DA71450CA019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62" creationId="{67C141CC-A98D-403A-8352-5EADFA2FB6FC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73" creationId="{05DBA9B5-3ACE-4C22-B76A-8FAB7CAFB1A7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76" creationId="{B47A90C5-562B-4DEA-B4CD-F01626B27079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77" creationId="{613F8DBB-4A96-4887-B121-52F345058B6A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98" creationId="{D76CA347-1E00-4ECF-88C2-EE255A970EB2}"/>
          </ac:cxnSpMkLst>
        </pc:cxnChg>
      </pc:sldChg>
      <pc:sldChg chg="modSp mod">
        <pc:chgData name="Matheus Mombach" userId="b5f2d3ef-67d8-471e-b683-51d884bb3d08" providerId="ADAL" clId="{DC9633EF-F33F-4A93-90A9-83B5EB55BC5C}" dt="2021-02-04T17:09:18.381" v="592" actId="20577"/>
        <pc:sldMkLst>
          <pc:docMk/>
          <pc:sldMk cId="1487227126" sldId="1339"/>
        </pc:sldMkLst>
        <pc:spChg chg="mod">
          <ac:chgData name="Matheus Mombach" userId="b5f2d3ef-67d8-471e-b683-51d884bb3d08" providerId="ADAL" clId="{DC9633EF-F33F-4A93-90A9-83B5EB55BC5C}" dt="2021-02-04T17:09:18.381" v="592" actId="20577"/>
          <ac:spMkLst>
            <pc:docMk/>
            <pc:sldMk cId="1487227126" sldId="1339"/>
            <ac:spMk id="370" creationId="{EDE15B24-296E-4263-85C5-356F22AD2EF6}"/>
          </ac:spMkLst>
        </pc:spChg>
      </pc:sldChg>
      <pc:sldChg chg="modSp mod">
        <pc:chgData name="Matheus Mombach" userId="b5f2d3ef-67d8-471e-b683-51d884bb3d08" providerId="ADAL" clId="{DC9633EF-F33F-4A93-90A9-83B5EB55BC5C}" dt="2021-02-04T17:05:13.260" v="16" actId="20577"/>
        <pc:sldMkLst>
          <pc:docMk/>
          <pc:sldMk cId="1414790898" sldId="1343"/>
        </pc:sldMkLst>
        <pc:spChg chg="mod">
          <ac:chgData name="Matheus Mombach" userId="b5f2d3ef-67d8-471e-b683-51d884bb3d08" providerId="ADAL" clId="{DC9633EF-F33F-4A93-90A9-83B5EB55BC5C}" dt="2021-02-04T17:05:13.260" v="16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Matheus Mombach" userId="b5f2d3ef-67d8-471e-b683-51d884bb3d08" providerId="ADAL" clId="{DC9633EF-F33F-4A93-90A9-83B5EB55BC5C}" dt="2021-02-04T17:08:43.156" v="547" actId="1076"/>
        <pc:sldMkLst>
          <pc:docMk/>
          <pc:sldMk cId="376988379" sldId="1408"/>
        </pc:sldMkLst>
        <pc:spChg chg="mod">
          <ac:chgData name="Matheus Mombach" userId="b5f2d3ef-67d8-471e-b683-51d884bb3d08" providerId="ADAL" clId="{DC9633EF-F33F-4A93-90A9-83B5EB55BC5C}" dt="2021-02-04T17:08:40.715" v="546" actId="1076"/>
          <ac:spMkLst>
            <pc:docMk/>
            <pc:sldMk cId="376988379" sldId="1408"/>
            <ac:spMk id="2" creationId="{CBFADFC0-A002-834D-BDDC-65D7E0A7F082}"/>
          </ac:spMkLst>
        </pc:spChg>
        <pc:spChg chg="mod">
          <ac:chgData name="Matheus Mombach" userId="b5f2d3ef-67d8-471e-b683-51d884bb3d08" providerId="ADAL" clId="{DC9633EF-F33F-4A93-90A9-83B5EB55BC5C}" dt="2021-02-04T17:08:43.156" v="547" actId="1076"/>
          <ac:spMkLst>
            <pc:docMk/>
            <pc:sldMk cId="376988379" sldId="1408"/>
            <ac:spMk id="5" creationId="{403EFA86-559B-4D84-BC6E-7D4FA499D1B1}"/>
          </ac:spMkLst>
        </pc:spChg>
      </pc:sldChg>
      <pc:sldChg chg="del">
        <pc:chgData name="Matheus Mombach" userId="b5f2d3ef-67d8-471e-b683-51d884bb3d08" providerId="ADAL" clId="{DC9633EF-F33F-4A93-90A9-83B5EB55BC5C}" dt="2021-02-04T17:09:02.504" v="548" actId="47"/>
        <pc:sldMkLst>
          <pc:docMk/>
          <pc:sldMk cId="1710462863" sldId="1441"/>
        </pc:sldMkLst>
      </pc:sldChg>
      <pc:sldChg chg="modSp mod">
        <pc:chgData name="Matheus Mombach" userId="b5f2d3ef-67d8-471e-b683-51d884bb3d08" providerId="ADAL" clId="{DC9633EF-F33F-4A93-90A9-83B5EB55BC5C}" dt="2021-02-04T17:30:03.295" v="943" actId="20577"/>
        <pc:sldMkLst>
          <pc:docMk/>
          <pc:sldMk cId="2471510166" sldId="1444"/>
        </pc:sldMkLst>
        <pc:spChg chg="mod">
          <ac:chgData name="Matheus Mombach" userId="b5f2d3ef-67d8-471e-b683-51d884bb3d08" providerId="ADAL" clId="{DC9633EF-F33F-4A93-90A9-83B5EB55BC5C}" dt="2021-02-04T17:12:26.906" v="751" actId="1076"/>
          <ac:spMkLst>
            <pc:docMk/>
            <pc:sldMk cId="2471510166" sldId="1444"/>
            <ac:spMk id="2" creationId="{CBFADFC0-A002-834D-BDDC-65D7E0A7F082}"/>
          </ac:spMkLst>
        </pc:spChg>
        <pc:spChg chg="mod">
          <ac:chgData name="Matheus Mombach" userId="b5f2d3ef-67d8-471e-b683-51d884bb3d08" providerId="ADAL" clId="{DC9633EF-F33F-4A93-90A9-83B5EB55BC5C}" dt="2021-02-04T17:30:03.295" v="943" actId="20577"/>
          <ac:spMkLst>
            <pc:docMk/>
            <pc:sldMk cId="2471510166" sldId="1444"/>
            <ac:spMk id="5" creationId="{403EFA86-559B-4D84-BC6E-7D4FA499D1B1}"/>
          </ac:spMkLst>
        </pc:spChg>
      </pc:sldChg>
      <pc:sldChg chg="modSp mod">
        <pc:chgData name="Matheus Mombach" userId="b5f2d3ef-67d8-471e-b683-51d884bb3d08" providerId="ADAL" clId="{DC9633EF-F33F-4A93-90A9-83B5EB55BC5C}" dt="2021-02-04T17:18:07.834" v="919" actId="1035"/>
        <pc:sldMkLst>
          <pc:docMk/>
          <pc:sldMk cId="2897819527" sldId="1445"/>
        </pc:sldMkLst>
        <pc:spChg chg="mod">
          <ac:chgData name="Matheus Mombach" userId="b5f2d3ef-67d8-471e-b683-51d884bb3d08" providerId="ADAL" clId="{DC9633EF-F33F-4A93-90A9-83B5EB55BC5C}" dt="2021-02-04T17:18:07.834" v="919" actId="1035"/>
          <ac:spMkLst>
            <pc:docMk/>
            <pc:sldMk cId="2897819527" sldId="1445"/>
            <ac:spMk id="7" creationId="{B7A2C154-7588-4DEA-B281-C9C863C5A96C}"/>
          </ac:spMkLst>
        </pc:spChg>
      </pc:sldChg>
    </pc:docChg>
  </pc:docChgLst>
  <pc:docChgLst>
    <pc:chgData name="Matheus" userId="b5f2d3ef-67d8-471e-b683-51d884bb3d08" providerId="ADAL" clId="{864DF735-A49E-4A01-BF6D-4F2C821593EA}"/>
    <pc:docChg chg="undo custSel addSld delSld modSld modSection">
      <pc:chgData name="Matheus" userId="b5f2d3ef-67d8-471e-b683-51d884bb3d08" providerId="ADAL" clId="{864DF735-A49E-4A01-BF6D-4F2C821593EA}" dt="2020-08-06T14:30:13.539" v="547" actId="20577"/>
      <pc:docMkLst>
        <pc:docMk/>
      </pc:docMkLst>
      <pc:sldChg chg="del">
        <pc:chgData name="Matheus" userId="b5f2d3ef-67d8-471e-b683-51d884bb3d08" providerId="ADAL" clId="{864DF735-A49E-4A01-BF6D-4F2C821593EA}" dt="2020-08-06T14:29:29.838" v="409" actId="47"/>
        <pc:sldMkLst>
          <pc:docMk/>
          <pc:sldMk cId="2950006923" sldId="275"/>
        </pc:sldMkLst>
      </pc:sldChg>
      <pc:sldChg chg="modSp mod">
        <pc:chgData name="Matheus" userId="b5f2d3ef-67d8-471e-b683-51d884bb3d08" providerId="ADAL" clId="{864DF735-A49E-4A01-BF6D-4F2C821593EA}" dt="2020-08-06T14:30:13.539" v="547" actId="20577"/>
        <pc:sldMkLst>
          <pc:docMk/>
          <pc:sldMk cId="0" sldId="749"/>
        </pc:sldMkLst>
        <pc:spChg chg="mod">
          <ac:chgData name="Matheus" userId="b5f2d3ef-67d8-471e-b683-51d884bb3d08" providerId="ADAL" clId="{864DF735-A49E-4A01-BF6D-4F2C821593EA}" dt="2020-08-06T14:30:13.539" v="547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Matheus" userId="b5f2d3ef-67d8-471e-b683-51d884bb3d08" providerId="ADAL" clId="{864DF735-A49E-4A01-BF6D-4F2C821593EA}" dt="2020-08-06T12:59:17.497" v="139" actId="207"/>
        <pc:sldMkLst>
          <pc:docMk/>
          <pc:sldMk cId="2213664845" sldId="1321"/>
        </pc:sldMkLst>
        <pc:spChg chg="mod">
          <ac:chgData name="Matheus" userId="b5f2d3ef-67d8-471e-b683-51d884bb3d08" providerId="ADAL" clId="{864DF735-A49E-4A01-BF6D-4F2C821593EA}" dt="2020-08-06T12:59:03.289" v="133" actId="207"/>
          <ac:spMkLst>
            <pc:docMk/>
            <pc:sldMk cId="2213664845" sldId="1321"/>
            <ac:spMk id="392" creationId="{F75F967D-0174-43CB-B340-E99F9CB8BEC7}"/>
          </ac:spMkLst>
        </pc:spChg>
        <pc:spChg chg="mod">
          <ac:chgData name="Matheus" userId="b5f2d3ef-67d8-471e-b683-51d884bb3d08" providerId="ADAL" clId="{864DF735-A49E-4A01-BF6D-4F2C821593EA}" dt="2020-08-06T12:58:43.697" v="125" actId="208"/>
          <ac:spMkLst>
            <pc:docMk/>
            <pc:sldMk cId="2213664845" sldId="1321"/>
            <ac:spMk id="427" creationId="{949EE1CE-85E1-4782-8679-7329B7CF10CC}"/>
          </ac:spMkLst>
        </pc:spChg>
        <pc:spChg chg="mod">
          <ac:chgData name="Matheus" userId="b5f2d3ef-67d8-471e-b683-51d884bb3d08" providerId="ADAL" clId="{864DF735-A49E-4A01-BF6D-4F2C821593EA}" dt="2020-08-06T12:59:17.497" v="139" actId="207"/>
          <ac:spMkLst>
            <pc:docMk/>
            <pc:sldMk cId="2213664845" sldId="1321"/>
            <ac:spMk id="429" creationId="{D9020246-2596-4F08-AB45-BFA9319C6D72}"/>
          </ac:spMkLst>
        </pc:spChg>
        <pc:spChg chg="mod">
          <ac:chgData name="Matheus" userId="b5f2d3ef-67d8-471e-b683-51d884bb3d08" providerId="ADAL" clId="{864DF735-A49E-4A01-BF6D-4F2C821593EA}" dt="2020-08-06T12:59:15.154" v="137" actId="207"/>
          <ac:spMkLst>
            <pc:docMk/>
            <pc:sldMk cId="2213664845" sldId="1321"/>
            <ac:spMk id="430" creationId="{A6DAE08D-B3F5-4FBA-AC8B-3DE2AAB43036}"/>
          </ac:spMkLst>
        </pc:spChg>
        <pc:spChg chg="mod">
          <ac:chgData name="Matheus" userId="b5f2d3ef-67d8-471e-b683-51d884bb3d08" providerId="ADAL" clId="{864DF735-A49E-4A01-BF6D-4F2C821593EA}" dt="2020-08-06T12:59:12.935" v="135" actId="208"/>
          <ac:spMkLst>
            <pc:docMk/>
            <pc:sldMk cId="2213664845" sldId="1321"/>
            <ac:spMk id="431" creationId="{DADD42E6-A15C-44AF-9633-1FAAA459DE7D}"/>
          </ac:spMkLst>
        </pc:spChg>
        <pc:spChg chg="mod">
          <ac:chgData name="Matheus" userId="b5f2d3ef-67d8-471e-b683-51d884bb3d08" providerId="ADAL" clId="{864DF735-A49E-4A01-BF6D-4F2C821593EA}" dt="2020-08-06T12:58:19.297" v="122" actId="20577"/>
          <ac:spMkLst>
            <pc:docMk/>
            <pc:sldMk cId="2213664845" sldId="1321"/>
            <ac:spMk id="437" creationId="{40228BB2-6E17-4856-87C6-B1C5DEB6E2DA}"/>
          </ac:spMkLst>
        </pc:spChg>
        <pc:cxnChg chg="mod">
          <ac:chgData name="Matheus" userId="b5f2d3ef-67d8-471e-b683-51d884bb3d08" providerId="ADAL" clId="{864DF735-A49E-4A01-BF6D-4F2C821593EA}" dt="2020-08-06T12:58:31.599" v="124" actId="208"/>
          <ac:cxnSpMkLst>
            <pc:docMk/>
            <pc:sldMk cId="2213664845" sldId="1321"/>
            <ac:cxnSpMk id="426" creationId="{4F6C74D6-ECB7-43ED-87FB-2CA7216F92AA}"/>
          </ac:cxnSpMkLst>
        </pc:cxnChg>
        <pc:cxnChg chg="mod">
          <ac:chgData name="Matheus" userId="b5f2d3ef-67d8-471e-b683-51d884bb3d08" providerId="ADAL" clId="{864DF735-A49E-4A01-BF6D-4F2C821593EA}" dt="2020-08-06T12:59:00.650" v="132" actId="208"/>
          <ac:cxnSpMkLst>
            <pc:docMk/>
            <pc:sldMk cId="2213664845" sldId="1321"/>
            <ac:cxnSpMk id="432" creationId="{ECEF1B01-6DBA-435D-B4BA-926D3AB9F79A}"/>
          </ac:cxnSpMkLst>
        </pc:cxnChg>
      </pc:sldChg>
      <pc:sldChg chg="modSp mod">
        <pc:chgData name="Matheus" userId="b5f2d3ef-67d8-471e-b683-51d884bb3d08" providerId="ADAL" clId="{864DF735-A49E-4A01-BF6D-4F2C821593EA}" dt="2020-08-06T12:50:58.106" v="14" actId="20577"/>
        <pc:sldMkLst>
          <pc:docMk/>
          <pc:sldMk cId="1414790898" sldId="1343"/>
        </pc:sldMkLst>
        <pc:spChg chg="mod">
          <ac:chgData name="Matheus" userId="b5f2d3ef-67d8-471e-b683-51d884bb3d08" providerId="ADAL" clId="{864DF735-A49E-4A01-BF6D-4F2C821593EA}" dt="2020-08-06T12:50:58.106" v="14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Matheus" userId="b5f2d3ef-67d8-471e-b683-51d884bb3d08" providerId="ADAL" clId="{864DF735-A49E-4A01-BF6D-4F2C821593EA}" dt="2020-08-06T13:15:39.556" v="333" actId="1076"/>
        <pc:sldMkLst>
          <pc:docMk/>
          <pc:sldMk cId="666382258" sldId="1374"/>
        </pc:sldMkLst>
        <pc:spChg chg="mod">
          <ac:chgData name="Matheus" userId="b5f2d3ef-67d8-471e-b683-51d884bb3d08" providerId="ADAL" clId="{864DF735-A49E-4A01-BF6D-4F2C821593EA}" dt="2020-08-06T13:15:39.556" v="333" actId="1076"/>
          <ac:spMkLst>
            <pc:docMk/>
            <pc:sldMk cId="666382258" sldId="1374"/>
            <ac:spMk id="138" creationId="{EE42AE11-4358-4CEA-8D6E-C776C92A2779}"/>
          </ac:spMkLst>
        </pc:spChg>
      </pc:sldChg>
      <pc:sldChg chg="modSp mod">
        <pc:chgData name="Matheus" userId="b5f2d3ef-67d8-471e-b683-51d884bb3d08" providerId="ADAL" clId="{864DF735-A49E-4A01-BF6D-4F2C821593EA}" dt="2020-08-06T12:57:35.342" v="120" actId="20577"/>
        <pc:sldMkLst>
          <pc:docMk/>
          <pc:sldMk cId="376988379" sldId="1408"/>
        </pc:sldMkLst>
        <pc:spChg chg="mod">
          <ac:chgData name="Matheus" userId="b5f2d3ef-67d8-471e-b683-51d884bb3d08" providerId="ADAL" clId="{864DF735-A49E-4A01-BF6D-4F2C821593EA}" dt="2020-08-06T12:57:35.342" v="120" actId="20577"/>
          <ac:spMkLst>
            <pc:docMk/>
            <pc:sldMk cId="376988379" sldId="1408"/>
            <ac:spMk id="5" creationId="{403EFA86-559B-4D84-BC6E-7D4FA499D1B1}"/>
          </ac:spMkLst>
        </pc:spChg>
      </pc:sldChg>
      <pc:sldChg chg="modSp mod delCm">
        <pc:chgData name="Matheus" userId="b5f2d3ef-67d8-471e-b683-51d884bb3d08" providerId="ADAL" clId="{864DF735-A49E-4A01-BF6D-4F2C821593EA}" dt="2020-08-06T13:03:01.142" v="242" actId="20577"/>
        <pc:sldMkLst>
          <pc:docMk/>
          <pc:sldMk cId="2260435427" sldId="1409"/>
        </pc:sldMkLst>
        <pc:spChg chg="mod">
          <ac:chgData name="Matheus" userId="b5f2d3ef-67d8-471e-b683-51d884bb3d08" providerId="ADAL" clId="{864DF735-A49E-4A01-BF6D-4F2C821593EA}" dt="2020-08-06T13:01:16.297" v="200" actId="1076"/>
          <ac:spMkLst>
            <pc:docMk/>
            <pc:sldMk cId="2260435427" sldId="1409"/>
            <ac:spMk id="2" creationId="{CBFADFC0-A002-834D-BDDC-65D7E0A7F082}"/>
          </ac:spMkLst>
        </pc:spChg>
        <pc:spChg chg="mod">
          <ac:chgData name="Matheus" userId="b5f2d3ef-67d8-471e-b683-51d884bb3d08" providerId="ADAL" clId="{864DF735-A49E-4A01-BF6D-4F2C821593EA}" dt="2020-08-06T13:03:01.142" v="242" actId="20577"/>
          <ac:spMkLst>
            <pc:docMk/>
            <pc:sldMk cId="2260435427" sldId="1409"/>
            <ac:spMk id="5" creationId="{403EFA86-559B-4D84-BC6E-7D4FA499D1B1}"/>
          </ac:spMkLst>
        </pc:spChg>
      </pc:sldChg>
      <pc:sldChg chg="addSp delSp modSp mod delAnim">
        <pc:chgData name="Matheus" userId="b5f2d3ef-67d8-471e-b683-51d884bb3d08" providerId="ADAL" clId="{864DF735-A49E-4A01-BF6D-4F2C821593EA}" dt="2020-08-06T14:20:41.342" v="404" actId="20577"/>
        <pc:sldMkLst>
          <pc:docMk/>
          <pc:sldMk cId="3648294110" sldId="1410"/>
        </pc:sldMkLst>
        <pc:spChg chg="mod">
          <ac:chgData name="Matheus" userId="b5f2d3ef-67d8-471e-b683-51d884bb3d08" providerId="ADAL" clId="{864DF735-A49E-4A01-BF6D-4F2C821593EA}" dt="2020-08-06T14:20:41.342" v="404" actId="20577"/>
          <ac:spMkLst>
            <pc:docMk/>
            <pc:sldMk cId="3648294110" sldId="1410"/>
            <ac:spMk id="5" creationId="{403EFA86-559B-4D84-BC6E-7D4FA499D1B1}"/>
          </ac:spMkLst>
        </pc:spChg>
        <pc:spChg chg="del">
          <ac:chgData name="Matheus" userId="b5f2d3ef-67d8-471e-b683-51d884bb3d08" providerId="ADAL" clId="{864DF735-A49E-4A01-BF6D-4F2C821593EA}" dt="2020-08-06T13:06:09.585" v="243" actId="478"/>
          <ac:spMkLst>
            <pc:docMk/>
            <pc:sldMk cId="3648294110" sldId="1410"/>
            <ac:spMk id="9" creationId="{9909F75C-DD20-4285-BD5D-C7ED0E853ACA}"/>
          </ac:spMkLst>
        </pc:spChg>
        <pc:grpChg chg="del">
          <ac:chgData name="Matheus" userId="b5f2d3ef-67d8-471e-b683-51d884bb3d08" providerId="ADAL" clId="{864DF735-A49E-4A01-BF6D-4F2C821593EA}" dt="2020-08-06T13:06:10.593" v="244" actId="478"/>
          <ac:grpSpMkLst>
            <pc:docMk/>
            <pc:sldMk cId="3648294110" sldId="1410"/>
            <ac:grpSpMk id="4" creationId="{E80C80BF-A600-49FA-8967-D18CBA88821F}"/>
          </ac:grpSpMkLst>
        </pc:grpChg>
        <pc:picChg chg="del">
          <ac:chgData name="Matheus" userId="b5f2d3ef-67d8-471e-b683-51d884bb3d08" providerId="ADAL" clId="{864DF735-A49E-4A01-BF6D-4F2C821593EA}" dt="2020-08-06T13:06:11.974" v="245" actId="478"/>
          <ac:picMkLst>
            <pc:docMk/>
            <pc:sldMk cId="3648294110" sldId="1410"/>
            <ac:picMk id="3" creationId="{A85AE717-98A2-440F-9832-BA4FFC306FB6}"/>
          </ac:picMkLst>
        </pc:picChg>
        <pc:picChg chg="add del mod">
          <ac:chgData name="Matheus" userId="b5f2d3ef-67d8-471e-b683-51d884bb3d08" providerId="ADAL" clId="{864DF735-A49E-4A01-BF6D-4F2C821593EA}" dt="2020-08-06T13:08:29.442" v="318" actId="478"/>
          <ac:picMkLst>
            <pc:docMk/>
            <pc:sldMk cId="3648294110" sldId="1410"/>
            <ac:picMk id="10" creationId="{AB4DA3C2-3495-40C2-AEF8-09A6C0AE96FF}"/>
          </ac:picMkLst>
        </pc:picChg>
        <pc:picChg chg="add mod">
          <ac:chgData name="Matheus" userId="b5f2d3ef-67d8-471e-b683-51d884bb3d08" providerId="ADAL" clId="{864DF735-A49E-4A01-BF6D-4F2C821593EA}" dt="2020-08-06T13:09:26.040" v="327" actId="1076"/>
          <ac:picMkLst>
            <pc:docMk/>
            <pc:sldMk cId="3648294110" sldId="1410"/>
            <ac:picMk id="12" creationId="{C3C506A7-EB8B-44F8-B49B-8EFFBB07BA5F}"/>
          </ac:picMkLst>
        </pc:picChg>
      </pc:sldChg>
      <pc:sldChg chg="modSp mod">
        <pc:chgData name="Matheus" userId="b5f2d3ef-67d8-471e-b683-51d884bb3d08" providerId="ADAL" clId="{864DF735-A49E-4A01-BF6D-4F2C821593EA}" dt="2020-08-06T13:15:31.601" v="332" actId="1076"/>
        <pc:sldMkLst>
          <pc:docMk/>
          <pc:sldMk cId="1863782304" sldId="1411"/>
        </pc:sldMkLst>
        <pc:spChg chg="mod">
          <ac:chgData name="Matheus" userId="b5f2d3ef-67d8-471e-b683-51d884bb3d08" providerId="ADAL" clId="{864DF735-A49E-4A01-BF6D-4F2C821593EA}" dt="2020-08-06T13:15:22.437" v="331" actId="20577"/>
          <ac:spMkLst>
            <pc:docMk/>
            <pc:sldMk cId="1863782304" sldId="1411"/>
            <ac:spMk id="5" creationId="{403EFA86-559B-4D84-BC6E-7D4FA499D1B1}"/>
          </ac:spMkLst>
        </pc:spChg>
        <pc:picChg chg="mod">
          <ac:chgData name="Matheus" userId="b5f2d3ef-67d8-471e-b683-51d884bb3d08" providerId="ADAL" clId="{864DF735-A49E-4A01-BF6D-4F2C821593EA}" dt="2020-08-06T13:15:31.601" v="332" actId="1076"/>
          <ac:picMkLst>
            <pc:docMk/>
            <pc:sldMk cId="1863782304" sldId="1411"/>
            <ac:picMk id="3" creationId="{8AB0ED7C-CADA-4424-9E9A-5CA36FA40FB5}"/>
          </ac:picMkLst>
        </pc:picChg>
      </pc:sldChg>
      <pc:sldChg chg="modSp add del mod">
        <pc:chgData name="Matheus" userId="b5f2d3ef-67d8-471e-b683-51d884bb3d08" providerId="ADAL" clId="{864DF735-A49E-4A01-BF6D-4F2C821593EA}" dt="2020-08-06T14:29:27.750" v="408" actId="47"/>
        <pc:sldMkLst>
          <pc:docMk/>
          <pc:sldMk cId="915357410" sldId="1436"/>
        </pc:sldMkLst>
        <pc:picChg chg="mod">
          <ac:chgData name="Matheus" userId="b5f2d3ef-67d8-471e-b683-51d884bb3d08" providerId="ADAL" clId="{864DF735-A49E-4A01-BF6D-4F2C821593EA}" dt="2020-08-06T13:16:27.069" v="335" actId="14100"/>
          <ac:picMkLst>
            <pc:docMk/>
            <pc:sldMk cId="915357410" sldId="1436"/>
            <ac:picMk id="20" creationId="{732099D5-0EB4-4A4D-A14D-B76D6ABA3E7C}"/>
          </ac:picMkLst>
        </pc:picChg>
      </pc:sldChg>
      <pc:sldChg chg="modSp add mod">
        <pc:chgData name="Matheus" userId="b5f2d3ef-67d8-471e-b683-51d884bb3d08" providerId="ADAL" clId="{864DF735-A49E-4A01-BF6D-4F2C821593EA}" dt="2020-08-06T14:29:47.553" v="429" actId="20577"/>
        <pc:sldMkLst>
          <pc:docMk/>
          <pc:sldMk cId="4067732976" sldId="1437"/>
        </pc:sldMkLst>
        <pc:spChg chg="mod">
          <ac:chgData name="Matheus" userId="b5f2d3ef-67d8-471e-b683-51d884bb3d08" providerId="ADAL" clId="{864DF735-A49E-4A01-BF6D-4F2C821593EA}" dt="2020-08-06T14:29:47.553" v="429" actId="20577"/>
          <ac:spMkLst>
            <pc:docMk/>
            <pc:sldMk cId="4067732976" sldId="1437"/>
            <ac:spMk id="8" creationId="{550DBF0B-AD19-4A05-A2BF-D385D53CA5C7}"/>
          </ac:spMkLst>
        </pc:spChg>
        <pc:spChg chg="mod">
          <ac:chgData name="Matheus" userId="b5f2d3ef-67d8-471e-b683-51d884bb3d08" providerId="ADAL" clId="{864DF735-A49E-4A01-BF6D-4F2C821593EA}" dt="2020-08-06T14:29:39.139" v="417" actId="20577"/>
          <ac:spMkLst>
            <pc:docMk/>
            <pc:sldMk cId="4067732976" sldId="1437"/>
            <ac:spMk id="15" creationId="{ABBAA79D-36E6-4D7D-92BA-BD9A948C540D}"/>
          </ac:spMkLst>
        </pc:spChg>
      </pc:sldChg>
    </pc:docChg>
  </pc:docChgLst>
  <pc:docChgLst>
    <pc:chgData name="Daniel Kops" userId="89bb4887-0d96-4749-a719-a73ae3625c92" providerId="ADAL" clId="{3D204598-6B37-4131-AA21-8A1AAB8ADA07}"/>
    <pc:docChg chg="undo custSel modSld">
      <pc:chgData name="Daniel Kops" userId="89bb4887-0d96-4749-a719-a73ae3625c92" providerId="ADAL" clId="{3D204598-6B37-4131-AA21-8A1AAB8ADA07}" dt="2021-07-02T19:10:17.095" v="4" actId="478"/>
      <pc:docMkLst>
        <pc:docMk/>
      </pc:docMkLst>
      <pc:sldChg chg="addSp delSp modSp mod">
        <pc:chgData name="Daniel Kops" userId="89bb4887-0d96-4749-a719-a73ae3625c92" providerId="ADAL" clId="{3D204598-6B37-4131-AA21-8A1AAB8ADA07}" dt="2021-07-02T19:10:17.095" v="4" actId="478"/>
        <pc:sldMkLst>
          <pc:docMk/>
          <pc:sldMk cId="1487227126" sldId="1339"/>
        </pc:sldMkLst>
        <pc:spChg chg="del">
          <ac:chgData name="Daniel Kops" userId="89bb4887-0d96-4749-a719-a73ae3625c92" providerId="ADAL" clId="{3D204598-6B37-4131-AA21-8A1AAB8ADA07}" dt="2021-07-02T19:10:11.612" v="0" actId="478"/>
          <ac:spMkLst>
            <pc:docMk/>
            <pc:sldMk cId="1487227126" sldId="1339"/>
            <ac:spMk id="66" creationId="{FE02D106-BA35-436E-8EFA-8D675E2492D7}"/>
          </ac:spMkLst>
        </pc:spChg>
        <pc:spChg chg="add del">
          <ac:chgData name="Daniel Kops" userId="89bb4887-0d96-4749-a719-a73ae3625c92" providerId="ADAL" clId="{3D204598-6B37-4131-AA21-8A1AAB8ADA07}" dt="2021-07-02T19:10:17.095" v="4" actId="478"/>
          <ac:spMkLst>
            <pc:docMk/>
            <pc:sldMk cId="1487227126" sldId="1339"/>
            <ac:spMk id="349" creationId="{72ED4BA9-03E0-4F52-B1F1-3373D83D2C63}"/>
          </ac:spMkLst>
        </pc:spChg>
        <pc:grpChg chg="add del">
          <ac:chgData name="Daniel Kops" userId="89bb4887-0d96-4749-a719-a73ae3625c92" providerId="ADAL" clId="{3D204598-6B37-4131-AA21-8A1AAB8ADA07}" dt="2021-07-02T19:10:14.584" v="2" actId="478"/>
          <ac:grpSpMkLst>
            <pc:docMk/>
            <pc:sldMk cId="1487227126" sldId="1339"/>
            <ac:grpSpMk id="338" creationId="{56E3E1C8-13BA-461A-8A78-A54AA2134D9A}"/>
          </ac:grpSpMkLst>
        </pc:grpChg>
        <pc:cxnChg chg="mod">
          <ac:chgData name="Daniel Kops" userId="89bb4887-0d96-4749-a719-a73ae3625c92" providerId="ADAL" clId="{3D204598-6B37-4131-AA21-8A1AAB8ADA07}" dt="2021-07-02T19:10:14.584" v="2" actId="478"/>
          <ac:cxnSpMkLst>
            <pc:docMk/>
            <pc:sldMk cId="1487227126" sldId="1339"/>
            <ac:cxnSpMk id="329" creationId="{8103DA50-99E5-4777-908D-24B6C25C0E47}"/>
          </ac:cxnSpMkLst>
        </pc:cxnChg>
      </pc:sldChg>
    </pc:docChg>
  </pc:docChgLst>
  <pc:docChgLst>
    <pc:chgData name="Daniel Kops" userId="89bb4887-0d96-4749-a719-a73ae3625c92" providerId="ADAL" clId="{AC2B595F-0379-48CF-80F8-75780EAC78CA}"/>
    <pc:docChg chg="undo redo custSel addSld delSld modSld modSection">
      <pc:chgData name="Daniel Kops" userId="89bb4887-0d96-4749-a719-a73ae3625c92" providerId="ADAL" clId="{AC2B595F-0379-48CF-80F8-75780EAC78CA}" dt="2021-05-04T12:54:17.435" v="681" actId="114"/>
      <pc:docMkLst>
        <pc:docMk/>
      </pc:docMkLst>
      <pc:sldChg chg="modSp add del mod setBg">
        <pc:chgData name="Daniel Kops" userId="89bb4887-0d96-4749-a719-a73ae3625c92" providerId="ADAL" clId="{AC2B595F-0379-48CF-80F8-75780EAC78CA}" dt="2021-05-04T12:52:08.203" v="647"/>
        <pc:sldMkLst>
          <pc:docMk/>
          <pc:sldMk cId="785397685" sldId="259"/>
        </pc:sldMkLst>
        <pc:spChg chg="mod">
          <ac:chgData name="Daniel Kops" userId="89bb4887-0d96-4749-a719-a73ae3625c92" providerId="ADAL" clId="{AC2B595F-0379-48CF-80F8-75780EAC78CA}" dt="2021-05-04T12:52:01.995" v="642"/>
          <ac:spMkLst>
            <pc:docMk/>
            <pc:sldMk cId="785397685" sldId="259"/>
            <ac:spMk id="12" creationId="{D8C40095-7F72-4C7E-8025-0571A41F8B02}"/>
          </ac:spMkLst>
        </pc:spChg>
      </pc:sldChg>
      <pc:sldChg chg="modSp mod">
        <pc:chgData name="Daniel Kops" userId="89bb4887-0d96-4749-a719-a73ae3625c92" providerId="ADAL" clId="{AC2B595F-0379-48CF-80F8-75780EAC78CA}" dt="2021-05-04T12:52:31.227" v="659" actId="1036"/>
        <pc:sldMkLst>
          <pc:docMk/>
          <pc:sldMk cId="0" sldId="749"/>
        </pc:sldMkLst>
        <pc:spChg chg="mod">
          <ac:chgData name="Daniel Kops" userId="89bb4887-0d96-4749-a719-a73ae3625c92" providerId="ADAL" clId="{AC2B595F-0379-48CF-80F8-75780EAC78CA}" dt="2021-05-04T12:52:31.227" v="659" actId="1036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Daniel Kops" userId="89bb4887-0d96-4749-a719-a73ae3625c92" providerId="ADAL" clId="{AC2B595F-0379-48CF-80F8-75780EAC78CA}" dt="2021-05-04T12:04:35.379" v="146" actId="20577"/>
        <pc:sldMkLst>
          <pc:docMk/>
          <pc:sldMk cId="3275463655" sldId="1317"/>
        </pc:sldMkLst>
        <pc:spChg chg="mod">
          <ac:chgData name="Daniel Kops" userId="89bb4887-0d96-4749-a719-a73ae3625c92" providerId="ADAL" clId="{AC2B595F-0379-48CF-80F8-75780EAC78CA}" dt="2021-05-04T12:04:35.379" v="146" actId="20577"/>
          <ac:spMkLst>
            <pc:docMk/>
            <pc:sldMk cId="3275463655" sldId="1317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AC2B595F-0379-48CF-80F8-75780EAC78CA}" dt="2021-05-04T12:04:19.987" v="138" actId="207"/>
          <ac:graphicFrameMkLst>
            <pc:docMk/>
            <pc:sldMk cId="3275463655" sldId="1317"/>
            <ac:graphicFrameMk id="5" creationId="{00000000-0008-0000-0400-000003000000}"/>
          </ac:graphicFrameMkLst>
        </pc:graphicFrameChg>
      </pc:sldChg>
      <pc:sldChg chg="modSp mod">
        <pc:chgData name="Daniel Kops" userId="89bb4887-0d96-4749-a719-a73ae3625c92" providerId="ADAL" clId="{AC2B595F-0379-48CF-80F8-75780EAC78CA}" dt="2021-05-04T12:54:17.435" v="681" actId="114"/>
        <pc:sldMkLst>
          <pc:docMk/>
          <pc:sldMk cId="2213664845" sldId="1321"/>
        </pc:sldMkLst>
        <pc:spChg chg="mod">
          <ac:chgData name="Daniel Kops" userId="89bb4887-0d96-4749-a719-a73ae3625c92" providerId="ADAL" clId="{AC2B595F-0379-48CF-80F8-75780EAC78CA}" dt="2021-05-04T12:54:15.088" v="680" actId="114"/>
          <ac:spMkLst>
            <pc:docMk/>
            <pc:sldMk cId="2213664845" sldId="1321"/>
            <ac:spMk id="395" creationId="{D25B1227-5EAD-4C8D-A660-11B453E1CF4B}"/>
          </ac:spMkLst>
        </pc:spChg>
        <pc:spChg chg="mod">
          <ac:chgData name="Daniel Kops" userId="89bb4887-0d96-4749-a719-a73ae3625c92" providerId="ADAL" clId="{AC2B595F-0379-48CF-80F8-75780EAC78CA}" dt="2021-05-04T12:54:17.435" v="681" actId="114"/>
          <ac:spMkLst>
            <pc:docMk/>
            <pc:sldMk cId="2213664845" sldId="1321"/>
            <ac:spMk id="397" creationId="{6BAF83DF-4B3A-4ED7-B98F-7D4017ADC8FD}"/>
          </ac:spMkLst>
        </pc:spChg>
      </pc:sldChg>
      <pc:sldChg chg="modSp mod">
        <pc:chgData name="Daniel Kops" userId="89bb4887-0d96-4749-a719-a73ae3625c92" providerId="ADAL" clId="{AC2B595F-0379-48CF-80F8-75780EAC78CA}" dt="2021-05-04T11:59:44.600" v="24" actId="1038"/>
        <pc:sldMkLst>
          <pc:docMk/>
          <pc:sldMk cId="3304947226" sldId="1324"/>
        </pc:sldMkLst>
        <pc:spChg chg="mod">
          <ac:chgData name="Daniel Kops" userId="89bb4887-0d96-4749-a719-a73ae3625c92" providerId="ADAL" clId="{AC2B595F-0379-48CF-80F8-75780EAC78CA}" dt="2021-05-04T11:59:30.541" v="22" actId="1038"/>
          <ac:spMkLst>
            <pc:docMk/>
            <pc:sldMk cId="3304947226" sldId="1324"/>
            <ac:spMk id="30" creationId="{7FDF1F2C-42A7-473B-A4AD-6DA1B3305B3C}"/>
          </ac:spMkLst>
        </pc:spChg>
        <pc:spChg chg="mod">
          <ac:chgData name="Daniel Kops" userId="89bb4887-0d96-4749-a719-a73ae3625c92" providerId="ADAL" clId="{AC2B595F-0379-48CF-80F8-75780EAC78CA}" dt="2021-05-04T11:59:44.600" v="24" actId="1038"/>
          <ac:spMkLst>
            <pc:docMk/>
            <pc:sldMk cId="3304947226" sldId="1324"/>
            <ac:spMk id="103" creationId="{4F8B57BB-05CC-40E3-B8AE-D9E6EC2CD1E2}"/>
          </ac:spMkLst>
        </pc:spChg>
      </pc:sldChg>
      <pc:sldChg chg="modSp mod">
        <pc:chgData name="Daniel Kops" userId="89bb4887-0d96-4749-a719-a73ae3625c92" providerId="ADAL" clId="{AC2B595F-0379-48CF-80F8-75780EAC78CA}" dt="2021-05-04T12:10:59.011" v="289" actId="113"/>
        <pc:sldMkLst>
          <pc:docMk/>
          <pc:sldMk cId="3064054227" sldId="1333"/>
        </pc:sldMkLst>
        <pc:spChg chg="mod">
          <ac:chgData name="Daniel Kops" userId="89bb4887-0d96-4749-a719-a73ae3625c92" providerId="ADAL" clId="{AC2B595F-0379-48CF-80F8-75780EAC78CA}" dt="2021-05-04T12:07:12.573" v="228" actId="20577"/>
          <ac:spMkLst>
            <pc:docMk/>
            <pc:sldMk cId="3064054227" sldId="1333"/>
            <ac:spMk id="5" creationId="{F6EB8B2E-CCE7-4EE0-B3FF-DB0219BC350B}"/>
          </ac:spMkLst>
        </pc:spChg>
        <pc:graphicFrameChg chg="mod modGraphic">
          <ac:chgData name="Daniel Kops" userId="89bb4887-0d96-4749-a719-a73ae3625c92" providerId="ADAL" clId="{AC2B595F-0379-48CF-80F8-75780EAC78CA}" dt="2021-05-04T12:10:59.011" v="289" actId="113"/>
          <ac:graphicFrameMkLst>
            <pc:docMk/>
            <pc:sldMk cId="3064054227" sldId="1333"/>
            <ac:graphicFrameMk id="7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AC2B595F-0379-48CF-80F8-75780EAC78CA}" dt="2021-05-04T12:48:06.359" v="594" actId="1076"/>
        <pc:sldMkLst>
          <pc:docMk/>
          <pc:sldMk cId="3285528555" sldId="1334"/>
        </pc:sldMkLst>
        <pc:spChg chg="mod">
          <ac:chgData name="Daniel Kops" userId="89bb4887-0d96-4749-a719-a73ae3625c92" providerId="ADAL" clId="{AC2B595F-0379-48CF-80F8-75780EAC78CA}" dt="2021-05-04T12:48:06.359" v="594" actId="1076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Daniel Kops" userId="89bb4887-0d96-4749-a719-a73ae3625c92" providerId="ADAL" clId="{AC2B595F-0379-48CF-80F8-75780EAC78CA}" dt="2021-05-04T12:54:01.079" v="679" actId="20577"/>
        <pc:sldMkLst>
          <pc:docMk/>
          <pc:sldMk cId="1487227126" sldId="1339"/>
        </pc:sldMkLst>
        <pc:spChg chg="mod">
          <ac:chgData name="Daniel Kops" userId="89bb4887-0d96-4749-a719-a73ae3625c92" providerId="ADAL" clId="{AC2B595F-0379-48CF-80F8-75780EAC78CA}" dt="2021-05-04T12:54:01.079" v="679" actId="20577"/>
          <ac:spMkLst>
            <pc:docMk/>
            <pc:sldMk cId="1487227126" sldId="1339"/>
            <ac:spMk id="370" creationId="{EDE15B24-296E-4263-85C5-356F22AD2EF6}"/>
          </ac:spMkLst>
        </pc:spChg>
      </pc:sldChg>
      <pc:sldChg chg="modSp add del mod">
        <pc:chgData name="Daniel Kops" userId="89bb4887-0d96-4749-a719-a73ae3625c92" providerId="ADAL" clId="{AC2B595F-0379-48CF-80F8-75780EAC78CA}" dt="2021-05-04T12:52:01.845" v="641" actId="47"/>
        <pc:sldMkLst>
          <pc:docMk/>
          <pc:sldMk cId="1414790898" sldId="1343"/>
        </pc:sldMkLst>
        <pc:spChg chg="mod">
          <ac:chgData name="Daniel Kops" userId="89bb4887-0d96-4749-a719-a73ae3625c92" providerId="ADAL" clId="{AC2B595F-0379-48CF-80F8-75780EAC78CA}" dt="2021-05-04T11:57:18.015" v="7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Daniel Kops" userId="89bb4887-0d96-4749-a719-a73ae3625c92" providerId="ADAL" clId="{AC2B595F-0379-48CF-80F8-75780EAC78CA}" dt="2021-05-04T12:44:40.920" v="466" actId="113"/>
        <pc:sldMkLst>
          <pc:docMk/>
          <pc:sldMk cId="2303788196" sldId="1350"/>
        </pc:sldMkLst>
        <pc:spChg chg="mod">
          <ac:chgData name="Daniel Kops" userId="89bb4887-0d96-4749-a719-a73ae3625c92" providerId="ADAL" clId="{AC2B595F-0379-48CF-80F8-75780EAC78CA}" dt="2021-05-04T12:44:40.920" v="466" actId="113"/>
          <ac:spMkLst>
            <pc:docMk/>
            <pc:sldMk cId="2303788196" sldId="1350"/>
            <ac:spMk id="6" creationId="{BD32CA9D-0C66-4FF6-BCA4-0A7A14CAF6CE}"/>
          </ac:spMkLst>
        </pc:spChg>
      </pc:sldChg>
      <pc:sldChg chg="modSp mod">
        <pc:chgData name="Daniel Kops" userId="89bb4887-0d96-4749-a719-a73ae3625c92" providerId="ADAL" clId="{AC2B595F-0379-48CF-80F8-75780EAC78CA}" dt="2021-05-04T12:47:53.167" v="592" actId="20577"/>
        <pc:sldMkLst>
          <pc:docMk/>
          <pc:sldMk cId="3104445173" sldId="1365"/>
        </pc:sldMkLst>
        <pc:spChg chg="mod">
          <ac:chgData name="Daniel Kops" userId="89bb4887-0d96-4749-a719-a73ae3625c92" providerId="ADAL" clId="{AC2B595F-0379-48CF-80F8-75780EAC78CA}" dt="2021-05-04T12:47:53.167" v="592" actId="20577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Daniel Kops" userId="89bb4887-0d96-4749-a719-a73ae3625c92" providerId="ADAL" clId="{AC2B595F-0379-48CF-80F8-75780EAC78CA}" dt="2021-05-04T12:04:46.007" v="147" actId="20577"/>
        <pc:sldMkLst>
          <pc:docMk/>
          <pc:sldMk cId="666382258" sldId="1374"/>
        </pc:sldMkLst>
        <pc:spChg chg="mod">
          <ac:chgData name="Daniel Kops" userId="89bb4887-0d96-4749-a719-a73ae3625c92" providerId="ADAL" clId="{AC2B595F-0379-48CF-80F8-75780EAC78CA}" dt="2021-05-04T12:04:46.007" v="147" actId="20577"/>
          <ac:spMkLst>
            <pc:docMk/>
            <pc:sldMk cId="666382258" sldId="1374"/>
            <ac:spMk id="138" creationId="{EE42AE11-4358-4CEA-8D6E-C776C92A2779}"/>
          </ac:spMkLst>
        </pc:spChg>
      </pc:sldChg>
      <pc:sldChg chg="modSp mod">
        <pc:chgData name="Daniel Kops" userId="89bb4887-0d96-4749-a719-a73ae3625c92" providerId="ADAL" clId="{AC2B595F-0379-48CF-80F8-75780EAC78CA}" dt="2021-05-04T12:11:03.784" v="291" actId="113"/>
        <pc:sldMkLst>
          <pc:docMk/>
          <pc:sldMk cId="1747746632" sldId="1390"/>
        </pc:sldMkLst>
        <pc:spChg chg="mod">
          <ac:chgData name="Daniel Kops" userId="89bb4887-0d96-4749-a719-a73ae3625c92" providerId="ADAL" clId="{AC2B595F-0379-48CF-80F8-75780EAC78CA}" dt="2021-05-04T12:10:25.600" v="279" actId="1076"/>
          <ac:spMkLst>
            <pc:docMk/>
            <pc:sldMk cId="1747746632" sldId="1390"/>
            <ac:spMk id="6" creationId="{AF8A94DE-7006-4FB2-8C06-C66400550462}"/>
          </ac:spMkLst>
        </pc:spChg>
        <pc:graphicFrameChg chg="mod modGraphic">
          <ac:chgData name="Daniel Kops" userId="89bb4887-0d96-4749-a719-a73ae3625c92" providerId="ADAL" clId="{AC2B595F-0379-48CF-80F8-75780EAC78CA}" dt="2021-05-04T12:11:03.784" v="291" actId="113"/>
          <ac:graphicFrameMkLst>
            <pc:docMk/>
            <pc:sldMk cId="1747746632" sldId="1390"/>
            <ac:graphicFrameMk id="5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AC2B595F-0379-48CF-80F8-75780EAC78CA}" dt="2021-05-04T12:45:09.836" v="474" actId="20577"/>
        <pc:sldMkLst>
          <pc:docMk/>
          <pc:sldMk cId="2218299428" sldId="1395"/>
        </pc:sldMkLst>
        <pc:spChg chg="mod">
          <ac:chgData name="Daniel Kops" userId="89bb4887-0d96-4749-a719-a73ae3625c92" providerId="ADAL" clId="{AC2B595F-0379-48CF-80F8-75780EAC78CA}" dt="2021-05-04T12:45:09.836" v="474" actId="20577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AC2B595F-0379-48CF-80F8-75780EAC78CA}" dt="2021-05-04T12:14:42.952" v="400"/>
          <ac:graphicFrameMkLst>
            <pc:docMk/>
            <pc:sldMk cId="2218299428" sldId="1395"/>
            <ac:graphicFrameMk id="5" creationId="{00000000-0008-0000-0100-000003000000}"/>
          </ac:graphicFrameMkLst>
        </pc:graphicFrameChg>
      </pc:sldChg>
      <pc:sldChg chg="modSp mod">
        <pc:chgData name="Daniel Kops" userId="89bb4887-0d96-4749-a719-a73ae3625c92" providerId="ADAL" clId="{AC2B595F-0379-48CF-80F8-75780EAC78CA}" dt="2021-05-04T12:42:07.643" v="455" actId="2165"/>
        <pc:sldMkLst>
          <pc:docMk/>
          <pc:sldMk cId="1844770847" sldId="1396"/>
        </pc:sldMkLst>
        <pc:spChg chg="mod">
          <ac:chgData name="Daniel Kops" userId="89bb4887-0d96-4749-a719-a73ae3625c92" providerId="ADAL" clId="{AC2B595F-0379-48CF-80F8-75780EAC78CA}" dt="2021-05-04T12:19:40.680" v="443" actId="20577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AC2B595F-0379-48CF-80F8-75780EAC78CA}" dt="2021-05-04T12:42:07.643" v="455" actId="2165"/>
          <ac:graphicFrameMkLst>
            <pc:docMk/>
            <pc:sldMk cId="1844770847" sldId="1396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AC2B595F-0379-48CF-80F8-75780EAC78CA}" dt="2021-05-04T12:05:04.398" v="181" actId="1037"/>
        <pc:sldMkLst>
          <pc:docMk/>
          <pc:sldMk cId="1331689277" sldId="1397"/>
        </pc:sldMkLst>
        <pc:spChg chg="mod">
          <ac:chgData name="Daniel Kops" userId="89bb4887-0d96-4749-a719-a73ae3625c92" providerId="ADAL" clId="{AC2B595F-0379-48CF-80F8-75780EAC78CA}" dt="2021-05-04T12:05:04.398" v="181" actId="1037"/>
          <ac:spMkLst>
            <pc:docMk/>
            <pc:sldMk cId="1331689277" sldId="1397"/>
            <ac:spMk id="8" creationId="{550DBF0B-AD19-4A05-A2BF-D385D53CA5C7}"/>
          </ac:spMkLst>
        </pc:spChg>
      </pc:sldChg>
      <pc:sldChg chg="addSp delSp mod">
        <pc:chgData name="Daniel Kops" userId="89bb4887-0d96-4749-a719-a73ae3625c92" providerId="ADAL" clId="{AC2B595F-0379-48CF-80F8-75780EAC78CA}" dt="2021-05-04T12:48:58.714" v="598" actId="478"/>
        <pc:sldMkLst>
          <pc:docMk/>
          <pc:sldMk cId="3189594499" sldId="1405"/>
        </pc:sldMkLst>
        <pc:spChg chg="add del">
          <ac:chgData name="Daniel Kops" userId="89bb4887-0d96-4749-a719-a73ae3625c92" providerId="ADAL" clId="{AC2B595F-0379-48CF-80F8-75780EAC78CA}" dt="2021-05-04T12:48:58.714" v="598" actId="478"/>
          <ac:spMkLst>
            <pc:docMk/>
            <pc:sldMk cId="3189594499" sldId="1405"/>
            <ac:spMk id="9" creationId="{FCBDA196-DCEA-4A8F-AC93-8E7DEDF07C33}"/>
          </ac:spMkLst>
        </pc:spChg>
        <pc:spChg chg="add del">
          <ac:chgData name="Daniel Kops" userId="89bb4887-0d96-4749-a719-a73ae3625c92" providerId="ADAL" clId="{AC2B595F-0379-48CF-80F8-75780EAC78CA}" dt="2021-05-04T12:48:55.375" v="597" actId="22"/>
          <ac:spMkLst>
            <pc:docMk/>
            <pc:sldMk cId="3189594499" sldId="1405"/>
            <ac:spMk id="12" creationId="{FC6B86A1-5E36-41ED-BF87-52679033C80A}"/>
          </ac:spMkLst>
        </pc:spChg>
      </pc:sldChg>
      <pc:sldChg chg="del">
        <pc:chgData name="Daniel Kops" userId="89bb4887-0d96-4749-a719-a73ae3625c92" providerId="ADAL" clId="{AC2B595F-0379-48CF-80F8-75780EAC78CA}" dt="2021-05-04T11:58:52.740" v="20" actId="47"/>
        <pc:sldMkLst>
          <pc:docMk/>
          <pc:sldMk cId="376988379" sldId="1408"/>
        </pc:sldMkLst>
      </pc:sldChg>
      <pc:sldChg chg="add del">
        <pc:chgData name="Daniel Kops" userId="89bb4887-0d96-4749-a719-a73ae3625c92" providerId="ADAL" clId="{AC2B595F-0379-48CF-80F8-75780EAC78CA}" dt="2021-05-04T12:49:15.202" v="605" actId="47"/>
        <pc:sldMkLst>
          <pc:docMk/>
          <pc:sldMk cId="915357410" sldId="1436"/>
        </pc:sldMkLst>
      </pc:sldChg>
      <pc:sldChg chg="modSp mod">
        <pc:chgData name="Daniel Kops" userId="89bb4887-0d96-4749-a719-a73ae3625c92" providerId="ADAL" clId="{AC2B595F-0379-48CF-80F8-75780EAC78CA}" dt="2021-05-04T12:02:39.532" v="96" actId="20577"/>
        <pc:sldMkLst>
          <pc:docMk/>
          <pc:sldMk cId="2471510166" sldId="1444"/>
        </pc:sldMkLst>
        <pc:spChg chg="mod">
          <ac:chgData name="Daniel Kops" userId="89bb4887-0d96-4749-a719-a73ae3625c92" providerId="ADAL" clId="{AC2B595F-0379-48CF-80F8-75780EAC78CA}" dt="2021-05-04T12:02:39.532" v="96" actId="20577"/>
          <ac:spMkLst>
            <pc:docMk/>
            <pc:sldMk cId="2471510166" sldId="1444"/>
            <ac:spMk id="3" creationId="{00000000-0000-0000-0000-000000000000}"/>
          </ac:spMkLst>
        </pc:spChg>
      </pc:sldChg>
      <pc:sldChg chg="modSp mod">
        <pc:chgData name="Daniel Kops" userId="89bb4887-0d96-4749-a719-a73ae3625c92" providerId="ADAL" clId="{AC2B595F-0379-48CF-80F8-75780EAC78CA}" dt="2021-05-04T12:03:24.004" v="130" actId="20577"/>
        <pc:sldMkLst>
          <pc:docMk/>
          <pc:sldMk cId="2466250955" sldId="1447"/>
        </pc:sldMkLst>
        <pc:spChg chg="mod">
          <ac:chgData name="Daniel Kops" userId="89bb4887-0d96-4749-a719-a73ae3625c92" providerId="ADAL" clId="{AC2B595F-0379-48CF-80F8-75780EAC78CA}" dt="2021-05-04T12:03:24.004" v="130" actId="20577"/>
          <ac:spMkLst>
            <pc:docMk/>
            <pc:sldMk cId="2466250955" sldId="1447"/>
            <ac:spMk id="3" creationId="{00000000-0000-0000-0000-000000000000}"/>
          </ac:spMkLst>
        </pc:spChg>
      </pc:sldChg>
      <pc:sldChg chg="addSp delSp modSp add mod">
        <pc:chgData name="Daniel Kops" userId="89bb4887-0d96-4749-a719-a73ae3625c92" providerId="ADAL" clId="{AC2B595F-0379-48CF-80F8-75780EAC78CA}" dt="2021-05-04T12:52:04.854" v="645" actId="1076"/>
        <pc:sldMkLst>
          <pc:docMk/>
          <pc:sldMk cId="810432120" sldId="1448"/>
        </pc:sldMkLst>
        <pc:spChg chg="mod">
          <ac:chgData name="Daniel Kops" userId="89bb4887-0d96-4749-a719-a73ae3625c92" providerId="ADAL" clId="{AC2B595F-0379-48CF-80F8-75780EAC78CA}" dt="2021-05-04T12:49:54.984" v="614" actId="1076"/>
          <ac:spMkLst>
            <pc:docMk/>
            <pc:sldMk cId="810432120" sldId="1448"/>
            <ac:spMk id="5" creationId="{2EE28179-6754-4FA1-BF3A-9A1693C411D5}"/>
          </ac:spMkLst>
        </pc:spChg>
        <pc:spChg chg="del">
          <ac:chgData name="Daniel Kops" userId="89bb4887-0d96-4749-a719-a73ae3625c92" providerId="ADAL" clId="{AC2B595F-0379-48CF-80F8-75780EAC78CA}" dt="2021-05-04T12:49:09.880" v="603" actId="478"/>
          <ac:spMkLst>
            <pc:docMk/>
            <pc:sldMk cId="810432120" sldId="1448"/>
            <ac:spMk id="14" creationId="{8718936C-9D83-4E13-AC7A-D00C6046D473}"/>
          </ac:spMkLst>
        </pc:spChg>
        <pc:spChg chg="add mod">
          <ac:chgData name="Daniel Kops" userId="89bb4887-0d96-4749-a719-a73ae3625c92" providerId="ADAL" clId="{AC2B595F-0379-48CF-80F8-75780EAC78CA}" dt="2021-05-04T12:49:51.107" v="613" actId="1076"/>
          <ac:spMkLst>
            <pc:docMk/>
            <pc:sldMk cId="810432120" sldId="1448"/>
            <ac:spMk id="17" creationId="{EEC0F76E-7933-4377-8F50-EA94711E69E7}"/>
          </ac:spMkLst>
        </pc:spChg>
        <pc:picChg chg="del">
          <ac:chgData name="Daniel Kops" userId="89bb4887-0d96-4749-a719-a73ae3625c92" providerId="ADAL" clId="{AC2B595F-0379-48CF-80F8-75780EAC78CA}" dt="2021-05-04T12:49:09.111" v="602" actId="478"/>
          <ac:picMkLst>
            <pc:docMk/>
            <pc:sldMk cId="810432120" sldId="1448"/>
            <ac:picMk id="15" creationId="{9CDC2AEF-BCDF-4702-AF9A-AC7EC1969307}"/>
          </ac:picMkLst>
        </pc:picChg>
        <pc:picChg chg="add mod">
          <ac:chgData name="Daniel Kops" userId="89bb4887-0d96-4749-a719-a73ae3625c92" providerId="ADAL" clId="{AC2B595F-0379-48CF-80F8-75780EAC78CA}" dt="2021-05-04T12:52:04.854" v="645" actId="1076"/>
          <ac:picMkLst>
            <pc:docMk/>
            <pc:sldMk cId="810432120" sldId="1448"/>
            <ac:picMk id="19" creationId="{49C95DF2-BD99-42E5-84BB-692F9B23B3A1}"/>
          </ac:picMkLst>
        </pc:picChg>
        <pc:picChg chg="mod">
          <ac:chgData name="Daniel Kops" userId="89bb4887-0d96-4749-a719-a73ae3625c92" providerId="ADAL" clId="{AC2B595F-0379-48CF-80F8-75780EAC78CA}" dt="2021-05-04T12:49:56.958" v="615" actId="1076"/>
          <ac:picMkLst>
            <pc:docMk/>
            <pc:sldMk cId="810432120" sldId="1448"/>
            <ac:picMk id="31" creationId="{64B2D76D-A14E-4AD1-89A1-743A2FAC2EA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1\HOPPEN%20E%20HOPPEN\Balan&#231;os%20Mirna%20%20RMA%2006%20-%20HOPEN%20E%20PETRY%20(1)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1\HOPPEN%20E%20HOPPEN\Balan&#231;os%20Mirna%20%20RMA%2006%20-%20HOPEN%20E%20PETRY%20(1)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4C8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D2-4773-8E40-9E4A0768F7C7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D2-4773-8E40-9E4A0768F7C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D2-4773-8E40-9E4A0768F7C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319-4852-9FA7-2146F03F330B}"/>
              </c:ext>
            </c:extLst>
          </c:dPt>
          <c:dLbls>
            <c:dLbl>
              <c:idx val="1"/>
              <c:layout>
                <c:manualLayout>
                  <c:x val="1.0734600941578423E-7"/>
                  <c:y val="-8.275198794818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65322837756166"/>
                      <c:h val="8.4572531683042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D2-4773-8E40-9E4A0768F7C7}"/>
                </c:ext>
              </c:extLst>
            </c:dLbl>
            <c:dLbl>
              <c:idx val="2"/>
              <c:layout>
                <c:manualLayout>
                  <c:x val="1.0734600946577112E-7"/>
                  <c:y val="2.2067196786182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92663973713106"/>
                      <c:h val="8.4572531683042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AD2-4773-8E40-9E4A0768F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Credores!$A$18:$A$21</c:f>
              <c:strCache>
                <c:ptCount val="4"/>
                <c:pt idx="0">
                  <c:v>Classe I</c:v>
                </c:pt>
                <c:pt idx="1">
                  <c:v>Classe II</c:v>
                </c:pt>
                <c:pt idx="2">
                  <c:v>Classe III</c:v>
                </c:pt>
                <c:pt idx="3">
                  <c:v>Classe IV</c:v>
                </c:pt>
              </c:strCache>
            </c:strRef>
          </c:cat>
          <c:val>
            <c:numRef>
              <c:f>Credores!$B$18:$B$21</c:f>
              <c:numCache>
                <c:formatCode>"R$"\ #,##0.00</c:formatCode>
                <c:ptCount val="4"/>
                <c:pt idx="0">
                  <c:v>928678.78</c:v>
                </c:pt>
                <c:pt idx="1">
                  <c:v>1560294.3199999998</c:v>
                </c:pt>
                <c:pt idx="2">
                  <c:v>8454127.5899999999</c:v>
                </c:pt>
                <c:pt idx="3" formatCode="_(&quot;R$&quot;* #,##0.00_);_(&quot;R$&quot;* \(#,##0.00\);_(&quot;R$&quot;* &quot;-&quot;??_);_(@_)">
                  <c:v>30588.16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D2-4773-8E40-9E4A0768F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3154975"/>
        <c:axId val="1436793647"/>
      </c:barChart>
      <c:catAx>
        <c:axId val="117315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436793647"/>
        <c:crosses val="autoZero"/>
        <c:auto val="1"/>
        <c:lblAlgn val="ctr"/>
        <c:lblOffset val="100"/>
        <c:noMultiLvlLbl val="0"/>
      </c:catAx>
      <c:valAx>
        <c:axId val="1436793647"/>
        <c:scaling>
          <c:orientation val="minMax"/>
        </c:scaling>
        <c:delete val="1"/>
        <c:axPos val="l"/>
        <c:numFmt formatCode="&quot;R$&quot;\ #,##0.00" sourceLinked="1"/>
        <c:majorTickMark val="none"/>
        <c:minorTickMark val="none"/>
        <c:tickLblPos val="nextTo"/>
        <c:crossAx val="1173154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C4-41B2-91A1-BEF75BA72153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C4-41B2-91A1-BEF75BA72153}"/>
              </c:ext>
            </c:extLst>
          </c:dPt>
          <c:dPt>
            <c:idx val="2"/>
            <c:bubble3D val="0"/>
            <c:explosion val="6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C4-41B2-91A1-BEF75BA72153}"/>
              </c:ext>
            </c:extLst>
          </c:dPt>
          <c:dPt>
            <c:idx val="3"/>
            <c:bubble3D val="0"/>
            <c:explosion val="6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C4-41B2-91A1-BEF75BA72153}"/>
              </c:ext>
            </c:extLst>
          </c:dPt>
          <c:dPt>
            <c:idx val="4"/>
            <c:bubble3D val="0"/>
            <c:explosion val="5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BC4-41B2-91A1-BEF75BA72153}"/>
              </c:ext>
            </c:extLst>
          </c:dPt>
          <c:dPt>
            <c:idx val="5"/>
            <c:bubble3D val="0"/>
            <c:explosion val="5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BC4-41B2-91A1-BEF75BA7215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BC4-41B2-91A1-BEF75BA7215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BC4-41B2-91A1-BEF75BA7215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BC4-41B2-91A1-BEF75BA721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BC4-41B2-91A1-BEF75BA7215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BC4-41B2-91A1-BEF75BA72153}"/>
              </c:ext>
            </c:extLst>
          </c:dPt>
          <c:dLbls>
            <c:dLbl>
              <c:idx val="0"/>
              <c:layout>
                <c:manualLayout>
                  <c:x val="-0.16558966156594279"/>
                  <c:y val="-0.1431382109438741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4AD8FA69-5734-4F93-917B-A88089F52EC0}" type="CATEGORYNAME">
                      <a:rPr lang="en-US"/>
                      <a:pPr algn="l">
                        <a:defRPr/>
                      </a:pPr>
                      <a:t>[CATEGORY NAME]</a:t>
                    </a:fld>
                    <a:r>
                      <a:rPr lang="en-US"/>
                      <a:t> - </a:t>
                    </a:r>
                    <a:fld id="{A3080C2D-631D-43C5-99D7-3991956D8ACC}" type="PERCENTAGE">
                      <a:rPr lang="en-US"/>
                      <a:pPr algn="l"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BC4-41B2-91A1-BEF75BA72153}"/>
                </c:ext>
              </c:extLst>
            </c:dLbl>
            <c:dLbl>
              <c:idx val="1"/>
              <c:layout>
                <c:manualLayout>
                  <c:x val="0.15201581169391418"/>
                  <c:y val="-0.1431382109438743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D591319-692E-48D5-A715-B4AEF7660744}" type="CATEGORYNAME">
                      <a:rPr lang="en-US"/>
                      <a:pPr algn="l">
                        <a:defRPr/>
                      </a:pPr>
                      <a:t>[CATEGORY NAME]</a:t>
                    </a:fld>
                    <a:r>
                      <a:rPr lang="en-US"/>
                      <a:t> - </a:t>
                    </a:r>
                    <a:fld id="{1AE23463-4E5D-412B-952E-E7F378F90556}" type="PERCENTAGE">
                      <a:rPr lang="en-US"/>
                      <a:pPr algn="l"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5827963587387"/>
                      <c:h val="0.1232701274327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C4-41B2-91A1-BEF75BA72153}"/>
                </c:ext>
              </c:extLst>
            </c:dLbl>
            <c:dLbl>
              <c:idx val="2"/>
              <c:layout>
                <c:manualLayout>
                  <c:x val="0"/>
                  <c:y val="-2.489360190328247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C3159734-1AA6-41C0-8186-F6BF1DD25B60}" type="CATEGORYNAME">
                      <a:rPr lang="en-US"/>
                      <a:pPr algn="l">
                        <a:defRPr/>
                      </a:pPr>
                      <a:t>[CATEGORY NAME]</a:t>
                    </a:fld>
                    <a:r>
                      <a:rPr lang="en-US"/>
                      <a:t> - </a:t>
                    </a:r>
                    <a:fld id="{CE202E1C-23EA-49B0-927D-601EB51CE992}" type="PERCENTAGE">
                      <a:rPr lang="en-US"/>
                      <a:pPr algn="l"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833476655585935"/>
                      <c:h val="5.85621984774720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BC4-41B2-91A1-BEF75BA72153}"/>
                </c:ext>
              </c:extLst>
            </c:dLbl>
            <c:dLbl>
              <c:idx val="3"/>
              <c:layout>
                <c:manualLayout>
                  <c:x val="4.688481984185764E-2"/>
                  <c:y val="7.764281668408795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D201AE1C-ED02-42C8-A102-7B9631E54C2C}" type="CATEGORYNAME">
                      <a:rPr lang="en-US"/>
                      <a:pPr algn="l">
                        <a:defRPr/>
                      </a:pPr>
                      <a:t>[CATEGORY NAME]</a:t>
                    </a:fld>
                    <a:r>
                      <a:rPr lang="en-US"/>
                      <a:t> - </a:t>
                    </a:r>
                    <a:fld id="{39677D7A-D9D7-47C1-94F7-9EF27C67E332}" type="PERCENTAGE">
                      <a:rPr lang="en-US"/>
                      <a:pPr algn="l"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34357437453174"/>
                      <c:h val="0.18694256960848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BC4-41B2-91A1-BEF75BA72153}"/>
                </c:ext>
              </c:extLst>
            </c:dLbl>
            <c:dLbl>
              <c:idx val="4"/>
              <c:layout>
                <c:manualLayout>
                  <c:x val="6.854347403030614E-2"/>
                  <c:y val="2.518696939432667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A642644-EBB4-474F-97B9-E4F2F090CC2A}" type="CATEGORYNAME">
                      <a:rPr lang="en-US"/>
                      <a:pPr algn="l">
                        <a:defRPr/>
                      </a:pPr>
                      <a:t>[CATEGORY NAME]</a:t>
                    </a:fld>
                    <a:r>
                      <a:rPr lang="en-US"/>
                      <a:t> </a:t>
                    </a:r>
                    <a:fld id="{F255C766-8AFF-467A-A341-59645D768B25}" type="PERCENTAGE">
                      <a:rPr lang="en-US"/>
                      <a:pPr algn="l"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317488215969"/>
                      <c:h val="0.197358541178713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BC4-41B2-91A1-BEF75BA72153}"/>
                </c:ext>
              </c:extLst>
            </c:dLbl>
            <c:dLbl>
              <c:idx val="5"/>
              <c:layout>
                <c:manualLayout>
                  <c:x val="4.4277329078606903E-2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73D9303E-84E1-4165-8185-6A8FB9A73804}" type="CATEGORYNAME">
                      <a:rPr lang="en-US"/>
                      <a:pPr algn="l">
                        <a:defRPr/>
                      </a:pPr>
                      <a:t>[CATEGORY NAME]</a:t>
                    </a:fld>
                    <a:r>
                      <a:rPr lang="en-US"/>
                      <a:t> - </a:t>
                    </a:r>
                    <a:fld id="{5A33F1DF-9BB9-42EE-9D0C-A2CC682BAD8B}" type="PERCENTAGE">
                      <a:rPr lang="en-US"/>
                      <a:pPr algn="l"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BC4-41B2-91A1-BEF75BA72153}"/>
                </c:ext>
              </c:extLst>
            </c:dLbl>
            <c:dLbl>
              <c:idx val="6"/>
              <c:layout>
                <c:manualLayout>
                  <c:x val="0"/>
                  <c:y val="4.6675503568654646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2FD35413-4759-45A4-854F-152B8166609F}" type="CATEGORYNAME">
                      <a:rPr lang="en-US"/>
                      <a:pPr algn="l">
                        <a:defRPr/>
                      </a:pPr>
                      <a:t>[CATEGORY NAME]</a:t>
                    </a:fld>
                    <a:r>
                      <a:rPr lang="en-US"/>
                      <a:t> - </a:t>
                    </a:r>
                    <a:fld id="{B71F12E5-BEE7-4231-BA76-D5D841206CBF}" type="PERCENTAGE">
                      <a:rPr lang="en-US"/>
                      <a:pPr algn="l"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89527065088268"/>
                      <c:h val="0.13882862862225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BC4-41B2-91A1-BEF75BA72153}"/>
                </c:ext>
              </c:extLst>
            </c:dLbl>
            <c:dLbl>
              <c:idx val="7"/>
              <c:layout>
                <c:manualLayout>
                  <c:x val="-5.8972268417418774E-2"/>
                  <c:y val="1.24468009516412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1C7B2DB0-8C4A-4927-B86D-C1FC14B216BC}" type="CATEGORYNAME">
                      <a:rPr lang="en-US"/>
                      <a:pPr algn="l">
                        <a:defRPr/>
                      </a:pPr>
                      <a:t>[CATEGORY NAME]</a:t>
                    </a:fld>
                    <a:r>
                      <a:rPr lang="en-US"/>
                      <a:t> - </a:t>
                    </a:r>
                    <a:fld id="{C0B5795C-C7DF-47CF-988D-D3A0EE897B2C}" type="PERCENTAGE">
                      <a:rPr lang="en-US"/>
                      <a:pPr algn="l"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7257280658383"/>
                      <c:h val="8.52917035211215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BC4-41B2-91A1-BEF75BA72153}"/>
                </c:ext>
              </c:extLst>
            </c:dLbl>
            <c:dLbl>
              <c:idx val="8"/>
              <c:layout>
                <c:manualLayout>
                  <c:x val="-4.657199045170244E-2"/>
                  <c:y val="-2.059038999159595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593DB69-951F-4C15-B89D-1FFAC9CBB2A3}" type="CATEGORYNAME">
                      <a:rPr lang="pt-BR"/>
                      <a:pPr algn="l">
                        <a:defRPr/>
                      </a:pPr>
                      <a:t>[CATEGORY NAME]</a:t>
                    </a:fld>
                    <a:r>
                      <a:rPr lang="pt-BR"/>
                      <a:t> - </a:t>
                    </a:r>
                    <a:fld id="{753637E3-060E-498D-AB16-5901DDFE4609}" type="PERCENTAGE">
                      <a:rPr lang="pt-BR"/>
                      <a:pPr algn="l">
                        <a:defRPr/>
                      </a:pPr>
                      <a:t>[PERCENTAGE]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78584558804799"/>
                      <c:h val="9.90143015703060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BC4-41B2-91A1-BEF75BA72153}"/>
                </c:ext>
              </c:extLst>
            </c:dLbl>
            <c:dLbl>
              <c:idx val="9"/>
              <c:layout>
                <c:manualLayout>
                  <c:x val="4.1397415391485698E-2"/>
                  <c:y val="-3.07933365512070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7D2F051-A39C-4EF9-8D0B-9E3288A03EB8}" type="CATEGORYNAME">
                      <a:rPr lang="en-US"/>
                      <a:pPr algn="l">
                        <a:defRPr/>
                      </a:pPr>
                      <a:t>[CATEGORY NAME]</a:t>
                    </a:fld>
                    <a:r>
                      <a:rPr lang="en-US"/>
                      <a:t> - </a:t>
                    </a:r>
                    <a:fld id="{2057CF9D-FC9C-4838-AD04-0FB3B1417A3B}" type="PERCENTAGE">
                      <a:rPr lang="en-US"/>
                      <a:pPr algn="l"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01663556767327"/>
                      <c:h val="5.41747011420184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BC4-41B2-91A1-BEF75BA72153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6BC4-41B2-91A1-BEF75BA72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Credores!$A$4:$A$14</c:f>
              <c:strCache>
                <c:ptCount val="10"/>
                <c:pt idx="0">
                  <c:v>DEMAIS CRÉDITOS</c:v>
                </c:pt>
                <c:pt idx="1">
                  <c:v>PASSOPAR S.A.</c:v>
                </c:pt>
                <c:pt idx="2">
                  <c:v>ERASMO TREIN</c:v>
                </c:pt>
                <c:pt idx="3">
                  <c:v>SOLUCRED SECURITIZADORA S/A</c:v>
                </c:pt>
                <c:pt idx="4">
                  <c:v>COOPERATIVA NOVA FIUME</c:v>
                </c:pt>
                <c:pt idx="5">
                  <c:v>COOPERATIVA COTAPEL</c:v>
                </c:pt>
                <c:pt idx="6">
                  <c:v>ELOI SELESIO TASCHETTO</c:v>
                </c:pt>
                <c:pt idx="7">
                  <c:v>PASSOPAR S.A.</c:v>
                </c:pt>
                <c:pt idx="8">
                  <c:v>REGOZAN COMÉRCIO DE CEREAIS LTDA</c:v>
                </c:pt>
                <c:pt idx="9">
                  <c:v>BANRISUL</c:v>
                </c:pt>
              </c:strCache>
            </c:strRef>
          </c:cat>
          <c:val>
            <c:numRef>
              <c:f>Credores!$B$4:$B$14</c:f>
              <c:numCache>
                <c:formatCode>#,##0.00</c:formatCode>
                <c:ptCount val="11"/>
                <c:pt idx="0">
                  <c:v>6760431.6399999997</c:v>
                </c:pt>
                <c:pt idx="1">
                  <c:v>1077442.69</c:v>
                </c:pt>
                <c:pt idx="2">
                  <c:v>918398.66</c:v>
                </c:pt>
                <c:pt idx="3">
                  <c:v>875820.16</c:v>
                </c:pt>
                <c:pt idx="4">
                  <c:v>869843.34</c:v>
                </c:pt>
                <c:pt idx="5">
                  <c:v>775930.44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BC4-41B2-91A1-BEF75BA7215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6-4BA8-98CA-F2EB73C3D99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6-4BA8-98CA-F2EB73C3D99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56-4BA8-98CA-F2EB73C3D992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56-4BA8-98CA-F2EB73C3D9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'[Balanços Mirna  RMA 06 - HOPEN E PETRY (1) (1).xlsx]Ativo 1'!$B$20:$B$24</c:f>
              <c:strCache>
                <c:ptCount val="5"/>
                <c:pt idx="0">
                  <c:v>Imobilizado</c:v>
                </c:pt>
                <c:pt idx="1">
                  <c:v>Impostos a recuperar</c:v>
                </c:pt>
                <c:pt idx="2">
                  <c:v>Estoques</c:v>
                </c:pt>
                <c:pt idx="3">
                  <c:v>Clientes</c:v>
                </c:pt>
                <c:pt idx="4">
                  <c:v>Investimentos</c:v>
                </c:pt>
              </c:strCache>
            </c:strRef>
          </c:cat>
          <c:val>
            <c:numRef>
              <c:f>'[Balanços Mirna  RMA 06 - HOPEN E PETRY (1) (1).xlsx]Ativo 1'!$C$20:$C$24</c:f>
              <c:numCache>
                <c:formatCode>"R$"\ #,##0.00</c:formatCode>
                <c:ptCount val="5"/>
                <c:pt idx="0">
                  <c:v>7823811.5300000003</c:v>
                </c:pt>
                <c:pt idx="1">
                  <c:v>1002512.63</c:v>
                </c:pt>
                <c:pt idx="2">
                  <c:v>1347071.18</c:v>
                </c:pt>
                <c:pt idx="3">
                  <c:v>627163.38</c:v>
                </c:pt>
                <c:pt idx="4">
                  <c:v>525115.41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56-4BA8-98CA-F2EB73C3D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3952976"/>
        <c:axId val="493956304"/>
      </c:barChart>
      <c:catAx>
        <c:axId val="49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pt-BR"/>
          </a:p>
        </c:txPr>
        <c:crossAx val="493956304"/>
        <c:crosses val="autoZero"/>
        <c:auto val="1"/>
        <c:lblAlgn val="ctr"/>
        <c:lblOffset val="100"/>
        <c:noMultiLvlLbl val="0"/>
      </c:catAx>
      <c:valAx>
        <c:axId val="493956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49395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9849946409433E-2"/>
          <c:y val="9.586056644880174E-2"/>
          <c:w val="0.95284030010718113"/>
          <c:h val="0.527814317327981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7E-4FB1-AB95-BC16D38FE99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7E-4FB1-AB95-BC16D38FE99F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7E-4FB1-AB95-BC16D38FE99F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7E-4FB1-AB95-BC16D38FE99F}"/>
              </c:ext>
            </c:extLst>
          </c:dPt>
          <c:dLbls>
            <c:dLbl>
              <c:idx val="1"/>
              <c:layout>
                <c:manualLayout>
                  <c:x val="1.532567049808373E-3"/>
                  <c:y val="2.796174305139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7E-4FB1-AB95-BC16D38FE99F}"/>
                </c:ext>
              </c:extLst>
            </c:dLbl>
            <c:dLbl>
              <c:idx val="3"/>
              <c:layout>
                <c:manualLayout>
                  <c:x val="0"/>
                  <c:y val="2.0971307288547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7E-4FB1-AB95-BC16D38FE9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'[Balanços Mirna  RMA 06 - HOPEN E PETRY (1) (1).xlsx]Passivo 2'!$B$21:$B$24</c:f>
              <c:strCache>
                <c:ptCount val="4"/>
                <c:pt idx="0">
                  <c:v>Fornecedores</c:v>
                </c:pt>
                <c:pt idx="1">
                  <c:v>Parcelamentos e empréstimos LP</c:v>
                </c:pt>
                <c:pt idx="2">
                  <c:v>Obrigações Tributárias</c:v>
                </c:pt>
                <c:pt idx="3">
                  <c:v>Outras obrigações</c:v>
                </c:pt>
              </c:strCache>
            </c:strRef>
          </c:cat>
          <c:val>
            <c:numRef>
              <c:f>'[Balanços Mirna  RMA 06 - HOPEN E PETRY (1) (1).xlsx]Passivo 2'!$C$21:$C$24</c:f>
              <c:numCache>
                <c:formatCode>"R$"\ #,##0.00</c:formatCode>
                <c:ptCount val="4"/>
                <c:pt idx="0">
                  <c:v>6240746.8899999997</c:v>
                </c:pt>
                <c:pt idx="1">
                  <c:v>4818543.7</c:v>
                </c:pt>
                <c:pt idx="2">
                  <c:v>1975598.72</c:v>
                </c:pt>
                <c:pt idx="3">
                  <c:v>607056.88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7E-4FB1-AB95-BC16D38FE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961888"/>
        <c:axId val="337957312"/>
      </c:barChart>
      <c:catAx>
        <c:axId val="33796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337957312"/>
        <c:crosses val="autoZero"/>
        <c:auto val="1"/>
        <c:lblAlgn val="ctr"/>
        <c:lblOffset val="100"/>
        <c:noMultiLvlLbl val="0"/>
      </c:catAx>
      <c:valAx>
        <c:axId val="337957312"/>
        <c:scaling>
          <c:orientation val="minMax"/>
        </c:scaling>
        <c:delete val="1"/>
        <c:axPos val="l"/>
        <c:numFmt formatCode="&quot;R$&quot;\ #,##0.00" sourceLinked="1"/>
        <c:majorTickMark val="none"/>
        <c:minorTickMark val="none"/>
        <c:tickLblPos val="nextTo"/>
        <c:crossAx val="33796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5178" tIns="47589" rIns="95178" bIns="4758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5178" tIns="47589" rIns="95178" bIns="47589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5178" tIns="47589" rIns="95178" bIns="4758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5178" tIns="47589" rIns="95178" bIns="47589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6"/>
          </a:xfrm>
          <a:prstGeom prst="rect">
            <a:avLst/>
          </a:prstGeom>
        </p:spPr>
        <p:txBody>
          <a:bodyPr vert="horz" lIns="95170" tIns="47584" rIns="95170" bIns="475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6"/>
          </a:xfrm>
          <a:prstGeom prst="rect">
            <a:avLst/>
          </a:prstGeom>
        </p:spPr>
        <p:txBody>
          <a:bodyPr vert="horz" lIns="95170" tIns="47584" rIns="95170" bIns="47584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355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70" tIns="47584" rIns="95170" bIns="47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5170" tIns="47584" rIns="95170" bIns="475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5170" tIns="47584" rIns="95170" bIns="475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5170" tIns="47584" rIns="95170" bIns="47584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‹#›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02/07/2021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CDEFAA1-CB8E-4CD8-9B87-75F92CB2518D}"/>
              </a:ext>
            </a:extLst>
          </p:cNvPr>
          <p:cNvSpPr txBox="1">
            <a:spLocks/>
          </p:cNvSpPr>
          <p:nvPr/>
        </p:nvSpPr>
        <p:spPr>
          <a:xfrm>
            <a:off x="-97276" y="3223740"/>
            <a:ext cx="9906000" cy="111771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Autos n</a:t>
            </a:r>
            <a:r>
              <a:rPr lang="pt-BR" sz="12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5000464-60.2019.8.21.0050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Ação: Recuperação Judicial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1ª Vara Judicial da Comarca de Getúlio Vargas-RS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Recuperanda: </a:t>
            </a:r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Hoppen, Hoppen e CIA LTDA (CNPJ nº 90.154.089/0001-33)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Maio, 2021.</a:t>
            </a: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563" y="379481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365760" y="1031962"/>
            <a:ext cx="8869680" cy="5651804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pPr indent="357188" algn="just" fontAlgn="base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dia 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06 de abril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 Administração Judicial realizou nova reunião virtual com a Recuperanda por meio de plataforma eletrônica, de modo a inteirar-se do andamento das suas atividades empresariais. A reunião foi realizada com os sócios-administradores da Recuperanda, o Sr.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Lauri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Jr. e o Sr. Rafael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acompanhados da Sra. Letícia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Gallina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e da Sra. Andressa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Remocri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de Lima, advogadas. Abaixo segue imagem da videoconferência:</a:t>
            </a:r>
          </a:p>
          <a:p>
            <a:pPr lvl="1" algn="just" fontAlgn="base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 </a:t>
            </a:r>
          </a:p>
          <a:p>
            <a:pPr indent="357188" algn="just" fontAlgn="base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Inicialmente, esta Equipe Técnica estendeu questionamentos referentes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à atividade econômica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 Recuperanda, relacionando o questionamento ao cenário atual do mercado e ao eventual aumento na carteira de clientes e contratos. </a:t>
            </a:r>
          </a:p>
          <a:p>
            <a:pPr lvl="1" algn="just" fontAlgn="base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57188" algn="just" fontAlgn="base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Nesse sentido, o Sr.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Lauri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Jr. respondeu o questionamento informando que, historicamente, os meses de janeiro e fevereiro sempre são difíceis para a Recuperanda. Entretanto, ao final do mês de março conseguiram captar um novo cliente estrangeiro e, conforme espera, ao final do mês captará outro cliente estrangeiro.</a:t>
            </a:r>
          </a:p>
          <a:p>
            <a:pPr indent="357188" algn="just" fontAlgn="base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57188" algn="just" fontAlgn="base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tocante ao cenário do mercado atual, o faturamento da Recuperanda durante o mês de março resultou em aproximadamente R$ 500.000,00. Contudo, de acordo com seus representantes, acreditam que irão alcançar o faturamento previsto no Plano de Recuperação Judicial em breve.</a:t>
            </a:r>
          </a:p>
          <a:p>
            <a:pPr indent="357188" algn="just" fontAlgn="base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 fontAlgn="base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relação à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expansão de mercado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o Sr. Lauri Hoppen Jr. reforçou que em razão do fechamento das fronteiras para conter a pandemia do novo coronavírus, a Recuperanda vem tendo dificuldades na prospecção de clientes estrangeiros há 2 anos.</a:t>
            </a:r>
          </a:p>
          <a:p>
            <a:pPr marL="0" lvl="1" indent="357188" algn="just" fontAlgn="base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 fontAlgn="base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Quanto aos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fornecedores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 Recuperanda está procedendo com os pagamentos à vista e já não tem dificuldades em ter acesso a matéria-prima.</a:t>
            </a:r>
          </a:p>
          <a:p>
            <a:pPr marL="0" lvl="1" indent="357188" algn="just" fontAlgn="base">
              <a:lnSpc>
                <a:spcPct val="150000"/>
              </a:lnSpc>
            </a:pPr>
            <a:endParaRPr lang="pt-BR" sz="11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57188" algn="just" fontAlgn="base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relação ao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ativo imobilizado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completou o Sr. Lauri Hoppen Jr. que não houve nenhum investimento nos últimos meses.</a:t>
            </a:r>
          </a:p>
          <a:p>
            <a:pPr indent="357188" algn="just" fontAlgn="base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357188" algn="just" fontAlgn="base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relação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aos tributos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informaram os representantes da Hoppen que estão sendo recolhidos corretamente. Contudo, quanto à dívida antiga, após a aprovação do Plano de Recuperação Judicial irão proceder com o requerimento para seu parcelamento. Em números, a dívida do ICMS encontra-se em aproximadamente R$ 2.000.000,00 e a dívida federal com uma prestação de R$ 90.000,00.</a:t>
            </a:r>
            <a:endParaRPr lang="pt-BR" sz="11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549602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2C154-7588-4DEA-B281-C9C863C5A96C}"/>
              </a:ext>
            </a:extLst>
          </p:cNvPr>
          <p:cNvSpPr/>
          <p:nvPr/>
        </p:nvSpPr>
        <p:spPr>
          <a:xfrm>
            <a:off x="224664" y="1131491"/>
            <a:ext cx="9025398" cy="600164"/>
          </a:xfrm>
          <a:prstGeom prst="rect">
            <a:avLst/>
          </a:prstGeom>
          <a:noFill/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97589" y="1179389"/>
            <a:ext cx="8568134" cy="41283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indent="357188" algn="just" fontAlgn="base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relação às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despesas correntes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como fornecedores,  honorários, água, luz etc., informou o Sr.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Lauri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Jr. o total adimplemento de tais verbas.</a:t>
            </a:r>
          </a:p>
          <a:p>
            <a:pPr indent="357188" algn="just" fontAlgn="base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 fontAlgn="base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que concerne ao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quadro funcional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da Recuperanda, houve somente uma alteração em razão da aposentadoria de uma colaborada ao início do ano de 2021, e que até o presente momento, não a repuseram.</a:t>
            </a: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357188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pic>
        <p:nvPicPr>
          <p:cNvPr id="8" name="Graphic 5" descr="Chat with solid fill">
            <a:extLst>
              <a:ext uri="{FF2B5EF4-FFF2-40B4-BE49-F238E27FC236}">
                <a16:creationId xmlns:a16="http://schemas.microsoft.com/office/drawing/2014/main" id="{E5394A42-954F-4857-9FD1-CCD48AE48F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00" y="4040118"/>
            <a:ext cx="2500423" cy="25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777241"/>
            <a:ext cx="4354333" cy="13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392445" y="2533360"/>
            <a:ext cx="3750014" cy="260481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R$ 10.973.688,85.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Recuperanda é composta por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13 credores da Classe I – Trabalhista, 2 credores 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II – Garantia Real, 48 credores da Classe III – Quirografários e 3 credores da Classe IV – ME/ EPP.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ao lado apresenta o perfil da sua dívida.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*As informações apresentadas nesta página correspondem ao QGC em construção até a data de realização da última AGC, ocorrida em dezembro de 2020.</a:t>
            </a:r>
            <a:endParaRPr lang="en-US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63325"/>
              </p:ext>
            </p:extLst>
          </p:nvPr>
        </p:nvGraphicFramePr>
        <p:xfrm>
          <a:off x="763541" y="1605294"/>
          <a:ext cx="4657835" cy="460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- Perfil dos 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35067" y="2725597"/>
            <a:ext cx="3750014" cy="2096984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se apresenta de forma pulverizada, sendo que a natureza da dívida é, substancialmente, relacionada 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cooperativas e fornecedores de matéria-prima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ao lado é possível visualizar a representatividade dos cinco principais credores deste processo recuperatório.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58D9DB0-C8A5-4F98-A809-113F7A2D9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127662"/>
              </p:ext>
            </p:extLst>
          </p:nvPr>
        </p:nvGraphicFramePr>
        <p:xfrm>
          <a:off x="0" y="1985727"/>
          <a:ext cx="5688419" cy="45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3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17522" y="2696463"/>
            <a:ext cx="4953000" cy="1838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dezembro/20 e março/21 de cada rubrica.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13623"/>
              </p:ext>
            </p:extLst>
          </p:nvPr>
        </p:nvGraphicFramePr>
        <p:xfrm>
          <a:off x="873486" y="2331216"/>
          <a:ext cx="7664116" cy="3114675"/>
        </p:xfrm>
        <a:graphic>
          <a:graphicData uri="http://schemas.openxmlformats.org/drawingml/2006/table">
            <a:tbl>
              <a:tblPr/>
              <a:tblGrid>
                <a:gridCol w="1537950">
                  <a:extLst>
                    <a:ext uri="{9D8B030D-6E8A-4147-A177-3AD203B41FA5}">
                      <a16:colId xmlns:a16="http://schemas.microsoft.com/office/drawing/2014/main" val="2548239185"/>
                    </a:ext>
                  </a:extLst>
                </a:gridCol>
                <a:gridCol w="1162006">
                  <a:extLst>
                    <a:ext uri="{9D8B030D-6E8A-4147-A177-3AD203B41FA5}">
                      <a16:colId xmlns:a16="http://schemas.microsoft.com/office/drawing/2014/main" val="2579060537"/>
                    </a:ext>
                  </a:extLst>
                </a:gridCol>
                <a:gridCol w="551098">
                  <a:extLst>
                    <a:ext uri="{9D8B030D-6E8A-4147-A177-3AD203B41FA5}">
                      <a16:colId xmlns:a16="http://schemas.microsoft.com/office/drawing/2014/main" val="2075142678"/>
                    </a:ext>
                  </a:extLst>
                </a:gridCol>
                <a:gridCol w="529738">
                  <a:extLst>
                    <a:ext uri="{9D8B030D-6E8A-4147-A177-3AD203B41FA5}">
                      <a16:colId xmlns:a16="http://schemas.microsoft.com/office/drawing/2014/main" val="3673405366"/>
                    </a:ext>
                  </a:extLst>
                </a:gridCol>
                <a:gridCol w="1162006">
                  <a:extLst>
                    <a:ext uri="{9D8B030D-6E8A-4147-A177-3AD203B41FA5}">
                      <a16:colId xmlns:a16="http://schemas.microsoft.com/office/drawing/2014/main" val="849683537"/>
                    </a:ext>
                  </a:extLst>
                </a:gridCol>
                <a:gridCol w="1268809">
                  <a:extLst>
                    <a:ext uri="{9D8B030D-6E8A-4147-A177-3AD203B41FA5}">
                      <a16:colId xmlns:a16="http://schemas.microsoft.com/office/drawing/2014/main" val="127739879"/>
                    </a:ext>
                  </a:extLst>
                </a:gridCol>
                <a:gridCol w="1452509">
                  <a:extLst>
                    <a:ext uri="{9D8B030D-6E8A-4147-A177-3AD203B41FA5}">
                      <a16:colId xmlns:a16="http://schemas.microsoft.com/office/drawing/2014/main" val="147004662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1136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8635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3.325.320,39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4.472.510,53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4.448.407,33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4.449.448,99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68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62.297,19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94.782,23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66.561,18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113.389,02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32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627.163,38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535.014,94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573.808,80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577.113,58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604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Tributos a Recuperar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1.022.512,63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2.355.793,25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2.335.277,01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2.334.686,86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479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200.744,01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240.795,54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235.679,14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229.486,14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800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Outras Contas a Receber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65.532,00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6.784%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65.797,00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507,00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952,00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6328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1.347.071,18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1.180.327,57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1.236.574,20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1.193.821,39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82927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2725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8.365.526,94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8.370.556,32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8.382.687,53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8.390.897,74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730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Créditos a Receber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16.600,00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552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Investimentos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3479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7.823.811,53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7.828.840,91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7.840.972,12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7.849.182,33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17408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5056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11.690.847,33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12.843.066,85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12.831.094,86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12.840.346,73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878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710079" y="4061092"/>
            <a:ext cx="8582151" cy="212365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analisarmos as contas patrimoniais da Recuperanda, verifica-se que 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Imobilizados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representam 69% do ativo total da Recuperanda;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 a Recuperar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comentados e relativos ao incentivo das exportações representam 9%,  tendo reduzido 56% ainda não justificado pela Recuperanda se foi compensação ou outra situação. Na sequência tem-se a conta de estoques que importa em 12% do ativo.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análise horizontal é possível verificar que os ativos circulantes em março de 2021, quando comparado com o dezembro de 2020, reduziram em 25%,  pela diminuição das disponibilidades e dos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Tributos a Recuperar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Os ativos não circulantes mantiveram-se constantes, e no total houve uma redução no ativo total de 9%.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163067"/>
              </p:ext>
            </p:extLst>
          </p:nvPr>
        </p:nvGraphicFramePr>
        <p:xfrm>
          <a:off x="866274" y="2057400"/>
          <a:ext cx="7796463" cy="190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29535" y="6037998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dezembro/20 e março/21 de cada rubrica.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61554"/>
              </p:ext>
            </p:extLst>
          </p:nvPr>
        </p:nvGraphicFramePr>
        <p:xfrm>
          <a:off x="800871" y="1945118"/>
          <a:ext cx="7880682" cy="3886200"/>
        </p:xfrm>
        <a:graphic>
          <a:graphicData uri="http://schemas.openxmlformats.org/drawingml/2006/table">
            <a:tbl>
              <a:tblPr/>
              <a:tblGrid>
                <a:gridCol w="1802535">
                  <a:extLst>
                    <a:ext uri="{9D8B030D-6E8A-4147-A177-3AD203B41FA5}">
                      <a16:colId xmlns:a16="http://schemas.microsoft.com/office/drawing/2014/main" val="2248497684"/>
                    </a:ext>
                  </a:extLst>
                </a:gridCol>
                <a:gridCol w="1243750">
                  <a:extLst>
                    <a:ext uri="{9D8B030D-6E8A-4147-A177-3AD203B41FA5}">
                      <a16:colId xmlns:a16="http://schemas.microsoft.com/office/drawing/2014/main" val="2446314130"/>
                    </a:ext>
                  </a:extLst>
                </a:gridCol>
                <a:gridCol w="465053">
                  <a:extLst>
                    <a:ext uri="{9D8B030D-6E8A-4147-A177-3AD203B41FA5}">
                      <a16:colId xmlns:a16="http://schemas.microsoft.com/office/drawing/2014/main" val="2888665451"/>
                    </a:ext>
                  </a:extLst>
                </a:gridCol>
                <a:gridCol w="504709">
                  <a:extLst>
                    <a:ext uri="{9D8B030D-6E8A-4147-A177-3AD203B41FA5}">
                      <a16:colId xmlns:a16="http://schemas.microsoft.com/office/drawing/2014/main" val="309403063"/>
                    </a:ext>
                  </a:extLst>
                </a:gridCol>
                <a:gridCol w="1312246">
                  <a:extLst>
                    <a:ext uri="{9D8B030D-6E8A-4147-A177-3AD203B41FA5}">
                      <a16:colId xmlns:a16="http://schemas.microsoft.com/office/drawing/2014/main" val="379021685"/>
                    </a:ext>
                  </a:extLst>
                </a:gridCol>
                <a:gridCol w="1225723">
                  <a:extLst>
                    <a:ext uri="{9D8B030D-6E8A-4147-A177-3AD203B41FA5}">
                      <a16:colId xmlns:a16="http://schemas.microsoft.com/office/drawing/2014/main" val="3907070661"/>
                    </a:ext>
                  </a:extLst>
                </a:gridCol>
                <a:gridCol w="1326666">
                  <a:extLst>
                    <a:ext uri="{9D8B030D-6E8A-4147-A177-3AD203B41FA5}">
                      <a16:colId xmlns:a16="http://schemas.microsoft.com/office/drawing/2014/main" val="346353434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9523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9.795.910,55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9.674.704,85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9.772.551,25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9.618.111,94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816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6.240.746,89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6.133.416,70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6.088.043,55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5.992.833,82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3242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273.734,93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272.685,59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281.704,76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287.615,81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255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1.975.598,72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1.962.676,17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1.968.314,98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1.964.020,04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0557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518.056,76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520.556,76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538.306,76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546.306,76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021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Parcelamentos Curto Prazo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180.216,37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177.812,75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204.624,32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220.278,63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527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Outras obrigações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607.556,88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607.556,88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691.556,88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607.056,88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27261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60826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4.818.543,70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4.806.484,23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4.809.102,43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4.822.877,52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527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8686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Parcelamentos Longo Prazo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4.258.143,70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4.246.084,23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4.248.702,43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4.262.477,52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33757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6011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-2.923.606,92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-1.638.122,23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-1.750.648,78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-1.600.642,73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18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Capital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1413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Ajustes de Avaliação Patrimonial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719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Lucros (Prejuízos) Acumulados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-8.486.871,85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-7.157.146,05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-7.157.146,05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-7.260.310,19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469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Resultado do Período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-96.402,53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-140.643,64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-253.170,19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99157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2259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11.690.847,33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12.843.066,85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12.831.004,90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12.840.346,73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748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710078" y="3721778"/>
            <a:ext cx="8386297" cy="285873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passivo total é de R$ 14.614.454, 25, deste valor, verifica-se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a maior obrigação está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com fornecedores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matéria-prima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representando aproximadamente 43% do passivo total;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Obrigações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Tributárias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Parcelamentos Longo Prazo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registradas no passivo não circulante no montante de R$ 4.818,543,70, representam 33% do total das obrigações com terceiros;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da Recuperanda aumentou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2%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analisado quando comparado com dezembro de 2020, relacionado com aumento  do montante do saldo de fornecedores (4%);  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a descoberto da Recuperanda aumentou em 83% devido a um ajuste de exercícios anteriores ainda não justificado pela Recuperanda. (será abordado no próximo Relatório de Atividades)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92777"/>
              </p:ext>
            </p:extLst>
          </p:nvPr>
        </p:nvGraphicFramePr>
        <p:xfrm>
          <a:off x="809626" y="1925054"/>
          <a:ext cx="8286750" cy="181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526281" y="1142376"/>
            <a:ext cx="3799839" cy="54743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 3</a:t>
            </a:r>
            <a:endParaRPr lang="en-US" sz="10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</a:t>
            </a: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Estágio Processual............................................................. 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1.3. Cronograma Processual................................................... 6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 Recuperanda........................................</a:t>
            </a:r>
            <a:r>
              <a:rPr lang="en-US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Histórico..............................................................................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2.2. Informações Gerais...........................................................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10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2.3. Reunião com a Administração........................................ 11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Créditos...................................................................................... 13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15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Econômico-Financeira............................................... 16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17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Passivo.................................................................................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19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4.3. Demonstração dos Resultados........................................ 21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Adicionais............................................................ 23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Registro Fotográfico.................................................................. 25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29662" y="1378944"/>
            <a:ext cx="8122919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do primeiro trimestre de 2021: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9662" y="5790108"/>
            <a:ext cx="86094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a Receita Líquida de Vendas.</a:t>
            </a:r>
            <a:endParaRPr lang="pt-BR" sz="105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16309"/>
              </p:ext>
            </p:extLst>
          </p:nvPr>
        </p:nvGraphicFramePr>
        <p:xfrm>
          <a:off x="1318622" y="1988933"/>
          <a:ext cx="7268755" cy="3533775"/>
        </p:xfrm>
        <a:graphic>
          <a:graphicData uri="http://schemas.openxmlformats.org/drawingml/2006/table">
            <a:tbl>
              <a:tblPr/>
              <a:tblGrid>
                <a:gridCol w="2238375">
                  <a:extLst>
                    <a:ext uri="{9D8B030D-6E8A-4147-A177-3AD203B41FA5}">
                      <a16:colId xmlns:a16="http://schemas.microsoft.com/office/drawing/2014/main" val="3288077060"/>
                    </a:ext>
                  </a:extLst>
                </a:gridCol>
                <a:gridCol w="1039540">
                  <a:extLst>
                    <a:ext uri="{9D8B030D-6E8A-4147-A177-3AD203B41FA5}">
                      <a16:colId xmlns:a16="http://schemas.microsoft.com/office/drawing/2014/main" val="1511628645"/>
                    </a:ext>
                  </a:extLst>
                </a:gridCol>
                <a:gridCol w="370812">
                  <a:extLst>
                    <a:ext uri="{9D8B030D-6E8A-4147-A177-3AD203B41FA5}">
                      <a16:colId xmlns:a16="http://schemas.microsoft.com/office/drawing/2014/main" val="2155693982"/>
                    </a:ext>
                  </a:extLst>
                </a:gridCol>
                <a:gridCol w="785994">
                  <a:extLst>
                    <a:ext uri="{9D8B030D-6E8A-4147-A177-3AD203B41FA5}">
                      <a16:colId xmlns:a16="http://schemas.microsoft.com/office/drawing/2014/main" val="778269910"/>
                    </a:ext>
                  </a:extLst>
                </a:gridCol>
                <a:gridCol w="370812">
                  <a:extLst>
                    <a:ext uri="{9D8B030D-6E8A-4147-A177-3AD203B41FA5}">
                      <a16:colId xmlns:a16="http://schemas.microsoft.com/office/drawing/2014/main" val="1863082254"/>
                    </a:ext>
                  </a:extLst>
                </a:gridCol>
                <a:gridCol w="903259">
                  <a:extLst>
                    <a:ext uri="{9D8B030D-6E8A-4147-A177-3AD203B41FA5}">
                      <a16:colId xmlns:a16="http://schemas.microsoft.com/office/drawing/2014/main" val="43336572"/>
                    </a:ext>
                  </a:extLst>
                </a:gridCol>
                <a:gridCol w="408844">
                  <a:extLst>
                    <a:ext uri="{9D8B030D-6E8A-4147-A177-3AD203B41FA5}">
                      <a16:colId xmlns:a16="http://schemas.microsoft.com/office/drawing/2014/main" val="1020711254"/>
                    </a:ext>
                  </a:extLst>
                </a:gridCol>
                <a:gridCol w="785994">
                  <a:extLst>
                    <a:ext uri="{9D8B030D-6E8A-4147-A177-3AD203B41FA5}">
                      <a16:colId xmlns:a16="http://schemas.microsoft.com/office/drawing/2014/main" val="3953327893"/>
                    </a:ext>
                  </a:extLst>
                </a:gridCol>
                <a:gridCol w="365125">
                  <a:extLst>
                    <a:ext uri="{9D8B030D-6E8A-4147-A177-3AD203B41FA5}">
                      <a16:colId xmlns:a16="http://schemas.microsoft.com/office/drawing/2014/main" val="302182055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1º Trimestre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28/02/2021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31/01/2021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7184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2216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BRUTA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1.152.041,66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419.275,51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512.045,36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220.720,79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884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814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Deduções da Receita Bruta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-28.584,94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-16.000,44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-2.262,60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-10.321,90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611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1416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LÍQUIDA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1.123.456,72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403.275,07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509.782,76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210.398,89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6473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964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Custo dos Produtos Vendidos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-969.906,51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-287.268,86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-394.325,31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-288.312,34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185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1158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153.550,21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116.006,21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115.457,45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-77.913,45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539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2686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Gerais e Administrativas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-204.086,16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-71.404,57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-63.686,00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-68.995,59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896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Outras Receitas/ Despesas Operacionais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65.000,00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65.000,00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3568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-5.313,52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-360,73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-4.779,45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-173,34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694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824,12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433,54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390,38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644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4257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OU PREJUÍZO DO EXERCÍCIO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9.974,65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44.241,11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112.425,54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-146.692,00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631701" y="1632777"/>
            <a:ext cx="4627488" cy="336656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marL="171450" indent="-171450" algn="just" defTabSz="2376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 média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do ano de 2020 foi de R$ 468.500,00, já a média de receita no primeiro trimestre de 2021 importou em  R$ 384.000,00,  ou seja, 18% menor do que no ano anterior. Entretanto,  historicamente os resultados são inferiores no primeiro trimestre devido a sazonalidade do negócio;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se refere às despesas apresentadas pela Empresa, destaca-se o valor desembolsado com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Administrativas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que no período analisado representou 16% da Receita Líquida, percentual elevado se considerado a margem bruta gerada pela Recuperanda;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analisado, a Recuperanda apurou um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lucro contábil acumulado de R$  9.974,65.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Compounding Growth Histogram">
                <a:extLst>
                  <a:ext uri="{FF2B5EF4-FFF2-40B4-BE49-F238E27FC236}">
                    <a16:creationId xmlns:a16="http://schemas.microsoft.com/office/drawing/2014/main" id="{89539409-FFD6-41D8-A0CB-CF847D724B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1985028"/>
                  </p:ext>
                </p:extLst>
              </p:nvPr>
            </p:nvGraphicFramePr>
            <p:xfrm>
              <a:off x="5259189" y="2112856"/>
              <a:ext cx="3007119" cy="339699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007119" cy="3396990"/>
                    </a:xfrm>
                    <a:prstGeom prst="rect">
                      <a:avLst/>
                    </a:prstGeom>
                  </am3d:spPr>
                  <am3d:camera>
                    <am3d:pos x="0" y="0" z="6243491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47826" d="1000000"/>
                    <am3d:preTrans dx="0" dy="-29793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23608" ay="-2452288" az="80905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402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Compounding Growth Histogram">
                <a:extLst>
                  <a:ext uri="{FF2B5EF4-FFF2-40B4-BE49-F238E27FC236}">
                    <a16:creationId xmlns:a16="http://schemas.microsoft.com/office/drawing/2014/main" id="{89539409-FFD6-41D8-A0CB-CF847D724B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9189" y="2112856"/>
                <a:ext cx="3007119" cy="33969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Cumprimento</a:t>
            </a:r>
            <a:r>
              <a:rPr lang="en-US"/>
              <a:t> das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451655" y="2056756"/>
            <a:ext cx="4834203" cy="361951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Recuperanda e dos trâmites processuais, um dos papeis da equipe de Administração Judicial é o de fiscalizar as atividades empresariais, especialmente no que tange ao cumprimento das obrigações que lhe são impostas pela Lei 11.101/05.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Conforme informado pelos representantes da Recuperanda e ratificado através dos registros fotográficos encaminhados por estes, verifica-se que as atividades da Empresa estão sendo desempenhadas normalmente.</a:t>
            </a:r>
          </a:p>
          <a:p>
            <a:pPr algn="just" defTabSz="237668">
              <a:lnSpc>
                <a:spcPct val="150000"/>
              </a:lnSpc>
            </a:pPr>
            <a:endParaRPr lang="pt-BR" sz="110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  	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em análise, não foram constatadas condutas passíveis de enquadramento nas hipóteses descritas nos incisos do art. 64, da LRF, nem foi apurada a distribuição de lucros ou dividendos a sócios ou acionistas, vedada por força do art. 6-A, da LRF.</a:t>
            </a:r>
            <a:endParaRPr lang="pt-BR" sz="1100" b="1" dirty="0">
              <a:solidFill>
                <a:srgbClr val="FF0000"/>
              </a:solidFill>
              <a:latin typeface="Arial"/>
              <a:ea typeface="Cambria" panose="02040503050406030204" pitchFamily="18" charset="0"/>
              <a:cs typeface="Arial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984375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6. REGISTRO FOTOGRÁFICO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5048747" y="2609700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Registro Fotográfico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 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285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415280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5845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 PRONTA ENTREGA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2902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13" y="1404938"/>
            <a:ext cx="4313237" cy="26035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estocagem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4938"/>
            <a:ext cx="4329113" cy="26035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PÁTIO</a:t>
            </a: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878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321" y="1518165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TRANSPORTE 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68553" y="1470005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PRODUÇÃO/ ESTOCAGEM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7" b="22827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r="20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959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7300877" y="841205"/>
            <a:ext cx="2515194" cy="69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89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508784" y="825760"/>
            <a:ext cx="6888431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3161587" y="3038767"/>
            <a:ext cx="1810893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2071691" y="5258120"/>
            <a:ext cx="1714484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47" y="3915158"/>
            <a:ext cx="1288891" cy="1288891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587" y="1737227"/>
            <a:ext cx="1288891" cy="1288315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4504395" y="5258120"/>
            <a:ext cx="139319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5393C9B-302B-4FBA-B6A8-DF3FE650C086}"/>
              </a:ext>
            </a:extLst>
          </p:cNvPr>
          <p:cNvSpPr/>
          <p:nvPr/>
        </p:nvSpPr>
        <p:spPr>
          <a:xfrm>
            <a:off x="6529183" y="5259771"/>
            <a:ext cx="1586328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Mirna Ruaro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64137</a:t>
            </a:r>
          </a:p>
        </p:txBody>
      </p:sp>
      <p:pic>
        <p:nvPicPr>
          <p:cNvPr id="18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258D1909-6406-45E9-B173-D97E80FD1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33" y="3913508"/>
            <a:ext cx="1331387" cy="1331387"/>
          </a:xfrm>
          <a:prstGeom prst="ellipse">
            <a:avLst/>
          </a:prstGeom>
        </p:spPr>
      </p:pic>
      <p:pic>
        <p:nvPicPr>
          <p:cNvPr id="20" name="Picture 1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32099D5-0EB4-4A4D-A14D-B76D6ABA3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431" y="3931126"/>
            <a:ext cx="1288891" cy="1326994"/>
          </a:xfrm>
          <a:prstGeom prst="ellipse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C0F76E-7933-4377-8F50-EA94711E69E7}"/>
              </a:ext>
            </a:extLst>
          </p:cNvPr>
          <p:cNvSpPr/>
          <p:nvPr/>
        </p:nvSpPr>
        <p:spPr>
          <a:xfrm>
            <a:off x="5162164" y="3039254"/>
            <a:ext cx="2310977" cy="82740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algn="ctr" defTabSz="15689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Matheus Martins Costa Mombach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Advogado corresponsável</a:t>
            </a:r>
          </a:p>
          <a:p>
            <a:pPr algn="ctr" defTabSz="15689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105.658</a:t>
            </a:r>
          </a:p>
        </p:txBody>
      </p:sp>
      <p:pic>
        <p:nvPicPr>
          <p:cNvPr id="19" name="Imagem 26">
            <a:extLst>
              <a:ext uri="{FF2B5EF4-FFF2-40B4-BE49-F238E27FC236}">
                <a16:creationId xmlns:a16="http://schemas.microsoft.com/office/drawing/2014/main" id="{49C95DF2-BD99-42E5-84BB-692F9B23B3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73206" y="1748712"/>
            <a:ext cx="1288891" cy="12888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10432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>
            <a:extLst>
              <a:ext uri="{FF2B5EF4-FFF2-40B4-BE49-F238E27FC236}">
                <a16:creationId xmlns:a16="http://schemas.microsoft.com/office/drawing/2014/main" id="{A0B156B0-275C-48D6-BE96-49C712984F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33" y="2439281"/>
            <a:ext cx="4085935" cy="154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01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1.1 </a:t>
            </a:r>
            <a:r>
              <a:rPr lang="en-US" err="1"/>
              <a:t>Considerações</a:t>
            </a:r>
            <a:r>
              <a:rPr lang="en-US"/>
              <a:t>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5040000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primeiro lugar, cumpre referir as premissas que embasaram este relatório, bem como destacar alguns pontos que esta Equipe julga pertinentes para uma melhor compreensão do trabalho desenvolvido.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esta Equipe chegar às conclusões apresentadas no presente relatório, entre outros aspectos: (i) foram tomadas como boas e válidas as informações contidas nas demonstrações contábeis da Hoppen, Petry Cia LTDA, as quais foram fornecidas por seus administradores; e (ii) foram conduzidas discussões com membros integrantes da administração da Hoppen Petry Cia LTDA e as operações da referida sociedade empresária.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participou da elaboração deste relatório tem qualquer interesse financeiro nas Recuperanda ou qualquer relação com quaisquer das partes envolvidas, o que caracteriza a independência desta Equipe em relação ao presente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administração da Hoppen Petry Cia LTDA e seus sócios não impuseram qualquer restrição para que esta Equipe pudesse: (i) obter todas as informações solicitadas para produzir este relatório; e (ii) chegar de forma independente às conclusões aqui contidas.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contidas têm a finalidade de prestar informações a todos os interessados no presente processo, observando o fato de que qualquer leitor deste relatório deve estar ciente das condições que nortearam este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neste relatório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 expressos em reais (R$).</a:t>
            </a: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394623" y="2376439"/>
            <a:ext cx="9232" cy="1462500"/>
          </a:xfrm>
          <a:prstGeom prst="line">
            <a:avLst/>
          </a:prstGeom>
          <a:ln>
            <a:solidFill>
              <a:srgbClr val="8AC843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419830" y="2363995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903875" y="2359337"/>
            <a:ext cx="0" cy="1601476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918213" y="2363995"/>
            <a:ext cx="11916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 1º, da LRF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  <a:stCxn id="357" idx="0"/>
          </p:cNvCxnSpPr>
          <p:nvPr/>
        </p:nvCxnSpPr>
        <p:spPr>
          <a:xfrm flipH="1" flipV="1">
            <a:off x="4416857" y="2364229"/>
            <a:ext cx="2868" cy="1472580"/>
          </a:xfrm>
          <a:prstGeom prst="line">
            <a:avLst/>
          </a:prstGeom>
          <a:ln>
            <a:solidFill>
              <a:schemeClr val="accent2"/>
            </a:solidFill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431316" y="2363995"/>
            <a:ext cx="14297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2160093" y="4091628"/>
            <a:ext cx="0" cy="1462500"/>
          </a:xfrm>
          <a:prstGeom prst="line">
            <a:avLst/>
          </a:prstGeom>
          <a:ln>
            <a:solidFill>
              <a:srgbClr val="8AC843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2169331" y="4948286"/>
            <a:ext cx="125622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648872" y="4068802"/>
            <a:ext cx="7224" cy="1514697"/>
          </a:xfrm>
          <a:prstGeom prst="line">
            <a:avLst/>
          </a:prstGeom>
          <a:ln>
            <a:solidFill>
              <a:srgbClr val="88C641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665336" y="4948286"/>
            <a:ext cx="1276021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616808" y="4178475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588045" y="3580386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5175446" y="4103922"/>
            <a:ext cx="1" cy="1487449"/>
          </a:xfrm>
          <a:prstGeom prst="line">
            <a:avLst/>
          </a:prstGeom>
          <a:ln w="2540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5190848" y="5117563"/>
            <a:ext cx="1004563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100" b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66" name="Oval 33">
            <a:extLst>
              <a:ext uri="{FF2B5EF4-FFF2-40B4-BE49-F238E27FC236}">
                <a16:creationId xmlns:a16="http://schemas.microsoft.com/office/drawing/2014/main" id="{7A49F761-0C0D-427D-8EA1-D2237F9F188D}"/>
              </a:ext>
            </a:extLst>
          </p:cNvPr>
          <p:cNvSpPr/>
          <p:nvPr/>
        </p:nvSpPr>
        <p:spPr>
          <a:xfrm>
            <a:off x="5762937" y="3841932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Oval 33">
            <a:extLst>
              <a:ext uri="{FF2B5EF4-FFF2-40B4-BE49-F238E27FC236}">
                <a16:creationId xmlns:a16="http://schemas.microsoft.com/office/drawing/2014/main" id="{ABC9E396-BDDB-4518-98EA-D6AF8FCF9896}"/>
              </a:ext>
            </a:extLst>
          </p:cNvPr>
          <p:cNvSpPr/>
          <p:nvPr/>
        </p:nvSpPr>
        <p:spPr>
          <a:xfrm>
            <a:off x="6532692" y="3836148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Oval 33">
            <a:extLst>
              <a:ext uri="{FF2B5EF4-FFF2-40B4-BE49-F238E27FC236}">
                <a16:creationId xmlns:a16="http://schemas.microsoft.com/office/drawing/2014/main" id="{46E2CFFC-0B88-4995-9BB2-792AA4BA1574}"/>
              </a:ext>
            </a:extLst>
          </p:cNvPr>
          <p:cNvSpPr/>
          <p:nvPr/>
        </p:nvSpPr>
        <p:spPr>
          <a:xfrm>
            <a:off x="7301233" y="3830910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</p:cNvCxnSpPr>
          <p:nvPr/>
        </p:nvCxnSpPr>
        <p:spPr>
          <a:xfrm rot="5400000">
            <a:off x="6749384" y="3122749"/>
            <a:ext cx="1424514" cy="22993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911244" y="2363995"/>
            <a:ext cx="1282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 -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art. 56 LRF</a:t>
            </a:r>
          </a:p>
          <a:p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100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prosseguimento</a:t>
            </a:r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ocorrerá</a:t>
            </a:r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em 11/06/2021)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676526" y="5117563"/>
            <a:ext cx="12137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487146" y="2363995"/>
            <a:ext cx="1445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681600" y="4111948"/>
            <a:ext cx="0" cy="1479423"/>
          </a:xfrm>
          <a:prstGeom prst="line">
            <a:avLst/>
          </a:prstGeom>
          <a:ln w="25400">
            <a:solidFill>
              <a:srgbClr val="A7A7A7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</p:cNvCxnSpPr>
          <p:nvPr/>
        </p:nvCxnSpPr>
        <p:spPr>
          <a:xfrm flipV="1">
            <a:off x="5900889" y="2420267"/>
            <a:ext cx="0" cy="144194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420579" y="4193864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Oval 15">
            <a:extLst>
              <a:ext uri="{FF2B5EF4-FFF2-40B4-BE49-F238E27FC236}">
                <a16:creationId xmlns:a16="http://schemas.microsoft.com/office/drawing/2014/main" id="{D3CC5E86-03E0-431D-9105-D14AA69D2EB9}"/>
              </a:ext>
            </a:extLst>
          </p:cNvPr>
          <p:cNvSpPr/>
          <p:nvPr/>
        </p:nvSpPr>
        <p:spPr>
          <a:xfrm>
            <a:off x="685875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Oval 16">
            <a:extLst>
              <a:ext uri="{FF2B5EF4-FFF2-40B4-BE49-F238E27FC236}">
                <a16:creationId xmlns:a16="http://schemas.microsoft.com/office/drawing/2014/main" id="{8A026150-43C4-4C3D-ABD2-DC4FA533A88C}"/>
              </a:ext>
            </a:extLst>
          </p:cNvPr>
          <p:cNvSpPr/>
          <p:nvPr/>
        </p:nvSpPr>
        <p:spPr>
          <a:xfrm>
            <a:off x="705923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6106910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6307399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Oval 15">
            <a:extLst>
              <a:ext uri="{FF2B5EF4-FFF2-40B4-BE49-F238E27FC236}">
                <a16:creationId xmlns:a16="http://schemas.microsoft.com/office/drawing/2014/main" id="{48B12D9A-31B6-4105-ADD9-73571C0610A5}"/>
              </a:ext>
            </a:extLst>
          </p:cNvPr>
          <p:cNvSpPr/>
          <p:nvPr/>
        </p:nvSpPr>
        <p:spPr>
          <a:xfrm>
            <a:off x="765123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Oval 16">
            <a:extLst>
              <a:ext uri="{FF2B5EF4-FFF2-40B4-BE49-F238E27FC236}">
                <a16:creationId xmlns:a16="http://schemas.microsoft.com/office/drawing/2014/main" id="{E93C3859-A9A4-477F-A35C-196E63CAFA9C}"/>
              </a:ext>
            </a:extLst>
          </p:cNvPr>
          <p:cNvSpPr/>
          <p:nvPr/>
        </p:nvSpPr>
        <p:spPr>
          <a:xfrm>
            <a:off x="785171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TextBox 19">
            <a:extLst>
              <a:ext uri="{FF2B5EF4-FFF2-40B4-BE49-F238E27FC236}">
                <a16:creationId xmlns:a16="http://schemas.microsoft.com/office/drawing/2014/main" id="{0FC3E8D3-6064-40CA-BF91-EE92CB040D12}"/>
              </a:ext>
            </a:extLst>
          </p:cNvPr>
          <p:cNvSpPr txBox="1"/>
          <p:nvPr/>
        </p:nvSpPr>
        <p:spPr>
          <a:xfrm>
            <a:off x="4669581" y="3580386"/>
            <a:ext cx="1036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29/07/2020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TextBox 19">
            <a:extLst>
              <a:ext uri="{FF2B5EF4-FFF2-40B4-BE49-F238E27FC236}">
                <a16:creationId xmlns:a16="http://schemas.microsoft.com/office/drawing/2014/main" id="{61659D55-DFD6-4BD6-ACFD-27CC9910FEE7}"/>
              </a:ext>
            </a:extLst>
          </p:cNvPr>
          <p:cNvSpPr txBox="1"/>
          <p:nvPr/>
        </p:nvSpPr>
        <p:spPr>
          <a:xfrm>
            <a:off x="5412825" y="4193864"/>
            <a:ext cx="1004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18/03/2021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6104108" y="3580386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783882" y="3726871"/>
            <a:ext cx="7650041" cy="447182"/>
            <a:chOff x="940256" y="3599562"/>
            <a:chExt cx="9463719" cy="550375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9" name="Oval 2">
              <a:extLst>
                <a:ext uri="{FF2B5EF4-FFF2-40B4-BE49-F238E27FC236}">
                  <a16:creationId xmlns:a16="http://schemas.microsoft.com/office/drawing/2014/main" id="{BE7F8465-D905-4B99-A95E-50755D582B8F}"/>
                </a:ext>
              </a:extLst>
            </p:cNvPr>
            <p:cNvSpPr/>
            <p:nvPr/>
          </p:nvSpPr>
          <p:spPr>
            <a:xfrm>
              <a:off x="940256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Oval 4">
              <a:extLst>
                <a:ext uri="{FF2B5EF4-FFF2-40B4-BE49-F238E27FC236}">
                  <a16:creationId xmlns:a16="http://schemas.microsoft.com/office/drawing/2014/main" id="{318FB5A7-D604-4755-9B48-F815B08ECCEA}"/>
                </a:ext>
              </a:extLst>
            </p:cNvPr>
            <p:cNvSpPr/>
            <p:nvPr/>
          </p:nvSpPr>
          <p:spPr>
            <a:xfrm>
              <a:off x="1228237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72ED4BA9-03E0-4F52-B1F1-3373D83D2C63}"/>
                </a:ext>
              </a:extLst>
            </p:cNvPr>
            <p:cNvSpPr/>
            <p:nvPr/>
          </p:nvSpPr>
          <p:spPr>
            <a:xfrm>
              <a:off x="5663897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9699146" y="3599562"/>
              <a:ext cx="704829" cy="550375"/>
              <a:chOff x="5605214" y="4422832"/>
              <a:chExt cx="704828" cy="550376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5605214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solidFill>
                  <a:srgbClr val="A7A7A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accent3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5627197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solidFill>
                  <a:srgbClr val="A7A7A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accent3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3" name="Oval 29">
              <a:extLst>
                <a:ext uri="{FF2B5EF4-FFF2-40B4-BE49-F238E27FC236}">
                  <a16:creationId xmlns:a16="http://schemas.microsoft.com/office/drawing/2014/main" id="{3559FD64-85AC-4D46-82D1-90D156264D78}"/>
                </a:ext>
              </a:extLst>
            </p:cNvPr>
            <p:cNvSpPr/>
            <p:nvPr/>
          </p:nvSpPr>
          <p:spPr>
            <a:xfrm>
              <a:off x="1516218" y="3734339"/>
              <a:ext cx="368425" cy="368423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4306677" y="3741869"/>
              <a:ext cx="368425" cy="3684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Oval 33">
              <a:extLst>
                <a:ext uri="{FF2B5EF4-FFF2-40B4-BE49-F238E27FC236}">
                  <a16:creationId xmlns:a16="http://schemas.microsoft.com/office/drawing/2014/main" id="{2B8CB685-DCB8-48EF-9E4D-68B79C242462}"/>
                </a:ext>
              </a:extLst>
            </p:cNvPr>
            <p:cNvSpPr/>
            <p:nvPr/>
          </p:nvSpPr>
          <p:spPr>
            <a:xfrm>
              <a:off x="5253875" y="3734867"/>
              <a:ext cx="368425" cy="3684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accent3"/>
                </a:solidFill>
                <a:highlight>
                  <a:srgbClr val="FF9933"/>
                </a:highlight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45EA0230-847D-4651-90C7-733E133BBBDF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5036296" y="3847360"/>
            <a:ext cx="297818" cy="299346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33">
            <a:extLst>
              <a:ext uri="{FF2B5EF4-FFF2-40B4-BE49-F238E27FC236}">
                <a16:creationId xmlns:a16="http://schemas.microsoft.com/office/drawing/2014/main" id="{B922056A-1E76-4A8A-9205-55C828226048}"/>
              </a:ext>
            </a:extLst>
          </p:cNvPr>
          <p:cNvSpPr/>
          <p:nvPr/>
        </p:nvSpPr>
        <p:spPr>
          <a:xfrm>
            <a:off x="5036177" y="3842229"/>
            <a:ext cx="297818" cy="2993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accent3"/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33">
            <a:extLst>
              <a:ext uri="{FF2B5EF4-FFF2-40B4-BE49-F238E27FC236}">
                <a16:creationId xmlns:a16="http://schemas.microsoft.com/office/drawing/2014/main" id="{930AAAFC-F5AE-46DF-A1F9-BE857A8C620E}"/>
              </a:ext>
            </a:extLst>
          </p:cNvPr>
          <p:cNvSpPr/>
          <p:nvPr/>
        </p:nvSpPr>
        <p:spPr>
          <a:xfrm>
            <a:off x="5762335" y="3843604"/>
            <a:ext cx="297818" cy="2993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3">
            <a:extLst>
              <a:ext uri="{FF2B5EF4-FFF2-40B4-BE49-F238E27FC236}">
                <a16:creationId xmlns:a16="http://schemas.microsoft.com/office/drawing/2014/main" id="{073B3278-F9FB-425A-A276-5D54DE88CA04}"/>
              </a:ext>
            </a:extLst>
          </p:cNvPr>
          <p:cNvSpPr/>
          <p:nvPr/>
        </p:nvSpPr>
        <p:spPr>
          <a:xfrm>
            <a:off x="6531176" y="3834642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33">
            <a:extLst>
              <a:ext uri="{FF2B5EF4-FFF2-40B4-BE49-F238E27FC236}">
                <a16:creationId xmlns:a16="http://schemas.microsoft.com/office/drawing/2014/main" id="{E2408466-2C82-4ADD-8B4C-04D95D7FF97F}"/>
              </a:ext>
            </a:extLst>
          </p:cNvPr>
          <p:cNvSpPr/>
          <p:nvPr/>
        </p:nvSpPr>
        <p:spPr>
          <a:xfrm>
            <a:off x="7300064" y="3828125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19">
            <a:extLst>
              <a:ext uri="{FF2B5EF4-FFF2-40B4-BE49-F238E27FC236}">
                <a16:creationId xmlns:a16="http://schemas.microsoft.com/office/drawing/2014/main" id="{237D0189-DA40-4676-9402-AD13DC19EE2D}"/>
              </a:ext>
            </a:extLst>
          </p:cNvPr>
          <p:cNvSpPr txBox="1"/>
          <p:nvPr/>
        </p:nvSpPr>
        <p:spPr>
          <a:xfrm>
            <a:off x="3120775" y="3580386"/>
            <a:ext cx="1036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19/03/2020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3A1589FB-3DC1-4D8D-B88F-800955C19BCE}"/>
              </a:ext>
            </a:extLst>
          </p:cNvPr>
          <p:cNvSpPr txBox="1"/>
          <p:nvPr/>
        </p:nvSpPr>
        <p:spPr>
          <a:xfrm>
            <a:off x="3893828" y="4193864"/>
            <a:ext cx="1036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29/06/2020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5EC8C943-FE44-4D3C-89D0-F3D6E252825D}"/>
              </a:ext>
            </a:extLst>
          </p:cNvPr>
          <p:cNvSpPr txBox="1"/>
          <p:nvPr/>
        </p:nvSpPr>
        <p:spPr>
          <a:xfrm>
            <a:off x="6930210" y="4193864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F2F5D97-BC65-416C-A4D1-EF3E2A8E3252}"/>
              </a:ext>
            </a:extLst>
          </p:cNvPr>
          <p:cNvCxnSpPr>
            <a:cxnSpLocks/>
          </p:cNvCxnSpPr>
          <p:nvPr/>
        </p:nvCxnSpPr>
        <p:spPr>
          <a:xfrm>
            <a:off x="5489025" y="2237704"/>
            <a:ext cx="0" cy="1753364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6AFF60A-9F44-4D59-881C-FB57053888F2}"/>
              </a:ext>
            </a:extLst>
          </p:cNvPr>
          <p:cNvCxnSpPr>
            <a:cxnSpLocks/>
          </p:cNvCxnSpPr>
          <p:nvPr/>
        </p:nvCxnSpPr>
        <p:spPr>
          <a:xfrm>
            <a:off x="3416259" y="2253821"/>
            <a:ext cx="0" cy="1709330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41959" y="2211453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5090466"/>
            <a:ext cx="163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F0D65E2-50B1-489C-A6CC-B5C0B70F72C3}"/>
              </a:ext>
            </a:extLst>
          </p:cNvPr>
          <p:cNvSpPr txBox="1"/>
          <p:nvPr/>
        </p:nvSpPr>
        <p:spPr>
          <a:xfrm>
            <a:off x="597285" y="4183524"/>
            <a:ext cx="160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Oval 33">
            <a:extLst>
              <a:ext uri="{FF2B5EF4-FFF2-40B4-BE49-F238E27FC236}">
                <a16:creationId xmlns:a16="http://schemas.microsoft.com/office/drawing/2014/main" id="{F75F967D-0174-43CB-B340-E99F9CB8BEC7}"/>
              </a:ext>
            </a:extLst>
          </p:cNvPr>
          <p:cNvSpPr/>
          <p:nvPr/>
        </p:nvSpPr>
        <p:spPr>
          <a:xfrm>
            <a:off x="7441653" y="3819690"/>
            <a:ext cx="297817" cy="299345"/>
          </a:xfrm>
          <a:prstGeom prst="ellipse">
            <a:avLst/>
          </a:prstGeom>
          <a:solidFill>
            <a:srgbClr val="377023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8062345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603764" y="2211453"/>
            <a:ext cx="854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6" name="Oval 33">
            <a:extLst>
              <a:ext uri="{FF2B5EF4-FFF2-40B4-BE49-F238E27FC236}">
                <a16:creationId xmlns:a16="http://schemas.microsoft.com/office/drawing/2014/main" id="{2C4A654F-F0F7-4F6B-BE02-C5635C2083A5}"/>
              </a:ext>
            </a:extLst>
          </p:cNvPr>
          <p:cNvSpPr/>
          <p:nvPr/>
        </p:nvSpPr>
        <p:spPr>
          <a:xfrm>
            <a:off x="5340116" y="3834324"/>
            <a:ext cx="297817" cy="299345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3520" y="2211453"/>
            <a:ext cx="1439639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§2º, LRF)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EB1AA5B-DFE4-463E-9495-ED8A49410832}"/>
              </a:ext>
            </a:extLst>
          </p:cNvPr>
          <p:cNvCxnSpPr>
            <a:cxnSpLocks/>
          </p:cNvCxnSpPr>
          <p:nvPr/>
        </p:nvCxnSpPr>
        <p:spPr>
          <a:xfrm flipV="1">
            <a:off x="4447625" y="3976760"/>
            <a:ext cx="0" cy="1753364"/>
          </a:xfrm>
          <a:prstGeom prst="line">
            <a:avLst/>
          </a:prstGeom>
          <a:ln w="25400">
            <a:solidFill>
              <a:srgbClr val="88C64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9">
            <a:extLst>
              <a:ext uri="{FF2B5EF4-FFF2-40B4-BE49-F238E27FC236}">
                <a16:creationId xmlns:a16="http://schemas.microsoft.com/office/drawing/2014/main" id="{3A6CCA59-C2ED-4B21-8ABB-394649396524}"/>
              </a:ext>
            </a:extLst>
          </p:cNvPr>
          <p:cNvSpPr/>
          <p:nvPr/>
        </p:nvSpPr>
        <p:spPr>
          <a:xfrm>
            <a:off x="3604631" y="3903103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rgbClr val="92D050"/>
          </a:solidFill>
          <a:ln>
            <a:solidFill>
              <a:srgbClr val="8BC94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BCC31E-A046-4424-A115-4932E5020388}"/>
              </a:ext>
            </a:extLst>
          </p:cNvPr>
          <p:cNvSpPr txBox="1"/>
          <p:nvPr/>
        </p:nvSpPr>
        <p:spPr>
          <a:xfrm>
            <a:off x="1949854" y="3577661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74">
            <a:extLst>
              <a:ext uri="{FF2B5EF4-FFF2-40B4-BE49-F238E27FC236}">
                <a16:creationId xmlns:a16="http://schemas.microsoft.com/office/drawing/2014/main" id="{7FA0C04A-6F32-43BF-B614-ED669BCA6DFF}"/>
              </a:ext>
            </a:extLst>
          </p:cNvPr>
          <p:cNvSpPr/>
          <p:nvPr/>
        </p:nvSpPr>
        <p:spPr>
          <a:xfrm>
            <a:off x="5691581" y="3900372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74">
            <a:extLst>
              <a:ext uri="{FF2B5EF4-FFF2-40B4-BE49-F238E27FC236}">
                <a16:creationId xmlns:a16="http://schemas.microsoft.com/office/drawing/2014/main" id="{4F91F2B4-FEBD-4E84-AC3C-51D8A4C45E2F}"/>
              </a:ext>
            </a:extLst>
          </p:cNvPr>
          <p:cNvSpPr/>
          <p:nvPr/>
        </p:nvSpPr>
        <p:spPr>
          <a:xfrm>
            <a:off x="5920285" y="390173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810418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33">
            <a:extLst>
              <a:ext uri="{FF2B5EF4-FFF2-40B4-BE49-F238E27FC236}">
                <a16:creationId xmlns:a16="http://schemas.microsoft.com/office/drawing/2014/main" id="{4B597CD9-F975-4617-8B0C-E28DF1C8E89B}"/>
              </a:ext>
            </a:extLst>
          </p:cNvPr>
          <p:cNvSpPr/>
          <p:nvPr/>
        </p:nvSpPr>
        <p:spPr>
          <a:xfrm>
            <a:off x="4292053" y="3834714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56924" y="4951966"/>
            <a:ext cx="13092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19" name="Oval 33">
            <a:extLst>
              <a:ext uri="{FF2B5EF4-FFF2-40B4-BE49-F238E27FC236}">
                <a16:creationId xmlns:a16="http://schemas.microsoft.com/office/drawing/2014/main" id="{93E0BD17-2A81-4081-BE35-EC13A12AE7A3}"/>
              </a:ext>
            </a:extLst>
          </p:cNvPr>
          <p:cNvSpPr/>
          <p:nvPr/>
        </p:nvSpPr>
        <p:spPr>
          <a:xfrm>
            <a:off x="3271257" y="3840888"/>
            <a:ext cx="297817" cy="2993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Oval 9">
            <a:extLst>
              <a:ext uri="{FF2B5EF4-FFF2-40B4-BE49-F238E27FC236}">
                <a16:creationId xmlns:a16="http://schemas.microsoft.com/office/drawing/2014/main" id="{A5C41771-E0E2-4832-91C6-23846F5DA67D}"/>
              </a:ext>
            </a:extLst>
          </p:cNvPr>
          <p:cNvSpPr/>
          <p:nvPr/>
        </p:nvSpPr>
        <p:spPr>
          <a:xfrm>
            <a:off x="4657490" y="3911131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10">
            <a:extLst>
              <a:ext uri="{FF2B5EF4-FFF2-40B4-BE49-F238E27FC236}">
                <a16:creationId xmlns:a16="http://schemas.microsoft.com/office/drawing/2014/main" id="{4D4B4530-33B0-49F5-A248-E2DD0EB2C384}"/>
              </a:ext>
            </a:extLst>
          </p:cNvPr>
          <p:cNvSpPr/>
          <p:nvPr/>
        </p:nvSpPr>
        <p:spPr>
          <a:xfrm>
            <a:off x="5094060" y="3909970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9">
            <a:extLst>
              <a:ext uri="{FF2B5EF4-FFF2-40B4-BE49-F238E27FC236}">
                <a16:creationId xmlns:a16="http://schemas.microsoft.com/office/drawing/2014/main" id="{E266C632-1A5B-4AA6-96B0-524B86F75807}"/>
              </a:ext>
            </a:extLst>
          </p:cNvPr>
          <p:cNvSpPr/>
          <p:nvPr/>
        </p:nvSpPr>
        <p:spPr>
          <a:xfrm>
            <a:off x="4869438" y="3911131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11453"/>
            <a:ext cx="1184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573326" y="5377822"/>
            <a:ext cx="113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F6C74D6-ECB7-43ED-87FB-2CA7216F92AA}"/>
              </a:ext>
            </a:extLst>
          </p:cNvPr>
          <p:cNvCxnSpPr>
            <a:cxnSpLocks/>
          </p:cNvCxnSpPr>
          <p:nvPr/>
        </p:nvCxnSpPr>
        <p:spPr>
          <a:xfrm flipV="1">
            <a:off x="6550745" y="3976760"/>
            <a:ext cx="0" cy="1753364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val 33">
            <a:extLst>
              <a:ext uri="{FF2B5EF4-FFF2-40B4-BE49-F238E27FC236}">
                <a16:creationId xmlns:a16="http://schemas.microsoft.com/office/drawing/2014/main" id="{949EE1CE-85E1-4782-8679-7329B7CF10CC}"/>
              </a:ext>
            </a:extLst>
          </p:cNvPr>
          <p:cNvSpPr/>
          <p:nvPr/>
        </p:nvSpPr>
        <p:spPr>
          <a:xfrm>
            <a:off x="6395173" y="3829850"/>
            <a:ext cx="297817" cy="299345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Oval 74">
            <a:extLst>
              <a:ext uri="{FF2B5EF4-FFF2-40B4-BE49-F238E27FC236}">
                <a16:creationId xmlns:a16="http://schemas.microsoft.com/office/drawing/2014/main" id="{028D4E97-D8C9-46DA-8BF9-0B7A93E78822}"/>
              </a:ext>
            </a:extLst>
          </p:cNvPr>
          <p:cNvSpPr/>
          <p:nvPr/>
        </p:nvSpPr>
        <p:spPr>
          <a:xfrm>
            <a:off x="6143805" y="390173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Oval 74">
            <a:extLst>
              <a:ext uri="{FF2B5EF4-FFF2-40B4-BE49-F238E27FC236}">
                <a16:creationId xmlns:a16="http://schemas.microsoft.com/office/drawing/2014/main" id="{D9020246-2596-4F08-AB45-BFA9319C6D72}"/>
              </a:ext>
            </a:extLst>
          </p:cNvPr>
          <p:cNvSpPr/>
          <p:nvPr/>
        </p:nvSpPr>
        <p:spPr>
          <a:xfrm>
            <a:off x="6768541" y="3890212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74">
            <a:extLst>
              <a:ext uri="{FF2B5EF4-FFF2-40B4-BE49-F238E27FC236}">
                <a16:creationId xmlns:a16="http://schemas.microsoft.com/office/drawing/2014/main" id="{A6DAE08D-B3F5-4FBA-AC8B-3DE2AAB43036}"/>
              </a:ext>
            </a:extLst>
          </p:cNvPr>
          <p:cNvSpPr/>
          <p:nvPr/>
        </p:nvSpPr>
        <p:spPr>
          <a:xfrm>
            <a:off x="6997245" y="3891573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Oval 74">
            <a:extLst>
              <a:ext uri="{FF2B5EF4-FFF2-40B4-BE49-F238E27FC236}">
                <a16:creationId xmlns:a16="http://schemas.microsoft.com/office/drawing/2014/main" id="{DADD42E6-A15C-44AF-9633-1FAAA459DE7D}"/>
              </a:ext>
            </a:extLst>
          </p:cNvPr>
          <p:cNvSpPr/>
          <p:nvPr/>
        </p:nvSpPr>
        <p:spPr>
          <a:xfrm>
            <a:off x="7220765" y="3891573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ECEF1B01-6DBA-435D-B4BA-926D3AB9F79A}"/>
              </a:ext>
            </a:extLst>
          </p:cNvPr>
          <p:cNvCxnSpPr>
            <a:cxnSpLocks/>
          </p:cNvCxnSpPr>
          <p:nvPr/>
        </p:nvCxnSpPr>
        <p:spPr>
          <a:xfrm>
            <a:off x="7592145" y="2227544"/>
            <a:ext cx="0" cy="1753364"/>
          </a:xfrm>
          <a:prstGeom prst="line">
            <a:avLst/>
          </a:prstGeom>
          <a:ln w="25400">
            <a:solidFill>
              <a:srgbClr val="37702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Box 19">
            <a:extLst>
              <a:ext uri="{FF2B5EF4-FFF2-40B4-BE49-F238E27FC236}">
                <a16:creationId xmlns:a16="http://schemas.microsoft.com/office/drawing/2014/main" id="{503B9F40-5758-4227-97EC-BDB7AC947A26}"/>
              </a:ext>
            </a:extLst>
          </p:cNvPr>
          <p:cNvSpPr txBox="1"/>
          <p:nvPr/>
        </p:nvSpPr>
        <p:spPr>
          <a:xfrm>
            <a:off x="2947748" y="4183524"/>
            <a:ext cx="952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TextBox 19">
            <a:extLst>
              <a:ext uri="{FF2B5EF4-FFF2-40B4-BE49-F238E27FC236}">
                <a16:creationId xmlns:a16="http://schemas.microsoft.com/office/drawing/2014/main" id="{72AA53C9-8A01-44EA-8CCA-B55746DAAC00}"/>
              </a:ext>
            </a:extLst>
          </p:cNvPr>
          <p:cNvSpPr txBox="1"/>
          <p:nvPr/>
        </p:nvSpPr>
        <p:spPr>
          <a:xfrm>
            <a:off x="7092710" y="4183524"/>
            <a:ext cx="1016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TextBox 19">
            <a:extLst>
              <a:ext uri="{FF2B5EF4-FFF2-40B4-BE49-F238E27FC236}">
                <a16:creationId xmlns:a16="http://schemas.microsoft.com/office/drawing/2014/main" id="{40228BB2-6E17-4856-87C6-B1C5DEB6E2DA}"/>
              </a:ext>
            </a:extLst>
          </p:cNvPr>
          <p:cNvSpPr txBox="1"/>
          <p:nvPr/>
        </p:nvSpPr>
        <p:spPr>
          <a:xfrm>
            <a:off x="6085576" y="3577661"/>
            <a:ext cx="953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10/07/2020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Oval 10">
            <a:extLst>
              <a:ext uri="{FF2B5EF4-FFF2-40B4-BE49-F238E27FC236}">
                <a16:creationId xmlns:a16="http://schemas.microsoft.com/office/drawing/2014/main" id="{5A828003-26E4-4AC3-AACF-183F35311694}"/>
              </a:ext>
            </a:extLst>
          </p:cNvPr>
          <p:cNvSpPr/>
          <p:nvPr/>
        </p:nvSpPr>
        <p:spPr>
          <a:xfrm>
            <a:off x="4066913" y="390544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Oval 9">
            <a:extLst>
              <a:ext uri="{FF2B5EF4-FFF2-40B4-BE49-F238E27FC236}">
                <a16:creationId xmlns:a16="http://schemas.microsoft.com/office/drawing/2014/main" id="{D1B8D993-B039-45D6-9B24-C16E447A069C}"/>
              </a:ext>
            </a:extLst>
          </p:cNvPr>
          <p:cNvSpPr/>
          <p:nvPr/>
        </p:nvSpPr>
        <p:spPr>
          <a:xfrm>
            <a:off x="3836931" y="390458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ounded Rectangle 25">
            <a:extLst>
              <a:ext uri="{FF2B5EF4-FFF2-40B4-BE49-F238E27FC236}">
                <a16:creationId xmlns:a16="http://schemas.microsoft.com/office/drawing/2014/main" id="{2F78900C-D83B-49D0-B00F-9FDC29BE918A}"/>
              </a:ext>
            </a:extLst>
          </p:cNvPr>
          <p:cNvSpPr/>
          <p:nvPr/>
        </p:nvSpPr>
        <p:spPr>
          <a:xfrm rot="2624939">
            <a:off x="8095016" y="3756503"/>
            <a:ext cx="551980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112786" y="4057435"/>
            <a:ext cx="551982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353403C2-2C05-477B-AA05-C87BF2FE6DEB}"/>
              </a:ext>
            </a:extLst>
          </p:cNvPr>
          <p:cNvSpPr txBox="1"/>
          <p:nvPr/>
        </p:nvSpPr>
        <p:spPr>
          <a:xfrm>
            <a:off x="3941335" y="3577661"/>
            <a:ext cx="953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20/04/2020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D06D17B8-5110-477A-9971-15D77C1B44F7}"/>
              </a:ext>
            </a:extLst>
          </p:cNvPr>
          <p:cNvSpPr txBox="1"/>
          <p:nvPr/>
        </p:nvSpPr>
        <p:spPr>
          <a:xfrm>
            <a:off x="4995204" y="4183524"/>
            <a:ext cx="1016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29/06/2020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332030" y="2439189"/>
            <a:ext cx="5402813" cy="1838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Histórico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Visita à sede</a:t>
            </a:r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lock Arc 25">
            <a:extLst>
              <a:ext uri="{FF2B5EF4-FFF2-40B4-BE49-F238E27FC236}">
                <a16:creationId xmlns:a16="http://schemas.microsoft.com/office/drawing/2014/main" id="{6C5A5EE6-212F-4985-B829-0439F05DBE11}"/>
              </a:ext>
            </a:extLst>
          </p:cNvPr>
          <p:cNvSpPr/>
          <p:nvPr/>
        </p:nvSpPr>
        <p:spPr>
          <a:xfrm flipV="1">
            <a:off x="590274" y="273770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E0CF2256-C44C-419A-84A0-BBF3AFE0D812}"/>
              </a:ext>
            </a:extLst>
          </p:cNvPr>
          <p:cNvSpPr/>
          <p:nvPr/>
        </p:nvSpPr>
        <p:spPr>
          <a:xfrm>
            <a:off x="1795066" y="274658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5B79628F-B641-40B0-89A0-BECE9E0C9FF7}"/>
              </a:ext>
            </a:extLst>
          </p:cNvPr>
          <p:cNvSpPr/>
          <p:nvPr/>
        </p:nvSpPr>
        <p:spPr>
          <a:xfrm flipV="1">
            <a:off x="3005758" y="2758620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F39554E9-232D-42DA-86B8-50F09B162426}"/>
              </a:ext>
            </a:extLst>
          </p:cNvPr>
          <p:cNvSpPr/>
          <p:nvPr/>
        </p:nvSpPr>
        <p:spPr>
          <a:xfrm>
            <a:off x="4216274" y="2746585"/>
            <a:ext cx="1455857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7FDF1F2C-42A7-473B-A4AD-6DA1B3305B3C}"/>
              </a:ext>
            </a:extLst>
          </p:cNvPr>
          <p:cNvSpPr/>
          <p:nvPr/>
        </p:nvSpPr>
        <p:spPr>
          <a:xfrm flipV="1">
            <a:off x="5439171" y="2758613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8F38D053-8E43-4284-A233-C98CB74C26E7}"/>
              </a:ext>
            </a:extLst>
          </p:cNvPr>
          <p:cNvSpPr/>
          <p:nvPr/>
        </p:nvSpPr>
        <p:spPr>
          <a:xfrm>
            <a:off x="6655943" y="274658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1BBA5D-9C57-4E37-AE2B-8C2D58905E5D}"/>
              </a:ext>
            </a:extLst>
          </p:cNvPr>
          <p:cNvGrpSpPr/>
          <p:nvPr/>
        </p:nvGrpSpPr>
        <p:grpSpPr>
          <a:xfrm>
            <a:off x="-3462" y="2739063"/>
            <a:ext cx="820574" cy="730672"/>
            <a:chOff x="589827" y="1142034"/>
            <a:chExt cx="741240" cy="6744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388370-1C88-4720-962F-ADCE5D3BF1CA}"/>
                </a:ext>
              </a:extLst>
            </p:cNvPr>
            <p:cNvSpPr/>
            <p:nvPr/>
          </p:nvSpPr>
          <p:spPr>
            <a:xfrm>
              <a:off x="1120286" y="1142941"/>
              <a:ext cx="210781" cy="673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99A78B-A97C-423B-894F-2246CAF8352B}"/>
                </a:ext>
              </a:extLst>
            </p:cNvPr>
            <p:cNvSpPr/>
            <p:nvPr/>
          </p:nvSpPr>
          <p:spPr>
            <a:xfrm rot="5400000">
              <a:off x="848670" y="883191"/>
              <a:ext cx="215893" cy="7335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C557011-49B0-4D43-87D3-C859485272EB}"/>
              </a:ext>
            </a:extLst>
          </p:cNvPr>
          <p:cNvSpPr/>
          <p:nvPr/>
        </p:nvSpPr>
        <p:spPr>
          <a:xfrm>
            <a:off x="1213474" y="1301312"/>
            <a:ext cx="2604698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Após promissor crescimento, em 2005, a saída do sócio Claudio A. </a:t>
            </a:r>
            <a:r>
              <a:rPr lang="pt-BR" sz="975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que detinha 25,5% do capital social,  implicou na liquidação de ativos importantes que produziam matéria-prima para ervateira.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34604B-9667-4F75-BDA1-8A7CDC3CB969}"/>
              </a:ext>
            </a:extLst>
          </p:cNvPr>
          <p:cNvSpPr/>
          <p:nvPr/>
        </p:nvSpPr>
        <p:spPr>
          <a:xfrm>
            <a:off x="-6674" y="4833240"/>
            <a:ext cx="267262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Constituída sob a forma de sociedade empresarial de responsabilidade limitada. A atividade principal era o comércio, beneficiamento e exportação de madeiras.</a:t>
            </a:r>
          </a:p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Nos anos seguintes expandiria seus negócios com: posto de combustíveis, secagem, limpeza e classificação de cereais, moagem de trigo,  comercialização de farinhas, transportadora, etc.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5DC708-90FE-4D9F-9918-2585D26195B0}"/>
              </a:ext>
            </a:extLst>
          </p:cNvPr>
          <p:cNvSpPr/>
          <p:nvPr/>
        </p:nvSpPr>
        <p:spPr>
          <a:xfrm>
            <a:off x="2668996" y="4833240"/>
            <a:ext cx="2136471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Com novas saídas de sócios e com a compra de uma empresa que era devedora de soja para entrega futura, teve que contrair  empréstimos bancários  e vender a erva mate abaixo do custo para honrar seus compromissos, comprometendo seu capital de giro.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5ECB8B-4285-4EFE-B06B-D63E7B22DC3F}"/>
              </a:ext>
            </a:extLst>
          </p:cNvPr>
          <p:cNvSpPr/>
          <p:nvPr/>
        </p:nvSpPr>
        <p:spPr>
          <a:xfrm>
            <a:off x="5311181" y="4833240"/>
            <a:ext cx="168843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instabilidade causada pela crise financeira aumentou as dificuldades da Empresa, a qual parou com a moagem e fabricação de trigo e reduziu o número de funcionários. Encerrou, também, as atividades da transportadora.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6AE15F-D80D-438D-816B-BA440E73A924}"/>
              </a:ext>
            </a:extLst>
          </p:cNvPr>
          <p:cNvSpPr/>
          <p:nvPr/>
        </p:nvSpPr>
        <p:spPr>
          <a:xfrm>
            <a:off x="6041874" y="1301312"/>
            <a:ext cx="2616703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2019 foram pagos diversos acordos de grandes valores, o maior foi com a empresa </a:t>
            </a:r>
            <a:r>
              <a:rPr lang="pt-BR" sz="975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Olfar</a:t>
            </a: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na monta de R$ 5 milhões.  Em 2018, a empresa encerrou o exercício com prejuízo de R$ 587.650,99.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305019-54CB-43C9-961C-2D1A9868CC1F}"/>
              </a:ext>
            </a:extLst>
          </p:cNvPr>
          <p:cNvSpPr txBox="1"/>
          <p:nvPr/>
        </p:nvSpPr>
        <p:spPr>
          <a:xfrm>
            <a:off x="893585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C3FF2C-1B2C-45B3-8E76-BE27FDD48F01}"/>
              </a:ext>
            </a:extLst>
          </p:cNvPr>
          <p:cNvCxnSpPr>
            <a:cxnSpLocks/>
          </p:cNvCxnSpPr>
          <p:nvPr/>
        </p:nvCxnSpPr>
        <p:spPr>
          <a:xfrm>
            <a:off x="1295299" y="3760738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FB73856-EF9B-4277-AF85-5A304B964493}"/>
              </a:ext>
            </a:extLst>
          </p:cNvPr>
          <p:cNvSpPr txBox="1"/>
          <p:nvPr/>
        </p:nvSpPr>
        <p:spPr>
          <a:xfrm>
            <a:off x="3330948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D07E69-77D2-4B8A-A15B-DA71450CA019}"/>
              </a:ext>
            </a:extLst>
          </p:cNvPr>
          <p:cNvCxnSpPr>
            <a:cxnSpLocks/>
          </p:cNvCxnSpPr>
          <p:nvPr/>
        </p:nvCxnSpPr>
        <p:spPr>
          <a:xfrm>
            <a:off x="3738438" y="3740624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C141CC-A98D-403A-8352-5EADFA2FB6FC}"/>
              </a:ext>
            </a:extLst>
          </p:cNvPr>
          <p:cNvCxnSpPr>
            <a:cxnSpLocks/>
          </p:cNvCxnSpPr>
          <p:nvPr/>
        </p:nvCxnSpPr>
        <p:spPr>
          <a:xfrm>
            <a:off x="2503791" y="2646831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824436-76A3-4B43-87DC-04C845362B95}"/>
              </a:ext>
            </a:extLst>
          </p:cNvPr>
          <p:cNvSpPr txBox="1"/>
          <p:nvPr/>
        </p:nvSpPr>
        <p:spPr>
          <a:xfrm>
            <a:off x="2162536" y="2381965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DBA9B5-3ACE-4C22-B76A-8FAB7CAFB1A7}"/>
              </a:ext>
            </a:extLst>
          </p:cNvPr>
          <p:cNvCxnSpPr>
            <a:cxnSpLocks/>
          </p:cNvCxnSpPr>
          <p:nvPr/>
        </p:nvCxnSpPr>
        <p:spPr>
          <a:xfrm>
            <a:off x="4936612" y="2687725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1FE4455-BFC3-4932-BFDC-4152C058E6D0}"/>
              </a:ext>
            </a:extLst>
          </p:cNvPr>
          <p:cNvSpPr txBox="1"/>
          <p:nvPr/>
        </p:nvSpPr>
        <p:spPr>
          <a:xfrm>
            <a:off x="4604410" y="2392839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EDA2FD-388A-4A76-848D-3DC7DB9AC9DF}"/>
              </a:ext>
            </a:extLst>
          </p:cNvPr>
          <p:cNvSpPr txBox="1"/>
          <p:nvPr/>
        </p:nvSpPr>
        <p:spPr>
          <a:xfrm>
            <a:off x="5739257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7A90C5-562B-4DEA-B4CD-F01626B27079}"/>
              </a:ext>
            </a:extLst>
          </p:cNvPr>
          <p:cNvCxnSpPr>
            <a:cxnSpLocks/>
          </p:cNvCxnSpPr>
          <p:nvPr/>
        </p:nvCxnSpPr>
        <p:spPr>
          <a:xfrm>
            <a:off x="6136554" y="3740623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13F8DBB-4A96-4887-B121-52F345058B6A}"/>
              </a:ext>
            </a:extLst>
          </p:cNvPr>
          <p:cNvCxnSpPr>
            <a:cxnSpLocks/>
          </p:cNvCxnSpPr>
          <p:nvPr/>
        </p:nvCxnSpPr>
        <p:spPr>
          <a:xfrm>
            <a:off x="7350226" y="2650727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EDA70D3-C8A6-4E1F-B5CE-06D2372D9904}"/>
              </a:ext>
            </a:extLst>
          </p:cNvPr>
          <p:cNvSpPr txBox="1"/>
          <p:nvPr/>
        </p:nvSpPr>
        <p:spPr>
          <a:xfrm>
            <a:off x="7008971" y="2379905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id="{0FC42E54-D826-4C6B-919E-7124AF5077BA}"/>
              </a:ext>
            </a:extLst>
          </p:cNvPr>
          <p:cNvSpPr/>
          <p:nvPr/>
        </p:nvSpPr>
        <p:spPr>
          <a:xfrm flipV="1">
            <a:off x="7867557" y="2755360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E8B0BE-2DAC-45B4-95E3-261BE458FB07}"/>
              </a:ext>
            </a:extLst>
          </p:cNvPr>
          <p:cNvSpPr txBox="1"/>
          <p:nvPr/>
        </p:nvSpPr>
        <p:spPr>
          <a:xfrm>
            <a:off x="8184844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6CA347-1E00-4ECF-88C2-EE255A970EB2}"/>
              </a:ext>
            </a:extLst>
          </p:cNvPr>
          <p:cNvCxnSpPr>
            <a:cxnSpLocks/>
          </p:cNvCxnSpPr>
          <p:nvPr/>
        </p:nvCxnSpPr>
        <p:spPr>
          <a:xfrm>
            <a:off x="8584542" y="3757283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103699B-9DE5-4BA8-9EF8-583F9DB65522}"/>
              </a:ext>
            </a:extLst>
          </p:cNvPr>
          <p:cNvSpPr/>
          <p:nvPr/>
        </p:nvSpPr>
        <p:spPr>
          <a:xfrm>
            <a:off x="7762990" y="4851670"/>
            <a:ext cx="1688437" cy="661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Ajuizamento do pedido de Recuperação Judicial em 06/11/2019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0A7F224-3B9A-4D05-8755-9545955FFDF6}"/>
              </a:ext>
            </a:extLst>
          </p:cNvPr>
          <p:cNvGrpSpPr/>
          <p:nvPr/>
        </p:nvGrpSpPr>
        <p:grpSpPr>
          <a:xfrm rot="5400000">
            <a:off x="9111990" y="2699197"/>
            <a:ext cx="761322" cy="826697"/>
            <a:chOff x="8441237" y="3401355"/>
            <a:chExt cx="702757" cy="710797"/>
          </a:xfrm>
          <a:solidFill>
            <a:schemeClr val="accent6">
              <a:lumMod val="5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378EEA1-E7FF-4A7B-A14C-9EE7375367B5}"/>
                </a:ext>
              </a:extLst>
            </p:cNvPr>
            <p:cNvSpPr/>
            <p:nvPr/>
          </p:nvSpPr>
          <p:spPr>
            <a:xfrm>
              <a:off x="8441237" y="3401355"/>
              <a:ext cx="215893" cy="695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8B57BB-05CC-40E3-B8AE-D9E6EC2CD1E2}"/>
                </a:ext>
              </a:extLst>
            </p:cNvPr>
            <p:cNvSpPr/>
            <p:nvPr/>
          </p:nvSpPr>
          <p:spPr>
            <a:xfrm rot="5400000">
              <a:off x="8692393" y="3660551"/>
              <a:ext cx="206305" cy="696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2E5E540-3B95-4F49-B7EB-F506000B1B3E}"/>
              </a:ext>
            </a:extLst>
          </p:cNvPr>
          <p:cNvSpPr/>
          <p:nvPr/>
        </p:nvSpPr>
        <p:spPr>
          <a:xfrm>
            <a:off x="3894327" y="1301312"/>
            <a:ext cx="2052877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Grande frustação na safra de trigo, em 2014, a Empresa não comportou o pagamento dos empréstimos adquiridos e o cumprimento das obrigações tributárias.</a:t>
            </a:r>
          </a:p>
        </p:txBody>
      </p:sp>
      <p:pic>
        <p:nvPicPr>
          <p:cNvPr id="3" name="Graphic 2" descr="Scales of justice">
            <a:extLst>
              <a:ext uri="{FF2B5EF4-FFF2-40B4-BE49-F238E27FC236}">
                <a16:creationId xmlns:a16="http://schemas.microsoft.com/office/drawing/2014/main" id="{2B440F91-9322-4388-BDA4-AED4A9840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8243" y="2826784"/>
            <a:ext cx="737932" cy="737932"/>
          </a:xfrm>
          <a:prstGeom prst="rect">
            <a:avLst/>
          </a:prstGeom>
        </p:spPr>
      </p:pic>
      <p:pic>
        <p:nvPicPr>
          <p:cNvPr id="50" name="Graphic 49" descr="Person with idea">
            <a:extLst>
              <a:ext uri="{FF2B5EF4-FFF2-40B4-BE49-F238E27FC236}">
                <a16:creationId xmlns:a16="http://schemas.microsoft.com/office/drawing/2014/main" id="{67DE5C8D-3E55-4875-8C85-05132B65C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10528" y="3005415"/>
            <a:ext cx="706243" cy="706243"/>
          </a:xfrm>
          <a:prstGeom prst="rect">
            <a:avLst/>
          </a:prstGeom>
        </p:spPr>
      </p:pic>
      <p:pic>
        <p:nvPicPr>
          <p:cNvPr id="51" name="Graphic 50" descr="Boardroom">
            <a:extLst>
              <a:ext uri="{FF2B5EF4-FFF2-40B4-BE49-F238E27FC236}">
                <a16:creationId xmlns:a16="http://schemas.microsoft.com/office/drawing/2014/main" id="{921E4A76-BA72-4C5F-94FB-E4CE0CF50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159105" y="3195750"/>
            <a:ext cx="709494" cy="709494"/>
          </a:xfrm>
          <a:prstGeom prst="rect">
            <a:avLst/>
          </a:prstGeom>
        </p:spPr>
      </p:pic>
      <p:pic>
        <p:nvPicPr>
          <p:cNvPr id="52" name="Graphic 51" descr="Loan">
            <a:extLst>
              <a:ext uri="{FF2B5EF4-FFF2-40B4-BE49-F238E27FC236}">
                <a16:creationId xmlns:a16="http://schemas.microsoft.com/office/drawing/2014/main" id="{3F62B560-356C-4D6A-96B3-B6FE855B3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490674" y="3023163"/>
            <a:ext cx="688495" cy="688495"/>
          </a:xfrm>
          <a:prstGeom prst="rect">
            <a:avLst/>
          </a:prstGeom>
        </p:spPr>
      </p:pic>
      <p:pic>
        <p:nvPicPr>
          <p:cNvPr id="53" name="Graphic 52" descr="Crops">
            <a:extLst>
              <a:ext uri="{FF2B5EF4-FFF2-40B4-BE49-F238E27FC236}">
                <a16:creationId xmlns:a16="http://schemas.microsoft.com/office/drawing/2014/main" id="{38309909-95CC-4C7E-8EBC-AECE779FF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07074" y="3229088"/>
            <a:ext cx="742662" cy="742662"/>
          </a:xfrm>
          <a:prstGeom prst="rect">
            <a:avLst/>
          </a:prstGeom>
        </p:spPr>
      </p:pic>
      <p:pic>
        <p:nvPicPr>
          <p:cNvPr id="54" name="Graphic 53" descr="Downward trend graph">
            <a:extLst>
              <a:ext uri="{FF2B5EF4-FFF2-40B4-BE49-F238E27FC236}">
                <a16:creationId xmlns:a16="http://schemas.microsoft.com/office/drawing/2014/main" id="{2C5FA0B3-AC3F-49F1-B545-368BC782BA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70523" y="2922403"/>
            <a:ext cx="780782" cy="780782"/>
          </a:xfrm>
          <a:prstGeom prst="rect">
            <a:avLst/>
          </a:prstGeom>
        </p:spPr>
      </p:pic>
      <p:pic>
        <p:nvPicPr>
          <p:cNvPr id="55" name="Graphic 54" descr="Flying Money">
            <a:extLst>
              <a:ext uri="{FF2B5EF4-FFF2-40B4-BE49-F238E27FC236}">
                <a16:creationId xmlns:a16="http://schemas.microsoft.com/office/drawing/2014/main" id="{28C6BFDD-C781-4132-A8F0-2FE79B60C9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012071" y="3310650"/>
            <a:ext cx="717282" cy="717282"/>
          </a:xfrm>
          <a:prstGeom prst="rect">
            <a:avLst/>
          </a:prstGeom>
        </p:spPr>
      </p:pic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3C9AC832-58FC-4442-942B-EB3B6D4CA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94" y="490651"/>
            <a:ext cx="7483153" cy="486355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err="1"/>
              <a:t>Histórico</a:t>
            </a:r>
            <a:r>
              <a:rPr lang="en-US" dirty="0"/>
              <a:t> da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Recuperanda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0" grpId="0"/>
      <p:bldP spid="42" grpId="0"/>
      <p:bldP spid="43" grpId="0"/>
      <p:bldP spid="95" grpId="0" animBg="1"/>
      <p:bldP spid="99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390482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rgbClr val="7CB34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524914" y="2184593"/>
            <a:ext cx="2566942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sv-SE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Hoppen e Cia LTDA (Filial)*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714966" y="2398875"/>
            <a:ext cx="2186837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90.154.089/0003-03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453890" y="3107197"/>
            <a:ext cx="2777828" cy="28319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Moagem de trigo e fabricação de derivados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361 – Erebango - RS</a:t>
            </a:r>
          </a:p>
        </p:txBody>
      </p:sp>
      <p:sp>
        <p:nvSpPr>
          <p:cNvPr id="13" name="Shape 8711">
            <a:extLst>
              <a:ext uri="{FF2B5EF4-FFF2-40B4-BE49-F238E27FC236}">
                <a16:creationId xmlns:a16="http://schemas.microsoft.com/office/drawing/2014/main" id="{397D9E48-F4D7-47E7-9239-B5E45EB49AEA}"/>
              </a:ext>
            </a:extLst>
          </p:cNvPr>
          <p:cNvSpPr/>
          <p:nvPr/>
        </p:nvSpPr>
        <p:spPr>
          <a:xfrm>
            <a:off x="6451331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rgbClr val="7CB34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Shape 8723">
            <a:extLst>
              <a:ext uri="{FF2B5EF4-FFF2-40B4-BE49-F238E27FC236}">
                <a16:creationId xmlns:a16="http://schemas.microsoft.com/office/drawing/2014/main" id="{4A3D82EA-5357-4DF4-93F2-71B0B31F07F2}"/>
              </a:ext>
            </a:extLst>
          </p:cNvPr>
          <p:cNvSpPr/>
          <p:nvPr/>
        </p:nvSpPr>
        <p:spPr>
          <a:xfrm>
            <a:off x="6582994" y="2175716"/>
            <a:ext cx="250756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Petry &amp; Cia LTDA.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(Filial)*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hape 8713">
            <a:extLst>
              <a:ext uri="{FF2B5EF4-FFF2-40B4-BE49-F238E27FC236}">
                <a16:creationId xmlns:a16="http://schemas.microsoft.com/office/drawing/2014/main" id="{653D1A70-A421-413D-9B4C-3D94A888F5B8}"/>
              </a:ext>
            </a:extLst>
          </p:cNvPr>
          <p:cNvSpPr/>
          <p:nvPr/>
        </p:nvSpPr>
        <p:spPr>
          <a:xfrm>
            <a:off x="698856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90.154.089/0004-86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17" name="Shape 8712">
            <a:extLst>
              <a:ext uri="{FF2B5EF4-FFF2-40B4-BE49-F238E27FC236}">
                <a16:creationId xmlns:a16="http://schemas.microsoft.com/office/drawing/2014/main" id="{133E53EC-E978-448E-8632-C9F885F2D300}"/>
              </a:ext>
            </a:extLst>
          </p:cNvPr>
          <p:cNvSpPr/>
          <p:nvPr/>
        </p:nvSpPr>
        <p:spPr>
          <a:xfrm>
            <a:off x="6443962" y="2942509"/>
            <a:ext cx="2929519" cy="3049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Transporte rodoviário de carga, exceto produtos perigosos e mudanças, intermunicipal, interestadual e internacional</a:t>
            </a:r>
          </a:p>
          <a:p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Rua Faz Chopin, S/N – Erebango - RS</a:t>
            </a:r>
          </a:p>
        </p:txBody>
      </p:sp>
      <p:sp>
        <p:nvSpPr>
          <p:cNvPr id="18" name="Shape 8711">
            <a:extLst>
              <a:ext uri="{FF2B5EF4-FFF2-40B4-BE49-F238E27FC236}">
                <a16:creationId xmlns:a16="http://schemas.microsoft.com/office/drawing/2014/main" id="{3669B450-6E3B-4E40-8FF7-3DF412CBE89B}"/>
              </a:ext>
            </a:extLst>
          </p:cNvPr>
          <p:cNvSpPr/>
          <p:nvPr/>
        </p:nvSpPr>
        <p:spPr>
          <a:xfrm>
            <a:off x="3295124" y="1552467"/>
            <a:ext cx="3129573" cy="4768433"/>
          </a:xfrm>
          <a:prstGeom prst="roundRect">
            <a:avLst>
              <a:gd name="adj" fmla="val 3386"/>
            </a:avLst>
          </a:prstGeom>
          <a:solidFill>
            <a:srgbClr val="37702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Shape 8742">
            <a:extLst>
              <a:ext uri="{FF2B5EF4-FFF2-40B4-BE49-F238E27FC236}">
                <a16:creationId xmlns:a16="http://schemas.microsoft.com/office/drawing/2014/main" id="{DDB59FE6-91F1-48CB-86B9-DFA1F60353D8}"/>
              </a:ext>
            </a:extLst>
          </p:cNvPr>
          <p:cNvSpPr/>
          <p:nvPr/>
        </p:nvSpPr>
        <p:spPr>
          <a:xfrm>
            <a:off x="3617712" y="2946628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Shape 8723">
            <a:extLst>
              <a:ext uri="{FF2B5EF4-FFF2-40B4-BE49-F238E27FC236}">
                <a16:creationId xmlns:a16="http://schemas.microsoft.com/office/drawing/2014/main" id="{0F26C73F-3517-4942-A4A3-C82AA78BA76C}"/>
              </a:ext>
            </a:extLst>
          </p:cNvPr>
          <p:cNvSpPr/>
          <p:nvPr/>
        </p:nvSpPr>
        <p:spPr>
          <a:xfrm>
            <a:off x="3643079" y="2082168"/>
            <a:ext cx="24688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</a:t>
            </a: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pt-BR" sz="1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</a:t>
            </a: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 Cia LTDA.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hape 8713">
            <a:extLst>
              <a:ext uri="{FF2B5EF4-FFF2-40B4-BE49-F238E27FC236}">
                <a16:creationId xmlns:a16="http://schemas.microsoft.com/office/drawing/2014/main" id="{71FC6157-CB8E-4429-9538-218848B9ED11}"/>
              </a:ext>
            </a:extLst>
          </p:cNvPr>
          <p:cNvSpPr/>
          <p:nvPr/>
        </p:nvSpPr>
        <p:spPr>
          <a:xfrm>
            <a:off x="407865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90.154.089/0001-33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23" name="Shape 8712">
            <a:extLst>
              <a:ext uri="{FF2B5EF4-FFF2-40B4-BE49-F238E27FC236}">
                <a16:creationId xmlns:a16="http://schemas.microsoft.com/office/drawing/2014/main" id="{04CABE93-97B1-4BD6-A1F2-203A468A08C2}"/>
              </a:ext>
            </a:extLst>
          </p:cNvPr>
          <p:cNvSpPr/>
          <p:nvPr/>
        </p:nvSpPr>
        <p:spPr>
          <a:xfrm>
            <a:off x="3358531" y="2946628"/>
            <a:ext cx="3002759" cy="3241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Fabricação de produtos para infusão (chá, mate, etc.)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Diretores-administradores: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Lauri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Hoppen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Junior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74 –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Erebango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-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Capital Social: R$ 1.899.021,00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Sócios: Lauri Hoppen Junior (95%);  Rafael Hoppen (3%) e Victor Hoppen (3%).</a:t>
            </a:r>
          </a:p>
        </p:txBody>
      </p:sp>
      <p:sp>
        <p:nvSpPr>
          <p:cNvPr id="24" name="Shape 8742">
            <a:extLst>
              <a:ext uri="{FF2B5EF4-FFF2-40B4-BE49-F238E27FC236}">
                <a16:creationId xmlns:a16="http://schemas.microsoft.com/office/drawing/2014/main" id="{3BA02A4D-9BC0-4754-876A-8628ED0A8D48}"/>
              </a:ext>
            </a:extLst>
          </p:cNvPr>
          <p:cNvSpPr/>
          <p:nvPr/>
        </p:nvSpPr>
        <p:spPr>
          <a:xfrm>
            <a:off x="583017" y="2956984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Shape 8742">
            <a:extLst>
              <a:ext uri="{FF2B5EF4-FFF2-40B4-BE49-F238E27FC236}">
                <a16:creationId xmlns:a16="http://schemas.microsoft.com/office/drawing/2014/main" id="{4E67E881-EA35-49A7-B95B-D5C22BDDF072}"/>
              </a:ext>
            </a:extLst>
          </p:cNvPr>
          <p:cNvSpPr/>
          <p:nvPr/>
        </p:nvSpPr>
        <p:spPr>
          <a:xfrm>
            <a:off x="6559186" y="2949582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Shape 8723">
            <a:extLst>
              <a:ext uri="{FF2B5EF4-FFF2-40B4-BE49-F238E27FC236}">
                <a16:creationId xmlns:a16="http://schemas.microsoft.com/office/drawing/2014/main" id="{9A146BBB-C567-4381-8FAC-7410FEE22C4C}"/>
              </a:ext>
            </a:extLst>
          </p:cNvPr>
          <p:cNvSpPr/>
          <p:nvPr/>
        </p:nvSpPr>
        <p:spPr>
          <a:xfrm>
            <a:off x="390482" y="6450063"/>
            <a:ext cx="89462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1200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*As atividades da Recuperanda são todas vinculadas à matriz.</a:t>
            </a:r>
            <a:endParaRPr lang="en-US" sz="1200" i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83F4D35-BD7A-4CAA-BD46-003B9A6A14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3" ma:contentTypeDescription="Create a new document." ma:contentTypeScope="" ma:versionID="620ee65fb740eab4514ea97a5147a7d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c278ac03fc3f899a733fd472f501d6f2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A026EF-BCDD-4A92-A442-5085C93C2C1F}"/>
</file>

<file path=customXml/itemProps2.xml><?xml version="1.0" encoding="utf-8"?>
<ds:datastoreItem xmlns:ds="http://schemas.openxmlformats.org/officeDocument/2006/customXml" ds:itemID="{9BE411A3-BCF9-49A3-8C04-17FD0895E94C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28182ff-5b7c-42a0-853e-d54b6befd95f"/>
    <ds:schemaRef ds:uri="http://purl.org/dc/terms/"/>
    <ds:schemaRef ds:uri="http://purl.org/dc/elements/1.1/"/>
    <ds:schemaRef ds:uri="10f10aa4-5702-47bb-b7f6-1e31cf998bd6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11614</TotalTime>
  <Words>3132</Words>
  <Application>Microsoft Office PowerPoint</Application>
  <PresentationFormat>A4 Paper (210x297 mm)</PresentationFormat>
  <Paragraphs>592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Daniel Kops</cp:lastModifiedBy>
  <cp:revision>203</cp:revision>
  <cp:lastPrinted>2020-10-16T18:55:05Z</cp:lastPrinted>
  <dcterms:created xsi:type="dcterms:W3CDTF">2019-11-30T16:43:25Z</dcterms:created>
  <dcterms:modified xsi:type="dcterms:W3CDTF">2021-07-02T19:10:39Z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