
<file path=[Content_Types].xml><?xml version="1.0" encoding="utf-8"?>
<Types xmlns="http://schemas.openxmlformats.org/package/2006/content-types">
  <Default Extension="glb" ContentType="model/gltf.binary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3.xml" ContentType="application/vnd.openxmlformats-officedocument.theme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5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3" r:id="rId4"/>
    <p:sldMasterId id="2147483648" r:id="rId5"/>
    <p:sldMasterId id="2147483696" r:id="rId6"/>
    <p:sldMasterId id="2147483711" r:id="rId7"/>
  </p:sldMasterIdLst>
  <p:notesMasterIdLst>
    <p:notesMasterId r:id="rId43"/>
  </p:notesMasterIdLst>
  <p:handoutMasterIdLst>
    <p:handoutMasterId r:id="rId44"/>
  </p:handoutMasterIdLst>
  <p:sldIdLst>
    <p:sldId id="1343" r:id="rId8"/>
    <p:sldId id="749" r:id="rId9"/>
    <p:sldId id="1344" r:id="rId10"/>
    <p:sldId id="1342" r:id="rId11"/>
    <p:sldId id="1408" r:id="rId12"/>
    <p:sldId id="1339" r:id="rId13"/>
    <p:sldId id="1321" r:id="rId14"/>
    <p:sldId id="1347" r:id="rId15"/>
    <p:sldId id="1324" r:id="rId16"/>
    <p:sldId id="1338" r:id="rId17"/>
    <p:sldId id="1444" r:id="rId18"/>
    <p:sldId id="1445" r:id="rId19"/>
    <p:sldId id="1346" r:id="rId20"/>
    <p:sldId id="1317" r:id="rId21"/>
    <p:sldId id="1374" r:id="rId22"/>
    <p:sldId id="1397" r:id="rId23"/>
    <p:sldId id="1333" r:id="rId24"/>
    <p:sldId id="1350" r:id="rId25"/>
    <p:sldId id="1390" r:id="rId26"/>
    <p:sldId id="1395" r:id="rId27"/>
    <p:sldId id="1396" r:id="rId28"/>
    <p:sldId id="1365" r:id="rId29"/>
    <p:sldId id="1349" r:id="rId30"/>
    <p:sldId id="1334" r:id="rId31"/>
    <p:sldId id="1360" r:id="rId32"/>
    <p:sldId id="1384" r:id="rId33"/>
    <p:sldId id="1400" r:id="rId34"/>
    <p:sldId id="1399" r:id="rId35"/>
    <p:sldId id="1403" r:id="rId36"/>
    <p:sldId id="1401" r:id="rId37"/>
    <p:sldId id="1405" r:id="rId38"/>
    <p:sldId id="1439" r:id="rId39"/>
    <p:sldId id="1440" r:id="rId40"/>
    <p:sldId id="1436" r:id="rId41"/>
    <p:sldId id="275" r:id="rId42"/>
  </p:sldIdLst>
  <p:sldSz cx="9906000" cy="6858000" type="A4"/>
  <p:notesSz cx="6797675" cy="992822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Logotipo" id="{91D89390-D174-415C-ACB1-9BCBCDAC7AD5}">
          <p14:sldIdLst>
            <p14:sldId id="1343"/>
            <p14:sldId id="749"/>
            <p14:sldId id="1344"/>
            <p14:sldId id="1342"/>
            <p14:sldId id="1408"/>
            <p14:sldId id="1339"/>
            <p14:sldId id="1321"/>
            <p14:sldId id="1347"/>
            <p14:sldId id="1324"/>
            <p14:sldId id="1338"/>
            <p14:sldId id="1444"/>
            <p14:sldId id="1445"/>
            <p14:sldId id="1346"/>
            <p14:sldId id="1317"/>
            <p14:sldId id="1374"/>
            <p14:sldId id="1397"/>
            <p14:sldId id="1333"/>
            <p14:sldId id="1350"/>
            <p14:sldId id="1390"/>
            <p14:sldId id="1395"/>
            <p14:sldId id="1396"/>
            <p14:sldId id="1365"/>
            <p14:sldId id="1349"/>
            <p14:sldId id="1334"/>
            <p14:sldId id="1360"/>
            <p14:sldId id="1384"/>
            <p14:sldId id="1400"/>
            <p14:sldId id="1399"/>
            <p14:sldId id="1403"/>
            <p14:sldId id="1401"/>
            <p14:sldId id="1405"/>
            <p14:sldId id="1439"/>
            <p14:sldId id="1440"/>
            <p14:sldId id="1436"/>
            <p14:sldId id="275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12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Felipe Camardelli" initials="FC" lastIdx="1" clrIdx="0">
    <p:extLst>
      <p:ext uri="{19B8F6BF-5375-455C-9EA6-DF929625EA0E}">
        <p15:presenceInfo xmlns:p15="http://schemas.microsoft.com/office/powerpoint/2012/main" userId="Felipe Camardelli" providerId="None"/>
      </p:ext>
    </p:extLst>
  </p:cmAuthor>
  <p:cmAuthor id="2" name="Patrick Menin Rebolho" initials="PMR" lastIdx="1" clrIdx="1">
    <p:extLst>
      <p:ext uri="{19B8F6BF-5375-455C-9EA6-DF929625EA0E}">
        <p15:presenceInfo xmlns:p15="http://schemas.microsoft.com/office/powerpoint/2012/main" userId="Patrick Menin Rebolho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4C85A"/>
    <a:srgbClr val="88C641"/>
    <a:srgbClr val="377023"/>
    <a:srgbClr val="687D52"/>
    <a:srgbClr val="8BC944"/>
    <a:srgbClr val="A7A7A7"/>
    <a:srgbClr val="336699"/>
    <a:srgbClr val="003399"/>
    <a:srgbClr val="0000CC"/>
    <a:srgbClr val="7CB34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26" autoAdjust="0"/>
    <p:restoredTop sz="93506" autoAdjust="0"/>
  </p:normalViewPr>
  <p:slideViewPr>
    <p:cSldViewPr snapToGrid="0">
      <p:cViewPr varScale="1">
        <p:scale>
          <a:sx n="114" d="100"/>
          <a:sy n="114" d="100"/>
        </p:scale>
        <p:origin x="1290" y="102"/>
      </p:cViewPr>
      <p:guideLst>
        <p:guide orient="horz" pos="2160"/>
        <p:guide pos="3120"/>
      </p:guideLst>
    </p:cSldViewPr>
  </p:slideViewPr>
  <p:notesTextViewPr>
    <p:cViewPr>
      <p:scale>
        <a:sx n="20" d="100"/>
        <a:sy n="20" d="100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slide" Target="slides/slide19.xml"/><Relationship Id="rId39" Type="http://schemas.openxmlformats.org/officeDocument/2006/relationships/slide" Target="slides/slide32.xml"/><Relationship Id="rId21" Type="http://schemas.openxmlformats.org/officeDocument/2006/relationships/slide" Target="slides/slide14.xml"/><Relationship Id="rId34" Type="http://schemas.openxmlformats.org/officeDocument/2006/relationships/slide" Target="slides/slide27.xml"/><Relationship Id="rId42" Type="http://schemas.openxmlformats.org/officeDocument/2006/relationships/slide" Target="slides/slide35.xml"/><Relationship Id="rId47" Type="http://schemas.openxmlformats.org/officeDocument/2006/relationships/viewProps" Target="viewProps.xml"/><Relationship Id="rId50" Type="http://schemas.microsoft.com/office/2016/11/relationships/changesInfo" Target="changesInfos/changesInfo1.xml"/><Relationship Id="rId7" Type="http://schemas.openxmlformats.org/officeDocument/2006/relationships/slideMaster" Target="slideMasters/slideMaster4.xml"/><Relationship Id="rId2" Type="http://schemas.openxmlformats.org/officeDocument/2006/relationships/customXml" Target="../customXml/item2.xml"/><Relationship Id="rId16" Type="http://schemas.openxmlformats.org/officeDocument/2006/relationships/slide" Target="slides/slide9.xml"/><Relationship Id="rId29" Type="http://schemas.openxmlformats.org/officeDocument/2006/relationships/slide" Target="slides/slide22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32" Type="http://schemas.openxmlformats.org/officeDocument/2006/relationships/slide" Target="slides/slide25.xml"/><Relationship Id="rId37" Type="http://schemas.openxmlformats.org/officeDocument/2006/relationships/slide" Target="slides/slide30.xml"/><Relationship Id="rId40" Type="http://schemas.openxmlformats.org/officeDocument/2006/relationships/slide" Target="slides/slide33.xml"/><Relationship Id="rId45" Type="http://schemas.openxmlformats.org/officeDocument/2006/relationships/commentAuthors" Target="commentAuthor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slide" Target="slides/slide21.xml"/><Relationship Id="rId36" Type="http://schemas.openxmlformats.org/officeDocument/2006/relationships/slide" Target="slides/slide29.xml"/><Relationship Id="rId49" Type="http://schemas.openxmlformats.org/officeDocument/2006/relationships/tableStyles" Target="tableStyles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31" Type="http://schemas.openxmlformats.org/officeDocument/2006/relationships/slide" Target="slides/slide24.xml"/><Relationship Id="rId44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slide" Target="slides/slide20.xml"/><Relationship Id="rId30" Type="http://schemas.openxmlformats.org/officeDocument/2006/relationships/slide" Target="slides/slide23.xml"/><Relationship Id="rId35" Type="http://schemas.openxmlformats.org/officeDocument/2006/relationships/slide" Target="slides/slide28.xml"/><Relationship Id="rId43" Type="http://schemas.openxmlformats.org/officeDocument/2006/relationships/notesMaster" Target="notesMasters/notesMaster1.xml"/><Relationship Id="rId48" Type="http://schemas.openxmlformats.org/officeDocument/2006/relationships/theme" Target="theme/theme1.xml"/><Relationship Id="rId8" Type="http://schemas.openxmlformats.org/officeDocument/2006/relationships/slide" Target="slides/slide1.xml"/><Relationship Id="rId3" Type="http://schemas.openxmlformats.org/officeDocument/2006/relationships/customXml" Target="../customXml/item3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33" Type="http://schemas.openxmlformats.org/officeDocument/2006/relationships/slide" Target="slides/slide26.xml"/><Relationship Id="rId38" Type="http://schemas.openxmlformats.org/officeDocument/2006/relationships/slide" Target="slides/slide31.xml"/><Relationship Id="rId46" Type="http://schemas.openxmlformats.org/officeDocument/2006/relationships/presProps" Target="presProps.xml"/><Relationship Id="rId20" Type="http://schemas.openxmlformats.org/officeDocument/2006/relationships/slide" Target="slides/slide13.xml"/><Relationship Id="rId41" Type="http://schemas.openxmlformats.org/officeDocument/2006/relationships/slide" Target="slides/slide34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aniel Kops" userId="89bb4887-0d96-4749-a719-a73ae3625c92" providerId="ADAL" clId="{791DA9CC-FAE5-4C3B-96BF-55E9D336BAB5}"/>
    <pc:docChg chg="addSld modSld">
      <pc:chgData name="Daniel Kops" userId="89bb4887-0d96-4749-a719-a73ae3625c92" providerId="ADAL" clId="{791DA9CC-FAE5-4C3B-96BF-55E9D336BAB5}" dt="2021-02-01T20:53:59.097" v="0"/>
      <pc:docMkLst>
        <pc:docMk/>
      </pc:docMkLst>
      <pc:sldChg chg="add">
        <pc:chgData name="Daniel Kops" userId="89bb4887-0d96-4749-a719-a73ae3625c92" providerId="ADAL" clId="{791DA9CC-FAE5-4C3B-96BF-55E9D336BAB5}" dt="2021-02-01T20:53:59.097" v="0"/>
        <pc:sldMkLst>
          <pc:docMk/>
          <pc:sldMk cId="915357410" sldId="1436"/>
        </pc:sldMkLst>
      </pc:sldChg>
      <pc:sldChg chg="add">
        <pc:chgData name="Daniel Kops" userId="89bb4887-0d96-4749-a719-a73ae3625c92" providerId="ADAL" clId="{791DA9CC-FAE5-4C3B-96BF-55E9D336BAB5}" dt="2021-02-01T20:53:59.097" v="0"/>
        <pc:sldMkLst>
          <pc:docMk/>
          <pc:sldMk cId="760014135" sldId="1438"/>
        </pc:sldMkLst>
      </pc:sldChg>
    </pc:docChg>
  </pc:docChgLst>
  <pc:docChgLst>
    <pc:chgData name="Matheus Mombach" userId="b5f2d3ef-67d8-471e-b683-51d884bb3d08" providerId="ADAL" clId="{DC9633EF-F33F-4A93-90A9-83B5EB55BC5C}"/>
    <pc:docChg chg="undo custSel delSld modSld modSection">
      <pc:chgData name="Matheus Mombach" userId="b5f2d3ef-67d8-471e-b683-51d884bb3d08" providerId="ADAL" clId="{DC9633EF-F33F-4A93-90A9-83B5EB55BC5C}" dt="2021-02-04T17:30:03.295" v="943" actId="20577"/>
      <pc:docMkLst>
        <pc:docMk/>
      </pc:docMkLst>
      <pc:sldChg chg="modSp mod">
        <pc:chgData name="Matheus Mombach" userId="b5f2d3ef-67d8-471e-b683-51d884bb3d08" providerId="ADAL" clId="{DC9633EF-F33F-4A93-90A9-83B5EB55BC5C}" dt="2021-02-04T17:18:25.578" v="921" actId="20577"/>
        <pc:sldMkLst>
          <pc:docMk/>
          <pc:sldMk cId="3275463655" sldId="1317"/>
        </pc:sldMkLst>
        <pc:spChg chg="mod">
          <ac:chgData name="Matheus Mombach" userId="b5f2d3ef-67d8-471e-b683-51d884bb3d08" providerId="ADAL" clId="{DC9633EF-F33F-4A93-90A9-83B5EB55BC5C}" dt="2021-02-04T17:18:25.578" v="921" actId="20577"/>
          <ac:spMkLst>
            <pc:docMk/>
            <pc:sldMk cId="3275463655" sldId="1317"/>
            <ac:spMk id="138" creationId="{EE42AE11-4358-4CEA-8D6E-C776C92A2779}"/>
          </ac:spMkLst>
        </pc:spChg>
      </pc:sldChg>
      <pc:sldChg chg="modSp mod">
        <pc:chgData name="Matheus Mombach" userId="b5f2d3ef-67d8-471e-b683-51d884bb3d08" providerId="ADAL" clId="{DC9633EF-F33F-4A93-90A9-83B5EB55BC5C}" dt="2021-02-04T17:29:22.987" v="923" actId="20577"/>
        <pc:sldMkLst>
          <pc:docMk/>
          <pc:sldMk cId="2213664845" sldId="1321"/>
        </pc:sldMkLst>
        <pc:spChg chg="mod">
          <ac:chgData name="Matheus Mombach" userId="b5f2d3ef-67d8-471e-b683-51d884bb3d08" providerId="ADAL" clId="{DC9633EF-F33F-4A93-90A9-83B5EB55BC5C}" dt="2021-02-04T17:29:22.987" v="923" actId="20577"/>
          <ac:spMkLst>
            <pc:docMk/>
            <pc:sldMk cId="2213664845" sldId="1321"/>
            <ac:spMk id="397" creationId="{6BAF83DF-4B3A-4ED7-B98F-7D4017ADC8FD}"/>
          </ac:spMkLst>
        </pc:spChg>
      </pc:sldChg>
      <pc:sldChg chg="modSp mod">
        <pc:chgData name="Matheus Mombach" userId="b5f2d3ef-67d8-471e-b683-51d884bb3d08" providerId="ADAL" clId="{DC9633EF-F33F-4A93-90A9-83B5EB55BC5C}" dt="2021-02-04T17:09:44.681" v="593" actId="1076"/>
        <pc:sldMkLst>
          <pc:docMk/>
          <pc:sldMk cId="3304947226" sldId="1324"/>
        </pc:sldMkLst>
        <pc:spChg chg="mod">
          <ac:chgData name="Matheus Mombach" userId="b5f2d3ef-67d8-471e-b683-51d884bb3d08" providerId="ADAL" clId="{DC9633EF-F33F-4A93-90A9-83B5EB55BC5C}" dt="2021-02-04T17:09:44.681" v="593" actId="1076"/>
          <ac:spMkLst>
            <pc:docMk/>
            <pc:sldMk cId="3304947226" sldId="1324"/>
            <ac:spMk id="26" creationId="{6C5A5EE6-212F-4985-B829-0439F05DBE11}"/>
          </ac:spMkLst>
        </pc:spChg>
        <pc:spChg chg="mod">
          <ac:chgData name="Matheus Mombach" userId="b5f2d3ef-67d8-471e-b683-51d884bb3d08" providerId="ADAL" clId="{DC9633EF-F33F-4A93-90A9-83B5EB55BC5C}" dt="2021-02-04T17:09:44.681" v="593" actId="1076"/>
          <ac:spMkLst>
            <pc:docMk/>
            <pc:sldMk cId="3304947226" sldId="1324"/>
            <ac:spMk id="27" creationId="{E0CF2256-C44C-419A-84A0-BBF3AFE0D812}"/>
          </ac:spMkLst>
        </pc:spChg>
        <pc:spChg chg="mod">
          <ac:chgData name="Matheus Mombach" userId="b5f2d3ef-67d8-471e-b683-51d884bb3d08" providerId="ADAL" clId="{DC9633EF-F33F-4A93-90A9-83B5EB55BC5C}" dt="2021-02-04T17:09:44.681" v="593" actId="1076"/>
          <ac:spMkLst>
            <pc:docMk/>
            <pc:sldMk cId="3304947226" sldId="1324"/>
            <ac:spMk id="28" creationId="{5B79628F-B641-40B0-89A0-BECE9E0C9FF7}"/>
          </ac:spMkLst>
        </pc:spChg>
        <pc:spChg chg="mod">
          <ac:chgData name="Matheus Mombach" userId="b5f2d3ef-67d8-471e-b683-51d884bb3d08" providerId="ADAL" clId="{DC9633EF-F33F-4A93-90A9-83B5EB55BC5C}" dt="2021-02-04T17:09:44.681" v="593" actId="1076"/>
          <ac:spMkLst>
            <pc:docMk/>
            <pc:sldMk cId="3304947226" sldId="1324"/>
            <ac:spMk id="29" creationId="{F39554E9-232D-42DA-86B8-50F09B162426}"/>
          </ac:spMkLst>
        </pc:spChg>
        <pc:spChg chg="mod">
          <ac:chgData name="Matheus Mombach" userId="b5f2d3ef-67d8-471e-b683-51d884bb3d08" providerId="ADAL" clId="{DC9633EF-F33F-4A93-90A9-83B5EB55BC5C}" dt="2021-02-04T17:09:44.681" v="593" actId="1076"/>
          <ac:spMkLst>
            <pc:docMk/>
            <pc:sldMk cId="3304947226" sldId="1324"/>
            <ac:spMk id="30" creationId="{7FDF1F2C-42A7-473B-A4AD-6DA1B3305B3C}"/>
          </ac:spMkLst>
        </pc:spChg>
        <pc:spChg chg="mod">
          <ac:chgData name="Matheus Mombach" userId="b5f2d3ef-67d8-471e-b683-51d884bb3d08" providerId="ADAL" clId="{DC9633EF-F33F-4A93-90A9-83B5EB55BC5C}" dt="2021-02-04T17:09:44.681" v="593" actId="1076"/>
          <ac:spMkLst>
            <pc:docMk/>
            <pc:sldMk cId="3304947226" sldId="1324"/>
            <ac:spMk id="31" creationId="{8F38D053-8E43-4284-A233-C98CB74C26E7}"/>
          </ac:spMkLst>
        </pc:spChg>
        <pc:spChg chg="mod">
          <ac:chgData name="Matheus Mombach" userId="b5f2d3ef-67d8-471e-b683-51d884bb3d08" providerId="ADAL" clId="{DC9633EF-F33F-4A93-90A9-83B5EB55BC5C}" dt="2021-02-04T17:09:44.681" v="593" actId="1076"/>
          <ac:spMkLst>
            <pc:docMk/>
            <pc:sldMk cId="3304947226" sldId="1324"/>
            <ac:spMk id="38" creationId="{EC557011-49B0-4D43-87D3-C859485272EB}"/>
          </ac:spMkLst>
        </pc:spChg>
        <pc:spChg chg="mod">
          <ac:chgData name="Matheus Mombach" userId="b5f2d3ef-67d8-471e-b683-51d884bb3d08" providerId="ADAL" clId="{DC9633EF-F33F-4A93-90A9-83B5EB55BC5C}" dt="2021-02-04T17:09:44.681" v="593" actId="1076"/>
          <ac:spMkLst>
            <pc:docMk/>
            <pc:sldMk cId="3304947226" sldId="1324"/>
            <ac:spMk id="39" creationId="{7A34604B-9667-4F75-BDA1-8A7CDC3CB969}"/>
          </ac:spMkLst>
        </pc:spChg>
        <pc:spChg chg="mod">
          <ac:chgData name="Matheus Mombach" userId="b5f2d3ef-67d8-471e-b683-51d884bb3d08" providerId="ADAL" clId="{DC9633EF-F33F-4A93-90A9-83B5EB55BC5C}" dt="2021-02-04T17:09:44.681" v="593" actId="1076"/>
          <ac:spMkLst>
            <pc:docMk/>
            <pc:sldMk cId="3304947226" sldId="1324"/>
            <ac:spMk id="40" creationId="{7E5DC708-90FE-4D9F-9918-2585D26195B0}"/>
          </ac:spMkLst>
        </pc:spChg>
        <pc:spChg chg="mod">
          <ac:chgData name="Matheus Mombach" userId="b5f2d3ef-67d8-471e-b683-51d884bb3d08" providerId="ADAL" clId="{DC9633EF-F33F-4A93-90A9-83B5EB55BC5C}" dt="2021-02-04T17:09:44.681" v="593" actId="1076"/>
          <ac:spMkLst>
            <pc:docMk/>
            <pc:sldMk cId="3304947226" sldId="1324"/>
            <ac:spMk id="42" creationId="{B25ECB8B-4285-4EFE-B06B-D63E7B22DC3F}"/>
          </ac:spMkLst>
        </pc:spChg>
        <pc:spChg chg="mod">
          <ac:chgData name="Matheus Mombach" userId="b5f2d3ef-67d8-471e-b683-51d884bb3d08" providerId="ADAL" clId="{DC9633EF-F33F-4A93-90A9-83B5EB55BC5C}" dt="2021-02-04T17:09:44.681" v="593" actId="1076"/>
          <ac:spMkLst>
            <pc:docMk/>
            <pc:sldMk cId="3304947226" sldId="1324"/>
            <ac:spMk id="43" creationId="{9C6AE15F-D80D-438D-816B-BA440E73A924}"/>
          </ac:spMkLst>
        </pc:spChg>
        <pc:spChg chg="mod">
          <ac:chgData name="Matheus Mombach" userId="b5f2d3ef-67d8-471e-b683-51d884bb3d08" providerId="ADAL" clId="{DC9633EF-F33F-4A93-90A9-83B5EB55BC5C}" dt="2021-02-04T17:09:44.681" v="593" actId="1076"/>
          <ac:spMkLst>
            <pc:docMk/>
            <pc:sldMk cId="3304947226" sldId="1324"/>
            <ac:spMk id="46" creationId="{3C9AC832-58FC-4442-942B-EB3B6D4CACAB}"/>
          </ac:spMkLst>
        </pc:spChg>
        <pc:spChg chg="mod">
          <ac:chgData name="Matheus Mombach" userId="b5f2d3ef-67d8-471e-b683-51d884bb3d08" providerId="ADAL" clId="{DC9633EF-F33F-4A93-90A9-83B5EB55BC5C}" dt="2021-02-04T17:09:44.681" v="593" actId="1076"/>
          <ac:spMkLst>
            <pc:docMk/>
            <pc:sldMk cId="3304947226" sldId="1324"/>
            <ac:spMk id="58" creationId="{EE305019-54CB-43C9-961C-2D1A9868CC1F}"/>
          </ac:spMkLst>
        </pc:spChg>
        <pc:spChg chg="mod">
          <ac:chgData name="Matheus Mombach" userId="b5f2d3ef-67d8-471e-b683-51d884bb3d08" providerId="ADAL" clId="{DC9633EF-F33F-4A93-90A9-83B5EB55BC5C}" dt="2021-02-04T17:09:44.681" v="593" actId="1076"/>
          <ac:spMkLst>
            <pc:docMk/>
            <pc:sldMk cId="3304947226" sldId="1324"/>
            <ac:spMk id="60" creationId="{7FB73856-EF9B-4277-AF85-5A304B964493}"/>
          </ac:spMkLst>
        </pc:spChg>
        <pc:spChg chg="mod">
          <ac:chgData name="Matheus Mombach" userId="b5f2d3ef-67d8-471e-b683-51d884bb3d08" providerId="ADAL" clId="{DC9633EF-F33F-4A93-90A9-83B5EB55BC5C}" dt="2021-02-04T17:09:44.681" v="593" actId="1076"/>
          <ac:spMkLst>
            <pc:docMk/>
            <pc:sldMk cId="3304947226" sldId="1324"/>
            <ac:spMk id="63" creationId="{36824436-76A3-4B43-87DC-04C845362B95}"/>
          </ac:spMkLst>
        </pc:spChg>
        <pc:spChg chg="mod">
          <ac:chgData name="Matheus Mombach" userId="b5f2d3ef-67d8-471e-b683-51d884bb3d08" providerId="ADAL" clId="{DC9633EF-F33F-4A93-90A9-83B5EB55BC5C}" dt="2021-02-04T17:09:44.681" v="593" actId="1076"/>
          <ac:spMkLst>
            <pc:docMk/>
            <pc:sldMk cId="3304947226" sldId="1324"/>
            <ac:spMk id="66" creationId="{72E5E540-3B95-4F49-B7EB-F506000B1B3E}"/>
          </ac:spMkLst>
        </pc:spChg>
        <pc:spChg chg="mod">
          <ac:chgData name="Matheus Mombach" userId="b5f2d3ef-67d8-471e-b683-51d884bb3d08" providerId="ADAL" clId="{DC9633EF-F33F-4A93-90A9-83B5EB55BC5C}" dt="2021-02-04T17:09:44.681" v="593" actId="1076"/>
          <ac:spMkLst>
            <pc:docMk/>
            <pc:sldMk cId="3304947226" sldId="1324"/>
            <ac:spMk id="74" creationId="{91FE4455-BFC3-4932-BFDC-4152C058E6D0}"/>
          </ac:spMkLst>
        </pc:spChg>
        <pc:spChg chg="mod">
          <ac:chgData name="Matheus Mombach" userId="b5f2d3ef-67d8-471e-b683-51d884bb3d08" providerId="ADAL" clId="{DC9633EF-F33F-4A93-90A9-83B5EB55BC5C}" dt="2021-02-04T17:09:44.681" v="593" actId="1076"/>
          <ac:spMkLst>
            <pc:docMk/>
            <pc:sldMk cId="3304947226" sldId="1324"/>
            <ac:spMk id="75" creationId="{0AEDA2FD-388A-4A76-848D-3DC7DB9AC9DF}"/>
          </ac:spMkLst>
        </pc:spChg>
        <pc:spChg chg="mod">
          <ac:chgData name="Matheus Mombach" userId="b5f2d3ef-67d8-471e-b683-51d884bb3d08" providerId="ADAL" clId="{DC9633EF-F33F-4A93-90A9-83B5EB55BC5C}" dt="2021-02-04T17:09:44.681" v="593" actId="1076"/>
          <ac:spMkLst>
            <pc:docMk/>
            <pc:sldMk cId="3304947226" sldId="1324"/>
            <ac:spMk id="78" creationId="{CEDA70D3-C8A6-4E1F-B5CE-06D2372D9904}"/>
          </ac:spMkLst>
        </pc:spChg>
        <pc:spChg chg="mod">
          <ac:chgData name="Matheus Mombach" userId="b5f2d3ef-67d8-471e-b683-51d884bb3d08" providerId="ADAL" clId="{DC9633EF-F33F-4A93-90A9-83B5EB55BC5C}" dt="2021-02-04T17:09:44.681" v="593" actId="1076"/>
          <ac:spMkLst>
            <pc:docMk/>
            <pc:sldMk cId="3304947226" sldId="1324"/>
            <ac:spMk id="95" creationId="{0FC42E54-D826-4C6B-919E-7124AF5077BA}"/>
          </ac:spMkLst>
        </pc:spChg>
        <pc:spChg chg="mod">
          <ac:chgData name="Matheus Mombach" userId="b5f2d3ef-67d8-471e-b683-51d884bb3d08" providerId="ADAL" clId="{DC9633EF-F33F-4A93-90A9-83B5EB55BC5C}" dt="2021-02-04T17:09:44.681" v="593" actId="1076"/>
          <ac:spMkLst>
            <pc:docMk/>
            <pc:sldMk cId="3304947226" sldId="1324"/>
            <ac:spMk id="97" creationId="{C3E8B0BE-2DAC-45B4-95E3-261BE458FB07}"/>
          </ac:spMkLst>
        </pc:spChg>
        <pc:spChg chg="mod">
          <ac:chgData name="Matheus Mombach" userId="b5f2d3ef-67d8-471e-b683-51d884bb3d08" providerId="ADAL" clId="{DC9633EF-F33F-4A93-90A9-83B5EB55BC5C}" dt="2021-02-04T17:09:44.681" v="593" actId="1076"/>
          <ac:spMkLst>
            <pc:docMk/>
            <pc:sldMk cId="3304947226" sldId="1324"/>
            <ac:spMk id="99" creationId="{E103699B-9DE5-4BA8-9EF8-583F9DB65522}"/>
          </ac:spMkLst>
        </pc:spChg>
        <pc:grpChg chg="mod">
          <ac:chgData name="Matheus Mombach" userId="b5f2d3ef-67d8-471e-b683-51d884bb3d08" providerId="ADAL" clId="{DC9633EF-F33F-4A93-90A9-83B5EB55BC5C}" dt="2021-02-04T17:09:44.681" v="593" actId="1076"/>
          <ac:grpSpMkLst>
            <pc:docMk/>
            <pc:sldMk cId="3304947226" sldId="1324"/>
            <ac:grpSpMk id="32" creationId="{601BBA5D-9C57-4E37-AE2B-8C2D58905E5D}"/>
          </ac:grpSpMkLst>
        </pc:grpChg>
        <pc:grpChg chg="mod">
          <ac:chgData name="Matheus Mombach" userId="b5f2d3ef-67d8-471e-b683-51d884bb3d08" providerId="ADAL" clId="{DC9633EF-F33F-4A93-90A9-83B5EB55BC5C}" dt="2021-02-04T17:09:44.681" v="593" actId="1076"/>
          <ac:grpSpMkLst>
            <pc:docMk/>
            <pc:sldMk cId="3304947226" sldId="1324"/>
            <ac:grpSpMk id="101" creationId="{40A7F224-3B9A-4D05-8755-9545955FFDF6}"/>
          </ac:grpSpMkLst>
        </pc:grpChg>
        <pc:picChg chg="mod">
          <ac:chgData name="Matheus Mombach" userId="b5f2d3ef-67d8-471e-b683-51d884bb3d08" providerId="ADAL" clId="{DC9633EF-F33F-4A93-90A9-83B5EB55BC5C}" dt="2021-02-04T17:09:44.681" v="593" actId="1076"/>
          <ac:picMkLst>
            <pc:docMk/>
            <pc:sldMk cId="3304947226" sldId="1324"/>
            <ac:picMk id="3" creationId="{2B440F91-9322-4388-BDA4-AED4A984067A}"/>
          </ac:picMkLst>
        </pc:picChg>
        <pc:picChg chg="mod">
          <ac:chgData name="Matheus Mombach" userId="b5f2d3ef-67d8-471e-b683-51d884bb3d08" providerId="ADAL" clId="{DC9633EF-F33F-4A93-90A9-83B5EB55BC5C}" dt="2021-02-04T17:09:44.681" v="593" actId="1076"/>
          <ac:picMkLst>
            <pc:docMk/>
            <pc:sldMk cId="3304947226" sldId="1324"/>
            <ac:picMk id="50" creationId="{67DE5C8D-3E55-4875-8C85-05132B65C947}"/>
          </ac:picMkLst>
        </pc:picChg>
        <pc:picChg chg="mod">
          <ac:chgData name="Matheus Mombach" userId="b5f2d3ef-67d8-471e-b683-51d884bb3d08" providerId="ADAL" clId="{DC9633EF-F33F-4A93-90A9-83B5EB55BC5C}" dt="2021-02-04T17:09:44.681" v="593" actId="1076"/>
          <ac:picMkLst>
            <pc:docMk/>
            <pc:sldMk cId="3304947226" sldId="1324"/>
            <ac:picMk id="51" creationId="{921E4A76-BA72-4C5F-94FB-E4CE0CF50F66}"/>
          </ac:picMkLst>
        </pc:picChg>
        <pc:picChg chg="mod">
          <ac:chgData name="Matheus Mombach" userId="b5f2d3ef-67d8-471e-b683-51d884bb3d08" providerId="ADAL" clId="{DC9633EF-F33F-4A93-90A9-83B5EB55BC5C}" dt="2021-02-04T17:09:44.681" v="593" actId="1076"/>
          <ac:picMkLst>
            <pc:docMk/>
            <pc:sldMk cId="3304947226" sldId="1324"/>
            <ac:picMk id="52" creationId="{3F62B560-356C-4D6A-96B3-B6FE855B341F}"/>
          </ac:picMkLst>
        </pc:picChg>
        <pc:picChg chg="mod">
          <ac:chgData name="Matheus Mombach" userId="b5f2d3ef-67d8-471e-b683-51d884bb3d08" providerId="ADAL" clId="{DC9633EF-F33F-4A93-90A9-83B5EB55BC5C}" dt="2021-02-04T17:09:44.681" v="593" actId="1076"/>
          <ac:picMkLst>
            <pc:docMk/>
            <pc:sldMk cId="3304947226" sldId="1324"/>
            <ac:picMk id="53" creationId="{38309909-95CC-4C7E-8EBC-AECE779FF409}"/>
          </ac:picMkLst>
        </pc:picChg>
        <pc:picChg chg="mod">
          <ac:chgData name="Matheus Mombach" userId="b5f2d3ef-67d8-471e-b683-51d884bb3d08" providerId="ADAL" clId="{DC9633EF-F33F-4A93-90A9-83B5EB55BC5C}" dt="2021-02-04T17:09:44.681" v="593" actId="1076"/>
          <ac:picMkLst>
            <pc:docMk/>
            <pc:sldMk cId="3304947226" sldId="1324"/>
            <ac:picMk id="54" creationId="{2C5FA0B3-AC3F-49F1-B545-368BC782BA67}"/>
          </ac:picMkLst>
        </pc:picChg>
        <pc:picChg chg="mod">
          <ac:chgData name="Matheus Mombach" userId="b5f2d3ef-67d8-471e-b683-51d884bb3d08" providerId="ADAL" clId="{DC9633EF-F33F-4A93-90A9-83B5EB55BC5C}" dt="2021-02-04T17:09:44.681" v="593" actId="1076"/>
          <ac:picMkLst>
            <pc:docMk/>
            <pc:sldMk cId="3304947226" sldId="1324"/>
            <ac:picMk id="55" creationId="{28C6BFDD-C781-4132-A8F0-2FE79B60C9E3}"/>
          </ac:picMkLst>
        </pc:picChg>
        <pc:cxnChg chg="mod">
          <ac:chgData name="Matheus Mombach" userId="b5f2d3ef-67d8-471e-b683-51d884bb3d08" providerId="ADAL" clId="{DC9633EF-F33F-4A93-90A9-83B5EB55BC5C}" dt="2021-02-04T17:09:44.681" v="593" actId="1076"/>
          <ac:cxnSpMkLst>
            <pc:docMk/>
            <pc:sldMk cId="3304947226" sldId="1324"/>
            <ac:cxnSpMk id="59" creationId="{1DC3FF2C-1B2C-45B3-8E76-BE27FDD48F01}"/>
          </ac:cxnSpMkLst>
        </pc:cxnChg>
        <pc:cxnChg chg="mod">
          <ac:chgData name="Matheus Mombach" userId="b5f2d3ef-67d8-471e-b683-51d884bb3d08" providerId="ADAL" clId="{DC9633EF-F33F-4A93-90A9-83B5EB55BC5C}" dt="2021-02-04T17:09:44.681" v="593" actId="1076"/>
          <ac:cxnSpMkLst>
            <pc:docMk/>
            <pc:sldMk cId="3304947226" sldId="1324"/>
            <ac:cxnSpMk id="61" creationId="{E0D07E69-77D2-4B8A-A15B-DA71450CA019}"/>
          </ac:cxnSpMkLst>
        </pc:cxnChg>
        <pc:cxnChg chg="mod">
          <ac:chgData name="Matheus Mombach" userId="b5f2d3ef-67d8-471e-b683-51d884bb3d08" providerId="ADAL" clId="{DC9633EF-F33F-4A93-90A9-83B5EB55BC5C}" dt="2021-02-04T17:09:44.681" v="593" actId="1076"/>
          <ac:cxnSpMkLst>
            <pc:docMk/>
            <pc:sldMk cId="3304947226" sldId="1324"/>
            <ac:cxnSpMk id="62" creationId="{67C141CC-A98D-403A-8352-5EADFA2FB6FC}"/>
          </ac:cxnSpMkLst>
        </pc:cxnChg>
        <pc:cxnChg chg="mod">
          <ac:chgData name="Matheus Mombach" userId="b5f2d3ef-67d8-471e-b683-51d884bb3d08" providerId="ADAL" clId="{DC9633EF-F33F-4A93-90A9-83B5EB55BC5C}" dt="2021-02-04T17:09:44.681" v="593" actId="1076"/>
          <ac:cxnSpMkLst>
            <pc:docMk/>
            <pc:sldMk cId="3304947226" sldId="1324"/>
            <ac:cxnSpMk id="73" creationId="{05DBA9B5-3ACE-4C22-B76A-8FAB7CAFB1A7}"/>
          </ac:cxnSpMkLst>
        </pc:cxnChg>
        <pc:cxnChg chg="mod">
          <ac:chgData name="Matheus Mombach" userId="b5f2d3ef-67d8-471e-b683-51d884bb3d08" providerId="ADAL" clId="{DC9633EF-F33F-4A93-90A9-83B5EB55BC5C}" dt="2021-02-04T17:09:44.681" v="593" actId="1076"/>
          <ac:cxnSpMkLst>
            <pc:docMk/>
            <pc:sldMk cId="3304947226" sldId="1324"/>
            <ac:cxnSpMk id="76" creationId="{B47A90C5-562B-4DEA-B4CD-F01626B27079}"/>
          </ac:cxnSpMkLst>
        </pc:cxnChg>
        <pc:cxnChg chg="mod">
          <ac:chgData name="Matheus Mombach" userId="b5f2d3ef-67d8-471e-b683-51d884bb3d08" providerId="ADAL" clId="{DC9633EF-F33F-4A93-90A9-83B5EB55BC5C}" dt="2021-02-04T17:09:44.681" v="593" actId="1076"/>
          <ac:cxnSpMkLst>
            <pc:docMk/>
            <pc:sldMk cId="3304947226" sldId="1324"/>
            <ac:cxnSpMk id="77" creationId="{613F8DBB-4A96-4887-B121-52F345058B6A}"/>
          </ac:cxnSpMkLst>
        </pc:cxnChg>
        <pc:cxnChg chg="mod">
          <ac:chgData name="Matheus Mombach" userId="b5f2d3ef-67d8-471e-b683-51d884bb3d08" providerId="ADAL" clId="{DC9633EF-F33F-4A93-90A9-83B5EB55BC5C}" dt="2021-02-04T17:09:44.681" v="593" actId="1076"/>
          <ac:cxnSpMkLst>
            <pc:docMk/>
            <pc:sldMk cId="3304947226" sldId="1324"/>
            <ac:cxnSpMk id="98" creationId="{D76CA347-1E00-4ECF-88C2-EE255A970EB2}"/>
          </ac:cxnSpMkLst>
        </pc:cxnChg>
      </pc:sldChg>
      <pc:sldChg chg="modSp mod">
        <pc:chgData name="Matheus Mombach" userId="b5f2d3ef-67d8-471e-b683-51d884bb3d08" providerId="ADAL" clId="{DC9633EF-F33F-4A93-90A9-83B5EB55BC5C}" dt="2021-02-04T17:09:18.381" v="592" actId="20577"/>
        <pc:sldMkLst>
          <pc:docMk/>
          <pc:sldMk cId="1487227126" sldId="1339"/>
        </pc:sldMkLst>
        <pc:spChg chg="mod">
          <ac:chgData name="Matheus Mombach" userId="b5f2d3ef-67d8-471e-b683-51d884bb3d08" providerId="ADAL" clId="{DC9633EF-F33F-4A93-90A9-83B5EB55BC5C}" dt="2021-02-04T17:09:18.381" v="592" actId="20577"/>
          <ac:spMkLst>
            <pc:docMk/>
            <pc:sldMk cId="1487227126" sldId="1339"/>
            <ac:spMk id="370" creationId="{EDE15B24-296E-4263-85C5-356F22AD2EF6}"/>
          </ac:spMkLst>
        </pc:spChg>
      </pc:sldChg>
      <pc:sldChg chg="modSp mod">
        <pc:chgData name="Matheus Mombach" userId="b5f2d3ef-67d8-471e-b683-51d884bb3d08" providerId="ADAL" clId="{DC9633EF-F33F-4A93-90A9-83B5EB55BC5C}" dt="2021-02-04T17:05:13.260" v="16" actId="20577"/>
        <pc:sldMkLst>
          <pc:docMk/>
          <pc:sldMk cId="1414790898" sldId="1343"/>
        </pc:sldMkLst>
        <pc:spChg chg="mod">
          <ac:chgData name="Matheus Mombach" userId="b5f2d3ef-67d8-471e-b683-51d884bb3d08" providerId="ADAL" clId="{DC9633EF-F33F-4A93-90A9-83B5EB55BC5C}" dt="2021-02-04T17:05:13.260" v="16" actId="20577"/>
          <ac:spMkLst>
            <pc:docMk/>
            <pc:sldMk cId="1414790898" sldId="1343"/>
            <ac:spMk id="4" creationId="{4CDEFAA1-CB8E-4CD8-9B87-75F92CB2518D}"/>
          </ac:spMkLst>
        </pc:spChg>
      </pc:sldChg>
      <pc:sldChg chg="modSp mod">
        <pc:chgData name="Matheus Mombach" userId="b5f2d3ef-67d8-471e-b683-51d884bb3d08" providerId="ADAL" clId="{DC9633EF-F33F-4A93-90A9-83B5EB55BC5C}" dt="2021-02-04T17:08:43.156" v="547" actId="1076"/>
        <pc:sldMkLst>
          <pc:docMk/>
          <pc:sldMk cId="376988379" sldId="1408"/>
        </pc:sldMkLst>
        <pc:spChg chg="mod">
          <ac:chgData name="Matheus Mombach" userId="b5f2d3ef-67d8-471e-b683-51d884bb3d08" providerId="ADAL" clId="{DC9633EF-F33F-4A93-90A9-83B5EB55BC5C}" dt="2021-02-04T17:08:40.715" v="546" actId="1076"/>
          <ac:spMkLst>
            <pc:docMk/>
            <pc:sldMk cId="376988379" sldId="1408"/>
            <ac:spMk id="2" creationId="{CBFADFC0-A002-834D-BDDC-65D7E0A7F082}"/>
          </ac:spMkLst>
        </pc:spChg>
        <pc:spChg chg="mod">
          <ac:chgData name="Matheus Mombach" userId="b5f2d3ef-67d8-471e-b683-51d884bb3d08" providerId="ADAL" clId="{DC9633EF-F33F-4A93-90A9-83B5EB55BC5C}" dt="2021-02-04T17:08:43.156" v="547" actId="1076"/>
          <ac:spMkLst>
            <pc:docMk/>
            <pc:sldMk cId="376988379" sldId="1408"/>
            <ac:spMk id="5" creationId="{403EFA86-559B-4D84-BC6E-7D4FA499D1B1}"/>
          </ac:spMkLst>
        </pc:spChg>
      </pc:sldChg>
      <pc:sldChg chg="del">
        <pc:chgData name="Matheus Mombach" userId="b5f2d3ef-67d8-471e-b683-51d884bb3d08" providerId="ADAL" clId="{DC9633EF-F33F-4A93-90A9-83B5EB55BC5C}" dt="2021-02-04T17:09:02.504" v="548" actId="47"/>
        <pc:sldMkLst>
          <pc:docMk/>
          <pc:sldMk cId="1710462863" sldId="1441"/>
        </pc:sldMkLst>
      </pc:sldChg>
      <pc:sldChg chg="modSp mod">
        <pc:chgData name="Matheus Mombach" userId="b5f2d3ef-67d8-471e-b683-51d884bb3d08" providerId="ADAL" clId="{DC9633EF-F33F-4A93-90A9-83B5EB55BC5C}" dt="2021-02-04T17:30:03.295" v="943" actId="20577"/>
        <pc:sldMkLst>
          <pc:docMk/>
          <pc:sldMk cId="2471510166" sldId="1444"/>
        </pc:sldMkLst>
        <pc:spChg chg="mod">
          <ac:chgData name="Matheus Mombach" userId="b5f2d3ef-67d8-471e-b683-51d884bb3d08" providerId="ADAL" clId="{DC9633EF-F33F-4A93-90A9-83B5EB55BC5C}" dt="2021-02-04T17:12:26.906" v="751" actId="1076"/>
          <ac:spMkLst>
            <pc:docMk/>
            <pc:sldMk cId="2471510166" sldId="1444"/>
            <ac:spMk id="2" creationId="{CBFADFC0-A002-834D-BDDC-65D7E0A7F082}"/>
          </ac:spMkLst>
        </pc:spChg>
        <pc:spChg chg="mod">
          <ac:chgData name="Matheus Mombach" userId="b5f2d3ef-67d8-471e-b683-51d884bb3d08" providerId="ADAL" clId="{DC9633EF-F33F-4A93-90A9-83B5EB55BC5C}" dt="2021-02-04T17:30:03.295" v="943" actId="20577"/>
          <ac:spMkLst>
            <pc:docMk/>
            <pc:sldMk cId="2471510166" sldId="1444"/>
            <ac:spMk id="5" creationId="{403EFA86-559B-4D84-BC6E-7D4FA499D1B1}"/>
          </ac:spMkLst>
        </pc:spChg>
      </pc:sldChg>
      <pc:sldChg chg="modSp mod">
        <pc:chgData name="Matheus Mombach" userId="b5f2d3ef-67d8-471e-b683-51d884bb3d08" providerId="ADAL" clId="{DC9633EF-F33F-4A93-90A9-83B5EB55BC5C}" dt="2021-02-04T17:18:07.834" v="919" actId="1035"/>
        <pc:sldMkLst>
          <pc:docMk/>
          <pc:sldMk cId="2897819527" sldId="1445"/>
        </pc:sldMkLst>
        <pc:spChg chg="mod">
          <ac:chgData name="Matheus Mombach" userId="b5f2d3ef-67d8-471e-b683-51d884bb3d08" providerId="ADAL" clId="{DC9633EF-F33F-4A93-90A9-83B5EB55BC5C}" dt="2021-02-04T17:18:07.834" v="919" actId="1035"/>
          <ac:spMkLst>
            <pc:docMk/>
            <pc:sldMk cId="2897819527" sldId="1445"/>
            <ac:spMk id="7" creationId="{B7A2C154-7588-4DEA-B281-C9C863C5A96C}"/>
          </ac:spMkLst>
        </pc:spChg>
      </pc:sldChg>
    </pc:docChg>
  </pc:docChgLst>
  <pc:docChgLst>
    <pc:chgData name="Daniel Kops" userId="89bb4887-0d96-4749-a719-a73ae3625c92" providerId="ADAL" clId="{4F6B3B50-EE0C-4329-9819-E15DB86CB7A3}"/>
    <pc:docChg chg="undo custSel addSld delSld modSld modSection">
      <pc:chgData name="Daniel Kops" userId="89bb4887-0d96-4749-a719-a73ae3625c92" providerId="ADAL" clId="{4F6B3B50-EE0C-4329-9819-E15DB86CB7A3}" dt="2020-08-03T14:29:48.985" v="1659" actId="1037"/>
      <pc:docMkLst>
        <pc:docMk/>
      </pc:docMkLst>
      <pc:sldChg chg="modSp mod">
        <pc:chgData name="Daniel Kops" userId="89bb4887-0d96-4749-a719-a73ae3625c92" providerId="ADAL" clId="{4F6B3B50-EE0C-4329-9819-E15DB86CB7A3}" dt="2020-08-03T13:23:23.730" v="1217" actId="20577"/>
        <pc:sldMkLst>
          <pc:docMk/>
          <pc:sldMk cId="0" sldId="749"/>
        </pc:sldMkLst>
        <pc:spChg chg="mod">
          <ac:chgData name="Daniel Kops" userId="89bb4887-0d96-4749-a719-a73ae3625c92" providerId="ADAL" clId="{4F6B3B50-EE0C-4329-9819-E15DB86CB7A3}" dt="2020-08-03T13:23:23.730" v="1217" actId="20577"/>
          <ac:spMkLst>
            <pc:docMk/>
            <pc:sldMk cId="0" sldId="749"/>
            <ac:spMk id="16" creationId="{5786B810-17FA-463F-8C1F-06C454E07794}"/>
          </ac:spMkLst>
        </pc:spChg>
      </pc:sldChg>
      <pc:sldChg chg="delSp del mod">
        <pc:chgData name="Daniel Kops" userId="89bb4887-0d96-4749-a719-a73ae3625c92" providerId="ADAL" clId="{4F6B3B50-EE0C-4329-9819-E15DB86CB7A3}" dt="2020-08-03T13:07:25.177" v="428" actId="47"/>
        <pc:sldMkLst>
          <pc:docMk/>
          <pc:sldMk cId="660923624" sldId="1315"/>
        </pc:sldMkLst>
        <pc:spChg chg="del">
          <ac:chgData name="Daniel Kops" userId="89bb4887-0d96-4749-a719-a73ae3625c92" providerId="ADAL" clId="{4F6B3B50-EE0C-4329-9819-E15DB86CB7A3}" dt="2020-08-03T13:07:21.817" v="427" actId="478"/>
          <ac:spMkLst>
            <pc:docMk/>
            <pc:sldMk cId="660923624" sldId="1315"/>
            <ac:spMk id="10" creationId="{83C110A5-C7BB-4BB5-A59D-E753E38DEBAC}"/>
          </ac:spMkLst>
        </pc:spChg>
      </pc:sldChg>
      <pc:sldChg chg="modSp mod">
        <pc:chgData name="Daniel Kops" userId="89bb4887-0d96-4749-a719-a73ae3625c92" providerId="ADAL" clId="{4F6B3B50-EE0C-4329-9819-E15DB86CB7A3}" dt="2020-08-03T13:22:27.557" v="1171" actId="1076"/>
        <pc:sldMkLst>
          <pc:docMk/>
          <pc:sldMk cId="3275463655" sldId="1317"/>
        </pc:sldMkLst>
        <pc:spChg chg="mod">
          <ac:chgData name="Daniel Kops" userId="89bb4887-0d96-4749-a719-a73ae3625c92" providerId="ADAL" clId="{4F6B3B50-EE0C-4329-9819-E15DB86CB7A3}" dt="2020-08-03T13:22:27.557" v="1171" actId="1076"/>
          <ac:spMkLst>
            <pc:docMk/>
            <pc:sldMk cId="3275463655" sldId="1317"/>
            <ac:spMk id="138" creationId="{EE42AE11-4358-4CEA-8D6E-C776C92A2779}"/>
          </ac:spMkLst>
        </pc:spChg>
        <pc:graphicFrameChg chg="mod">
          <ac:chgData name="Daniel Kops" userId="89bb4887-0d96-4749-a719-a73ae3625c92" providerId="ADAL" clId="{4F6B3B50-EE0C-4329-9819-E15DB86CB7A3}" dt="2020-08-03T13:22:15.754" v="1170" actId="208"/>
          <ac:graphicFrameMkLst>
            <pc:docMk/>
            <pc:sldMk cId="3275463655" sldId="1317"/>
            <ac:graphicFrameMk id="6" creationId="{815801EB-3769-4F2D-8659-4CDA1D3F17BF}"/>
          </ac:graphicFrameMkLst>
        </pc:graphicFrameChg>
      </pc:sldChg>
      <pc:sldChg chg="delSp modSp mod">
        <pc:chgData name="Daniel Kops" userId="89bb4887-0d96-4749-a719-a73ae3625c92" providerId="ADAL" clId="{4F6B3B50-EE0C-4329-9819-E15DB86CB7A3}" dt="2020-08-03T12:50:02.307" v="73" actId="478"/>
        <pc:sldMkLst>
          <pc:docMk/>
          <pc:sldMk cId="2213664845" sldId="1321"/>
        </pc:sldMkLst>
        <pc:spChg chg="mod">
          <ac:chgData name="Daniel Kops" userId="89bb4887-0d96-4749-a719-a73ae3625c92" providerId="ADAL" clId="{4F6B3B50-EE0C-4329-9819-E15DB86CB7A3}" dt="2020-08-03T12:49:57.583" v="72" actId="1036"/>
          <ac:spMkLst>
            <pc:docMk/>
            <pc:sldMk cId="2213664845" sldId="1321"/>
            <ac:spMk id="54" creationId="{D06D17B8-5110-477A-9971-15D77C1B44F7}"/>
          </ac:spMkLst>
        </pc:spChg>
        <pc:spChg chg="mod">
          <ac:chgData name="Daniel Kops" userId="89bb4887-0d96-4749-a719-a73ae3625c92" providerId="ADAL" clId="{4F6B3B50-EE0C-4329-9819-E15DB86CB7A3}" dt="2020-08-03T12:49:49.151" v="68" actId="1035"/>
          <ac:spMkLst>
            <pc:docMk/>
            <pc:sldMk cId="2213664845" sldId="1321"/>
            <ac:spMk id="55" creationId="{353403C2-2C05-477B-AA05-C87BF2FE6DEB}"/>
          </ac:spMkLst>
        </pc:spChg>
        <pc:spChg chg="mod">
          <ac:chgData name="Daniel Kops" userId="89bb4887-0d96-4749-a719-a73ae3625c92" providerId="ADAL" clId="{4F6B3B50-EE0C-4329-9819-E15DB86CB7A3}" dt="2020-08-03T12:49:38.666" v="53" actId="554"/>
          <ac:spMkLst>
            <pc:docMk/>
            <pc:sldMk cId="2213664845" sldId="1321"/>
            <ac:spMk id="389" creationId="{8B4CE6A0-F8C5-4980-8AA5-34351886B877}"/>
          </ac:spMkLst>
        </pc:spChg>
        <pc:spChg chg="mod">
          <ac:chgData name="Daniel Kops" userId="89bb4887-0d96-4749-a719-a73ae3625c92" providerId="ADAL" clId="{4F6B3B50-EE0C-4329-9819-E15DB86CB7A3}" dt="2020-08-03T12:49:43.619" v="54" actId="555"/>
          <ac:spMkLst>
            <pc:docMk/>
            <pc:sldMk cId="2213664845" sldId="1321"/>
            <ac:spMk id="390" creationId="{581DC6AD-6DFC-47DE-BC42-7C7519B0C43F}"/>
          </ac:spMkLst>
        </pc:spChg>
        <pc:spChg chg="mod">
          <ac:chgData name="Daniel Kops" userId="89bb4887-0d96-4749-a719-a73ae3625c92" providerId="ADAL" clId="{4F6B3B50-EE0C-4329-9819-E15DB86CB7A3}" dt="2020-08-03T12:49:57.583" v="72" actId="1036"/>
          <ac:spMkLst>
            <pc:docMk/>
            <pc:sldMk cId="2213664845" sldId="1321"/>
            <ac:spMk id="391" creationId="{7F0D65E2-50B1-489C-A6CC-B5C0B70F72C3}"/>
          </ac:spMkLst>
        </pc:spChg>
        <pc:spChg chg="del mod">
          <ac:chgData name="Daniel Kops" userId="89bb4887-0d96-4749-a719-a73ae3625c92" providerId="ADAL" clId="{4F6B3B50-EE0C-4329-9819-E15DB86CB7A3}" dt="2020-08-03T12:50:02.307" v="73" actId="478"/>
          <ac:spMkLst>
            <pc:docMk/>
            <pc:sldMk cId="2213664845" sldId="1321"/>
            <ac:spMk id="394" creationId="{35A0FBEB-6262-459B-A1C1-ADB617D45E57}"/>
          </ac:spMkLst>
        </pc:spChg>
        <pc:spChg chg="mod">
          <ac:chgData name="Daniel Kops" userId="89bb4887-0d96-4749-a719-a73ae3625c92" providerId="ADAL" clId="{4F6B3B50-EE0C-4329-9819-E15DB86CB7A3}" dt="2020-08-03T12:49:38.666" v="53" actId="554"/>
          <ac:spMkLst>
            <pc:docMk/>
            <pc:sldMk cId="2213664845" sldId="1321"/>
            <ac:spMk id="395" creationId="{D25B1227-5EAD-4C8D-A660-11B453E1CF4B}"/>
          </ac:spMkLst>
        </pc:spChg>
        <pc:spChg chg="mod">
          <ac:chgData name="Daniel Kops" userId="89bb4887-0d96-4749-a719-a73ae3625c92" providerId="ADAL" clId="{4F6B3B50-EE0C-4329-9819-E15DB86CB7A3}" dt="2020-08-03T12:49:38.666" v="53" actId="554"/>
          <ac:spMkLst>
            <pc:docMk/>
            <pc:sldMk cId="2213664845" sldId="1321"/>
            <ac:spMk id="397" creationId="{6BAF83DF-4B3A-4ED7-B98F-7D4017ADC8FD}"/>
          </ac:spMkLst>
        </pc:spChg>
        <pc:spChg chg="mod">
          <ac:chgData name="Daniel Kops" userId="89bb4887-0d96-4749-a719-a73ae3625c92" providerId="ADAL" clId="{4F6B3B50-EE0C-4329-9819-E15DB86CB7A3}" dt="2020-08-03T12:49:49.151" v="68" actId="1035"/>
          <ac:spMkLst>
            <pc:docMk/>
            <pc:sldMk cId="2213664845" sldId="1321"/>
            <ac:spMk id="403" creationId="{45BCC31E-A046-4424-A115-4932E5020388}"/>
          </ac:spMkLst>
        </pc:spChg>
        <pc:spChg chg="mod">
          <ac:chgData name="Daniel Kops" userId="89bb4887-0d96-4749-a719-a73ae3625c92" providerId="ADAL" clId="{4F6B3B50-EE0C-4329-9819-E15DB86CB7A3}" dt="2020-08-03T12:49:43.619" v="54" actId="555"/>
          <ac:spMkLst>
            <pc:docMk/>
            <pc:sldMk cId="2213664845" sldId="1321"/>
            <ac:spMk id="418" creationId="{734707D8-3375-4A59-B374-AEBCCB651576}"/>
          </ac:spMkLst>
        </pc:spChg>
        <pc:spChg chg="mod">
          <ac:chgData name="Daniel Kops" userId="89bb4887-0d96-4749-a719-a73ae3625c92" providerId="ADAL" clId="{4F6B3B50-EE0C-4329-9819-E15DB86CB7A3}" dt="2020-08-03T12:49:12.968" v="45" actId="108"/>
          <ac:spMkLst>
            <pc:docMk/>
            <pc:sldMk cId="2213664845" sldId="1321"/>
            <ac:spMk id="420" creationId="{A5C41771-E0E2-4832-91C6-23846F5DA67D}"/>
          </ac:spMkLst>
        </pc:spChg>
        <pc:spChg chg="mod">
          <ac:chgData name="Daniel Kops" userId="89bb4887-0d96-4749-a719-a73ae3625c92" providerId="ADAL" clId="{4F6B3B50-EE0C-4329-9819-E15DB86CB7A3}" dt="2020-08-03T12:49:14.139" v="47" actId="108"/>
          <ac:spMkLst>
            <pc:docMk/>
            <pc:sldMk cId="2213664845" sldId="1321"/>
            <ac:spMk id="421" creationId="{4D4B4530-33B0-49F5-A248-E2DD0EB2C384}"/>
          </ac:spMkLst>
        </pc:spChg>
        <pc:spChg chg="mod">
          <ac:chgData name="Daniel Kops" userId="89bb4887-0d96-4749-a719-a73ae3625c92" providerId="ADAL" clId="{4F6B3B50-EE0C-4329-9819-E15DB86CB7A3}" dt="2020-08-03T12:49:13.693" v="46" actId="108"/>
          <ac:spMkLst>
            <pc:docMk/>
            <pc:sldMk cId="2213664845" sldId="1321"/>
            <ac:spMk id="422" creationId="{E266C632-1A5B-4AA6-96B0-524B86F75807}"/>
          </ac:spMkLst>
        </pc:spChg>
        <pc:spChg chg="mod">
          <ac:chgData name="Daniel Kops" userId="89bb4887-0d96-4749-a719-a73ae3625c92" providerId="ADAL" clId="{4F6B3B50-EE0C-4329-9819-E15DB86CB7A3}" dt="2020-08-03T12:49:38.666" v="53" actId="554"/>
          <ac:spMkLst>
            <pc:docMk/>
            <pc:sldMk cId="2213664845" sldId="1321"/>
            <ac:spMk id="424" creationId="{ABDEE751-FB3A-4391-B325-B918A20EF7FF}"/>
          </ac:spMkLst>
        </pc:spChg>
        <pc:spChg chg="mod">
          <ac:chgData name="Daniel Kops" userId="89bb4887-0d96-4749-a719-a73ae3625c92" providerId="ADAL" clId="{4F6B3B50-EE0C-4329-9819-E15DB86CB7A3}" dt="2020-08-03T12:49:43.619" v="54" actId="555"/>
          <ac:spMkLst>
            <pc:docMk/>
            <pc:sldMk cId="2213664845" sldId="1321"/>
            <ac:spMk id="425" creationId="{27B4BE76-D1C4-46AE-84C0-14D92C370AF6}"/>
          </ac:spMkLst>
        </pc:spChg>
        <pc:spChg chg="mod">
          <ac:chgData name="Daniel Kops" userId="89bb4887-0d96-4749-a719-a73ae3625c92" providerId="ADAL" clId="{4F6B3B50-EE0C-4329-9819-E15DB86CB7A3}" dt="2020-08-03T12:49:57.583" v="72" actId="1036"/>
          <ac:spMkLst>
            <pc:docMk/>
            <pc:sldMk cId="2213664845" sldId="1321"/>
            <ac:spMk id="433" creationId="{503B9F40-5758-4227-97EC-BDB7AC947A26}"/>
          </ac:spMkLst>
        </pc:spChg>
        <pc:spChg chg="mod">
          <ac:chgData name="Daniel Kops" userId="89bb4887-0d96-4749-a719-a73ae3625c92" providerId="ADAL" clId="{4F6B3B50-EE0C-4329-9819-E15DB86CB7A3}" dt="2020-08-03T12:49:57.583" v="72" actId="1036"/>
          <ac:spMkLst>
            <pc:docMk/>
            <pc:sldMk cId="2213664845" sldId="1321"/>
            <ac:spMk id="436" creationId="{72AA53C9-8A01-44EA-8CCA-B55746DAAC00}"/>
          </ac:spMkLst>
        </pc:spChg>
        <pc:spChg chg="mod">
          <ac:chgData name="Daniel Kops" userId="89bb4887-0d96-4749-a719-a73ae3625c92" providerId="ADAL" clId="{4F6B3B50-EE0C-4329-9819-E15DB86CB7A3}" dt="2020-08-03T12:49:49.151" v="68" actId="1035"/>
          <ac:spMkLst>
            <pc:docMk/>
            <pc:sldMk cId="2213664845" sldId="1321"/>
            <ac:spMk id="437" creationId="{40228BB2-6E17-4856-87C6-B1C5DEB6E2DA}"/>
          </ac:spMkLst>
        </pc:spChg>
      </pc:sldChg>
      <pc:sldChg chg="addSp delSp modSp mod">
        <pc:chgData name="Daniel Kops" userId="89bb4887-0d96-4749-a719-a73ae3625c92" providerId="ADAL" clId="{4F6B3B50-EE0C-4329-9819-E15DB86CB7A3}" dt="2020-08-03T13:02:16.110" v="292" actId="1038"/>
        <pc:sldMkLst>
          <pc:docMk/>
          <pc:sldMk cId="3304947226" sldId="1324"/>
        </pc:sldMkLst>
        <pc:spChg chg="mod">
          <ac:chgData name="Daniel Kops" userId="89bb4887-0d96-4749-a719-a73ae3625c92" providerId="ADAL" clId="{4F6B3B50-EE0C-4329-9819-E15DB86CB7A3}" dt="2020-08-03T13:01:48.870" v="265" actId="1037"/>
          <ac:spMkLst>
            <pc:docMk/>
            <pc:sldMk cId="3304947226" sldId="1324"/>
            <ac:spMk id="26" creationId="{6C5A5EE6-212F-4985-B829-0439F05DBE11}"/>
          </ac:spMkLst>
        </pc:spChg>
        <pc:spChg chg="mod">
          <ac:chgData name="Daniel Kops" userId="89bb4887-0d96-4749-a719-a73ae3625c92" providerId="ADAL" clId="{4F6B3B50-EE0C-4329-9819-E15DB86CB7A3}" dt="2020-08-03T13:01:48.870" v="265" actId="1037"/>
          <ac:spMkLst>
            <pc:docMk/>
            <pc:sldMk cId="3304947226" sldId="1324"/>
            <ac:spMk id="27" creationId="{E0CF2256-C44C-419A-84A0-BBF3AFE0D812}"/>
          </ac:spMkLst>
        </pc:spChg>
        <pc:spChg chg="mod">
          <ac:chgData name="Daniel Kops" userId="89bb4887-0d96-4749-a719-a73ae3625c92" providerId="ADAL" clId="{4F6B3B50-EE0C-4329-9819-E15DB86CB7A3}" dt="2020-08-03T13:01:48.870" v="265" actId="1037"/>
          <ac:spMkLst>
            <pc:docMk/>
            <pc:sldMk cId="3304947226" sldId="1324"/>
            <ac:spMk id="28" creationId="{5B79628F-B641-40B0-89A0-BECE9E0C9FF7}"/>
          </ac:spMkLst>
        </pc:spChg>
        <pc:spChg chg="mod">
          <ac:chgData name="Daniel Kops" userId="89bb4887-0d96-4749-a719-a73ae3625c92" providerId="ADAL" clId="{4F6B3B50-EE0C-4329-9819-E15DB86CB7A3}" dt="2020-08-03T13:01:48.870" v="265" actId="1037"/>
          <ac:spMkLst>
            <pc:docMk/>
            <pc:sldMk cId="3304947226" sldId="1324"/>
            <ac:spMk id="29" creationId="{F39554E9-232D-42DA-86B8-50F09B162426}"/>
          </ac:spMkLst>
        </pc:spChg>
        <pc:spChg chg="mod">
          <ac:chgData name="Daniel Kops" userId="89bb4887-0d96-4749-a719-a73ae3625c92" providerId="ADAL" clId="{4F6B3B50-EE0C-4329-9819-E15DB86CB7A3}" dt="2020-08-03T13:01:48.870" v="265" actId="1037"/>
          <ac:spMkLst>
            <pc:docMk/>
            <pc:sldMk cId="3304947226" sldId="1324"/>
            <ac:spMk id="30" creationId="{7FDF1F2C-42A7-473B-A4AD-6DA1B3305B3C}"/>
          </ac:spMkLst>
        </pc:spChg>
        <pc:spChg chg="mod">
          <ac:chgData name="Daniel Kops" userId="89bb4887-0d96-4749-a719-a73ae3625c92" providerId="ADAL" clId="{4F6B3B50-EE0C-4329-9819-E15DB86CB7A3}" dt="2020-08-03T13:01:48.870" v="265" actId="1037"/>
          <ac:spMkLst>
            <pc:docMk/>
            <pc:sldMk cId="3304947226" sldId="1324"/>
            <ac:spMk id="31" creationId="{8F38D053-8E43-4284-A233-C98CB74C26E7}"/>
          </ac:spMkLst>
        </pc:spChg>
        <pc:spChg chg="mod">
          <ac:chgData name="Daniel Kops" userId="89bb4887-0d96-4749-a719-a73ae3625c92" providerId="ADAL" clId="{4F6B3B50-EE0C-4329-9819-E15DB86CB7A3}" dt="2020-08-03T13:02:07.469" v="277" actId="1035"/>
          <ac:spMkLst>
            <pc:docMk/>
            <pc:sldMk cId="3304947226" sldId="1324"/>
            <ac:spMk id="38" creationId="{EC557011-49B0-4D43-87D3-C859485272EB}"/>
          </ac:spMkLst>
        </pc:spChg>
        <pc:spChg chg="mod">
          <ac:chgData name="Daniel Kops" userId="89bb4887-0d96-4749-a719-a73ae3625c92" providerId="ADAL" clId="{4F6B3B50-EE0C-4329-9819-E15DB86CB7A3}" dt="2020-08-03T13:01:48.870" v="265" actId="1037"/>
          <ac:spMkLst>
            <pc:docMk/>
            <pc:sldMk cId="3304947226" sldId="1324"/>
            <ac:spMk id="39" creationId="{7A34604B-9667-4F75-BDA1-8A7CDC3CB969}"/>
          </ac:spMkLst>
        </pc:spChg>
        <pc:spChg chg="mod">
          <ac:chgData name="Daniel Kops" userId="89bb4887-0d96-4749-a719-a73ae3625c92" providerId="ADAL" clId="{4F6B3B50-EE0C-4329-9819-E15DB86CB7A3}" dt="2020-08-03T13:01:48.870" v="265" actId="1037"/>
          <ac:spMkLst>
            <pc:docMk/>
            <pc:sldMk cId="3304947226" sldId="1324"/>
            <ac:spMk id="40" creationId="{7E5DC708-90FE-4D9F-9918-2585D26195B0}"/>
          </ac:spMkLst>
        </pc:spChg>
        <pc:spChg chg="mod">
          <ac:chgData name="Daniel Kops" userId="89bb4887-0d96-4749-a719-a73ae3625c92" providerId="ADAL" clId="{4F6B3B50-EE0C-4329-9819-E15DB86CB7A3}" dt="2020-08-03T13:01:48.870" v="265" actId="1037"/>
          <ac:spMkLst>
            <pc:docMk/>
            <pc:sldMk cId="3304947226" sldId="1324"/>
            <ac:spMk id="42" creationId="{B25ECB8B-4285-4EFE-B06B-D63E7B22DC3F}"/>
          </ac:spMkLst>
        </pc:spChg>
        <pc:spChg chg="mod">
          <ac:chgData name="Daniel Kops" userId="89bb4887-0d96-4749-a719-a73ae3625c92" providerId="ADAL" clId="{4F6B3B50-EE0C-4329-9819-E15DB86CB7A3}" dt="2020-08-03T13:02:07.469" v="277" actId="1035"/>
          <ac:spMkLst>
            <pc:docMk/>
            <pc:sldMk cId="3304947226" sldId="1324"/>
            <ac:spMk id="43" creationId="{9C6AE15F-D80D-438D-816B-BA440E73A924}"/>
          </ac:spMkLst>
        </pc:spChg>
        <pc:spChg chg="del">
          <ac:chgData name="Daniel Kops" userId="89bb4887-0d96-4749-a719-a73ae3625c92" providerId="ADAL" clId="{4F6B3B50-EE0C-4329-9819-E15DB86CB7A3}" dt="2020-08-03T12:56:37.119" v="136" actId="478"/>
          <ac:spMkLst>
            <pc:docMk/>
            <pc:sldMk cId="3304947226" sldId="1324"/>
            <ac:spMk id="44" creationId="{37B0E9B7-0C2B-46D0-9574-75A476C85D6B}"/>
          </ac:spMkLst>
        </pc:spChg>
        <pc:spChg chg="del">
          <ac:chgData name="Daniel Kops" userId="89bb4887-0d96-4749-a719-a73ae3625c92" providerId="ADAL" clId="{4F6B3B50-EE0C-4329-9819-E15DB86CB7A3}" dt="2020-08-03T12:56:33.604" v="132" actId="478"/>
          <ac:spMkLst>
            <pc:docMk/>
            <pc:sldMk cId="3304947226" sldId="1324"/>
            <ac:spMk id="45" creationId="{AB1D1E8E-EAA0-41D2-A614-822D42E0ABEF}"/>
          </ac:spMkLst>
        </pc:spChg>
        <pc:spChg chg="del">
          <ac:chgData name="Daniel Kops" userId="89bb4887-0d96-4749-a719-a73ae3625c92" providerId="ADAL" clId="{4F6B3B50-EE0C-4329-9819-E15DB86CB7A3}" dt="2020-08-03T12:56:35.209" v="134" actId="478"/>
          <ac:spMkLst>
            <pc:docMk/>
            <pc:sldMk cId="3304947226" sldId="1324"/>
            <ac:spMk id="46" creationId="{8D9E3F1E-560B-4188-AC83-3E892D677461}"/>
          </ac:spMkLst>
        </pc:spChg>
        <pc:spChg chg="del">
          <ac:chgData name="Daniel Kops" userId="89bb4887-0d96-4749-a719-a73ae3625c92" providerId="ADAL" clId="{4F6B3B50-EE0C-4329-9819-E15DB86CB7A3}" dt="2020-08-03T12:56:28.120" v="129" actId="478"/>
          <ac:spMkLst>
            <pc:docMk/>
            <pc:sldMk cId="3304947226" sldId="1324"/>
            <ac:spMk id="47" creationId="{8187E155-D906-48A6-8F1D-C93133F31EA3}"/>
          </ac:spMkLst>
        </pc:spChg>
        <pc:spChg chg="del">
          <ac:chgData name="Daniel Kops" userId="89bb4887-0d96-4749-a719-a73ae3625c92" providerId="ADAL" clId="{4F6B3B50-EE0C-4329-9819-E15DB86CB7A3}" dt="2020-08-03T12:56:43.769" v="140" actId="478"/>
          <ac:spMkLst>
            <pc:docMk/>
            <pc:sldMk cId="3304947226" sldId="1324"/>
            <ac:spMk id="48" creationId="{48DE839A-DF9C-4F46-B809-E0E772992273}"/>
          </ac:spMkLst>
        </pc:spChg>
        <pc:spChg chg="del">
          <ac:chgData name="Daniel Kops" userId="89bb4887-0d96-4749-a719-a73ae3625c92" providerId="ADAL" clId="{4F6B3B50-EE0C-4329-9819-E15DB86CB7A3}" dt="2020-08-03T12:56:44.504" v="141" actId="478"/>
          <ac:spMkLst>
            <pc:docMk/>
            <pc:sldMk cId="3304947226" sldId="1324"/>
            <ac:spMk id="49" creationId="{1AE1D70D-81B3-4E29-8FC3-A07E0024C166}"/>
          </ac:spMkLst>
        </pc:spChg>
        <pc:spChg chg="mod">
          <ac:chgData name="Daniel Kops" userId="89bb4887-0d96-4749-a719-a73ae3625c92" providerId="ADAL" clId="{4F6B3B50-EE0C-4329-9819-E15DB86CB7A3}" dt="2020-08-03T13:01:48.870" v="265" actId="1037"/>
          <ac:spMkLst>
            <pc:docMk/>
            <pc:sldMk cId="3304947226" sldId="1324"/>
            <ac:spMk id="58" creationId="{EE305019-54CB-43C9-961C-2D1A9868CC1F}"/>
          </ac:spMkLst>
        </pc:spChg>
        <pc:spChg chg="mod">
          <ac:chgData name="Daniel Kops" userId="89bb4887-0d96-4749-a719-a73ae3625c92" providerId="ADAL" clId="{4F6B3B50-EE0C-4329-9819-E15DB86CB7A3}" dt="2020-08-03T13:01:48.870" v="265" actId="1037"/>
          <ac:spMkLst>
            <pc:docMk/>
            <pc:sldMk cId="3304947226" sldId="1324"/>
            <ac:spMk id="60" creationId="{7FB73856-EF9B-4277-AF85-5A304B964493}"/>
          </ac:spMkLst>
        </pc:spChg>
        <pc:spChg chg="mod">
          <ac:chgData name="Daniel Kops" userId="89bb4887-0d96-4749-a719-a73ae3625c92" providerId="ADAL" clId="{4F6B3B50-EE0C-4329-9819-E15DB86CB7A3}" dt="2020-08-03T13:02:11.152" v="283" actId="1035"/>
          <ac:spMkLst>
            <pc:docMk/>
            <pc:sldMk cId="3304947226" sldId="1324"/>
            <ac:spMk id="63" creationId="{36824436-76A3-4B43-87DC-04C845362B95}"/>
          </ac:spMkLst>
        </pc:spChg>
        <pc:spChg chg="mod">
          <ac:chgData name="Daniel Kops" userId="89bb4887-0d96-4749-a719-a73ae3625c92" providerId="ADAL" clId="{4F6B3B50-EE0C-4329-9819-E15DB86CB7A3}" dt="2020-08-03T13:02:07.469" v="277" actId="1035"/>
          <ac:spMkLst>
            <pc:docMk/>
            <pc:sldMk cId="3304947226" sldId="1324"/>
            <ac:spMk id="66" creationId="{72E5E540-3B95-4F49-B7EB-F506000B1B3E}"/>
          </ac:spMkLst>
        </pc:spChg>
        <pc:spChg chg="mod">
          <ac:chgData name="Daniel Kops" userId="89bb4887-0d96-4749-a719-a73ae3625c92" providerId="ADAL" clId="{4F6B3B50-EE0C-4329-9819-E15DB86CB7A3}" dt="2020-08-03T13:02:14.154" v="288" actId="1035"/>
          <ac:spMkLst>
            <pc:docMk/>
            <pc:sldMk cId="3304947226" sldId="1324"/>
            <ac:spMk id="74" creationId="{91FE4455-BFC3-4932-BFDC-4152C058E6D0}"/>
          </ac:spMkLst>
        </pc:spChg>
        <pc:spChg chg="mod">
          <ac:chgData name="Daniel Kops" userId="89bb4887-0d96-4749-a719-a73ae3625c92" providerId="ADAL" clId="{4F6B3B50-EE0C-4329-9819-E15DB86CB7A3}" dt="2020-08-03T13:01:48.870" v="265" actId="1037"/>
          <ac:spMkLst>
            <pc:docMk/>
            <pc:sldMk cId="3304947226" sldId="1324"/>
            <ac:spMk id="75" creationId="{0AEDA2FD-388A-4A76-848D-3DC7DB9AC9DF}"/>
          </ac:spMkLst>
        </pc:spChg>
        <pc:spChg chg="mod">
          <ac:chgData name="Daniel Kops" userId="89bb4887-0d96-4749-a719-a73ae3625c92" providerId="ADAL" clId="{4F6B3B50-EE0C-4329-9819-E15DB86CB7A3}" dt="2020-08-03T13:02:16.110" v="292" actId="1038"/>
          <ac:spMkLst>
            <pc:docMk/>
            <pc:sldMk cId="3304947226" sldId="1324"/>
            <ac:spMk id="78" creationId="{CEDA70D3-C8A6-4E1F-B5CE-06D2372D9904}"/>
          </ac:spMkLst>
        </pc:spChg>
        <pc:spChg chg="mod">
          <ac:chgData name="Daniel Kops" userId="89bb4887-0d96-4749-a719-a73ae3625c92" providerId="ADAL" clId="{4F6B3B50-EE0C-4329-9819-E15DB86CB7A3}" dt="2020-08-03T13:01:48.870" v="265" actId="1037"/>
          <ac:spMkLst>
            <pc:docMk/>
            <pc:sldMk cId="3304947226" sldId="1324"/>
            <ac:spMk id="95" creationId="{0FC42E54-D826-4C6B-919E-7124AF5077BA}"/>
          </ac:spMkLst>
        </pc:spChg>
        <pc:spChg chg="del">
          <ac:chgData name="Daniel Kops" userId="89bb4887-0d96-4749-a719-a73ae3625c92" providerId="ADAL" clId="{4F6B3B50-EE0C-4329-9819-E15DB86CB7A3}" dt="2020-08-03T12:56:45.969" v="143" actId="478"/>
          <ac:spMkLst>
            <pc:docMk/>
            <pc:sldMk cId="3304947226" sldId="1324"/>
            <ac:spMk id="96" creationId="{D582BAF2-9002-4778-887C-9A74E3198987}"/>
          </ac:spMkLst>
        </pc:spChg>
        <pc:spChg chg="mod">
          <ac:chgData name="Daniel Kops" userId="89bb4887-0d96-4749-a719-a73ae3625c92" providerId="ADAL" clId="{4F6B3B50-EE0C-4329-9819-E15DB86CB7A3}" dt="2020-08-03T13:01:48.870" v="265" actId="1037"/>
          <ac:spMkLst>
            <pc:docMk/>
            <pc:sldMk cId="3304947226" sldId="1324"/>
            <ac:spMk id="97" creationId="{C3E8B0BE-2DAC-45B4-95E3-261BE458FB07}"/>
          </ac:spMkLst>
        </pc:spChg>
        <pc:spChg chg="mod">
          <ac:chgData name="Daniel Kops" userId="89bb4887-0d96-4749-a719-a73ae3625c92" providerId="ADAL" clId="{4F6B3B50-EE0C-4329-9819-E15DB86CB7A3}" dt="2020-08-03T13:01:48.870" v="265" actId="1037"/>
          <ac:spMkLst>
            <pc:docMk/>
            <pc:sldMk cId="3304947226" sldId="1324"/>
            <ac:spMk id="99" creationId="{E103699B-9DE5-4BA8-9EF8-583F9DB65522}"/>
          </ac:spMkLst>
        </pc:spChg>
        <pc:grpChg chg="mod">
          <ac:chgData name="Daniel Kops" userId="89bb4887-0d96-4749-a719-a73ae3625c92" providerId="ADAL" clId="{4F6B3B50-EE0C-4329-9819-E15DB86CB7A3}" dt="2020-08-03T13:01:48.870" v="265" actId="1037"/>
          <ac:grpSpMkLst>
            <pc:docMk/>
            <pc:sldMk cId="3304947226" sldId="1324"/>
            <ac:grpSpMk id="32" creationId="{601BBA5D-9C57-4E37-AE2B-8C2D58905E5D}"/>
          </ac:grpSpMkLst>
        </pc:grpChg>
        <pc:grpChg chg="mod">
          <ac:chgData name="Daniel Kops" userId="89bb4887-0d96-4749-a719-a73ae3625c92" providerId="ADAL" clId="{4F6B3B50-EE0C-4329-9819-E15DB86CB7A3}" dt="2020-08-03T13:01:48.870" v="265" actId="1037"/>
          <ac:grpSpMkLst>
            <pc:docMk/>
            <pc:sldMk cId="3304947226" sldId="1324"/>
            <ac:grpSpMk id="101" creationId="{40A7F224-3B9A-4D05-8755-9545955FFDF6}"/>
          </ac:grpSpMkLst>
        </pc:grpChg>
        <pc:picChg chg="add mod">
          <ac:chgData name="Daniel Kops" userId="89bb4887-0d96-4749-a719-a73ae3625c92" providerId="ADAL" clId="{4F6B3B50-EE0C-4329-9819-E15DB86CB7A3}" dt="2020-08-03T13:01:48.870" v="265" actId="1037"/>
          <ac:picMkLst>
            <pc:docMk/>
            <pc:sldMk cId="3304947226" sldId="1324"/>
            <ac:picMk id="3" creationId="{2B440F91-9322-4388-BDA4-AED4A984067A}"/>
          </ac:picMkLst>
        </pc:picChg>
        <pc:picChg chg="add del mod">
          <ac:chgData name="Daniel Kops" userId="89bb4887-0d96-4749-a719-a73ae3625c92" providerId="ADAL" clId="{4F6B3B50-EE0C-4329-9819-E15DB86CB7A3}" dt="2020-08-03T13:01:48.870" v="265" actId="1037"/>
          <ac:picMkLst>
            <pc:docMk/>
            <pc:sldMk cId="3304947226" sldId="1324"/>
            <ac:picMk id="50" creationId="{67DE5C8D-3E55-4875-8C85-05132B65C947}"/>
          </ac:picMkLst>
        </pc:picChg>
        <pc:picChg chg="add mod">
          <ac:chgData name="Daniel Kops" userId="89bb4887-0d96-4749-a719-a73ae3625c92" providerId="ADAL" clId="{4F6B3B50-EE0C-4329-9819-E15DB86CB7A3}" dt="2020-08-03T13:01:48.870" v="265" actId="1037"/>
          <ac:picMkLst>
            <pc:docMk/>
            <pc:sldMk cId="3304947226" sldId="1324"/>
            <ac:picMk id="51" creationId="{921E4A76-BA72-4C5F-94FB-E4CE0CF50F66}"/>
          </ac:picMkLst>
        </pc:picChg>
        <pc:picChg chg="add mod">
          <ac:chgData name="Daniel Kops" userId="89bb4887-0d96-4749-a719-a73ae3625c92" providerId="ADAL" clId="{4F6B3B50-EE0C-4329-9819-E15DB86CB7A3}" dt="2020-08-03T13:01:48.870" v="265" actId="1037"/>
          <ac:picMkLst>
            <pc:docMk/>
            <pc:sldMk cId="3304947226" sldId="1324"/>
            <ac:picMk id="52" creationId="{3F62B560-356C-4D6A-96B3-B6FE855B341F}"/>
          </ac:picMkLst>
        </pc:picChg>
        <pc:picChg chg="add mod">
          <ac:chgData name="Daniel Kops" userId="89bb4887-0d96-4749-a719-a73ae3625c92" providerId="ADAL" clId="{4F6B3B50-EE0C-4329-9819-E15DB86CB7A3}" dt="2020-08-03T13:01:48.870" v="265" actId="1037"/>
          <ac:picMkLst>
            <pc:docMk/>
            <pc:sldMk cId="3304947226" sldId="1324"/>
            <ac:picMk id="53" creationId="{38309909-95CC-4C7E-8EBC-AECE779FF409}"/>
          </ac:picMkLst>
        </pc:picChg>
        <pc:picChg chg="add mod">
          <ac:chgData name="Daniel Kops" userId="89bb4887-0d96-4749-a719-a73ae3625c92" providerId="ADAL" clId="{4F6B3B50-EE0C-4329-9819-E15DB86CB7A3}" dt="2020-08-03T13:01:48.870" v="265" actId="1037"/>
          <ac:picMkLst>
            <pc:docMk/>
            <pc:sldMk cId="3304947226" sldId="1324"/>
            <ac:picMk id="54" creationId="{2C5FA0B3-AC3F-49F1-B545-368BC782BA67}"/>
          </ac:picMkLst>
        </pc:picChg>
        <pc:picChg chg="add mod">
          <ac:chgData name="Daniel Kops" userId="89bb4887-0d96-4749-a719-a73ae3625c92" providerId="ADAL" clId="{4F6B3B50-EE0C-4329-9819-E15DB86CB7A3}" dt="2020-08-03T13:01:48.870" v="265" actId="1037"/>
          <ac:picMkLst>
            <pc:docMk/>
            <pc:sldMk cId="3304947226" sldId="1324"/>
            <ac:picMk id="55" creationId="{28C6BFDD-C781-4132-A8F0-2FE79B60C9E3}"/>
          </ac:picMkLst>
        </pc:picChg>
        <pc:cxnChg chg="mod">
          <ac:chgData name="Daniel Kops" userId="89bb4887-0d96-4749-a719-a73ae3625c92" providerId="ADAL" clId="{4F6B3B50-EE0C-4329-9819-E15DB86CB7A3}" dt="2020-08-03T13:01:48.870" v="265" actId="1037"/>
          <ac:cxnSpMkLst>
            <pc:docMk/>
            <pc:sldMk cId="3304947226" sldId="1324"/>
            <ac:cxnSpMk id="59" creationId="{1DC3FF2C-1B2C-45B3-8E76-BE27FDD48F01}"/>
          </ac:cxnSpMkLst>
        </pc:cxnChg>
        <pc:cxnChg chg="mod">
          <ac:chgData name="Daniel Kops" userId="89bb4887-0d96-4749-a719-a73ae3625c92" providerId="ADAL" clId="{4F6B3B50-EE0C-4329-9819-E15DB86CB7A3}" dt="2020-08-03T13:01:48.870" v="265" actId="1037"/>
          <ac:cxnSpMkLst>
            <pc:docMk/>
            <pc:sldMk cId="3304947226" sldId="1324"/>
            <ac:cxnSpMk id="61" creationId="{E0D07E69-77D2-4B8A-A15B-DA71450CA019}"/>
          </ac:cxnSpMkLst>
        </pc:cxnChg>
        <pc:cxnChg chg="mod">
          <ac:chgData name="Daniel Kops" userId="89bb4887-0d96-4749-a719-a73ae3625c92" providerId="ADAL" clId="{4F6B3B50-EE0C-4329-9819-E15DB86CB7A3}" dt="2020-08-03T13:01:48.870" v="265" actId="1037"/>
          <ac:cxnSpMkLst>
            <pc:docMk/>
            <pc:sldMk cId="3304947226" sldId="1324"/>
            <ac:cxnSpMk id="62" creationId="{67C141CC-A98D-403A-8352-5EADFA2FB6FC}"/>
          </ac:cxnSpMkLst>
        </pc:cxnChg>
        <pc:cxnChg chg="mod">
          <ac:chgData name="Daniel Kops" userId="89bb4887-0d96-4749-a719-a73ae3625c92" providerId="ADAL" clId="{4F6B3B50-EE0C-4329-9819-E15DB86CB7A3}" dt="2020-08-03T13:01:48.870" v="265" actId="1037"/>
          <ac:cxnSpMkLst>
            <pc:docMk/>
            <pc:sldMk cId="3304947226" sldId="1324"/>
            <ac:cxnSpMk id="73" creationId="{05DBA9B5-3ACE-4C22-B76A-8FAB7CAFB1A7}"/>
          </ac:cxnSpMkLst>
        </pc:cxnChg>
        <pc:cxnChg chg="mod">
          <ac:chgData name="Daniel Kops" userId="89bb4887-0d96-4749-a719-a73ae3625c92" providerId="ADAL" clId="{4F6B3B50-EE0C-4329-9819-E15DB86CB7A3}" dt="2020-08-03T13:01:48.870" v="265" actId="1037"/>
          <ac:cxnSpMkLst>
            <pc:docMk/>
            <pc:sldMk cId="3304947226" sldId="1324"/>
            <ac:cxnSpMk id="76" creationId="{B47A90C5-562B-4DEA-B4CD-F01626B27079}"/>
          </ac:cxnSpMkLst>
        </pc:cxnChg>
        <pc:cxnChg chg="mod">
          <ac:chgData name="Daniel Kops" userId="89bb4887-0d96-4749-a719-a73ae3625c92" providerId="ADAL" clId="{4F6B3B50-EE0C-4329-9819-E15DB86CB7A3}" dt="2020-08-03T13:01:48.870" v="265" actId="1037"/>
          <ac:cxnSpMkLst>
            <pc:docMk/>
            <pc:sldMk cId="3304947226" sldId="1324"/>
            <ac:cxnSpMk id="77" creationId="{613F8DBB-4A96-4887-B121-52F345058B6A}"/>
          </ac:cxnSpMkLst>
        </pc:cxnChg>
        <pc:cxnChg chg="mod">
          <ac:chgData name="Daniel Kops" userId="89bb4887-0d96-4749-a719-a73ae3625c92" providerId="ADAL" clId="{4F6B3B50-EE0C-4329-9819-E15DB86CB7A3}" dt="2020-08-03T13:01:48.870" v="265" actId="1037"/>
          <ac:cxnSpMkLst>
            <pc:docMk/>
            <pc:sldMk cId="3304947226" sldId="1324"/>
            <ac:cxnSpMk id="98" creationId="{D76CA347-1E00-4ECF-88C2-EE255A970EB2}"/>
          </ac:cxnSpMkLst>
        </pc:cxnChg>
      </pc:sldChg>
      <pc:sldChg chg="del">
        <pc:chgData name="Daniel Kops" userId="89bb4887-0d96-4749-a719-a73ae3625c92" providerId="ADAL" clId="{4F6B3B50-EE0C-4329-9819-E15DB86CB7A3}" dt="2020-08-03T12:46:54.752" v="9" actId="47"/>
        <pc:sldMkLst>
          <pc:docMk/>
          <pc:sldMk cId="1630834399" sldId="1325"/>
        </pc:sldMkLst>
      </pc:sldChg>
      <pc:sldChg chg="modSp mod">
        <pc:chgData name="Daniel Kops" userId="89bb4887-0d96-4749-a719-a73ae3625c92" providerId="ADAL" clId="{4F6B3B50-EE0C-4329-9819-E15DB86CB7A3}" dt="2020-08-03T13:25:26.173" v="1243" actId="20577"/>
        <pc:sldMkLst>
          <pc:docMk/>
          <pc:sldMk cId="3064054227" sldId="1333"/>
        </pc:sldMkLst>
        <pc:spChg chg="mod">
          <ac:chgData name="Daniel Kops" userId="89bb4887-0d96-4749-a719-a73ae3625c92" providerId="ADAL" clId="{4F6B3B50-EE0C-4329-9819-E15DB86CB7A3}" dt="2020-08-03T13:25:26.173" v="1243" actId="20577"/>
          <ac:spMkLst>
            <pc:docMk/>
            <pc:sldMk cId="3064054227" sldId="1333"/>
            <ac:spMk id="5" creationId="{F6EB8B2E-CCE7-4EE0-B3FF-DB0219BC350B}"/>
          </ac:spMkLst>
        </pc:spChg>
        <pc:spChg chg="mod">
          <ac:chgData name="Daniel Kops" userId="89bb4887-0d96-4749-a719-a73ae3625c92" providerId="ADAL" clId="{4F6B3B50-EE0C-4329-9819-E15DB86CB7A3}" dt="2020-08-03T13:23:35.613" v="1219" actId="20577"/>
          <ac:spMkLst>
            <pc:docMk/>
            <pc:sldMk cId="3064054227" sldId="1333"/>
            <ac:spMk id="9" creationId="{D8C894B3-2561-4801-A3B8-79D53FCBFE68}"/>
          </ac:spMkLst>
        </pc:spChg>
        <pc:graphicFrameChg chg="mod modGraphic">
          <ac:chgData name="Daniel Kops" userId="89bb4887-0d96-4749-a719-a73ae3625c92" providerId="ADAL" clId="{4F6B3B50-EE0C-4329-9819-E15DB86CB7A3}" dt="2020-08-03T13:24:24.073" v="1225" actId="1076"/>
          <ac:graphicFrameMkLst>
            <pc:docMk/>
            <pc:sldMk cId="3064054227" sldId="1333"/>
            <ac:graphicFrameMk id="4" creationId="{00000000-0000-0000-0000-000000000000}"/>
          </ac:graphicFrameMkLst>
        </pc:graphicFrameChg>
      </pc:sldChg>
      <pc:sldChg chg="modSp mod">
        <pc:chgData name="Daniel Kops" userId="89bb4887-0d96-4749-a719-a73ae3625c92" providerId="ADAL" clId="{4F6B3B50-EE0C-4329-9819-E15DB86CB7A3}" dt="2020-08-03T14:20:06.456" v="1477" actId="20577"/>
        <pc:sldMkLst>
          <pc:docMk/>
          <pc:sldMk cId="3285528555" sldId="1334"/>
        </pc:sldMkLst>
        <pc:spChg chg="mod">
          <ac:chgData name="Daniel Kops" userId="89bb4887-0d96-4749-a719-a73ae3625c92" providerId="ADAL" clId="{4F6B3B50-EE0C-4329-9819-E15DB86CB7A3}" dt="2020-08-03T14:20:06.456" v="1477" actId="20577"/>
          <ac:spMkLst>
            <pc:docMk/>
            <pc:sldMk cId="3285528555" sldId="1334"/>
            <ac:spMk id="7" creationId="{B5F23FB8-A076-4C30-838D-1E703B5A22E6}"/>
          </ac:spMkLst>
        </pc:spChg>
        <pc:picChg chg="mod">
          <ac:chgData name="Daniel Kops" userId="89bb4887-0d96-4749-a719-a73ae3625c92" providerId="ADAL" clId="{4F6B3B50-EE0C-4329-9819-E15DB86CB7A3}" dt="2020-08-03T13:35:38.982" v="1396" actId="1036"/>
          <ac:picMkLst>
            <pc:docMk/>
            <pc:sldMk cId="3285528555" sldId="1334"/>
            <ac:picMk id="5" creationId="{5CBDBCD0-61A7-4855-9567-FD3141B27F28}"/>
          </ac:picMkLst>
        </pc:picChg>
      </pc:sldChg>
      <pc:sldChg chg="modSp mod">
        <pc:chgData name="Daniel Kops" userId="89bb4887-0d96-4749-a719-a73ae3625c92" providerId="ADAL" clId="{4F6B3B50-EE0C-4329-9819-E15DB86CB7A3}" dt="2020-08-03T13:02:58.674" v="293" actId="20577"/>
        <pc:sldMkLst>
          <pc:docMk/>
          <pc:sldMk cId="1955048611" sldId="1338"/>
        </pc:sldMkLst>
        <pc:spChg chg="mod">
          <ac:chgData name="Daniel Kops" userId="89bb4887-0d96-4749-a719-a73ae3625c92" providerId="ADAL" clId="{4F6B3B50-EE0C-4329-9819-E15DB86CB7A3}" dt="2020-08-03T13:02:58.674" v="293" actId="20577"/>
          <ac:spMkLst>
            <pc:docMk/>
            <pc:sldMk cId="1955048611" sldId="1338"/>
            <ac:spMk id="26" creationId="{9A146BBB-C567-4381-8FAC-7410FEE22C4C}"/>
          </ac:spMkLst>
        </pc:spChg>
      </pc:sldChg>
      <pc:sldChg chg="modSp mod">
        <pc:chgData name="Daniel Kops" userId="89bb4887-0d96-4749-a719-a73ae3625c92" providerId="ADAL" clId="{4F6B3B50-EE0C-4329-9819-E15DB86CB7A3}" dt="2020-08-03T12:49:20.554" v="49" actId="114"/>
        <pc:sldMkLst>
          <pc:docMk/>
          <pc:sldMk cId="1487227126" sldId="1339"/>
        </pc:sldMkLst>
        <pc:spChg chg="mod">
          <ac:chgData name="Daniel Kops" userId="89bb4887-0d96-4749-a719-a73ae3625c92" providerId="ADAL" clId="{4F6B3B50-EE0C-4329-9819-E15DB86CB7A3}" dt="2020-08-03T12:47:58.878" v="37" actId="555"/>
          <ac:spMkLst>
            <pc:docMk/>
            <pc:sldMk cId="1487227126" sldId="1339"/>
            <ac:spMk id="71" creationId="{237D0189-DA40-4676-9402-AD13DC19EE2D}"/>
          </ac:spMkLst>
        </pc:spChg>
        <pc:spChg chg="mod">
          <ac:chgData name="Daniel Kops" userId="89bb4887-0d96-4749-a719-a73ae3625c92" providerId="ADAL" clId="{4F6B3B50-EE0C-4329-9819-E15DB86CB7A3}" dt="2020-08-03T12:47:52.073" v="36" actId="554"/>
          <ac:spMkLst>
            <pc:docMk/>
            <pc:sldMk cId="1487227126" sldId="1339"/>
            <ac:spMk id="72" creationId="{3A1589FB-3DC1-4D8D-B88F-800955C19BCE}"/>
          </ac:spMkLst>
        </pc:spChg>
        <pc:spChg chg="mod">
          <ac:chgData name="Daniel Kops" userId="89bb4887-0d96-4749-a719-a73ae3625c92" providerId="ADAL" clId="{4F6B3B50-EE0C-4329-9819-E15DB86CB7A3}" dt="2020-08-03T12:47:52.073" v="36" actId="554"/>
          <ac:spMkLst>
            <pc:docMk/>
            <pc:sldMk cId="1487227126" sldId="1339"/>
            <ac:spMk id="73" creationId="{5EC8C943-FE44-4D3C-89D0-F3D6E252825D}"/>
          </ac:spMkLst>
        </pc:spChg>
        <pc:spChg chg="mod">
          <ac:chgData name="Daniel Kops" userId="89bb4887-0d96-4749-a719-a73ae3625c92" providerId="ADAL" clId="{4F6B3B50-EE0C-4329-9819-E15DB86CB7A3}" dt="2020-08-03T12:48:13.370" v="40" actId="554"/>
          <ac:spMkLst>
            <pc:docMk/>
            <pc:sldMk cId="1487227126" sldId="1339"/>
            <ac:spMk id="326" creationId="{5FF0446D-A188-4F0C-AF97-DB19E516BFFB}"/>
          </ac:spMkLst>
        </pc:spChg>
        <pc:spChg chg="mod">
          <ac:chgData name="Daniel Kops" userId="89bb4887-0d96-4749-a719-a73ae3625c92" providerId="ADAL" clId="{4F6B3B50-EE0C-4329-9819-E15DB86CB7A3}" dt="2020-08-03T12:48:13.370" v="40" actId="554"/>
          <ac:spMkLst>
            <pc:docMk/>
            <pc:sldMk cId="1487227126" sldId="1339"/>
            <ac:spMk id="328" creationId="{8C3E11BF-5ABD-4B7E-AF67-7C4640CC2005}"/>
          </ac:spMkLst>
        </pc:spChg>
        <pc:spChg chg="mod">
          <ac:chgData name="Daniel Kops" userId="89bb4887-0d96-4749-a719-a73ae3625c92" providerId="ADAL" clId="{4F6B3B50-EE0C-4329-9819-E15DB86CB7A3}" dt="2020-08-03T12:49:20.554" v="49" actId="114"/>
          <ac:spMkLst>
            <pc:docMk/>
            <pc:sldMk cId="1487227126" sldId="1339"/>
            <ac:spMk id="330" creationId="{EEB9D0F7-CE1B-4105-8F63-0AB26636C7B0}"/>
          </ac:spMkLst>
        </pc:spChg>
        <pc:spChg chg="mod">
          <ac:chgData name="Daniel Kops" userId="89bb4887-0d96-4749-a719-a73ae3625c92" providerId="ADAL" clId="{4F6B3B50-EE0C-4329-9819-E15DB86CB7A3}" dt="2020-08-03T12:48:08.986" v="39" actId="555"/>
          <ac:spMkLst>
            <pc:docMk/>
            <pc:sldMk cId="1487227126" sldId="1339"/>
            <ac:spMk id="332" creationId="{D0BFAEF1-C1CA-4854-B06A-4D1E3E218196}"/>
          </ac:spMkLst>
        </pc:spChg>
        <pc:spChg chg="mod">
          <ac:chgData name="Daniel Kops" userId="89bb4887-0d96-4749-a719-a73ae3625c92" providerId="ADAL" clId="{4F6B3B50-EE0C-4329-9819-E15DB86CB7A3}" dt="2020-08-03T12:48:08.986" v="39" actId="555"/>
          <ac:spMkLst>
            <pc:docMk/>
            <pc:sldMk cId="1487227126" sldId="1339"/>
            <ac:spMk id="334" creationId="{DE77C883-2CE8-4202-866C-A37BD47901B7}"/>
          </ac:spMkLst>
        </pc:spChg>
        <pc:spChg chg="mod">
          <ac:chgData name="Daniel Kops" userId="89bb4887-0d96-4749-a719-a73ae3625c92" providerId="ADAL" clId="{4F6B3B50-EE0C-4329-9819-E15DB86CB7A3}" dt="2020-08-03T12:47:52.073" v="36" actId="554"/>
          <ac:spMkLst>
            <pc:docMk/>
            <pc:sldMk cId="1487227126" sldId="1339"/>
            <ac:spMk id="335" creationId="{36082F1A-EF62-4169-A304-BC87A56BB89C}"/>
          </ac:spMkLst>
        </pc:spChg>
        <pc:spChg chg="mod">
          <ac:chgData name="Daniel Kops" userId="89bb4887-0d96-4749-a719-a73ae3625c92" providerId="ADAL" clId="{4F6B3B50-EE0C-4329-9819-E15DB86CB7A3}" dt="2020-08-03T12:47:58.878" v="37" actId="555"/>
          <ac:spMkLst>
            <pc:docMk/>
            <pc:sldMk cId="1487227126" sldId="1339"/>
            <ac:spMk id="336" creationId="{C999262F-8734-4D39-9CE6-EDB071D30A4B}"/>
          </ac:spMkLst>
        </pc:spChg>
        <pc:spChg chg="mod">
          <ac:chgData name="Daniel Kops" userId="89bb4887-0d96-4749-a719-a73ae3625c92" providerId="ADAL" clId="{4F6B3B50-EE0C-4329-9819-E15DB86CB7A3}" dt="2020-08-03T12:48:57.287" v="43" actId="108"/>
          <ac:spMkLst>
            <pc:docMk/>
            <pc:sldMk cId="1487227126" sldId="1339"/>
            <ac:spMk id="347" creationId="{AD615258-6824-4A51-9356-BACBC4BA767E}"/>
          </ac:spMkLst>
        </pc:spChg>
        <pc:spChg chg="mod">
          <ac:chgData name="Daniel Kops" userId="89bb4887-0d96-4749-a719-a73ae3625c92" providerId="ADAL" clId="{4F6B3B50-EE0C-4329-9819-E15DB86CB7A3}" dt="2020-08-03T12:48:58.271" v="44" actId="108"/>
          <ac:spMkLst>
            <pc:docMk/>
            <pc:sldMk cId="1487227126" sldId="1339"/>
            <ac:spMk id="348" creationId="{DD3ECEF0-41F0-44F9-A78A-68C21F4EC69D}"/>
          </ac:spMkLst>
        </pc:spChg>
        <pc:spChg chg="mod">
          <ac:chgData name="Daniel Kops" userId="89bb4887-0d96-4749-a719-a73ae3625c92" providerId="ADAL" clId="{4F6B3B50-EE0C-4329-9819-E15DB86CB7A3}" dt="2020-08-03T12:48:08.986" v="39" actId="555"/>
          <ac:spMkLst>
            <pc:docMk/>
            <pc:sldMk cId="1487227126" sldId="1339"/>
            <ac:spMk id="365" creationId="{AA326395-AE4C-454D-B426-437805A1C379}"/>
          </ac:spMkLst>
        </pc:spChg>
        <pc:spChg chg="mod">
          <ac:chgData name="Daniel Kops" userId="89bb4887-0d96-4749-a719-a73ae3625c92" providerId="ADAL" clId="{4F6B3B50-EE0C-4329-9819-E15DB86CB7A3}" dt="2020-08-03T12:48:13.370" v="40" actId="554"/>
          <ac:spMkLst>
            <pc:docMk/>
            <pc:sldMk cId="1487227126" sldId="1339"/>
            <ac:spMk id="370" creationId="{EDE15B24-296E-4263-85C5-356F22AD2EF6}"/>
          </ac:spMkLst>
        </pc:spChg>
        <pc:spChg chg="mod">
          <ac:chgData name="Daniel Kops" userId="89bb4887-0d96-4749-a719-a73ae3625c92" providerId="ADAL" clId="{4F6B3B50-EE0C-4329-9819-E15DB86CB7A3}" dt="2020-08-03T12:48:08.986" v="39" actId="555"/>
          <ac:spMkLst>
            <pc:docMk/>
            <pc:sldMk cId="1487227126" sldId="1339"/>
            <ac:spMk id="371" creationId="{465CED45-8F91-4582-8803-C08455E10CC6}"/>
          </ac:spMkLst>
        </pc:spChg>
        <pc:spChg chg="mod">
          <ac:chgData name="Daniel Kops" userId="89bb4887-0d96-4749-a719-a73ae3625c92" providerId="ADAL" clId="{4F6B3B50-EE0C-4329-9819-E15DB86CB7A3}" dt="2020-08-03T12:48:13.370" v="40" actId="554"/>
          <ac:spMkLst>
            <pc:docMk/>
            <pc:sldMk cId="1487227126" sldId="1339"/>
            <ac:spMk id="372" creationId="{D30C1494-FA0B-435E-B5CC-085FEC07ADDF}"/>
          </ac:spMkLst>
        </pc:spChg>
        <pc:spChg chg="mod">
          <ac:chgData name="Daniel Kops" userId="89bb4887-0d96-4749-a719-a73ae3625c92" providerId="ADAL" clId="{4F6B3B50-EE0C-4329-9819-E15DB86CB7A3}" dt="2020-08-03T12:47:52.073" v="36" actId="554"/>
          <ac:spMkLst>
            <pc:docMk/>
            <pc:sldMk cId="1487227126" sldId="1339"/>
            <ac:spMk id="377" creationId="{1852B2DB-C278-4D39-9CCC-69913205509F}"/>
          </ac:spMkLst>
        </pc:spChg>
        <pc:spChg chg="mod">
          <ac:chgData name="Daniel Kops" userId="89bb4887-0d96-4749-a719-a73ae3625c92" providerId="ADAL" clId="{4F6B3B50-EE0C-4329-9819-E15DB86CB7A3}" dt="2020-08-03T12:47:58.878" v="37" actId="555"/>
          <ac:spMkLst>
            <pc:docMk/>
            <pc:sldMk cId="1487227126" sldId="1339"/>
            <ac:spMk id="385" creationId="{0FC3E8D3-6064-40CA-BF91-EE92CB040D12}"/>
          </ac:spMkLst>
        </pc:spChg>
        <pc:spChg chg="mod">
          <ac:chgData name="Daniel Kops" userId="89bb4887-0d96-4749-a719-a73ae3625c92" providerId="ADAL" clId="{4F6B3B50-EE0C-4329-9819-E15DB86CB7A3}" dt="2020-08-03T12:47:52.073" v="36" actId="554"/>
          <ac:spMkLst>
            <pc:docMk/>
            <pc:sldMk cId="1487227126" sldId="1339"/>
            <ac:spMk id="386" creationId="{61659D55-DFD6-4BD6-ACFD-27CC9910FEE7}"/>
          </ac:spMkLst>
        </pc:spChg>
        <pc:spChg chg="mod">
          <ac:chgData name="Daniel Kops" userId="89bb4887-0d96-4749-a719-a73ae3625c92" providerId="ADAL" clId="{4F6B3B50-EE0C-4329-9819-E15DB86CB7A3}" dt="2020-08-03T12:47:58.878" v="37" actId="555"/>
          <ac:spMkLst>
            <pc:docMk/>
            <pc:sldMk cId="1487227126" sldId="1339"/>
            <ac:spMk id="387" creationId="{EE262B77-7679-437E-8597-301FB1572735}"/>
          </ac:spMkLst>
        </pc:spChg>
      </pc:sldChg>
      <pc:sldChg chg="modSp mod">
        <pc:chgData name="Daniel Kops" userId="89bb4887-0d96-4749-a719-a73ae3625c92" providerId="ADAL" clId="{4F6B3B50-EE0C-4329-9819-E15DB86CB7A3}" dt="2020-08-03T14:20:29.839" v="1481" actId="20577"/>
        <pc:sldMkLst>
          <pc:docMk/>
          <pc:sldMk cId="1652522170" sldId="1342"/>
        </pc:sldMkLst>
        <pc:spChg chg="mod">
          <ac:chgData name="Daniel Kops" userId="89bb4887-0d96-4749-a719-a73ae3625c92" providerId="ADAL" clId="{4F6B3B50-EE0C-4329-9819-E15DB86CB7A3}" dt="2020-08-03T14:20:29.839" v="1481" actId="20577"/>
          <ac:spMkLst>
            <pc:docMk/>
            <pc:sldMk cId="1652522170" sldId="1342"/>
            <ac:spMk id="5" creationId="{403EFA86-559B-4D84-BC6E-7D4FA499D1B1}"/>
          </ac:spMkLst>
        </pc:spChg>
      </pc:sldChg>
      <pc:sldChg chg="modSp mod">
        <pc:chgData name="Daniel Kops" userId="89bb4887-0d96-4749-a719-a73ae3625c92" providerId="ADAL" clId="{4F6B3B50-EE0C-4329-9819-E15DB86CB7A3}" dt="2020-08-03T13:21:52.493" v="1167" actId="1076"/>
        <pc:sldMkLst>
          <pc:docMk/>
          <pc:sldMk cId="2463478421" sldId="1346"/>
        </pc:sldMkLst>
        <pc:spChg chg="mod">
          <ac:chgData name="Daniel Kops" userId="89bb4887-0d96-4749-a719-a73ae3625c92" providerId="ADAL" clId="{4F6B3B50-EE0C-4329-9819-E15DB86CB7A3}" dt="2020-08-03T13:21:52.493" v="1167" actId="1076"/>
          <ac:spMkLst>
            <pc:docMk/>
            <pc:sldMk cId="2463478421" sldId="1346"/>
            <ac:spMk id="8" creationId="{550DBF0B-AD19-4A05-A2BF-D385D53CA5C7}"/>
          </ac:spMkLst>
        </pc:spChg>
      </pc:sldChg>
      <pc:sldChg chg="modSp mod">
        <pc:chgData name="Daniel Kops" userId="89bb4887-0d96-4749-a719-a73ae3625c92" providerId="ADAL" clId="{4F6B3B50-EE0C-4329-9819-E15DB86CB7A3}" dt="2020-08-03T12:50:28.752" v="80" actId="1076"/>
        <pc:sldMkLst>
          <pc:docMk/>
          <pc:sldMk cId="409174816" sldId="1347"/>
        </pc:sldMkLst>
        <pc:spChg chg="mod">
          <ac:chgData name="Daniel Kops" userId="89bb4887-0d96-4749-a719-a73ae3625c92" providerId="ADAL" clId="{4F6B3B50-EE0C-4329-9819-E15DB86CB7A3}" dt="2020-08-03T12:50:28.752" v="80" actId="1076"/>
          <ac:spMkLst>
            <pc:docMk/>
            <pc:sldMk cId="409174816" sldId="1347"/>
            <ac:spMk id="8" creationId="{550DBF0B-AD19-4A05-A2BF-D385D53CA5C7}"/>
          </ac:spMkLst>
        </pc:spChg>
      </pc:sldChg>
      <pc:sldChg chg="modSp mod">
        <pc:chgData name="Daniel Kops" userId="89bb4887-0d96-4749-a719-a73ae3625c92" providerId="ADAL" clId="{4F6B3B50-EE0C-4329-9819-E15DB86CB7A3}" dt="2020-08-03T13:26:30.261" v="1252" actId="1076"/>
        <pc:sldMkLst>
          <pc:docMk/>
          <pc:sldMk cId="2303788196" sldId="1350"/>
        </pc:sldMkLst>
        <pc:spChg chg="mod">
          <ac:chgData name="Daniel Kops" userId="89bb4887-0d96-4749-a719-a73ae3625c92" providerId="ADAL" clId="{4F6B3B50-EE0C-4329-9819-E15DB86CB7A3}" dt="2020-08-03T13:26:30.261" v="1252" actId="1076"/>
          <ac:spMkLst>
            <pc:docMk/>
            <pc:sldMk cId="2303788196" sldId="1350"/>
            <ac:spMk id="6" creationId="{BD32CA9D-0C66-4FF6-BCA4-0A7A14CAF6CE}"/>
          </ac:spMkLst>
        </pc:spChg>
        <pc:graphicFrameChg chg="mod">
          <ac:chgData name="Daniel Kops" userId="89bb4887-0d96-4749-a719-a73ae3625c92" providerId="ADAL" clId="{4F6B3B50-EE0C-4329-9819-E15DB86CB7A3}" dt="2020-08-03T13:26:07.959" v="1248" actId="113"/>
          <ac:graphicFrameMkLst>
            <pc:docMk/>
            <pc:sldMk cId="2303788196" sldId="1350"/>
            <ac:graphicFrameMk id="5" creationId="{00000000-0008-0000-0000-000002000000}"/>
          </ac:graphicFrameMkLst>
        </pc:graphicFrameChg>
      </pc:sldChg>
      <pc:sldChg chg="addSp delSp modSp mod">
        <pc:chgData name="Daniel Kops" userId="89bb4887-0d96-4749-a719-a73ae3625c92" providerId="ADAL" clId="{4F6B3B50-EE0C-4329-9819-E15DB86CB7A3}" dt="2020-08-03T13:34:52.242" v="1380" actId="1076"/>
        <pc:sldMkLst>
          <pc:docMk/>
          <pc:sldMk cId="3104445173" sldId="1365"/>
        </pc:sldMkLst>
        <pc:spChg chg="mod">
          <ac:chgData name="Daniel Kops" userId="89bb4887-0d96-4749-a719-a73ae3625c92" providerId="ADAL" clId="{4F6B3B50-EE0C-4329-9819-E15DB86CB7A3}" dt="2020-08-03T13:34:11.326" v="1377" actId="20577"/>
          <ac:spMkLst>
            <pc:docMk/>
            <pc:sldMk cId="3104445173" sldId="1365"/>
            <ac:spMk id="8" creationId="{22613F70-1F95-463F-BFDB-8B15297559E4}"/>
          </ac:spMkLst>
        </pc:spChg>
        <pc:graphicFrameChg chg="add mod modGraphic">
          <ac:chgData name="Daniel Kops" userId="89bb4887-0d96-4749-a719-a73ae3625c92" providerId="ADAL" clId="{4F6B3B50-EE0C-4329-9819-E15DB86CB7A3}" dt="2020-08-03T13:34:52.242" v="1380" actId="1076"/>
          <ac:graphicFrameMkLst>
            <pc:docMk/>
            <pc:sldMk cId="3104445173" sldId="1365"/>
            <ac:graphicFrameMk id="2" creationId="{89539409-FFD6-41D8-A0CB-CF847D724B28}"/>
          </ac:graphicFrameMkLst>
        </pc:graphicFrameChg>
        <pc:graphicFrameChg chg="del mod">
          <ac:chgData name="Daniel Kops" userId="89bb4887-0d96-4749-a719-a73ae3625c92" providerId="ADAL" clId="{4F6B3B50-EE0C-4329-9819-E15DB86CB7A3}" dt="2020-08-03T13:33:24.918" v="1374" actId="478"/>
          <ac:graphicFrameMkLst>
            <pc:docMk/>
            <pc:sldMk cId="3104445173" sldId="1365"/>
            <ac:graphicFrameMk id="5" creationId="{00000000-0008-0000-0300-000004000000}"/>
          </ac:graphicFrameMkLst>
        </pc:graphicFrameChg>
      </pc:sldChg>
      <pc:sldChg chg="modSp mod">
        <pc:chgData name="Daniel Kops" userId="89bb4887-0d96-4749-a719-a73ae3625c92" providerId="ADAL" clId="{4F6B3B50-EE0C-4329-9819-E15DB86CB7A3}" dt="2020-08-03T13:22:46.569" v="1173" actId="1076"/>
        <pc:sldMkLst>
          <pc:docMk/>
          <pc:sldMk cId="666382258" sldId="1374"/>
        </pc:sldMkLst>
        <pc:spChg chg="mod">
          <ac:chgData name="Daniel Kops" userId="89bb4887-0d96-4749-a719-a73ae3625c92" providerId="ADAL" clId="{4F6B3B50-EE0C-4329-9819-E15DB86CB7A3}" dt="2020-08-03T13:22:46.569" v="1173" actId="1076"/>
          <ac:spMkLst>
            <pc:docMk/>
            <pc:sldMk cId="666382258" sldId="1374"/>
            <ac:spMk id="138" creationId="{EE42AE11-4358-4CEA-8D6E-C776C92A2779}"/>
          </ac:spMkLst>
        </pc:spChg>
        <pc:graphicFrameChg chg="mod">
          <ac:chgData name="Daniel Kops" userId="89bb4887-0d96-4749-a719-a73ae3625c92" providerId="ADAL" clId="{4F6B3B50-EE0C-4329-9819-E15DB86CB7A3}" dt="2020-08-03T13:22:39.595" v="1172" actId="2711"/>
          <ac:graphicFrameMkLst>
            <pc:docMk/>
            <pc:sldMk cId="666382258" sldId="1374"/>
            <ac:graphicFrameMk id="8" creationId="{258D9DB0-C8A5-4F98-A809-113F7A2D9644}"/>
          </ac:graphicFrameMkLst>
        </pc:graphicFrameChg>
      </pc:sldChg>
      <pc:sldChg chg="modSp del mod">
        <pc:chgData name="Daniel Kops" userId="89bb4887-0d96-4749-a719-a73ae3625c92" providerId="ADAL" clId="{4F6B3B50-EE0C-4329-9819-E15DB86CB7A3}" dt="2020-08-03T13:17:47.008" v="1062" actId="47"/>
        <pc:sldMkLst>
          <pc:docMk/>
          <pc:sldMk cId="613253531" sldId="1377"/>
        </pc:sldMkLst>
        <pc:spChg chg="mod">
          <ac:chgData name="Daniel Kops" userId="89bb4887-0d96-4749-a719-a73ae3625c92" providerId="ADAL" clId="{4F6B3B50-EE0C-4329-9819-E15DB86CB7A3}" dt="2020-08-03T13:17:08.540" v="1054" actId="6549"/>
          <ac:spMkLst>
            <pc:docMk/>
            <pc:sldMk cId="613253531" sldId="1377"/>
            <ac:spMk id="9" creationId="{59C83733-E8CF-4DFE-9BA5-8D6FDF5EC538}"/>
          </ac:spMkLst>
        </pc:spChg>
        <pc:picChg chg="mod">
          <ac:chgData name="Daniel Kops" userId="89bb4887-0d96-4749-a719-a73ae3625c92" providerId="ADAL" clId="{4F6B3B50-EE0C-4329-9819-E15DB86CB7A3}" dt="2020-08-03T13:17:35.916" v="1059" actId="1076"/>
          <ac:picMkLst>
            <pc:docMk/>
            <pc:sldMk cId="613253531" sldId="1377"/>
            <ac:picMk id="4" creationId="{81C9AFBC-7629-4B9C-B62A-380B4AB07B7E}"/>
          </ac:picMkLst>
        </pc:picChg>
      </pc:sldChg>
      <pc:sldChg chg="modSp mod">
        <pc:chgData name="Daniel Kops" userId="89bb4887-0d96-4749-a719-a73ae3625c92" providerId="ADAL" clId="{4F6B3B50-EE0C-4329-9819-E15DB86CB7A3}" dt="2020-08-03T13:27:34.889" v="1263" actId="1076"/>
        <pc:sldMkLst>
          <pc:docMk/>
          <pc:sldMk cId="1747746632" sldId="1390"/>
        </pc:sldMkLst>
        <pc:spChg chg="mod">
          <ac:chgData name="Daniel Kops" userId="89bb4887-0d96-4749-a719-a73ae3625c92" providerId="ADAL" clId="{4F6B3B50-EE0C-4329-9819-E15DB86CB7A3}" dt="2020-08-03T13:26:54.913" v="1255"/>
          <ac:spMkLst>
            <pc:docMk/>
            <pc:sldMk cId="1747746632" sldId="1390"/>
            <ac:spMk id="6" creationId="{AF8A94DE-7006-4FB2-8C06-C66400550462}"/>
          </ac:spMkLst>
        </pc:spChg>
        <pc:graphicFrameChg chg="mod modGraphic">
          <ac:chgData name="Daniel Kops" userId="89bb4887-0d96-4749-a719-a73ae3625c92" providerId="ADAL" clId="{4F6B3B50-EE0C-4329-9819-E15DB86CB7A3}" dt="2020-08-03T13:27:34.889" v="1263" actId="1076"/>
          <ac:graphicFrameMkLst>
            <pc:docMk/>
            <pc:sldMk cId="1747746632" sldId="1390"/>
            <ac:graphicFrameMk id="3" creationId="{00000000-0000-0000-0000-000000000000}"/>
          </ac:graphicFrameMkLst>
        </pc:graphicFrameChg>
      </pc:sldChg>
      <pc:sldChg chg="modSp mod">
        <pc:chgData name="Daniel Kops" userId="89bb4887-0d96-4749-a719-a73ae3625c92" providerId="ADAL" clId="{4F6B3B50-EE0C-4329-9819-E15DB86CB7A3}" dt="2020-08-03T13:28:48.750" v="1281" actId="1036"/>
        <pc:sldMkLst>
          <pc:docMk/>
          <pc:sldMk cId="2218299428" sldId="1395"/>
        </pc:sldMkLst>
        <pc:spChg chg="mod">
          <ac:chgData name="Daniel Kops" userId="89bb4887-0d96-4749-a719-a73ae3625c92" providerId="ADAL" clId="{4F6B3B50-EE0C-4329-9819-E15DB86CB7A3}" dt="2020-08-03T13:28:48.750" v="1281" actId="1036"/>
          <ac:spMkLst>
            <pc:docMk/>
            <pc:sldMk cId="2218299428" sldId="1395"/>
            <ac:spMk id="6" creationId="{F8992120-D949-4EB5-9671-F6D7A05C1B43}"/>
          </ac:spMkLst>
        </pc:spChg>
        <pc:graphicFrameChg chg="mod">
          <ac:chgData name="Daniel Kops" userId="89bb4887-0d96-4749-a719-a73ae3625c92" providerId="ADAL" clId="{4F6B3B50-EE0C-4329-9819-E15DB86CB7A3}" dt="2020-08-03T13:27:57.809" v="1269" actId="1076"/>
          <ac:graphicFrameMkLst>
            <pc:docMk/>
            <pc:sldMk cId="2218299428" sldId="1395"/>
            <ac:graphicFrameMk id="7" creationId="{00000000-0000-0000-0000-000000000000}"/>
          </ac:graphicFrameMkLst>
        </pc:graphicFrameChg>
      </pc:sldChg>
      <pc:sldChg chg="modSp mod">
        <pc:chgData name="Daniel Kops" userId="89bb4887-0d96-4749-a719-a73ae3625c92" providerId="ADAL" clId="{4F6B3B50-EE0C-4329-9819-E15DB86CB7A3}" dt="2020-08-03T13:32:26.810" v="1366" actId="1076"/>
        <pc:sldMkLst>
          <pc:docMk/>
          <pc:sldMk cId="1844770847" sldId="1396"/>
        </pc:sldMkLst>
        <pc:spChg chg="mod">
          <ac:chgData name="Daniel Kops" userId="89bb4887-0d96-4749-a719-a73ae3625c92" providerId="ADAL" clId="{4F6B3B50-EE0C-4329-9819-E15DB86CB7A3}" dt="2020-08-03T13:32:26.810" v="1366" actId="1076"/>
          <ac:spMkLst>
            <pc:docMk/>
            <pc:sldMk cId="1844770847" sldId="1396"/>
            <ac:spMk id="4" creationId="{00000000-0000-0000-0000-000000000000}"/>
          </ac:spMkLst>
        </pc:spChg>
        <pc:spChg chg="mod">
          <ac:chgData name="Daniel Kops" userId="89bb4887-0d96-4749-a719-a73ae3625c92" providerId="ADAL" clId="{4F6B3B50-EE0C-4329-9819-E15DB86CB7A3}" dt="2020-08-03T13:32:17.346" v="1365" actId="20577"/>
          <ac:spMkLst>
            <pc:docMk/>
            <pc:sldMk cId="1844770847" sldId="1396"/>
            <ac:spMk id="9" creationId="{0AD157DA-93B4-4B70-9FD6-8E17B9ADDE5D}"/>
          </ac:spMkLst>
        </pc:spChg>
        <pc:graphicFrameChg chg="mod modGraphic">
          <ac:chgData name="Daniel Kops" userId="89bb4887-0d96-4749-a719-a73ae3625c92" providerId="ADAL" clId="{4F6B3B50-EE0C-4329-9819-E15DB86CB7A3}" dt="2020-08-03T13:32:06.284" v="1363" actId="2084"/>
          <ac:graphicFrameMkLst>
            <pc:docMk/>
            <pc:sldMk cId="1844770847" sldId="1396"/>
            <ac:graphicFrameMk id="7" creationId="{00000000-0000-0000-0000-000000000000}"/>
          </ac:graphicFrameMkLst>
        </pc:graphicFrameChg>
      </pc:sldChg>
      <pc:sldChg chg="modSp add del mod">
        <pc:chgData name="Daniel Kops" userId="89bb4887-0d96-4749-a719-a73ae3625c92" providerId="ADAL" clId="{4F6B3B50-EE0C-4329-9819-E15DB86CB7A3}" dt="2020-08-03T14:18:21.800" v="1405" actId="47"/>
        <pc:sldMkLst>
          <pc:docMk/>
          <pc:sldMk cId="1907772747" sldId="1406"/>
        </pc:sldMkLst>
        <pc:spChg chg="mod">
          <ac:chgData name="Daniel Kops" userId="89bb4887-0d96-4749-a719-a73ae3625c92" providerId="ADAL" clId="{4F6B3B50-EE0C-4329-9819-E15DB86CB7A3}" dt="2020-08-03T13:16:49.109" v="1052" actId="13926"/>
          <ac:spMkLst>
            <pc:docMk/>
            <pc:sldMk cId="1907772747" sldId="1406"/>
            <ac:spMk id="2" creationId="{CBFADFC0-A002-834D-BDDC-65D7E0A7F082}"/>
          </ac:spMkLst>
        </pc:spChg>
      </pc:sldChg>
      <pc:sldChg chg="del">
        <pc:chgData name="Daniel Kops" userId="89bb4887-0d96-4749-a719-a73ae3625c92" providerId="ADAL" clId="{4F6B3B50-EE0C-4329-9819-E15DB86CB7A3}" dt="2020-08-03T13:20:44.041" v="1158" actId="47"/>
        <pc:sldMkLst>
          <pc:docMk/>
          <pc:sldMk cId="3374012219" sldId="1407"/>
        </pc:sldMkLst>
      </pc:sldChg>
      <pc:sldChg chg="modSp add mod">
        <pc:chgData name="Daniel Kops" userId="89bb4887-0d96-4749-a719-a73ae3625c92" providerId="ADAL" clId="{4F6B3B50-EE0C-4329-9819-E15DB86CB7A3}" dt="2020-08-03T13:06:13.888" v="405" actId="20577"/>
        <pc:sldMkLst>
          <pc:docMk/>
          <pc:sldMk cId="376988379" sldId="1408"/>
        </pc:sldMkLst>
        <pc:spChg chg="mod">
          <ac:chgData name="Daniel Kops" userId="89bb4887-0d96-4749-a719-a73ae3625c92" providerId="ADAL" clId="{4F6B3B50-EE0C-4329-9819-E15DB86CB7A3}" dt="2020-08-03T12:47:02.347" v="24" actId="20577"/>
          <ac:spMkLst>
            <pc:docMk/>
            <pc:sldMk cId="376988379" sldId="1408"/>
            <ac:spMk id="2" creationId="{CBFADFC0-A002-834D-BDDC-65D7E0A7F082}"/>
          </ac:spMkLst>
        </pc:spChg>
        <pc:spChg chg="mod">
          <ac:chgData name="Daniel Kops" userId="89bb4887-0d96-4749-a719-a73ae3625c92" providerId="ADAL" clId="{4F6B3B50-EE0C-4329-9819-E15DB86CB7A3}" dt="2020-08-03T13:06:13.888" v="405" actId="20577"/>
          <ac:spMkLst>
            <pc:docMk/>
            <pc:sldMk cId="376988379" sldId="1408"/>
            <ac:spMk id="5" creationId="{403EFA86-559B-4D84-BC6E-7D4FA499D1B1}"/>
          </ac:spMkLst>
        </pc:spChg>
      </pc:sldChg>
      <pc:sldChg chg="addSp delSp modSp add mod">
        <pc:chgData name="Daniel Kops" userId="89bb4887-0d96-4749-a719-a73ae3625c92" providerId="ADAL" clId="{4F6B3B50-EE0C-4329-9819-E15DB86CB7A3}" dt="2020-08-03T13:16:40.032" v="1051" actId="20577"/>
        <pc:sldMkLst>
          <pc:docMk/>
          <pc:sldMk cId="2260435427" sldId="1409"/>
        </pc:sldMkLst>
        <pc:spChg chg="mod">
          <ac:chgData name="Daniel Kops" userId="89bb4887-0d96-4749-a719-a73ae3625c92" providerId="ADAL" clId="{4F6B3B50-EE0C-4329-9819-E15DB86CB7A3}" dt="2020-08-03T13:04:52.002" v="378" actId="20577"/>
          <ac:spMkLst>
            <pc:docMk/>
            <pc:sldMk cId="2260435427" sldId="1409"/>
            <ac:spMk id="2" creationId="{CBFADFC0-A002-834D-BDDC-65D7E0A7F082}"/>
          </ac:spMkLst>
        </pc:spChg>
        <pc:spChg chg="add del mod">
          <ac:chgData name="Daniel Kops" userId="89bb4887-0d96-4749-a719-a73ae3625c92" providerId="ADAL" clId="{4F6B3B50-EE0C-4329-9819-E15DB86CB7A3}" dt="2020-08-03T13:09:53.414" v="478" actId="478"/>
          <ac:spMkLst>
            <pc:docMk/>
            <pc:sldMk cId="2260435427" sldId="1409"/>
            <ac:spMk id="4" creationId="{A7447587-842C-4143-82BE-49A6F90FEED0}"/>
          </ac:spMkLst>
        </pc:spChg>
        <pc:spChg chg="mod">
          <ac:chgData name="Daniel Kops" userId="89bb4887-0d96-4749-a719-a73ae3625c92" providerId="ADAL" clId="{4F6B3B50-EE0C-4329-9819-E15DB86CB7A3}" dt="2020-08-03T13:16:40.032" v="1051" actId="20577"/>
          <ac:spMkLst>
            <pc:docMk/>
            <pc:sldMk cId="2260435427" sldId="1409"/>
            <ac:spMk id="5" creationId="{403EFA86-559B-4D84-BC6E-7D4FA499D1B1}"/>
          </ac:spMkLst>
        </pc:spChg>
      </pc:sldChg>
      <pc:sldChg chg="addSp delSp modSp add mod modAnim">
        <pc:chgData name="Daniel Kops" userId="89bb4887-0d96-4749-a719-a73ae3625c92" providerId="ADAL" clId="{4F6B3B50-EE0C-4329-9819-E15DB86CB7A3}" dt="2020-08-03T14:19:49.063" v="1474" actId="20577"/>
        <pc:sldMkLst>
          <pc:docMk/>
          <pc:sldMk cId="3648294110" sldId="1410"/>
        </pc:sldMkLst>
        <pc:spChg chg="mod">
          <ac:chgData name="Daniel Kops" userId="89bb4887-0d96-4749-a719-a73ae3625c92" providerId="ADAL" clId="{4F6B3B50-EE0C-4329-9819-E15DB86CB7A3}" dt="2020-08-03T14:19:49.063" v="1474" actId="20577"/>
          <ac:spMkLst>
            <pc:docMk/>
            <pc:sldMk cId="3648294110" sldId="1410"/>
            <ac:spMk id="5" creationId="{403EFA86-559B-4D84-BC6E-7D4FA499D1B1}"/>
          </ac:spMkLst>
        </pc:spChg>
        <pc:spChg chg="mod">
          <ac:chgData name="Daniel Kops" userId="89bb4887-0d96-4749-a719-a73ae3625c92" providerId="ADAL" clId="{4F6B3B50-EE0C-4329-9819-E15DB86CB7A3}" dt="2020-08-03T13:19:38.738" v="1131" actId="13926"/>
          <ac:spMkLst>
            <pc:docMk/>
            <pc:sldMk cId="3648294110" sldId="1410"/>
            <ac:spMk id="7" creationId="{2163C344-B34A-4707-A580-81FCAE4A35B6}"/>
          </ac:spMkLst>
        </pc:spChg>
        <pc:spChg chg="add mod">
          <ac:chgData name="Daniel Kops" userId="89bb4887-0d96-4749-a719-a73ae3625c92" providerId="ADAL" clId="{4F6B3B50-EE0C-4329-9819-E15DB86CB7A3}" dt="2020-08-03T13:17:53.012" v="1063" actId="1076"/>
          <ac:spMkLst>
            <pc:docMk/>
            <pc:sldMk cId="3648294110" sldId="1410"/>
            <ac:spMk id="9" creationId="{9909F75C-DD20-4285-BD5D-C7ED0E853ACA}"/>
          </ac:spMkLst>
        </pc:spChg>
        <pc:grpChg chg="add mod">
          <ac:chgData name="Daniel Kops" userId="89bb4887-0d96-4749-a719-a73ae3625c92" providerId="ADAL" clId="{4F6B3B50-EE0C-4329-9819-E15DB86CB7A3}" dt="2020-08-03T14:18:12.171" v="1401" actId="207"/>
          <ac:grpSpMkLst>
            <pc:docMk/>
            <pc:sldMk cId="3648294110" sldId="1410"/>
            <ac:grpSpMk id="4" creationId="{E80C80BF-A600-49FA-8967-D18CBA88821F}"/>
          </ac:grpSpMkLst>
        </pc:grpChg>
        <pc:picChg chg="add mod">
          <ac:chgData name="Daniel Kops" userId="89bb4887-0d96-4749-a719-a73ae3625c92" providerId="ADAL" clId="{4F6B3B50-EE0C-4329-9819-E15DB86CB7A3}" dt="2020-08-03T14:18:18.824" v="1404" actId="1076"/>
          <ac:picMkLst>
            <pc:docMk/>
            <pc:sldMk cId="3648294110" sldId="1410"/>
            <ac:picMk id="3" creationId="{A85AE717-98A2-440F-9832-BA4FFC306FB6}"/>
          </ac:picMkLst>
        </pc:picChg>
        <pc:picChg chg="mod">
          <ac:chgData name="Daniel Kops" userId="89bb4887-0d96-4749-a719-a73ae3625c92" providerId="ADAL" clId="{4F6B3B50-EE0C-4329-9819-E15DB86CB7A3}" dt="2020-08-03T13:17:39.694" v="1060"/>
          <ac:picMkLst>
            <pc:docMk/>
            <pc:sldMk cId="3648294110" sldId="1410"/>
            <ac:picMk id="6" creationId="{37A5159A-AEEE-41D6-B20A-DE3CF73E9E06}"/>
          </ac:picMkLst>
        </pc:picChg>
        <pc:picChg chg="add del mod">
          <ac:chgData name="Daniel Kops" userId="89bb4887-0d96-4749-a719-a73ae3625c92" providerId="ADAL" clId="{4F6B3B50-EE0C-4329-9819-E15DB86CB7A3}" dt="2020-08-03T14:18:07.187" v="1400" actId="478"/>
          <ac:picMkLst>
            <pc:docMk/>
            <pc:sldMk cId="3648294110" sldId="1410"/>
            <ac:picMk id="8" creationId="{AF369AB0-ABA9-41A5-8929-A8DEC90CD4BD}"/>
          </ac:picMkLst>
        </pc:picChg>
      </pc:sldChg>
      <pc:sldChg chg="addSp delSp modSp add mod delAnim">
        <pc:chgData name="Daniel Kops" userId="89bb4887-0d96-4749-a719-a73ae3625c92" providerId="ADAL" clId="{4F6B3B50-EE0C-4329-9819-E15DB86CB7A3}" dt="2020-08-03T13:21:43.828" v="1165" actId="1037"/>
        <pc:sldMkLst>
          <pc:docMk/>
          <pc:sldMk cId="1863782304" sldId="1411"/>
        </pc:sldMkLst>
        <pc:spChg chg="mod">
          <ac:chgData name="Daniel Kops" userId="89bb4887-0d96-4749-a719-a73ae3625c92" providerId="ADAL" clId="{4F6B3B50-EE0C-4329-9819-E15DB86CB7A3}" dt="2020-08-03T13:20:05.845" v="1152" actId="20577"/>
          <ac:spMkLst>
            <pc:docMk/>
            <pc:sldMk cId="1863782304" sldId="1411"/>
            <ac:spMk id="2" creationId="{CBFADFC0-A002-834D-BDDC-65D7E0A7F082}"/>
          </ac:spMkLst>
        </pc:spChg>
        <pc:spChg chg="mod">
          <ac:chgData name="Daniel Kops" userId="89bb4887-0d96-4749-a719-a73ae3625c92" providerId="ADAL" clId="{4F6B3B50-EE0C-4329-9819-E15DB86CB7A3}" dt="2020-08-03T13:20:27.660" v="1154" actId="6549"/>
          <ac:spMkLst>
            <pc:docMk/>
            <pc:sldMk cId="1863782304" sldId="1411"/>
            <ac:spMk id="5" creationId="{403EFA86-559B-4D84-BC6E-7D4FA499D1B1}"/>
          </ac:spMkLst>
        </pc:spChg>
        <pc:spChg chg="del">
          <ac:chgData name="Daniel Kops" userId="89bb4887-0d96-4749-a719-a73ae3625c92" providerId="ADAL" clId="{4F6B3B50-EE0C-4329-9819-E15DB86CB7A3}" dt="2020-08-03T13:20:39.019" v="1157" actId="478"/>
          <ac:spMkLst>
            <pc:docMk/>
            <pc:sldMk cId="1863782304" sldId="1411"/>
            <ac:spMk id="9" creationId="{9909F75C-DD20-4285-BD5D-C7ED0E853ACA}"/>
          </ac:spMkLst>
        </pc:spChg>
        <pc:grpChg chg="del">
          <ac:chgData name="Daniel Kops" userId="89bb4887-0d96-4749-a719-a73ae3625c92" providerId="ADAL" clId="{4F6B3B50-EE0C-4329-9819-E15DB86CB7A3}" dt="2020-08-03T13:20:32.007" v="1155" actId="478"/>
          <ac:grpSpMkLst>
            <pc:docMk/>
            <pc:sldMk cId="1863782304" sldId="1411"/>
            <ac:grpSpMk id="4" creationId="{E80C80BF-A600-49FA-8967-D18CBA88821F}"/>
          </ac:grpSpMkLst>
        </pc:grpChg>
        <pc:picChg chg="add mod">
          <ac:chgData name="Daniel Kops" userId="89bb4887-0d96-4749-a719-a73ae3625c92" providerId="ADAL" clId="{4F6B3B50-EE0C-4329-9819-E15DB86CB7A3}" dt="2020-08-03T13:21:43.828" v="1165" actId="1037"/>
          <ac:picMkLst>
            <pc:docMk/>
            <pc:sldMk cId="1863782304" sldId="1411"/>
            <ac:picMk id="3" creationId="{8AB0ED7C-CADA-4424-9E9A-5CA36FA40FB5}"/>
          </ac:picMkLst>
        </pc:picChg>
        <pc:picChg chg="del">
          <ac:chgData name="Daniel Kops" userId="89bb4887-0d96-4749-a719-a73ae3625c92" providerId="ADAL" clId="{4F6B3B50-EE0C-4329-9819-E15DB86CB7A3}" dt="2020-08-03T13:20:32.426" v="1156" actId="478"/>
          <ac:picMkLst>
            <pc:docMk/>
            <pc:sldMk cId="1863782304" sldId="1411"/>
            <ac:picMk id="8" creationId="{AF369AB0-ABA9-41A5-8929-A8DEC90CD4BD}"/>
          </ac:picMkLst>
        </pc:picChg>
      </pc:sldChg>
      <pc:sldChg chg="addSp delSp modSp add mod">
        <pc:chgData name="Daniel Kops" userId="89bb4887-0d96-4749-a719-a73ae3625c92" providerId="ADAL" clId="{4F6B3B50-EE0C-4329-9819-E15DB86CB7A3}" dt="2020-08-03T14:29:48.985" v="1659" actId="1037"/>
        <pc:sldMkLst>
          <pc:docMk/>
          <pc:sldMk cId="915357410" sldId="1436"/>
        </pc:sldMkLst>
        <pc:spChg chg="mod">
          <ac:chgData name="Daniel Kops" userId="89bb4887-0d96-4749-a719-a73ae3625c92" providerId="ADAL" clId="{4F6B3B50-EE0C-4329-9819-E15DB86CB7A3}" dt="2020-08-03T14:27:21.009" v="1607" actId="1037"/>
          <ac:spMkLst>
            <pc:docMk/>
            <pc:sldMk cId="915357410" sldId="1436"/>
            <ac:spMk id="5" creationId="{2EE28179-6754-4FA1-BF3A-9A1693C411D5}"/>
          </ac:spMkLst>
        </pc:spChg>
        <pc:spChg chg="mod">
          <ac:chgData name="Daniel Kops" userId="89bb4887-0d96-4749-a719-a73ae3625c92" providerId="ADAL" clId="{4F6B3B50-EE0C-4329-9819-E15DB86CB7A3}" dt="2020-08-03T14:27:13.376" v="1605" actId="1037"/>
          <ac:spMkLst>
            <pc:docMk/>
            <pc:sldMk cId="915357410" sldId="1436"/>
            <ac:spMk id="7" creationId="{340F24BD-55D0-42E9-B907-49C15989752A}"/>
          </ac:spMkLst>
        </pc:spChg>
        <pc:spChg chg="mod">
          <ac:chgData name="Daniel Kops" userId="89bb4887-0d96-4749-a719-a73ae3625c92" providerId="ADAL" clId="{4F6B3B50-EE0C-4329-9819-E15DB86CB7A3}" dt="2020-08-03T14:27:41.093" v="1619" actId="1037"/>
          <ac:spMkLst>
            <pc:docMk/>
            <pc:sldMk cId="915357410" sldId="1436"/>
            <ac:spMk id="10" creationId="{999A5E06-D040-452B-B16F-641D04330750}"/>
          </ac:spMkLst>
        </pc:spChg>
        <pc:spChg chg="mod">
          <ac:chgData name="Daniel Kops" userId="89bb4887-0d96-4749-a719-a73ae3625c92" providerId="ADAL" clId="{4F6B3B50-EE0C-4329-9819-E15DB86CB7A3}" dt="2020-08-03T14:28:52.189" v="1642"/>
          <ac:spMkLst>
            <pc:docMk/>
            <pc:sldMk cId="915357410" sldId="1436"/>
            <ac:spMk id="16" creationId="{35393C9B-302B-4FBA-B6A8-DF3FE650C086}"/>
          </ac:spMkLst>
        </pc:spChg>
        <pc:spChg chg="mod">
          <ac:chgData name="Daniel Kops" userId="89bb4887-0d96-4749-a719-a73ae3625c92" providerId="ADAL" clId="{4F6B3B50-EE0C-4329-9819-E15DB86CB7A3}" dt="2020-08-03T14:27:44.361" v="1624" actId="1037"/>
          <ac:spMkLst>
            <pc:docMk/>
            <pc:sldMk cId="915357410" sldId="1436"/>
            <ac:spMk id="34" creationId="{3CEBF8F4-905D-4DAB-A40A-967E6F4C8C7F}"/>
          </ac:spMkLst>
        </pc:spChg>
        <pc:picChg chg="del">
          <ac:chgData name="Daniel Kops" userId="89bb4887-0d96-4749-a719-a73ae3625c92" providerId="ADAL" clId="{4F6B3B50-EE0C-4329-9819-E15DB86CB7A3}" dt="2020-08-03T14:24:02.959" v="1488" actId="478"/>
          <ac:picMkLst>
            <pc:docMk/>
            <pc:sldMk cId="915357410" sldId="1436"/>
            <ac:picMk id="2" creationId="{ACDC69C0-133F-4A22-A1DB-FE0DB5142B9D}"/>
          </ac:picMkLst>
        </pc:picChg>
        <pc:picChg chg="del">
          <ac:chgData name="Daniel Kops" userId="89bb4887-0d96-4749-a719-a73ae3625c92" providerId="ADAL" clId="{4F6B3B50-EE0C-4329-9819-E15DB86CB7A3}" dt="2020-08-03T14:23:45.519" v="1483" actId="478"/>
          <ac:picMkLst>
            <pc:docMk/>
            <pc:sldMk cId="915357410" sldId="1436"/>
            <ac:picMk id="8" creationId="{5B93CA9B-9786-4F1A-BB1F-48BDBC45C47A}"/>
          </ac:picMkLst>
        </pc:picChg>
        <pc:picChg chg="del mod">
          <ac:chgData name="Daniel Kops" userId="89bb4887-0d96-4749-a719-a73ae3625c92" providerId="ADAL" clId="{4F6B3B50-EE0C-4329-9819-E15DB86CB7A3}" dt="2020-08-03T14:23:59.168" v="1485" actId="21"/>
          <ac:picMkLst>
            <pc:docMk/>
            <pc:sldMk cId="915357410" sldId="1436"/>
            <ac:picMk id="15" creationId="{0E454D71-477E-42F8-8FE5-60A011CA3749}"/>
          </ac:picMkLst>
        </pc:picChg>
        <pc:picChg chg="add del mod">
          <ac:chgData name="Daniel Kops" userId="89bb4887-0d96-4749-a719-a73ae3625c92" providerId="ADAL" clId="{4F6B3B50-EE0C-4329-9819-E15DB86CB7A3}" dt="2020-08-03T14:24:00.929" v="1487" actId="21"/>
          <ac:picMkLst>
            <pc:docMk/>
            <pc:sldMk cId="915357410" sldId="1436"/>
            <ac:picMk id="17" creationId="{62F5743E-C0A7-49A4-A55E-495EB827EF45}"/>
          </ac:picMkLst>
        </pc:picChg>
        <pc:picChg chg="add mod">
          <ac:chgData name="Daniel Kops" userId="89bb4887-0d96-4749-a719-a73ae3625c92" providerId="ADAL" clId="{4F6B3B50-EE0C-4329-9819-E15DB86CB7A3}" dt="2020-08-03T14:26:28.760" v="1520" actId="1036"/>
          <ac:picMkLst>
            <pc:docMk/>
            <pc:sldMk cId="915357410" sldId="1436"/>
            <ac:picMk id="18" creationId="{258D1909-6406-45E9-B173-D97E80FD117C}"/>
          </ac:picMkLst>
        </pc:picChg>
        <pc:picChg chg="add del mod">
          <ac:chgData name="Daniel Kops" userId="89bb4887-0d96-4749-a719-a73ae3625c92" providerId="ADAL" clId="{4F6B3B50-EE0C-4329-9819-E15DB86CB7A3}" dt="2020-08-03T14:29:08.948" v="1646" actId="478"/>
          <ac:picMkLst>
            <pc:docMk/>
            <pc:sldMk cId="915357410" sldId="1436"/>
            <ac:picMk id="19" creationId="{5C5075E8-0AB7-49B0-AF5C-F4802BD21CE2}"/>
          </ac:picMkLst>
        </pc:picChg>
        <pc:picChg chg="add mod">
          <ac:chgData name="Daniel Kops" userId="89bb4887-0d96-4749-a719-a73ae3625c92" providerId="ADAL" clId="{4F6B3B50-EE0C-4329-9819-E15DB86CB7A3}" dt="2020-08-03T14:29:48.985" v="1659" actId="1037"/>
          <ac:picMkLst>
            <pc:docMk/>
            <pc:sldMk cId="915357410" sldId="1436"/>
            <ac:picMk id="20" creationId="{732099D5-0EB4-4A4D-A14D-B76D6ABA3E7C}"/>
          </ac:picMkLst>
        </pc:picChg>
        <pc:picChg chg="mod">
          <ac:chgData name="Daniel Kops" userId="89bb4887-0d96-4749-a719-a73ae3625c92" providerId="ADAL" clId="{4F6B3B50-EE0C-4329-9819-E15DB86CB7A3}" dt="2020-08-03T14:26:28.760" v="1520" actId="1036"/>
          <ac:picMkLst>
            <pc:docMk/>
            <pc:sldMk cId="915357410" sldId="1436"/>
            <ac:picMk id="21" creationId="{E8F0A727-1B0C-4BE9-BD4E-B0D2400B32D2}"/>
          </ac:picMkLst>
        </pc:picChg>
        <pc:picChg chg="mod">
          <ac:chgData name="Daniel Kops" userId="89bb4887-0d96-4749-a719-a73ae3625c92" providerId="ADAL" clId="{4F6B3B50-EE0C-4329-9819-E15DB86CB7A3}" dt="2020-08-03T14:27:13.376" v="1605" actId="1037"/>
          <ac:picMkLst>
            <pc:docMk/>
            <pc:sldMk cId="915357410" sldId="1436"/>
            <ac:picMk id="27" creationId="{1EAC555D-1E30-4C97-9E40-CF3945DD10AD}"/>
          </ac:picMkLst>
        </pc:picChg>
        <pc:picChg chg="mod">
          <ac:chgData name="Daniel Kops" userId="89bb4887-0d96-4749-a719-a73ae3625c92" providerId="ADAL" clId="{4F6B3B50-EE0C-4329-9819-E15DB86CB7A3}" dt="2020-08-03T14:26:44.422" v="1554" actId="1037"/>
          <ac:picMkLst>
            <pc:docMk/>
            <pc:sldMk cId="915357410" sldId="1436"/>
            <ac:picMk id="31" creationId="{64B2D76D-A14E-4AD1-89A1-743A2FAC2EA1}"/>
          </ac:picMkLst>
        </pc:picChg>
      </pc:sldChg>
    </pc:docChg>
  </pc:docChgLst>
  <pc:docChgLst>
    <pc:chgData name="Eduardo Ferrão Bastos de Aguiar Pacheco" userId="1c2cc693-c904-4343-96a2-2d7247163a2c" providerId="ADAL" clId="{ED05CEF6-DA05-44FC-A36A-50E56D6F6B96}"/>
    <pc:docChg chg="undo custSel modSld">
      <pc:chgData name="Eduardo Ferrão Bastos de Aguiar Pacheco" userId="1c2cc693-c904-4343-96a2-2d7247163a2c" providerId="ADAL" clId="{ED05CEF6-DA05-44FC-A36A-50E56D6F6B96}" dt="2021-02-11T13:27:29.767" v="3" actId="20577"/>
      <pc:docMkLst>
        <pc:docMk/>
      </pc:docMkLst>
      <pc:sldChg chg="modSp mod">
        <pc:chgData name="Eduardo Ferrão Bastos de Aguiar Pacheco" userId="1c2cc693-c904-4343-96a2-2d7247163a2c" providerId="ADAL" clId="{ED05CEF6-DA05-44FC-A36A-50E56D6F6B96}" dt="2021-02-11T13:27:29.767" v="3" actId="20577"/>
        <pc:sldMkLst>
          <pc:docMk/>
          <pc:sldMk cId="2471510166" sldId="1444"/>
        </pc:sldMkLst>
        <pc:spChg chg="mod">
          <ac:chgData name="Eduardo Ferrão Bastos de Aguiar Pacheco" userId="1c2cc693-c904-4343-96a2-2d7247163a2c" providerId="ADAL" clId="{ED05CEF6-DA05-44FC-A36A-50E56D6F6B96}" dt="2021-02-11T13:27:29.767" v="3" actId="20577"/>
          <ac:spMkLst>
            <pc:docMk/>
            <pc:sldMk cId="2471510166" sldId="1444"/>
            <ac:spMk id="5" creationId="{403EFA86-559B-4D84-BC6E-7D4FA499D1B1}"/>
          </ac:spMkLst>
        </pc:spChg>
      </pc:sldChg>
    </pc:docChg>
  </pc:docChgLst>
  <pc:docChgLst>
    <pc:chgData name="Daniel Kops" userId="89bb4887-0d96-4749-a719-a73ae3625c92" providerId="ADAL" clId="{A6533328-B0F3-4DDA-92D8-C8708ACC8014}"/>
    <pc:docChg chg="undo custSel addSld delSld modSld sldOrd modSection">
      <pc:chgData name="Daniel Kops" userId="89bb4887-0d96-4749-a719-a73ae3625c92" providerId="ADAL" clId="{A6533328-B0F3-4DDA-92D8-C8708ACC8014}" dt="2021-02-01T20:51:51.714" v="1039" actId="20577"/>
      <pc:docMkLst>
        <pc:docMk/>
      </pc:docMkLst>
      <pc:sldChg chg="modSp mod">
        <pc:chgData name="Daniel Kops" userId="89bb4887-0d96-4749-a719-a73ae3625c92" providerId="ADAL" clId="{A6533328-B0F3-4DDA-92D8-C8708ACC8014}" dt="2021-02-01T20:51:51.714" v="1039" actId="20577"/>
        <pc:sldMkLst>
          <pc:docMk/>
          <pc:sldMk cId="0" sldId="749"/>
        </pc:sldMkLst>
        <pc:spChg chg="mod">
          <ac:chgData name="Daniel Kops" userId="89bb4887-0d96-4749-a719-a73ae3625c92" providerId="ADAL" clId="{A6533328-B0F3-4DDA-92D8-C8708ACC8014}" dt="2021-02-01T20:51:51.714" v="1039" actId="20577"/>
          <ac:spMkLst>
            <pc:docMk/>
            <pc:sldMk cId="0" sldId="749"/>
            <ac:spMk id="16" creationId="{5786B810-17FA-463F-8C1F-06C454E07794}"/>
          </ac:spMkLst>
        </pc:spChg>
      </pc:sldChg>
      <pc:sldChg chg="addSp delSp modSp mod">
        <pc:chgData name="Daniel Kops" userId="89bb4887-0d96-4749-a719-a73ae3625c92" providerId="ADAL" clId="{A6533328-B0F3-4DDA-92D8-C8708ACC8014}" dt="2021-02-01T20:02:49.397" v="622" actId="255"/>
        <pc:sldMkLst>
          <pc:docMk/>
          <pc:sldMk cId="3275463655" sldId="1317"/>
        </pc:sldMkLst>
        <pc:spChg chg="mod">
          <ac:chgData name="Daniel Kops" userId="89bb4887-0d96-4749-a719-a73ae3625c92" providerId="ADAL" clId="{A6533328-B0F3-4DDA-92D8-C8708ACC8014}" dt="2021-02-01T20:02:49.397" v="622" actId="255"/>
          <ac:spMkLst>
            <pc:docMk/>
            <pc:sldMk cId="3275463655" sldId="1317"/>
            <ac:spMk id="138" creationId="{EE42AE11-4358-4CEA-8D6E-C776C92A2779}"/>
          </ac:spMkLst>
        </pc:spChg>
        <pc:graphicFrameChg chg="add mod">
          <ac:chgData name="Daniel Kops" userId="89bb4887-0d96-4749-a719-a73ae3625c92" providerId="ADAL" clId="{A6533328-B0F3-4DDA-92D8-C8708ACC8014}" dt="2021-02-01T19:55:31.119" v="315" actId="207"/>
          <ac:graphicFrameMkLst>
            <pc:docMk/>
            <pc:sldMk cId="3275463655" sldId="1317"/>
            <ac:graphicFrameMk id="5" creationId="{00000000-0008-0000-0400-000003000000}"/>
          </ac:graphicFrameMkLst>
        </pc:graphicFrameChg>
        <pc:graphicFrameChg chg="del">
          <ac:chgData name="Daniel Kops" userId="89bb4887-0d96-4749-a719-a73ae3625c92" providerId="ADAL" clId="{A6533328-B0F3-4DDA-92D8-C8708ACC8014}" dt="2021-02-01T19:54:46.013" v="303" actId="478"/>
          <ac:graphicFrameMkLst>
            <pc:docMk/>
            <pc:sldMk cId="3275463655" sldId="1317"/>
            <ac:graphicFrameMk id="6" creationId="{815801EB-3769-4F2D-8659-4CDA1D3F17BF}"/>
          </ac:graphicFrameMkLst>
        </pc:graphicFrameChg>
      </pc:sldChg>
      <pc:sldChg chg="add del">
        <pc:chgData name="Daniel Kops" userId="89bb4887-0d96-4749-a719-a73ae3625c92" providerId="ADAL" clId="{A6533328-B0F3-4DDA-92D8-C8708ACC8014}" dt="2021-02-01T20:02:14.863" v="608"/>
        <pc:sldMkLst>
          <pc:docMk/>
          <pc:sldMk cId="2213664845" sldId="1321"/>
        </pc:sldMkLst>
      </pc:sldChg>
      <pc:sldChg chg="addSp delSp modSp mod">
        <pc:chgData name="Daniel Kops" userId="89bb4887-0d96-4749-a719-a73ae3625c92" providerId="ADAL" clId="{A6533328-B0F3-4DDA-92D8-C8708ACC8014}" dt="2021-02-01T19:15:41.843" v="194" actId="20577"/>
        <pc:sldMkLst>
          <pc:docMk/>
          <pc:sldMk cId="3304947226" sldId="1324"/>
        </pc:sldMkLst>
        <pc:spChg chg="add del mod">
          <ac:chgData name="Daniel Kops" userId="89bb4887-0d96-4749-a719-a73ae3625c92" providerId="ADAL" clId="{A6533328-B0F3-4DDA-92D8-C8708ACC8014}" dt="2021-02-01T19:15:23.085" v="168" actId="478"/>
          <ac:spMkLst>
            <pc:docMk/>
            <pc:sldMk cId="3304947226" sldId="1324"/>
            <ac:spMk id="4" creationId="{8F6A8793-7F8F-40D2-8828-649547FA3A02}"/>
          </ac:spMkLst>
        </pc:spChg>
        <pc:spChg chg="mod">
          <ac:chgData name="Daniel Kops" userId="89bb4887-0d96-4749-a719-a73ae3625c92" providerId="ADAL" clId="{A6533328-B0F3-4DDA-92D8-C8708ACC8014}" dt="2021-02-01T19:15:18.719" v="166" actId="1036"/>
          <ac:spMkLst>
            <pc:docMk/>
            <pc:sldMk cId="3304947226" sldId="1324"/>
            <ac:spMk id="26" creationId="{6C5A5EE6-212F-4985-B829-0439F05DBE11}"/>
          </ac:spMkLst>
        </pc:spChg>
        <pc:spChg chg="mod">
          <ac:chgData name="Daniel Kops" userId="89bb4887-0d96-4749-a719-a73ae3625c92" providerId="ADAL" clId="{A6533328-B0F3-4DDA-92D8-C8708ACC8014}" dt="2021-02-01T19:15:18.719" v="166" actId="1036"/>
          <ac:spMkLst>
            <pc:docMk/>
            <pc:sldMk cId="3304947226" sldId="1324"/>
            <ac:spMk id="27" creationId="{E0CF2256-C44C-419A-84A0-BBF3AFE0D812}"/>
          </ac:spMkLst>
        </pc:spChg>
        <pc:spChg chg="mod">
          <ac:chgData name="Daniel Kops" userId="89bb4887-0d96-4749-a719-a73ae3625c92" providerId="ADAL" clId="{A6533328-B0F3-4DDA-92D8-C8708ACC8014}" dt="2021-02-01T19:15:18.719" v="166" actId="1036"/>
          <ac:spMkLst>
            <pc:docMk/>
            <pc:sldMk cId="3304947226" sldId="1324"/>
            <ac:spMk id="28" creationId="{5B79628F-B641-40B0-89A0-BECE9E0C9FF7}"/>
          </ac:spMkLst>
        </pc:spChg>
        <pc:spChg chg="mod">
          <ac:chgData name="Daniel Kops" userId="89bb4887-0d96-4749-a719-a73ae3625c92" providerId="ADAL" clId="{A6533328-B0F3-4DDA-92D8-C8708ACC8014}" dt="2021-02-01T19:15:18.719" v="166" actId="1036"/>
          <ac:spMkLst>
            <pc:docMk/>
            <pc:sldMk cId="3304947226" sldId="1324"/>
            <ac:spMk id="29" creationId="{F39554E9-232D-42DA-86B8-50F09B162426}"/>
          </ac:spMkLst>
        </pc:spChg>
        <pc:spChg chg="mod">
          <ac:chgData name="Daniel Kops" userId="89bb4887-0d96-4749-a719-a73ae3625c92" providerId="ADAL" clId="{A6533328-B0F3-4DDA-92D8-C8708ACC8014}" dt="2021-02-01T19:15:18.719" v="166" actId="1036"/>
          <ac:spMkLst>
            <pc:docMk/>
            <pc:sldMk cId="3304947226" sldId="1324"/>
            <ac:spMk id="30" creationId="{7FDF1F2C-42A7-473B-A4AD-6DA1B3305B3C}"/>
          </ac:spMkLst>
        </pc:spChg>
        <pc:spChg chg="mod">
          <ac:chgData name="Daniel Kops" userId="89bb4887-0d96-4749-a719-a73ae3625c92" providerId="ADAL" clId="{A6533328-B0F3-4DDA-92D8-C8708ACC8014}" dt="2021-02-01T19:15:18.719" v="166" actId="1036"/>
          <ac:spMkLst>
            <pc:docMk/>
            <pc:sldMk cId="3304947226" sldId="1324"/>
            <ac:spMk id="31" creationId="{8F38D053-8E43-4284-A233-C98CB74C26E7}"/>
          </ac:spMkLst>
        </pc:spChg>
        <pc:spChg chg="mod">
          <ac:chgData name="Daniel Kops" userId="89bb4887-0d96-4749-a719-a73ae3625c92" providerId="ADAL" clId="{A6533328-B0F3-4DDA-92D8-C8708ACC8014}" dt="2021-02-01T19:15:18.719" v="166" actId="1036"/>
          <ac:spMkLst>
            <pc:docMk/>
            <pc:sldMk cId="3304947226" sldId="1324"/>
            <ac:spMk id="38" creationId="{EC557011-49B0-4D43-87D3-C859485272EB}"/>
          </ac:spMkLst>
        </pc:spChg>
        <pc:spChg chg="mod">
          <ac:chgData name="Daniel Kops" userId="89bb4887-0d96-4749-a719-a73ae3625c92" providerId="ADAL" clId="{A6533328-B0F3-4DDA-92D8-C8708ACC8014}" dt="2021-02-01T19:15:18.719" v="166" actId="1036"/>
          <ac:spMkLst>
            <pc:docMk/>
            <pc:sldMk cId="3304947226" sldId="1324"/>
            <ac:spMk id="39" creationId="{7A34604B-9667-4F75-BDA1-8A7CDC3CB969}"/>
          </ac:spMkLst>
        </pc:spChg>
        <pc:spChg chg="mod">
          <ac:chgData name="Daniel Kops" userId="89bb4887-0d96-4749-a719-a73ae3625c92" providerId="ADAL" clId="{A6533328-B0F3-4DDA-92D8-C8708ACC8014}" dt="2021-02-01T19:15:18.719" v="166" actId="1036"/>
          <ac:spMkLst>
            <pc:docMk/>
            <pc:sldMk cId="3304947226" sldId="1324"/>
            <ac:spMk id="40" creationId="{7E5DC708-90FE-4D9F-9918-2585D26195B0}"/>
          </ac:spMkLst>
        </pc:spChg>
        <pc:spChg chg="mod">
          <ac:chgData name="Daniel Kops" userId="89bb4887-0d96-4749-a719-a73ae3625c92" providerId="ADAL" clId="{A6533328-B0F3-4DDA-92D8-C8708ACC8014}" dt="2021-02-01T19:15:18.719" v="166" actId="1036"/>
          <ac:spMkLst>
            <pc:docMk/>
            <pc:sldMk cId="3304947226" sldId="1324"/>
            <ac:spMk id="42" creationId="{B25ECB8B-4285-4EFE-B06B-D63E7B22DC3F}"/>
          </ac:spMkLst>
        </pc:spChg>
        <pc:spChg chg="mod">
          <ac:chgData name="Daniel Kops" userId="89bb4887-0d96-4749-a719-a73ae3625c92" providerId="ADAL" clId="{A6533328-B0F3-4DDA-92D8-C8708ACC8014}" dt="2021-02-01T19:15:18.719" v="166" actId="1036"/>
          <ac:spMkLst>
            <pc:docMk/>
            <pc:sldMk cId="3304947226" sldId="1324"/>
            <ac:spMk id="43" creationId="{9C6AE15F-D80D-438D-816B-BA440E73A924}"/>
          </ac:spMkLst>
        </pc:spChg>
        <pc:spChg chg="add mod">
          <ac:chgData name="Daniel Kops" userId="89bb4887-0d96-4749-a719-a73ae3625c92" providerId="ADAL" clId="{A6533328-B0F3-4DDA-92D8-C8708ACC8014}" dt="2021-02-01T19:15:41.843" v="194" actId="20577"/>
          <ac:spMkLst>
            <pc:docMk/>
            <pc:sldMk cId="3304947226" sldId="1324"/>
            <ac:spMk id="46" creationId="{3C9AC832-58FC-4442-942B-EB3B6D4CACAB}"/>
          </ac:spMkLst>
        </pc:spChg>
        <pc:spChg chg="del">
          <ac:chgData name="Daniel Kops" userId="89bb4887-0d96-4749-a719-a73ae3625c92" providerId="ADAL" clId="{A6533328-B0F3-4DDA-92D8-C8708ACC8014}" dt="2021-02-01T19:15:21.447" v="167" actId="478"/>
          <ac:spMkLst>
            <pc:docMk/>
            <pc:sldMk cId="3304947226" sldId="1324"/>
            <ac:spMk id="57" creationId="{42162618-7A62-4096-AB06-FCE66778824A}"/>
          </ac:spMkLst>
        </pc:spChg>
        <pc:spChg chg="mod">
          <ac:chgData name="Daniel Kops" userId="89bb4887-0d96-4749-a719-a73ae3625c92" providerId="ADAL" clId="{A6533328-B0F3-4DDA-92D8-C8708ACC8014}" dt="2021-02-01T19:15:18.719" v="166" actId="1036"/>
          <ac:spMkLst>
            <pc:docMk/>
            <pc:sldMk cId="3304947226" sldId="1324"/>
            <ac:spMk id="58" creationId="{EE305019-54CB-43C9-961C-2D1A9868CC1F}"/>
          </ac:spMkLst>
        </pc:spChg>
        <pc:spChg chg="mod">
          <ac:chgData name="Daniel Kops" userId="89bb4887-0d96-4749-a719-a73ae3625c92" providerId="ADAL" clId="{A6533328-B0F3-4DDA-92D8-C8708ACC8014}" dt="2021-02-01T19:15:18.719" v="166" actId="1036"/>
          <ac:spMkLst>
            <pc:docMk/>
            <pc:sldMk cId="3304947226" sldId="1324"/>
            <ac:spMk id="60" creationId="{7FB73856-EF9B-4277-AF85-5A304B964493}"/>
          </ac:spMkLst>
        </pc:spChg>
        <pc:spChg chg="mod">
          <ac:chgData name="Daniel Kops" userId="89bb4887-0d96-4749-a719-a73ae3625c92" providerId="ADAL" clId="{A6533328-B0F3-4DDA-92D8-C8708ACC8014}" dt="2021-02-01T19:15:18.719" v="166" actId="1036"/>
          <ac:spMkLst>
            <pc:docMk/>
            <pc:sldMk cId="3304947226" sldId="1324"/>
            <ac:spMk id="63" creationId="{36824436-76A3-4B43-87DC-04C845362B95}"/>
          </ac:spMkLst>
        </pc:spChg>
        <pc:spChg chg="mod">
          <ac:chgData name="Daniel Kops" userId="89bb4887-0d96-4749-a719-a73ae3625c92" providerId="ADAL" clId="{A6533328-B0F3-4DDA-92D8-C8708ACC8014}" dt="2021-02-01T19:15:18.719" v="166" actId="1036"/>
          <ac:spMkLst>
            <pc:docMk/>
            <pc:sldMk cId="3304947226" sldId="1324"/>
            <ac:spMk id="66" creationId="{72E5E540-3B95-4F49-B7EB-F506000B1B3E}"/>
          </ac:spMkLst>
        </pc:spChg>
        <pc:spChg chg="mod">
          <ac:chgData name="Daniel Kops" userId="89bb4887-0d96-4749-a719-a73ae3625c92" providerId="ADAL" clId="{A6533328-B0F3-4DDA-92D8-C8708ACC8014}" dt="2021-02-01T19:15:18.719" v="166" actId="1036"/>
          <ac:spMkLst>
            <pc:docMk/>
            <pc:sldMk cId="3304947226" sldId="1324"/>
            <ac:spMk id="74" creationId="{91FE4455-BFC3-4932-BFDC-4152C058E6D0}"/>
          </ac:spMkLst>
        </pc:spChg>
        <pc:spChg chg="mod">
          <ac:chgData name="Daniel Kops" userId="89bb4887-0d96-4749-a719-a73ae3625c92" providerId="ADAL" clId="{A6533328-B0F3-4DDA-92D8-C8708ACC8014}" dt="2021-02-01T19:15:18.719" v="166" actId="1036"/>
          <ac:spMkLst>
            <pc:docMk/>
            <pc:sldMk cId="3304947226" sldId="1324"/>
            <ac:spMk id="75" creationId="{0AEDA2FD-388A-4A76-848D-3DC7DB9AC9DF}"/>
          </ac:spMkLst>
        </pc:spChg>
        <pc:spChg chg="mod">
          <ac:chgData name="Daniel Kops" userId="89bb4887-0d96-4749-a719-a73ae3625c92" providerId="ADAL" clId="{A6533328-B0F3-4DDA-92D8-C8708ACC8014}" dt="2021-02-01T19:15:18.719" v="166" actId="1036"/>
          <ac:spMkLst>
            <pc:docMk/>
            <pc:sldMk cId="3304947226" sldId="1324"/>
            <ac:spMk id="78" creationId="{CEDA70D3-C8A6-4E1F-B5CE-06D2372D9904}"/>
          </ac:spMkLst>
        </pc:spChg>
        <pc:spChg chg="mod">
          <ac:chgData name="Daniel Kops" userId="89bb4887-0d96-4749-a719-a73ae3625c92" providerId="ADAL" clId="{A6533328-B0F3-4DDA-92D8-C8708ACC8014}" dt="2021-02-01T19:15:18.719" v="166" actId="1036"/>
          <ac:spMkLst>
            <pc:docMk/>
            <pc:sldMk cId="3304947226" sldId="1324"/>
            <ac:spMk id="95" creationId="{0FC42E54-D826-4C6B-919E-7124AF5077BA}"/>
          </ac:spMkLst>
        </pc:spChg>
        <pc:spChg chg="mod">
          <ac:chgData name="Daniel Kops" userId="89bb4887-0d96-4749-a719-a73ae3625c92" providerId="ADAL" clId="{A6533328-B0F3-4DDA-92D8-C8708ACC8014}" dt="2021-02-01T19:15:18.719" v="166" actId="1036"/>
          <ac:spMkLst>
            <pc:docMk/>
            <pc:sldMk cId="3304947226" sldId="1324"/>
            <ac:spMk id="97" creationId="{C3E8B0BE-2DAC-45B4-95E3-261BE458FB07}"/>
          </ac:spMkLst>
        </pc:spChg>
        <pc:spChg chg="mod">
          <ac:chgData name="Daniel Kops" userId="89bb4887-0d96-4749-a719-a73ae3625c92" providerId="ADAL" clId="{A6533328-B0F3-4DDA-92D8-C8708ACC8014}" dt="2021-02-01T19:15:18.719" v="166" actId="1036"/>
          <ac:spMkLst>
            <pc:docMk/>
            <pc:sldMk cId="3304947226" sldId="1324"/>
            <ac:spMk id="99" creationId="{E103699B-9DE5-4BA8-9EF8-583F9DB65522}"/>
          </ac:spMkLst>
        </pc:spChg>
        <pc:grpChg chg="mod">
          <ac:chgData name="Daniel Kops" userId="89bb4887-0d96-4749-a719-a73ae3625c92" providerId="ADAL" clId="{A6533328-B0F3-4DDA-92D8-C8708ACC8014}" dt="2021-02-01T19:15:18.719" v="166" actId="1036"/>
          <ac:grpSpMkLst>
            <pc:docMk/>
            <pc:sldMk cId="3304947226" sldId="1324"/>
            <ac:grpSpMk id="32" creationId="{601BBA5D-9C57-4E37-AE2B-8C2D58905E5D}"/>
          </ac:grpSpMkLst>
        </pc:grpChg>
        <pc:grpChg chg="mod">
          <ac:chgData name="Daniel Kops" userId="89bb4887-0d96-4749-a719-a73ae3625c92" providerId="ADAL" clId="{A6533328-B0F3-4DDA-92D8-C8708ACC8014}" dt="2021-02-01T19:15:18.719" v="166" actId="1036"/>
          <ac:grpSpMkLst>
            <pc:docMk/>
            <pc:sldMk cId="3304947226" sldId="1324"/>
            <ac:grpSpMk id="101" creationId="{40A7F224-3B9A-4D05-8755-9545955FFDF6}"/>
          </ac:grpSpMkLst>
        </pc:grpChg>
        <pc:picChg chg="mod">
          <ac:chgData name="Daniel Kops" userId="89bb4887-0d96-4749-a719-a73ae3625c92" providerId="ADAL" clId="{A6533328-B0F3-4DDA-92D8-C8708ACC8014}" dt="2021-02-01T19:15:18.719" v="166" actId="1036"/>
          <ac:picMkLst>
            <pc:docMk/>
            <pc:sldMk cId="3304947226" sldId="1324"/>
            <ac:picMk id="3" creationId="{2B440F91-9322-4388-BDA4-AED4A984067A}"/>
          </ac:picMkLst>
        </pc:picChg>
        <pc:picChg chg="mod">
          <ac:chgData name="Daniel Kops" userId="89bb4887-0d96-4749-a719-a73ae3625c92" providerId="ADAL" clId="{A6533328-B0F3-4DDA-92D8-C8708ACC8014}" dt="2021-02-01T19:15:18.719" v="166" actId="1036"/>
          <ac:picMkLst>
            <pc:docMk/>
            <pc:sldMk cId="3304947226" sldId="1324"/>
            <ac:picMk id="50" creationId="{67DE5C8D-3E55-4875-8C85-05132B65C947}"/>
          </ac:picMkLst>
        </pc:picChg>
        <pc:picChg chg="mod">
          <ac:chgData name="Daniel Kops" userId="89bb4887-0d96-4749-a719-a73ae3625c92" providerId="ADAL" clId="{A6533328-B0F3-4DDA-92D8-C8708ACC8014}" dt="2021-02-01T19:15:18.719" v="166" actId="1036"/>
          <ac:picMkLst>
            <pc:docMk/>
            <pc:sldMk cId="3304947226" sldId="1324"/>
            <ac:picMk id="51" creationId="{921E4A76-BA72-4C5F-94FB-E4CE0CF50F66}"/>
          </ac:picMkLst>
        </pc:picChg>
        <pc:picChg chg="mod">
          <ac:chgData name="Daniel Kops" userId="89bb4887-0d96-4749-a719-a73ae3625c92" providerId="ADAL" clId="{A6533328-B0F3-4DDA-92D8-C8708ACC8014}" dt="2021-02-01T19:15:18.719" v="166" actId="1036"/>
          <ac:picMkLst>
            <pc:docMk/>
            <pc:sldMk cId="3304947226" sldId="1324"/>
            <ac:picMk id="52" creationId="{3F62B560-356C-4D6A-96B3-B6FE855B341F}"/>
          </ac:picMkLst>
        </pc:picChg>
        <pc:picChg chg="mod">
          <ac:chgData name="Daniel Kops" userId="89bb4887-0d96-4749-a719-a73ae3625c92" providerId="ADAL" clId="{A6533328-B0F3-4DDA-92D8-C8708ACC8014}" dt="2021-02-01T19:15:18.719" v="166" actId="1036"/>
          <ac:picMkLst>
            <pc:docMk/>
            <pc:sldMk cId="3304947226" sldId="1324"/>
            <ac:picMk id="53" creationId="{38309909-95CC-4C7E-8EBC-AECE779FF409}"/>
          </ac:picMkLst>
        </pc:picChg>
        <pc:picChg chg="mod">
          <ac:chgData name="Daniel Kops" userId="89bb4887-0d96-4749-a719-a73ae3625c92" providerId="ADAL" clId="{A6533328-B0F3-4DDA-92D8-C8708ACC8014}" dt="2021-02-01T19:15:18.719" v="166" actId="1036"/>
          <ac:picMkLst>
            <pc:docMk/>
            <pc:sldMk cId="3304947226" sldId="1324"/>
            <ac:picMk id="54" creationId="{2C5FA0B3-AC3F-49F1-B545-368BC782BA67}"/>
          </ac:picMkLst>
        </pc:picChg>
        <pc:picChg chg="mod">
          <ac:chgData name="Daniel Kops" userId="89bb4887-0d96-4749-a719-a73ae3625c92" providerId="ADAL" clId="{A6533328-B0F3-4DDA-92D8-C8708ACC8014}" dt="2021-02-01T19:15:18.719" v="166" actId="1036"/>
          <ac:picMkLst>
            <pc:docMk/>
            <pc:sldMk cId="3304947226" sldId="1324"/>
            <ac:picMk id="55" creationId="{28C6BFDD-C781-4132-A8F0-2FE79B60C9E3}"/>
          </ac:picMkLst>
        </pc:picChg>
        <pc:cxnChg chg="mod">
          <ac:chgData name="Daniel Kops" userId="89bb4887-0d96-4749-a719-a73ae3625c92" providerId="ADAL" clId="{A6533328-B0F3-4DDA-92D8-C8708ACC8014}" dt="2021-02-01T19:15:18.719" v="166" actId="1036"/>
          <ac:cxnSpMkLst>
            <pc:docMk/>
            <pc:sldMk cId="3304947226" sldId="1324"/>
            <ac:cxnSpMk id="59" creationId="{1DC3FF2C-1B2C-45B3-8E76-BE27FDD48F01}"/>
          </ac:cxnSpMkLst>
        </pc:cxnChg>
        <pc:cxnChg chg="mod">
          <ac:chgData name="Daniel Kops" userId="89bb4887-0d96-4749-a719-a73ae3625c92" providerId="ADAL" clId="{A6533328-B0F3-4DDA-92D8-C8708ACC8014}" dt="2021-02-01T19:15:18.719" v="166" actId="1036"/>
          <ac:cxnSpMkLst>
            <pc:docMk/>
            <pc:sldMk cId="3304947226" sldId="1324"/>
            <ac:cxnSpMk id="61" creationId="{E0D07E69-77D2-4B8A-A15B-DA71450CA019}"/>
          </ac:cxnSpMkLst>
        </pc:cxnChg>
        <pc:cxnChg chg="mod">
          <ac:chgData name="Daniel Kops" userId="89bb4887-0d96-4749-a719-a73ae3625c92" providerId="ADAL" clId="{A6533328-B0F3-4DDA-92D8-C8708ACC8014}" dt="2021-02-01T19:15:18.719" v="166" actId="1036"/>
          <ac:cxnSpMkLst>
            <pc:docMk/>
            <pc:sldMk cId="3304947226" sldId="1324"/>
            <ac:cxnSpMk id="62" creationId="{67C141CC-A98D-403A-8352-5EADFA2FB6FC}"/>
          </ac:cxnSpMkLst>
        </pc:cxnChg>
        <pc:cxnChg chg="mod">
          <ac:chgData name="Daniel Kops" userId="89bb4887-0d96-4749-a719-a73ae3625c92" providerId="ADAL" clId="{A6533328-B0F3-4DDA-92D8-C8708ACC8014}" dt="2021-02-01T19:15:18.719" v="166" actId="1036"/>
          <ac:cxnSpMkLst>
            <pc:docMk/>
            <pc:sldMk cId="3304947226" sldId="1324"/>
            <ac:cxnSpMk id="73" creationId="{05DBA9B5-3ACE-4C22-B76A-8FAB7CAFB1A7}"/>
          </ac:cxnSpMkLst>
        </pc:cxnChg>
        <pc:cxnChg chg="mod">
          <ac:chgData name="Daniel Kops" userId="89bb4887-0d96-4749-a719-a73ae3625c92" providerId="ADAL" clId="{A6533328-B0F3-4DDA-92D8-C8708ACC8014}" dt="2021-02-01T19:15:18.719" v="166" actId="1036"/>
          <ac:cxnSpMkLst>
            <pc:docMk/>
            <pc:sldMk cId="3304947226" sldId="1324"/>
            <ac:cxnSpMk id="76" creationId="{B47A90C5-562B-4DEA-B4CD-F01626B27079}"/>
          </ac:cxnSpMkLst>
        </pc:cxnChg>
        <pc:cxnChg chg="mod">
          <ac:chgData name="Daniel Kops" userId="89bb4887-0d96-4749-a719-a73ae3625c92" providerId="ADAL" clId="{A6533328-B0F3-4DDA-92D8-C8708ACC8014}" dt="2021-02-01T19:15:18.719" v="166" actId="1036"/>
          <ac:cxnSpMkLst>
            <pc:docMk/>
            <pc:sldMk cId="3304947226" sldId="1324"/>
            <ac:cxnSpMk id="77" creationId="{613F8DBB-4A96-4887-B121-52F345058B6A}"/>
          </ac:cxnSpMkLst>
        </pc:cxnChg>
        <pc:cxnChg chg="mod">
          <ac:chgData name="Daniel Kops" userId="89bb4887-0d96-4749-a719-a73ae3625c92" providerId="ADAL" clId="{A6533328-B0F3-4DDA-92D8-C8708ACC8014}" dt="2021-02-01T19:15:18.719" v="166" actId="1036"/>
          <ac:cxnSpMkLst>
            <pc:docMk/>
            <pc:sldMk cId="3304947226" sldId="1324"/>
            <ac:cxnSpMk id="98" creationId="{D76CA347-1E00-4ECF-88C2-EE255A970EB2}"/>
          </ac:cxnSpMkLst>
        </pc:cxnChg>
      </pc:sldChg>
      <pc:sldChg chg="modSp mod">
        <pc:chgData name="Daniel Kops" userId="89bb4887-0d96-4749-a719-a73ae3625c92" providerId="ADAL" clId="{A6533328-B0F3-4DDA-92D8-C8708ACC8014}" dt="2021-02-01T20:18:42.011" v="783"/>
        <pc:sldMkLst>
          <pc:docMk/>
          <pc:sldMk cId="3064054227" sldId="1333"/>
        </pc:sldMkLst>
        <pc:spChg chg="mod">
          <ac:chgData name="Daniel Kops" userId="89bb4887-0d96-4749-a719-a73ae3625c92" providerId="ADAL" clId="{A6533328-B0F3-4DDA-92D8-C8708ACC8014}" dt="2021-02-01T20:18:18.877" v="782" actId="20577"/>
          <ac:spMkLst>
            <pc:docMk/>
            <pc:sldMk cId="3064054227" sldId="1333"/>
            <ac:spMk id="5" creationId="{F6EB8B2E-CCE7-4EE0-B3FF-DB0219BC350B}"/>
          </ac:spMkLst>
        </pc:spChg>
        <pc:spChg chg="mod">
          <ac:chgData name="Daniel Kops" userId="89bb4887-0d96-4749-a719-a73ae3625c92" providerId="ADAL" clId="{A6533328-B0F3-4DDA-92D8-C8708ACC8014}" dt="2021-02-01T20:13:36.118" v="741" actId="255"/>
          <ac:spMkLst>
            <pc:docMk/>
            <pc:sldMk cId="3064054227" sldId="1333"/>
            <ac:spMk id="9" creationId="{D8C894B3-2561-4801-A3B8-79D53FCBFE68}"/>
          </ac:spMkLst>
        </pc:spChg>
        <pc:graphicFrameChg chg="mod modGraphic">
          <ac:chgData name="Daniel Kops" userId="89bb4887-0d96-4749-a719-a73ae3625c92" providerId="ADAL" clId="{A6533328-B0F3-4DDA-92D8-C8708ACC8014}" dt="2021-02-01T20:18:42.011" v="783"/>
          <ac:graphicFrameMkLst>
            <pc:docMk/>
            <pc:sldMk cId="3064054227" sldId="1333"/>
            <ac:graphicFrameMk id="3" creationId="{00000000-0000-0000-0000-000000000000}"/>
          </ac:graphicFrameMkLst>
        </pc:graphicFrameChg>
      </pc:sldChg>
      <pc:sldChg chg="modSp mod">
        <pc:chgData name="Daniel Kops" userId="89bb4887-0d96-4749-a719-a73ae3625c92" providerId="ADAL" clId="{A6533328-B0F3-4DDA-92D8-C8708ACC8014}" dt="2021-02-01T20:49:09.203" v="1011"/>
        <pc:sldMkLst>
          <pc:docMk/>
          <pc:sldMk cId="3285528555" sldId="1334"/>
        </pc:sldMkLst>
        <pc:spChg chg="mod">
          <ac:chgData name="Daniel Kops" userId="89bb4887-0d96-4749-a719-a73ae3625c92" providerId="ADAL" clId="{A6533328-B0F3-4DDA-92D8-C8708ACC8014}" dt="2021-02-01T20:49:09.203" v="1011"/>
          <ac:spMkLst>
            <pc:docMk/>
            <pc:sldMk cId="3285528555" sldId="1334"/>
            <ac:spMk id="7" creationId="{B5F23FB8-A076-4C30-838D-1E703B5A22E6}"/>
          </ac:spMkLst>
        </pc:spChg>
      </pc:sldChg>
      <pc:sldChg chg="add del">
        <pc:chgData name="Daniel Kops" userId="89bb4887-0d96-4749-a719-a73ae3625c92" providerId="ADAL" clId="{A6533328-B0F3-4DDA-92D8-C8708ACC8014}" dt="2021-02-01T19:16:17.966" v="196"/>
        <pc:sldMkLst>
          <pc:docMk/>
          <pc:sldMk cId="1955048611" sldId="1338"/>
        </pc:sldMkLst>
      </pc:sldChg>
      <pc:sldChg chg="modSp add del mod">
        <pc:chgData name="Daniel Kops" userId="89bb4887-0d96-4749-a719-a73ae3625c92" providerId="ADAL" clId="{A6533328-B0F3-4DDA-92D8-C8708ACC8014}" dt="2021-02-01T20:02:14.863" v="608"/>
        <pc:sldMkLst>
          <pc:docMk/>
          <pc:sldMk cId="1487227126" sldId="1339"/>
        </pc:sldMkLst>
        <pc:spChg chg="mod">
          <ac:chgData name="Daniel Kops" userId="89bb4887-0d96-4749-a719-a73ae3625c92" providerId="ADAL" clId="{A6533328-B0F3-4DDA-92D8-C8708ACC8014}" dt="2021-02-01T19:12:49.190" v="108" actId="20577"/>
          <ac:spMkLst>
            <pc:docMk/>
            <pc:sldMk cId="1487227126" sldId="1339"/>
            <ac:spMk id="370" creationId="{EDE15B24-296E-4263-85C5-356F22AD2EF6}"/>
          </ac:spMkLst>
        </pc:spChg>
        <pc:spChg chg="mod">
          <ac:chgData name="Daniel Kops" userId="89bb4887-0d96-4749-a719-a73ae3625c92" providerId="ADAL" clId="{A6533328-B0F3-4DDA-92D8-C8708ACC8014}" dt="2021-02-01T19:11:40.089" v="46" actId="20577"/>
          <ac:spMkLst>
            <pc:docMk/>
            <pc:sldMk cId="1487227126" sldId="1339"/>
            <ac:spMk id="386" creationId="{61659D55-DFD6-4BD6-ACFD-27CC9910FEE7}"/>
          </ac:spMkLst>
        </pc:spChg>
      </pc:sldChg>
      <pc:sldChg chg="modSp mod">
        <pc:chgData name="Daniel Kops" userId="89bb4887-0d96-4749-a719-a73ae3625c92" providerId="ADAL" clId="{A6533328-B0F3-4DDA-92D8-C8708ACC8014}" dt="2021-02-01T19:06:38.880" v="0" actId="20577"/>
        <pc:sldMkLst>
          <pc:docMk/>
          <pc:sldMk cId="1652522170" sldId="1342"/>
        </pc:sldMkLst>
        <pc:spChg chg="mod">
          <ac:chgData name="Daniel Kops" userId="89bb4887-0d96-4749-a719-a73ae3625c92" providerId="ADAL" clId="{A6533328-B0F3-4DDA-92D8-C8708ACC8014}" dt="2021-02-01T19:06:38.880" v="0" actId="20577"/>
          <ac:spMkLst>
            <pc:docMk/>
            <pc:sldMk cId="1652522170" sldId="1342"/>
            <ac:spMk id="5" creationId="{403EFA86-559B-4D84-BC6E-7D4FA499D1B1}"/>
          </ac:spMkLst>
        </pc:spChg>
      </pc:sldChg>
      <pc:sldChg chg="modSp mod">
        <pc:chgData name="Daniel Kops" userId="89bb4887-0d96-4749-a719-a73ae3625c92" providerId="ADAL" clId="{A6533328-B0F3-4DDA-92D8-C8708ACC8014}" dt="2021-02-01T19:07:34.168" v="14" actId="27636"/>
        <pc:sldMkLst>
          <pc:docMk/>
          <pc:sldMk cId="1414790898" sldId="1343"/>
        </pc:sldMkLst>
        <pc:spChg chg="mod">
          <ac:chgData name="Daniel Kops" userId="89bb4887-0d96-4749-a719-a73ae3625c92" providerId="ADAL" clId="{A6533328-B0F3-4DDA-92D8-C8708ACC8014}" dt="2021-02-01T19:07:34.168" v="14" actId="27636"/>
          <ac:spMkLst>
            <pc:docMk/>
            <pc:sldMk cId="1414790898" sldId="1343"/>
            <ac:spMk id="4" creationId="{4CDEFAA1-CB8E-4CD8-9B87-75F92CB2518D}"/>
          </ac:spMkLst>
        </pc:spChg>
      </pc:sldChg>
      <pc:sldChg chg="modSp mod">
        <pc:chgData name="Daniel Kops" userId="89bb4887-0d96-4749-a719-a73ae3625c92" providerId="ADAL" clId="{A6533328-B0F3-4DDA-92D8-C8708ACC8014}" dt="2021-02-01T20:19:47.986" v="794" actId="20577"/>
        <pc:sldMkLst>
          <pc:docMk/>
          <pc:sldMk cId="2303788196" sldId="1350"/>
        </pc:sldMkLst>
        <pc:spChg chg="mod">
          <ac:chgData name="Daniel Kops" userId="89bb4887-0d96-4749-a719-a73ae3625c92" providerId="ADAL" clId="{A6533328-B0F3-4DDA-92D8-C8708ACC8014}" dt="2021-02-01T20:19:47.986" v="794" actId="20577"/>
          <ac:spMkLst>
            <pc:docMk/>
            <pc:sldMk cId="2303788196" sldId="1350"/>
            <ac:spMk id="6" creationId="{BD32CA9D-0C66-4FF6-BCA4-0A7A14CAF6CE}"/>
          </ac:spMkLst>
        </pc:spChg>
        <pc:graphicFrameChg chg="mod">
          <ac:chgData name="Daniel Kops" userId="89bb4887-0d96-4749-a719-a73ae3625c92" providerId="ADAL" clId="{A6533328-B0F3-4DDA-92D8-C8708ACC8014}" dt="2021-02-01T20:19:16.267" v="788" actId="113"/>
          <ac:graphicFrameMkLst>
            <pc:docMk/>
            <pc:sldMk cId="2303788196" sldId="1350"/>
            <ac:graphicFrameMk id="7" creationId="{00000000-0000-0000-0000-000000000000}"/>
          </ac:graphicFrameMkLst>
        </pc:graphicFrameChg>
      </pc:sldChg>
      <pc:sldChg chg="modSp mod">
        <pc:chgData name="Daniel Kops" userId="89bb4887-0d96-4749-a719-a73ae3625c92" providerId="ADAL" clId="{A6533328-B0F3-4DDA-92D8-C8708ACC8014}" dt="2021-02-01T20:46:14.945" v="1010" actId="113"/>
        <pc:sldMkLst>
          <pc:docMk/>
          <pc:sldMk cId="3104445173" sldId="1365"/>
        </pc:sldMkLst>
        <pc:spChg chg="mod">
          <ac:chgData name="Daniel Kops" userId="89bb4887-0d96-4749-a719-a73ae3625c92" providerId="ADAL" clId="{A6533328-B0F3-4DDA-92D8-C8708ACC8014}" dt="2021-02-01T20:46:14.945" v="1010" actId="113"/>
          <ac:spMkLst>
            <pc:docMk/>
            <pc:sldMk cId="3104445173" sldId="1365"/>
            <ac:spMk id="8" creationId="{22613F70-1F95-463F-BFDB-8B15297559E4}"/>
          </ac:spMkLst>
        </pc:spChg>
      </pc:sldChg>
      <pc:sldChg chg="modSp mod">
        <pc:chgData name="Daniel Kops" userId="89bb4887-0d96-4749-a719-a73ae3625c92" providerId="ADAL" clId="{A6533328-B0F3-4DDA-92D8-C8708ACC8014}" dt="2021-02-01T20:09:52.110" v="735" actId="20577"/>
        <pc:sldMkLst>
          <pc:docMk/>
          <pc:sldMk cId="666382258" sldId="1374"/>
        </pc:sldMkLst>
        <pc:spChg chg="mod">
          <ac:chgData name="Daniel Kops" userId="89bb4887-0d96-4749-a719-a73ae3625c92" providerId="ADAL" clId="{A6533328-B0F3-4DDA-92D8-C8708ACC8014}" dt="2021-02-01T20:09:52.110" v="735" actId="20577"/>
          <ac:spMkLst>
            <pc:docMk/>
            <pc:sldMk cId="666382258" sldId="1374"/>
            <ac:spMk id="138" creationId="{EE42AE11-4358-4CEA-8D6E-C776C92A2779}"/>
          </ac:spMkLst>
        </pc:spChg>
        <pc:graphicFrameChg chg="mod">
          <ac:chgData name="Daniel Kops" userId="89bb4887-0d96-4749-a719-a73ae3625c92" providerId="ADAL" clId="{A6533328-B0F3-4DDA-92D8-C8708ACC8014}" dt="2021-02-01T20:09:07.812" v="672"/>
          <ac:graphicFrameMkLst>
            <pc:docMk/>
            <pc:sldMk cId="666382258" sldId="1374"/>
            <ac:graphicFrameMk id="8" creationId="{258D9DB0-C8A5-4F98-A809-113F7A2D9644}"/>
          </ac:graphicFrameMkLst>
        </pc:graphicFrameChg>
      </pc:sldChg>
      <pc:sldChg chg="modSp mod">
        <pc:chgData name="Daniel Kops" userId="89bb4887-0d96-4749-a719-a73ae3625c92" providerId="ADAL" clId="{A6533328-B0F3-4DDA-92D8-C8708ACC8014}" dt="2021-02-01T20:49:21.753" v="1012"/>
        <pc:sldMkLst>
          <pc:docMk/>
          <pc:sldMk cId="1212857022" sldId="1384"/>
        </pc:sldMkLst>
        <pc:spChg chg="mod">
          <ac:chgData name="Daniel Kops" userId="89bb4887-0d96-4749-a719-a73ae3625c92" providerId="ADAL" clId="{A6533328-B0F3-4DDA-92D8-C8708ACC8014}" dt="2021-02-01T20:49:21.753" v="1012"/>
          <ac:spMkLst>
            <pc:docMk/>
            <pc:sldMk cId="1212857022" sldId="1384"/>
            <ac:spMk id="10" creationId="{9D220608-4A90-46A9-A6DE-6674C5B26595}"/>
          </ac:spMkLst>
        </pc:spChg>
      </pc:sldChg>
      <pc:sldChg chg="delSp modSp mod">
        <pc:chgData name="Daniel Kops" userId="89bb4887-0d96-4749-a719-a73ae3625c92" providerId="ADAL" clId="{A6533328-B0F3-4DDA-92D8-C8708ACC8014}" dt="2021-02-01T20:37:49.989" v="909" actId="2084"/>
        <pc:sldMkLst>
          <pc:docMk/>
          <pc:sldMk cId="1747746632" sldId="1390"/>
        </pc:sldMkLst>
        <pc:spChg chg="mod">
          <ac:chgData name="Daniel Kops" userId="89bb4887-0d96-4749-a719-a73ae3625c92" providerId="ADAL" clId="{A6533328-B0F3-4DDA-92D8-C8708ACC8014}" dt="2021-02-01T20:33:03.578" v="832" actId="20577"/>
          <ac:spMkLst>
            <pc:docMk/>
            <pc:sldMk cId="1747746632" sldId="1390"/>
            <ac:spMk id="6" creationId="{AF8A94DE-7006-4FB2-8C06-C66400550462}"/>
          </ac:spMkLst>
        </pc:spChg>
        <pc:spChg chg="mod">
          <ac:chgData name="Daniel Kops" userId="89bb4887-0d96-4749-a719-a73ae3625c92" providerId="ADAL" clId="{A6533328-B0F3-4DDA-92D8-C8708ACC8014}" dt="2021-02-01T20:33:13.920" v="834" actId="207"/>
          <ac:spMkLst>
            <pc:docMk/>
            <pc:sldMk cId="1747746632" sldId="1390"/>
            <ac:spMk id="9" creationId="{D8C894B3-2561-4801-A3B8-79D53FCBFE68}"/>
          </ac:spMkLst>
        </pc:spChg>
        <pc:graphicFrameChg chg="del mod modGraphic">
          <ac:chgData name="Daniel Kops" userId="89bb4887-0d96-4749-a719-a73ae3625c92" providerId="ADAL" clId="{A6533328-B0F3-4DDA-92D8-C8708ACC8014}" dt="2021-02-01T20:36:06.449" v="841" actId="478"/>
          <ac:graphicFrameMkLst>
            <pc:docMk/>
            <pc:sldMk cId="1747746632" sldId="1390"/>
            <ac:graphicFrameMk id="3" creationId="{00000000-0000-0000-0000-000000000000}"/>
          </ac:graphicFrameMkLst>
        </pc:graphicFrameChg>
        <pc:graphicFrameChg chg="mod modGraphic">
          <ac:chgData name="Daniel Kops" userId="89bb4887-0d96-4749-a719-a73ae3625c92" providerId="ADAL" clId="{A6533328-B0F3-4DDA-92D8-C8708ACC8014}" dt="2021-02-01T20:37:49.989" v="909" actId="2084"/>
          <ac:graphicFrameMkLst>
            <pc:docMk/>
            <pc:sldMk cId="1747746632" sldId="1390"/>
            <ac:graphicFrameMk id="4" creationId="{3707C8D2-E0AB-4276-827A-7CFF60A099F4}"/>
          </ac:graphicFrameMkLst>
        </pc:graphicFrameChg>
      </pc:sldChg>
      <pc:sldChg chg="modSp mod">
        <pc:chgData name="Daniel Kops" userId="89bb4887-0d96-4749-a719-a73ae3625c92" providerId="ADAL" clId="{A6533328-B0F3-4DDA-92D8-C8708ACC8014}" dt="2021-02-01T20:33:47.162" v="840" actId="20577"/>
        <pc:sldMkLst>
          <pc:docMk/>
          <pc:sldMk cId="2218299428" sldId="1395"/>
        </pc:sldMkLst>
        <pc:spChg chg="mod">
          <ac:chgData name="Daniel Kops" userId="89bb4887-0d96-4749-a719-a73ae3625c92" providerId="ADAL" clId="{A6533328-B0F3-4DDA-92D8-C8708ACC8014}" dt="2021-02-01T20:33:47.162" v="840" actId="20577"/>
          <ac:spMkLst>
            <pc:docMk/>
            <pc:sldMk cId="2218299428" sldId="1395"/>
            <ac:spMk id="6" creationId="{F8992120-D949-4EB5-9671-F6D7A05C1B43}"/>
          </ac:spMkLst>
        </pc:spChg>
        <pc:graphicFrameChg chg="mod">
          <ac:chgData name="Daniel Kops" userId="89bb4887-0d96-4749-a719-a73ae3625c92" providerId="ADAL" clId="{A6533328-B0F3-4DDA-92D8-C8708ACC8014}" dt="2021-02-01T20:33:38.490" v="839" actId="113"/>
          <ac:graphicFrameMkLst>
            <pc:docMk/>
            <pc:sldMk cId="2218299428" sldId="1395"/>
            <ac:graphicFrameMk id="5" creationId="{00000000-0000-0000-0000-000000000000}"/>
          </ac:graphicFrameMkLst>
        </pc:graphicFrameChg>
      </pc:sldChg>
      <pc:sldChg chg="delSp modSp mod">
        <pc:chgData name="Daniel Kops" userId="89bb4887-0d96-4749-a719-a73ae3625c92" providerId="ADAL" clId="{A6533328-B0F3-4DDA-92D8-C8708ACC8014}" dt="2021-02-01T20:44:27.540" v="976" actId="20577"/>
        <pc:sldMkLst>
          <pc:docMk/>
          <pc:sldMk cId="1844770847" sldId="1396"/>
        </pc:sldMkLst>
        <pc:spChg chg="mod">
          <ac:chgData name="Daniel Kops" userId="89bb4887-0d96-4749-a719-a73ae3625c92" providerId="ADAL" clId="{A6533328-B0F3-4DDA-92D8-C8708ACC8014}" dt="2021-02-01T20:44:27.540" v="976" actId="20577"/>
          <ac:spMkLst>
            <pc:docMk/>
            <pc:sldMk cId="1844770847" sldId="1396"/>
            <ac:spMk id="9" creationId="{0AD157DA-93B4-4B70-9FD6-8E17B9ADDE5D}"/>
          </ac:spMkLst>
        </pc:spChg>
        <pc:graphicFrameChg chg="mod modGraphic">
          <ac:chgData name="Daniel Kops" userId="89bb4887-0d96-4749-a719-a73ae3625c92" providerId="ADAL" clId="{A6533328-B0F3-4DDA-92D8-C8708ACC8014}" dt="2021-02-01T20:42:05.335" v="958"/>
          <ac:graphicFrameMkLst>
            <pc:docMk/>
            <pc:sldMk cId="1844770847" sldId="1396"/>
            <ac:graphicFrameMk id="2" creationId="{D242C7C9-9340-4C69-9BA3-D6EE97837424}"/>
          </ac:graphicFrameMkLst>
        </pc:graphicFrameChg>
        <pc:graphicFrameChg chg="del">
          <ac:chgData name="Daniel Kops" userId="89bb4887-0d96-4749-a719-a73ae3625c92" providerId="ADAL" clId="{A6533328-B0F3-4DDA-92D8-C8708ACC8014}" dt="2021-02-01T20:38:18.910" v="910" actId="478"/>
          <ac:graphicFrameMkLst>
            <pc:docMk/>
            <pc:sldMk cId="1844770847" sldId="1396"/>
            <ac:graphicFrameMk id="3" creationId="{00000000-0000-0000-0000-000000000000}"/>
          </ac:graphicFrameMkLst>
        </pc:graphicFrameChg>
      </pc:sldChg>
      <pc:sldChg chg="ord">
        <pc:chgData name="Daniel Kops" userId="89bb4887-0d96-4749-a719-a73ae3625c92" providerId="ADAL" clId="{A6533328-B0F3-4DDA-92D8-C8708ACC8014}" dt="2021-02-01T20:49:37.666" v="1014"/>
        <pc:sldMkLst>
          <pc:docMk/>
          <pc:sldMk cId="1622902970" sldId="1403"/>
        </pc:sldMkLst>
      </pc:sldChg>
      <pc:sldChg chg="modSp mod">
        <pc:chgData name="Daniel Kops" userId="89bb4887-0d96-4749-a719-a73ae3625c92" providerId="ADAL" clId="{A6533328-B0F3-4DDA-92D8-C8708ACC8014}" dt="2021-02-01T20:49:51.959" v="1033" actId="20577"/>
        <pc:sldMkLst>
          <pc:docMk/>
          <pc:sldMk cId="3189594499" sldId="1405"/>
        </pc:sldMkLst>
        <pc:spChg chg="mod">
          <ac:chgData name="Daniel Kops" userId="89bb4887-0d96-4749-a719-a73ae3625c92" providerId="ADAL" clId="{A6533328-B0F3-4DDA-92D8-C8708ACC8014}" dt="2021-02-01T20:49:51.959" v="1033" actId="20577"/>
          <ac:spMkLst>
            <pc:docMk/>
            <pc:sldMk cId="3189594499" sldId="1405"/>
            <ac:spMk id="10" creationId="{9D220608-4A90-46A9-A6DE-6674C5B26595}"/>
          </ac:spMkLst>
        </pc:spChg>
      </pc:sldChg>
      <pc:sldChg chg="modSp mod">
        <pc:chgData name="Daniel Kops" userId="89bb4887-0d96-4749-a719-a73ae3625c92" providerId="ADAL" clId="{A6533328-B0F3-4DDA-92D8-C8708ACC8014}" dt="2021-02-01T19:07:44.243" v="20" actId="6549"/>
        <pc:sldMkLst>
          <pc:docMk/>
          <pc:sldMk cId="376988379" sldId="1408"/>
        </pc:sldMkLst>
        <pc:spChg chg="mod">
          <ac:chgData name="Daniel Kops" userId="89bb4887-0d96-4749-a719-a73ae3625c92" providerId="ADAL" clId="{A6533328-B0F3-4DDA-92D8-C8708ACC8014}" dt="2021-02-01T19:07:44.243" v="20" actId="6549"/>
          <ac:spMkLst>
            <pc:docMk/>
            <pc:sldMk cId="376988379" sldId="1408"/>
            <ac:spMk id="5" creationId="{403EFA86-559B-4D84-BC6E-7D4FA499D1B1}"/>
          </ac:spMkLst>
        </pc:spChg>
      </pc:sldChg>
      <pc:sldChg chg="modSp del mod">
        <pc:chgData name="Daniel Kops" userId="89bb4887-0d96-4749-a719-a73ae3625c92" providerId="ADAL" clId="{A6533328-B0F3-4DDA-92D8-C8708ACC8014}" dt="2021-02-01T19:25:05.950" v="239" actId="47"/>
        <pc:sldMkLst>
          <pc:docMk/>
          <pc:sldMk cId="2260435427" sldId="1409"/>
        </pc:sldMkLst>
        <pc:spChg chg="mod">
          <ac:chgData name="Daniel Kops" userId="89bb4887-0d96-4749-a719-a73ae3625c92" providerId="ADAL" clId="{A6533328-B0F3-4DDA-92D8-C8708ACC8014}" dt="2021-02-01T19:21:47.696" v="208" actId="6549"/>
          <ac:spMkLst>
            <pc:docMk/>
            <pc:sldMk cId="2260435427" sldId="1409"/>
            <ac:spMk id="5" creationId="{403EFA86-559B-4D84-BC6E-7D4FA499D1B1}"/>
          </ac:spMkLst>
        </pc:spChg>
      </pc:sldChg>
      <pc:sldChg chg="del">
        <pc:chgData name="Daniel Kops" userId="89bb4887-0d96-4749-a719-a73ae3625c92" providerId="ADAL" clId="{A6533328-B0F3-4DDA-92D8-C8708ACC8014}" dt="2021-02-01T19:50:23.574" v="289" actId="47"/>
        <pc:sldMkLst>
          <pc:docMk/>
          <pc:sldMk cId="3648294110" sldId="1410"/>
        </pc:sldMkLst>
      </pc:sldChg>
      <pc:sldChg chg="del">
        <pc:chgData name="Daniel Kops" userId="89bb4887-0d96-4749-a719-a73ae3625c92" providerId="ADAL" clId="{A6533328-B0F3-4DDA-92D8-C8708ACC8014}" dt="2021-02-01T20:50:16.440" v="1038" actId="47"/>
        <pc:sldMkLst>
          <pc:docMk/>
          <pc:sldMk cId="4067732976" sldId="1437"/>
        </pc:sldMkLst>
      </pc:sldChg>
      <pc:sldChg chg="modSp del mod">
        <pc:chgData name="Daniel Kops" userId="89bb4887-0d96-4749-a719-a73ae3625c92" providerId="ADAL" clId="{A6533328-B0F3-4DDA-92D8-C8708ACC8014}" dt="2021-02-01T19:49:40.046" v="276" actId="47"/>
        <pc:sldMkLst>
          <pc:docMk/>
          <pc:sldMk cId="645788093" sldId="1438"/>
        </pc:sldMkLst>
        <pc:spChg chg="mod">
          <ac:chgData name="Daniel Kops" userId="89bb4887-0d96-4749-a719-a73ae3625c92" providerId="ADAL" clId="{A6533328-B0F3-4DDA-92D8-C8708ACC8014}" dt="2021-02-01T19:48:22.001" v="255" actId="6549"/>
          <ac:spMkLst>
            <pc:docMk/>
            <pc:sldMk cId="645788093" sldId="1438"/>
            <ac:spMk id="4" creationId="{00000000-0000-0000-0000-000000000000}"/>
          </ac:spMkLst>
        </pc:spChg>
      </pc:sldChg>
      <pc:sldChg chg="modSp mod">
        <pc:chgData name="Daniel Kops" userId="89bb4887-0d96-4749-a719-a73ae3625c92" providerId="ADAL" clId="{A6533328-B0F3-4DDA-92D8-C8708ACC8014}" dt="2021-02-01T20:50:01.947" v="1035" actId="20577"/>
        <pc:sldMkLst>
          <pc:docMk/>
          <pc:sldMk cId="965768525" sldId="1439"/>
        </pc:sldMkLst>
        <pc:spChg chg="mod">
          <ac:chgData name="Daniel Kops" userId="89bb4887-0d96-4749-a719-a73ae3625c92" providerId="ADAL" clId="{A6533328-B0F3-4DDA-92D8-C8708ACC8014}" dt="2021-02-01T20:50:01.947" v="1035" actId="20577"/>
          <ac:spMkLst>
            <pc:docMk/>
            <pc:sldMk cId="965768525" sldId="1439"/>
            <ac:spMk id="10" creationId="{9D220608-4A90-46A9-A6DE-6674C5B26595}"/>
          </ac:spMkLst>
        </pc:spChg>
        <pc:spChg chg="mod">
          <ac:chgData name="Daniel Kops" userId="89bb4887-0d96-4749-a719-a73ae3625c92" providerId="ADAL" clId="{A6533328-B0F3-4DDA-92D8-C8708ACC8014}" dt="2021-02-01T20:49:58.356" v="1034" actId="6549"/>
          <ac:spMkLst>
            <pc:docMk/>
            <pc:sldMk cId="965768525" sldId="1439"/>
            <ac:spMk id="11" creationId="{25BD1E35-1D8C-4FCD-8A46-2F29DB6605D3}"/>
          </ac:spMkLst>
        </pc:spChg>
      </pc:sldChg>
      <pc:sldChg chg="modSp mod">
        <pc:chgData name="Daniel Kops" userId="89bb4887-0d96-4749-a719-a73ae3625c92" providerId="ADAL" clId="{A6533328-B0F3-4DDA-92D8-C8708ACC8014}" dt="2021-02-01T20:50:10.320" v="1037" actId="20577"/>
        <pc:sldMkLst>
          <pc:docMk/>
          <pc:sldMk cId="2821092899" sldId="1440"/>
        </pc:sldMkLst>
        <pc:spChg chg="mod">
          <ac:chgData name="Daniel Kops" userId="89bb4887-0d96-4749-a719-a73ae3625c92" providerId="ADAL" clId="{A6533328-B0F3-4DDA-92D8-C8708ACC8014}" dt="2021-02-01T20:50:10.320" v="1037" actId="20577"/>
          <ac:spMkLst>
            <pc:docMk/>
            <pc:sldMk cId="2821092899" sldId="1440"/>
            <ac:spMk id="10" creationId="{9D220608-4A90-46A9-A6DE-6674C5B26595}"/>
          </ac:spMkLst>
        </pc:spChg>
        <pc:spChg chg="mod">
          <ac:chgData name="Daniel Kops" userId="89bb4887-0d96-4749-a719-a73ae3625c92" providerId="ADAL" clId="{A6533328-B0F3-4DDA-92D8-C8708ACC8014}" dt="2021-02-01T20:50:07.420" v="1036" actId="20577"/>
          <ac:spMkLst>
            <pc:docMk/>
            <pc:sldMk cId="2821092899" sldId="1440"/>
            <ac:spMk id="11" creationId="{25BD1E35-1D8C-4FCD-8A46-2F29DB6605D3}"/>
          </ac:spMkLst>
        </pc:spChg>
      </pc:sldChg>
      <pc:sldChg chg="addSp delSp modSp add mod">
        <pc:chgData name="Daniel Kops" userId="89bb4887-0d96-4749-a719-a73ae3625c92" providerId="ADAL" clId="{A6533328-B0F3-4DDA-92D8-C8708ACC8014}" dt="2021-02-01T19:14:33.359" v="110" actId="22"/>
        <pc:sldMkLst>
          <pc:docMk/>
          <pc:sldMk cId="1710462863" sldId="1441"/>
        </pc:sldMkLst>
        <pc:spChg chg="mod">
          <ac:chgData name="Daniel Kops" userId="89bb4887-0d96-4749-a719-a73ae3625c92" providerId="ADAL" clId="{A6533328-B0F3-4DDA-92D8-C8708ACC8014}" dt="2021-02-01T19:07:50.714" v="22" actId="6549"/>
          <ac:spMkLst>
            <pc:docMk/>
            <pc:sldMk cId="1710462863" sldId="1441"/>
            <ac:spMk id="5" creationId="{403EFA86-559B-4D84-BC6E-7D4FA499D1B1}"/>
          </ac:spMkLst>
        </pc:spChg>
        <pc:spChg chg="add del">
          <ac:chgData name="Daniel Kops" userId="89bb4887-0d96-4749-a719-a73ae3625c92" providerId="ADAL" clId="{A6533328-B0F3-4DDA-92D8-C8708ACC8014}" dt="2021-02-01T19:14:33.359" v="110" actId="22"/>
          <ac:spMkLst>
            <pc:docMk/>
            <pc:sldMk cId="1710462863" sldId="1441"/>
            <ac:spMk id="6" creationId="{17B836E6-3F7C-4124-BCBB-DB8D2CDD2C60}"/>
          </ac:spMkLst>
        </pc:spChg>
      </pc:sldChg>
      <pc:sldChg chg="add del">
        <pc:chgData name="Daniel Kops" userId="89bb4887-0d96-4749-a719-a73ae3625c92" providerId="ADAL" clId="{A6533328-B0F3-4DDA-92D8-C8708ACC8014}" dt="2021-02-01T20:02:16.611" v="609" actId="47"/>
        <pc:sldMkLst>
          <pc:docMk/>
          <pc:sldMk cId="576994590" sldId="1442"/>
        </pc:sldMkLst>
      </pc:sldChg>
      <pc:sldChg chg="add del">
        <pc:chgData name="Daniel Kops" userId="89bb4887-0d96-4749-a719-a73ae3625c92" providerId="ADAL" clId="{A6533328-B0F3-4DDA-92D8-C8708ACC8014}" dt="2021-02-01T20:02:17.210" v="610" actId="47"/>
        <pc:sldMkLst>
          <pc:docMk/>
          <pc:sldMk cId="4074721385" sldId="1443"/>
        </pc:sldMkLst>
      </pc:sldChg>
      <pc:sldChg chg="modSp add mod">
        <pc:chgData name="Daniel Kops" userId="89bb4887-0d96-4749-a719-a73ae3625c92" providerId="ADAL" clId="{A6533328-B0F3-4DDA-92D8-C8708ACC8014}" dt="2021-02-01T19:26:11.157" v="253" actId="113"/>
        <pc:sldMkLst>
          <pc:docMk/>
          <pc:sldMk cId="2471510166" sldId="1444"/>
        </pc:sldMkLst>
        <pc:spChg chg="mod">
          <ac:chgData name="Daniel Kops" userId="89bb4887-0d96-4749-a719-a73ae3625c92" providerId="ADAL" clId="{A6533328-B0F3-4DDA-92D8-C8708ACC8014}" dt="2021-02-01T19:26:11.157" v="253" actId="113"/>
          <ac:spMkLst>
            <pc:docMk/>
            <pc:sldMk cId="2471510166" sldId="1444"/>
            <ac:spMk id="5" creationId="{403EFA86-559B-4D84-BC6E-7D4FA499D1B1}"/>
          </ac:spMkLst>
        </pc:spChg>
      </pc:sldChg>
      <pc:sldChg chg="addSp delSp modSp add mod">
        <pc:chgData name="Daniel Kops" userId="89bb4887-0d96-4749-a719-a73ae3625c92" providerId="ADAL" clId="{A6533328-B0F3-4DDA-92D8-C8708ACC8014}" dt="2021-02-01T19:51:00.813" v="294" actId="207"/>
        <pc:sldMkLst>
          <pc:docMk/>
          <pc:sldMk cId="2897819527" sldId="1445"/>
        </pc:sldMkLst>
        <pc:spChg chg="mod">
          <ac:chgData name="Daniel Kops" userId="89bb4887-0d96-4749-a719-a73ae3625c92" providerId="ADAL" clId="{A6533328-B0F3-4DDA-92D8-C8708ACC8014}" dt="2021-02-01T19:50:21.810" v="288" actId="113"/>
          <ac:spMkLst>
            <pc:docMk/>
            <pc:sldMk cId="2897819527" sldId="1445"/>
            <ac:spMk id="5" creationId="{403EFA86-559B-4D84-BC6E-7D4FA499D1B1}"/>
          </ac:spMkLst>
        </pc:spChg>
        <pc:picChg chg="del">
          <ac:chgData name="Daniel Kops" userId="89bb4887-0d96-4749-a719-a73ae3625c92" providerId="ADAL" clId="{A6533328-B0F3-4DDA-92D8-C8708ACC8014}" dt="2021-02-01T19:50:14.940" v="287" actId="478"/>
          <ac:picMkLst>
            <pc:docMk/>
            <pc:sldMk cId="2897819527" sldId="1445"/>
            <ac:picMk id="4" creationId="{5F53AA03-9F10-4CC1-8D71-6365C2D58F9E}"/>
          </ac:picMkLst>
        </pc:picChg>
        <pc:picChg chg="add mod">
          <ac:chgData name="Daniel Kops" userId="89bb4887-0d96-4749-a719-a73ae3625c92" providerId="ADAL" clId="{A6533328-B0F3-4DDA-92D8-C8708ACC8014}" dt="2021-02-01T19:51:00.813" v="294" actId="207"/>
          <ac:picMkLst>
            <pc:docMk/>
            <pc:sldMk cId="2897819527" sldId="1445"/>
            <ac:picMk id="6" creationId="{E5394A42-954F-4857-9FD1-CCD48AE48F42}"/>
          </ac:picMkLst>
        </pc:picChg>
      </pc:sldChg>
    </pc:docChg>
  </pc:docChgLst>
  <pc:docChgLst>
    <pc:chgData name="Matheus" userId="b5f2d3ef-67d8-471e-b683-51d884bb3d08" providerId="ADAL" clId="{864DF735-A49E-4A01-BF6D-4F2C821593EA}"/>
    <pc:docChg chg="undo custSel addSld delSld modSld modSection">
      <pc:chgData name="Matheus" userId="b5f2d3ef-67d8-471e-b683-51d884bb3d08" providerId="ADAL" clId="{864DF735-A49E-4A01-BF6D-4F2C821593EA}" dt="2020-08-06T14:30:13.539" v="547" actId="20577"/>
      <pc:docMkLst>
        <pc:docMk/>
      </pc:docMkLst>
      <pc:sldChg chg="del">
        <pc:chgData name="Matheus" userId="b5f2d3ef-67d8-471e-b683-51d884bb3d08" providerId="ADAL" clId="{864DF735-A49E-4A01-BF6D-4F2C821593EA}" dt="2020-08-06T14:29:29.838" v="409" actId="47"/>
        <pc:sldMkLst>
          <pc:docMk/>
          <pc:sldMk cId="2950006923" sldId="275"/>
        </pc:sldMkLst>
      </pc:sldChg>
      <pc:sldChg chg="modSp mod">
        <pc:chgData name="Matheus" userId="b5f2d3ef-67d8-471e-b683-51d884bb3d08" providerId="ADAL" clId="{864DF735-A49E-4A01-BF6D-4F2C821593EA}" dt="2020-08-06T14:30:13.539" v="547" actId="20577"/>
        <pc:sldMkLst>
          <pc:docMk/>
          <pc:sldMk cId="0" sldId="749"/>
        </pc:sldMkLst>
        <pc:spChg chg="mod">
          <ac:chgData name="Matheus" userId="b5f2d3ef-67d8-471e-b683-51d884bb3d08" providerId="ADAL" clId="{864DF735-A49E-4A01-BF6D-4F2C821593EA}" dt="2020-08-06T14:30:13.539" v="547" actId="20577"/>
          <ac:spMkLst>
            <pc:docMk/>
            <pc:sldMk cId="0" sldId="749"/>
            <ac:spMk id="16" creationId="{5786B810-17FA-463F-8C1F-06C454E07794}"/>
          </ac:spMkLst>
        </pc:spChg>
      </pc:sldChg>
      <pc:sldChg chg="modSp mod">
        <pc:chgData name="Matheus" userId="b5f2d3ef-67d8-471e-b683-51d884bb3d08" providerId="ADAL" clId="{864DF735-A49E-4A01-BF6D-4F2C821593EA}" dt="2020-08-06T12:59:17.497" v="139" actId="207"/>
        <pc:sldMkLst>
          <pc:docMk/>
          <pc:sldMk cId="2213664845" sldId="1321"/>
        </pc:sldMkLst>
        <pc:spChg chg="mod">
          <ac:chgData name="Matheus" userId="b5f2d3ef-67d8-471e-b683-51d884bb3d08" providerId="ADAL" clId="{864DF735-A49E-4A01-BF6D-4F2C821593EA}" dt="2020-08-06T12:59:03.289" v="133" actId="207"/>
          <ac:spMkLst>
            <pc:docMk/>
            <pc:sldMk cId="2213664845" sldId="1321"/>
            <ac:spMk id="392" creationId="{F75F967D-0174-43CB-B340-E99F9CB8BEC7}"/>
          </ac:spMkLst>
        </pc:spChg>
        <pc:spChg chg="mod">
          <ac:chgData name="Matheus" userId="b5f2d3ef-67d8-471e-b683-51d884bb3d08" providerId="ADAL" clId="{864DF735-A49E-4A01-BF6D-4F2C821593EA}" dt="2020-08-06T12:58:43.697" v="125" actId="208"/>
          <ac:spMkLst>
            <pc:docMk/>
            <pc:sldMk cId="2213664845" sldId="1321"/>
            <ac:spMk id="427" creationId="{949EE1CE-85E1-4782-8679-7329B7CF10CC}"/>
          </ac:spMkLst>
        </pc:spChg>
        <pc:spChg chg="mod">
          <ac:chgData name="Matheus" userId="b5f2d3ef-67d8-471e-b683-51d884bb3d08" providerId="ADAL" clId="{864DF735-A49E-4A01-BF6D-4F2C821593EA}" dt="2020-08-06T12:59:17.497" v="139" actId="207"/>
          <ac:spMkLst>
            <pc:docMk/>
            <pc:sldMk cId="2213664845" sldId="1321"/>
            <ac:spMk id="429" creationId="{D9020246-2596-4F08-AB45-BFA9319C6D72}"/>
          </ac:spMkLst>
        </pc:spChg>
        <pc:spChg chg="mod">
          <ac:chgData name="Matheus" userId="b5f2d3ef-67d8-471e-b683-51d884bb3d08" providerId="ADAL" clId="{864DF735-A49E-4A01-BF6D-4F2C821593EA}" dt="2020-08-06T12:59:15.154" v="137" actId="207"/>
          <ac:spMkLst>
            <pc:docMk/>
            <pc:sldMk cId="2213664845" sldId="1321"/>
            <ac:spMk id="430" creationId="{A6DAE08D-B3F5-4FBA-AC8B-3DE2AAB43036}"/>
          </ac:spMkLst>
        </pc:spChg>
        <pc:spChg chg="mod">
          <ac:chgData name="Matheus" userId="b5f2d3ef-67d8-471e-b683-51d884bb3d08" providerId="ADAL" clId="{864DF735-A49E-4A01-BF6D-4F2C821593EA}" dt="2020-08-06T12:59:12.935" v="135" actId="208"/>
          <ac:spMkLst>
            <pc:docMk/>
            <pc:sldMk cId="2213664845" sldId="1321"/>
            <ac:spMk id="431" creationId="{DADD42E6-A15C-44AF-9633-1FAAA459DE7D}"/>
          </ac:spMkLst>
        </pc:spChg>
        <pc:spChg chg="mod">
          <ac:chgData name="Matheus" userId="b5f2d3ef-67d8-471e-b683-51d884bb3d08" providerId="ADAL" clId="{864DF735-A49E-4A01-BF6D-4F2C821593EA}" dt="2020-08-06T12:58:19.297" v="122" actId="20577"/>
          <ac:spMkLst>
            <pc:docMk/>
            <pc:sldMk cId="2213664845" sldId="1321"/>
            <ac:spMk id="437" creationId="{40228BB2-6E17-4856-87C6-B1C5DEB6E2DA}"/>
          </ac:spMkLst>
        </pc:spChg>
        <pc:cxnChg chg="mod">
          <ac:chgData name="Matheus" userId="b5f2d3ef-67d8-471e-b683-51d884bb3d08" providerId="ADAL" clId="{864DF735-A49E-4A01-BF6D-4F2C821593EA}" dt="2020-08-06T12:58:31.599" v="124" actId="208"/>
          <ac:cxnSpMkLst>
            <pc:docMk/>
            <pc:sldMk cId="2213664845" sldId="1321"/>
            <ac:cxnSpMk id="426" creationId="{4F6C74D6-ECB7-43ED-87FB-2CA7216F92AA}"/>
          </ac:cxnSpMkLst>
        </pc:cxnChg>
        <pc:cxnChg chg="mod">
          <ac:chgData name="Matheus" userId="b5f2d3ef-67d8-471e-b683-51d884bb3d08" providerId="ADAL" clId="{864DF735-A49E-4A01-BF6D-4F2C821593EA}" dt="2020-08-06T12:59:00.650" v="132" actId="208"/>
          <ac:cxnSpMkLst>
            <pc:docMk/>
            <pc:sldMk cId="2213664845" sldId="1321"/>
            <ac:cxnSpMk id="432" creationId="{ECEF1B01-6DBA-435D-B4BA-926D3AB9F79A}"/>
          </ac:cxnSpMkLst>
        </pc:cxnChg>
      </pc:sldChg>
      <pc:sldChg chg="modSp mod">
        <pc:chgData name="Matheus" userId="b5f2d3ef-67d8-471e-b683-51d884bb3d08" providerId="ADAL" clId="{864DF735-A49E-4A01-BF6D-4F2C821593EA}" dt="2020-08-06T12:50:58.106" v="14" actId="20577"/>
        <pc:sldMkLst>
          <pc:docMk/>
          <pc:sldMk cId="1414790898" sldId="1343"/>
        </pc:sldMkLst>
        <pc:spChg chg="mod">
          <ac:chgData name="Matheus" userId="b5f2d3ef-67d8-471e-b683-51d884bb3d08" providerId="ADAL" clId="{864DF735-A49E-4A01-BF6D-4F2C821593EA}" dt="2020-08-06T12:50:58.106" v="14" actId="20577"/>
          <ac:spMkLst>
            <pc:docMk/>
            <pc:sldMk cId="1414790898" sldId="1343"/>
            <ac:spMk id="4" creationId="{4CDEFAA1-CB8E-4CD8-9B87-75F92CB2518D}"/>
          </ac:spMkLst>
        </pc:spChg>
      </pc:sldChg>
      <pc:sldChg chg="modSp mod">
        <pc:chgData name="Matheus" userId="b5f2d3ef-67d8-471e-b683-51d884bb3d08" providerId="ADAL" clId="{864DF735-A49E-4A01-BF6D-4F2C821593EA}" dt="2020-08-06T13:15:39.556" v="333" actId="1076"/>
        <pc:sldMkLst>
          <pc:docMk/>
          <pc:sldMk cId="666382258" sldId="1374"/>
        </pc:sldMkLst>
        <pc:spChg chg="mod">
          <ac:chgData name="Matheus" userId="b5f2d3ef-67d8-471e-b683-51d884bb3d08" providerId="ADAL" clId="{864DF735-A49E-4A01-BF6D-4F2C821593EA}" dt="2020-08-06T13:15:39.556" v="333" actId="1076"/>
          <ac:spMkLst>
            <pc:docMk/>
            <pc:sldMk cId="666382258" sldId="1374"/>
            <ac:spMk id="138" creationId="{EE42AE11-4358-4CEA-8D6E-C776C92A2779}"/>
          </ac:spMkLst>
        </pc:spChg>
      </pc:sldChg>
      <pc:sldChg chg="modSp mod">
        <pc:chgData name="Matheus" userId="b5f2d3ef-67d8-471e-b683-51d884bb3d08" providerId="ADAL" clId="{864DF735-A49E-4A01-BF6D-4F2C821593EA}" dt="2020-08-06T12:57:35.342" v="120" actId="20577"/>
        <pc:sldMkLst>
          <pc:docMk/>
          <pc:sldMk cId="376988379" sldId="1408"/>
        </pc:sldMkLst>
        <pc:spChg chg="mod">
          <ac:chgData name="Matheus" userId="b5f2d3ef-67d8-471e-b683-51d884bb3d08" providerId="ADAL" clId="{864DF735-A49E-4A01-BF6D-4F2C821593EA}" dt="2020-08-06T12:57:35.342" v="120" actId="20577"/>
          <ac:spMkLst>
            <pc:docMk/>
            <pc:sldMk cId="376988379" sldId="1408"/>
            <ac:spMk id="5" creationId="{403EFA86-559B-4D84-BC6E-7D4FA499D1B1}"/>
          </ac:spMkLst>
        </pc:spChg>
      </pc:sldChg>
      <pc:sldChg chg="modSp mod delCm">
        <pc:chgData name="Matheus" userId="b5f2d3ef-67d8-471e-b683-51d884bb3d08" providerId="ADAL" clId="{864DF735-A49E-4A01-BF6D-4F2C821593EA}" dt="2020-08-06T13:03:01.142" v="242" actId="20577"/>
        <pc:sldMkLst>
          <pc:docMk/>
          <pc:sldMk cId="2260435427" sldId="1409"/>
        </pc:sldMkLst>
        <pc:spChg chg="mod">
          <ac:chgData name="Matheus" userId="b5f2d3ef-67d8-471e-b683-51d884bb3d08" providerId="ADAL" clId="{864DF735-A49E-4A01-BF6D-4F2C821593EA}" dt="2020-08-06T13:01:16.297" v="200" actId="1076"/>
          <ac:spMkLst>
            <pc:docMk/>
            <pc:sldMk cId="2260435427" sldId="1409"/>
            <ac:spMk id="2" creationId="{CBFADFC0-A002-834D-BDDC-65D7E0A7F082}"/>
          </ac:spMkLst>
        </pc:spChg>
        <pc:spChg chg="mod">
          <ac:chgData name="Matheus" userId="b5f2d3ef-67d8-471e-b683-51d884bb3d08" providerId="ADAL" clId="{864DF735-A49E-4A01-BF6D-4F2C821593EA}" dt="2020-08-06T13:03:01.142" v="242" actId="20577"/>
          <ac:spMkLst>
            <pc:docMk/>
            <pc:sldMk cId="2260435427" sldId="1409"/>
            <ac:spMk id="5" creationId="{403EFA86-559B-4D84-BC6E-7D4FA499D1B1}"/>
          </ac:spMkLst>
        </pc:spChg>
      </pc:sldChg>
      <pc:sldChg chg="addSp delSp modSp mod delAnim">
        <pc:chgData name="Matheus" userId="b5f2d3ef-67d8-471e-b683-51d884bb3d08" providerId="ADAL" clId="{864DF735-A49E-4A01-BF6D-4F2C821593EA}" dt="2020-08-06T14:20:41.342" v="404" actId="20577"/>
        <pc:sldMkLst>
          <pc:docMk/>
          <pc:sldMk cId="3648294110" sldId="1410"/>
        </pc:sldMkLst>
        <pc:spChg chg="mod">
          <ac:chgData name="Matheus" userId="b5f2d3ef-67d8-471e-b683-51d884bb3d08" providerId="ADAL" clId="{864DF735-A49E-4A01-BF6D-4F2C821593EA}" dt="2020-08-06T14:20:41.342" v="404" actId="20577"/>
          <ac:spMkLst>
            <pc:docMk/>
            <pc:sldMk cId="3648294110" sldId="1410"/>
            <ac:spMk id="5" creationId="{403EFA86-559B-4D84-BC6E-7D4FA499D1B1}"/>
          </ac:spMkLst>
        </pc:spChg>
        <pc:spChg chg="del">
          <ac:chgData name="Matheus" userId="b5f2d3ef-67d8-471e-b683-51d884bb3d08" providerId="ADAL" clId="{864DF735-A49E-4A01-BF6D-4F2C821593EA}" dt="2020-08-06T13:06:09.585" v="243" actId="478"/>
          <ac:spMkLst>
            <pc:docMk/>
            <pc:sldMk cId="3648294110" sldId="1410"/>
            <ac:spMk id="9" creationId="{9909F75C-DD20-4285-BD5D-C7ED0E853ACA}"/>
          </ac:spMkLst>
        </pc:spChg>
        <pc:grpChg chg="del">
          <ac:chgData name="Matheus" userId="b5f2d3ef-67d8-471e-b683-51d884bb3d08" providerId="ADAL" clId="{864DF735-A49E-4A01-BF6D-4F2C821593EA}" dt="2020-08-06T13:06:10.593" v="244" actId="478"/>
          <ac:grpSpMkLst>
            <pc:docMk/>
            <pc:sldMk cId="3648294110" sldId="1410"/>
            <ac:grpSpMk id="4" creationId="{E80C80BF-A600-49FA-8967-D18CBA88821F}"/>
          </ac:grpSpMkLst>
        </pc:grpChg>
        <pc:picChg chg="del">
          <ac:chgData name="Matheus" userId="b5f2d3ef-67d8-471e-b683-51d884bb3d08" providerId="ADAL" clId="{864DF735-A49E-4A01-BF6D-4F2C821593EA}" dt="2020-08-06T13:06:11.974" v="245" actId="478"/>
          <ac:picMkLst>
            <pc:docMk/>
            <pc:sldMk cId="3648294110" sldId="1410"/>
            <ac:picMk id="3" creationId="{A85AE717-98A2-440F-9832-BA4FFC306FB6}"/>
          </ac:picMkLst>
        </pc:picChg>
        <pc:picChg chg="add del mod">
          <ac:chgData name="Matheus" userId="b5f2d3ef-67d8-471e-b683-51d884bb3d08" providerId="ADAL" clId="{864DF735-A49E-4A01-BF6D-4F2C821593EA}" dt="2020-08-06T13:08:29.442" v="318" actId="478"/>
          <ac:picMkLst>
            <pc:docMk/>
            <pc:sldMk cId="3648294110" sldId="1410"/>
            <ac:picMk id="10" creationId="{AB4DA3C2-3495-40C2-AEF8-09A6C0AE96FF}"/>
          </ac:picMkLst>
        </pc:picChg>
        <pc:picChg chg="add mod">
          <ac:chgData name="Matheus" userId="b5f2d3ef-67d8-471e-b683-51d884bb3d08" providerId="ADAL" clId="{864DF735-A49E-4A01-BF6D-4F2C821593EA}" dt="2020-08-06T13:09:26.040" v="327" actId="1076"/>
          <ac:picMkLst>
            <pc:docMk/>
            <pc:sldMk cId="3648294110" sldId="1410"/>
            <ac:picMk id="12" creationId="{C3C506A7-EB8B-44F8-B49B-8EFFBB07BA5F}"/>
          </ac:picMkLst>
        </pc:picChg>
      </pc:sldChg>
      <pc:sldChg chg="modSp mod">
        <pc:chgData name="Matheus" userId="b5f2d3ef-67d8-471e-b683-51d884bb3d08" providerId="ADAL" clId="{864DF735-A49E-4A01-BF6D-4F2C821593EA}" dt="2020-08-06T13:15:31.601" v="332" actId="1076"/>
        <pc:sldMkLst>
          <pc:docMk/>
          <pc:sldMk cId="1863782304" sldId="1411"/>
        </pc:sldMkLst>
        <pc:spChg chg="mod">
          <ac:chgData name="Matheus" userId="b5f2d3ef-67d8-471e-b683-51d884bb3d08" providerId="ADAL" clId="{864DF735-A49E-4A01-BF6D-4F2C821593EA}" dt="2020-08-06T13:15:22.437" v="331" actId="20577"/>
          <ac:spMkLst>
            <pc:docMk/>
            <pc:sldMk cId="1863782304" sldId="1411"/>
            <ac:spMk id="5" creationId="{403EFA86-559B-4D84-BC6E-7D4FA499D1B1}"/>
          </ac:spMkLst>
        </pc:spChg>
        <pc:picChg chg="mod">
          <ac:chgData name="Matheus" userId="b5f2d3ef-67d8-471e-b683-51d884bb3d08" providerId="ADAL" clId="{864DF735-A49E-4A01-BF6D-4F2C821593EA}" dt="2020-08-06T13:15:31.601" v="332" actId="1076"/>
          <ac:picMkLst>
            <pc:docMk/>
            <pc:sldMk cId="1863782304" sldId="1411"/>
            <ac:picMk id="3" creationId="{8AB0ED7C-CADA-4424-9E9A-5CA36FA40FB5}"/>
          </ac:picMkLst>
        </pc:picChg>
      </pc:sldChg>
      <pc:sldChg chg="modSp add del mod">
        <pc:chgData name="Matheus" userId="b5f2d3ef-67d8-471e-b683-51d884bb3d08" providerId="ADAL" clId="{864DF735-A49E-4A01-BF6D-4F2C821593EA}" dt="2020-08-06T14:29:27.750" v="408" actId="47"/>
        <pc:sldMkLst>
          <pc:docMk/>
          <pc:sldMk cId="915357410" sldId="1436"/>
        </pc:sldMkLst>
        <pc:picChg chg="mod">
          <ac:chgData name="Matheus" userId="b5f2d3ef-67d8-471e-b683-51d884bb3d08" providerId="ADAL" clId="{864DF735-A49E-4A01-BF6D-4F2C821593EA}" dt="2020-08-06T13:16:27.069" v="335" actId="14100"/>
          <ac:picMkLst>
            <pc:docMk/>
            <pc:sldMk cId="915357410" sldId="1436"/>
            <ac:picMk id="20" creationId="{732099D5-0EB4-4A4D-A14D-B76D6ABA3E7C}"/>
          </ac:picMkLst>
        </pc:picChg>
      </pc:sldChg>
      <pc:sldChg chg="modSp add mod">
        <pc:chgData name="Matheus" userId="b5f2d3ef-67d8-471e-b683-51d884bb3d08" providerId="ADAL" clId="{864DF735-A49E-4A01-BF6D-4F2C821593EA}" dt="2020-08-06T14:29:47.553" v="429" actId="20577"/>
        <pc:sldMkLst>
          <pc:docMk/>
          <pc:sldMk cId="4067732976" sldId="1437"/>
        </pc:sldMkLst>
        <pc:spChg chg="mod">
          <ac:chgData name="Matheus" userId="b5f2d3ef-67d8-471e-b683-51d884bb3d08" providerId="ADAL" clId="{864DF735-A49E-4A01-BF6D-4F2C821593EA}" dt="2020-08-06T14:29:47.553" v="429" actId="20577"/>
          <ac:spMkLst>
            <pc:docMk/>
            <pc:sldMk cId="4067732976" sldId="1437"/>
            <ac:spMk id="8" creationId="{550DBF0B-AD19-4A05-A2BF-D385D53CA5C7}"/>
          </ac:spMkLst>
        </pc:spChg>
        <pc:spChg chg="mod">
          <ac:chgData name="Matheus" userId="b5f2d3ef-67d8-471e-b683-51d884bb3d08" providerId="ADAL" clId="{864DF735-A49E-4A01-BF6D-4F2C821593EA}" dt="2020-08-06T14:29:39.139" v="417" actId="20577"/>
          <ac:spMkLst>
            <pc:docMk/>
            <pc:sldMk cId="4067732976" sldId="1437"/>
            <ac:spMk id="15" creationId="{ABBAA79D-36E6-4D7D-92BA-BD9A948C540D}"/>
          </ac:spMkLst>
        </pc:spChg>
      </pc:sldChg>
    </pc:docChg>
  </pc:docChgLst>
  <pc:docChgLst>
    <pc:chgData name="Daniel Kops" userId="89bb4887-0d96-4749-a719-a73ae3625c92" providerId="ADAL" clId="{C3080AAD-3055-4FB1-9B09-EAEEB43728CA}"/>
    <pc:docChg chg="undo custSel addSld delSld modSld modSection">
      <pc:chgData name="Daniel Kops" userId="89bb4887-0d96-4749-a719-a73ae3625c92" providerId="ADAL" clId="{C3080AAD-3055-4FB1-9B09-EAEEB43728CA}" dt="2021-02-09T22:39:41.627" v="350" actId="47"/>
      <pc:docMkLst>
        <pc:docMk/>
      </pc:docMkLst>
      <pc:sldChg chg="add">
        <pc:chgData name="Daniel Kops" userId="89bb4887-0d96-4749-a719-a73ae3625c92" providerId="ADAL" clId="{C3080AAD-3055-4FB1-9B09-EAEEB43728CA}" dt="2021-02-09T22:39:39.821" v="349"/>
        <pc:sldMkLst>
          <pc:docMk/>
          <pc:sldMk cId="2950006923" sldId="275"/>
        </pc:sldMkLst>
      </pc:sldChg>
      <pc:sldChg chg="modSp mod">
        <pc:chgData name="Daniel Kops" userId="89bb4887-0d96-4749-a719-a73ae3625c92" providerId="ADAL" clId="{C3080AAD-3055-4FB1-9B09-EAEEB43728CA}" dt="2021-02-04T16:36:25.164" v="2" actId="20577"/>
        <pc:sldMkLst>
          <pc:docMk/>
          <pc:sldMk cId="1414790898" sldId="1343"/>
        </pc:sldMkLst>
        <pc:spChg chg="mod">
          <ac:chgData name="Daniel Kops" userId="89bb4887-0d96-4749-a719-a73ae3625c92" providerId="ADAL" clId="{C3080AAD-3055-4FB1-9B09-EAEEB43728CA}" dt="2021-02-04T16:36:25.164" v="2" actId="20577"/>
          <ac:spMkLst>
            <pc:docMk/>
            <pc:sldMk cId="1414790898" sldId="1343"/>
            <ac:spMk id="4" creationId="{4CDEFAA1-CB8E-4CD8-9B87-75F92CB2518D}"/>
          </ac:spMkLst>
        </pc:spChg>
      </pc:sldChg>
      <pc:sldChg chg="del">
        <pc:chgData name="Daniel Kops" userId="89bb4887-0d96-4749-a719-a73ae3625c92" providerId="ADAL" clId="{C3080AAD-3055-4FB1-9B09-EAEEB43728CA}" dt="2021-02-09T22:39:41.627" v="350" actId="47"/>
        <pc:sldMkLst>
          <pc:docMk/>
          <pc:sldMk cId="760014135" sldId="1438"/>
        </pc:sldMkLst>
      </pc:sldChg>
      <pc:sldChg chg="modSp mod">
        <pc:chgData name="Daniel Kops" userId="89bb4887-0d96-4749-a719-a73ae3625c92" providerId="ADAL" clId="{C3080AAD-3055-4FB1-9B09-EAEEB43728CA}" dt="2021-02-04T16:42:32.536" v="99" actId="20577"/>
        <pc:sldMkLst>
          <pc:docMk/>
          <pc:sldMk cId="2471510166" sldId="1444"/>
        </pc:sldMkLst>
        <pc:spChg chg="mod">
          <ac:chgData name="Daniel Kops" userId="89bb4887-0d96-4749-a719-a73ae3625c92" providerId="ADAL" clId="{C3080AAD-3055-4FB1-9B09-EAEEB43728CA}" dt="2021-02-04T16:42:32.536" v="99" actId="20577"/>
          <ac:spMkLst>
            <pc:docMk/>
            <pc:sldMk cId="2471510166" sldId="1444"/>
            <ac:spMk id="5" creationId="{403EFA86-559B-4D84-BC6E-7D4FA499D1B1}"/>
          </ac:spMkLst>
        </pc:spChg>
      </pc:sldChg>
      <pc:sldChg chg="addSp delSp modSp mod">
        <pc:chgData name="Daniel Kops" userId="89bb4887-0d96-4749-a719-a73ae3625c92" providerId="ADAL" clId="{C3080AAD-3055-4FB1-9B09-EAEEB43728CA}" dt="2021-02-04T16:53:56.814" v="348" actId="207"/>
        <pc:sldMkLst>
          <pc:docMk/>
          <pc:sldMk cId="2897819527" sldId="1445"/>
        </pc:sldMkLst>
        <pc:spChg chg="del mod">
          <ac:chgData name="Daniel Kops" userId="89bb4887-0d96-4749-a719-a73ae3625c92" providerId="ADAL" clId="{C3080AAD-3055-4FB1-9B09-EAEEB43728CA}" dt="2021-02-04T16:53:51.956" v="346" actId="21"/>
          <ac:spMkLst>
            <pc:docMk/>
            <pc:sldMk cId="2897819527" sldId="1445"/>
            <ac:spMk id="5" creationId="{403EFA86-559B-4D84-BC6E-7D4FA499D1B1}"/>
          </ac:spMkLst>
        </pc:spChg>
        <pc:spChg chg="add mod">
          <ac:chgData name="Daniel Kops" userId="89bb4887-0d96-4749-a719-a73ae3625c92" providerId="ADAL" clId="{C3080AAD-3055-4FB1-9B09-EAEEB43728CA}" dt="2021-02-04T16:53:56.814" v="348" actId="207"/>
          <ac:spMkLst>
            <pc:docMk/>
            <pc:sldMk cId="2897819527" sldId="1445"/>
            <ac:spMk id="7" creationId="{B7A2C154-7588-4DEA-B281-C9C863C5A96C}"/>
          </ac:spMkLst>
        </pc:spChg>
        <pc:picChg chg="mod">
          <ac:chgData name="Daniel Kops" userId="89bb4887-0d96-4749-a719-a73ae3625c92" providerId="ADAL" clId="{C3080AAD-3055-4FB1-9B09-EAEEB43728CA}" dt="2021-02-04T16:53:48.756" v="345" actId="29295"/>
          <ac:picMkLst>
            <pc:docMk/>
            <pc:sldMk cId="2897819527" sldId="1445"/>
            <ac:picMk id="6" creationId="{E5394A42-954F-4857-9FD1-CCD48AE48F42}"/>
          </ac:picMkLst>
        </pc:picChg>
      </pc:sldChg>
    </pc:docChg>
  </pc:docChgLst>
  <pc:docChgLst>
    <pc:chgData name="Patrick Menin Rebolho" userId="7bd06acb-c789-4670-a793-f751af8d45a0" providerId="ADAL" clId="{FE16215D-99DD-4DBC-B3AA-7D39832B6CA6}"/>
    <pc:docChg chg="undo custSel modSld">
      <pc:chgData name="Patrick Menin Rebolho" userId="7bd06acb-c789-4670-a793-f751af8d45a0" providerId="ADAL" clId="{FE16215D-99DD-4DBC-B3AA-7D39832B6CA6}" dt="2020-08-05T19:59:04.636" v="792" actId="6549"/>
      <pc:docMkLst>
        <pc:docMk/>
      </pc:docMkLst>
      <pc:sldChg chg="addSp modSp mod">
        <pc:chgData name="Patrick Menin Rebolho" userId="7bd06acb-c789-4670-a793-f751af8d45a0" providerId="ADAL" clId="{FE16215D-99DD-4DBC-B3AA-7D39832B6CA6}" dt="2020-08-05T19:47:55.233" v="198" actId="20577"/>
        <pc:sldMkLst>
          <pc:docMk/>
          <pc:sldMk cId="2213664845" sldId="1321"/>
        </pc:sldMkLst>
        <pc:spChg chg="mod">
          <ac:chgData name="Patrick Menin Rebolho" userId="7bd06acb-c789-4670-a793-f751af8d45a0" providerId="ADAL" clId="{FE16215D-99DD-4DBC-B3AA-7D39832B6CA6}" dt="2020-08-05T19:16:14.020" v="11"/>
          <ac:spMkLst>
            <pc:docMk/>
            <pc:sldMk cId="2213664845" sldId="1321"/>
            <ac:spMk id="54" creationId="{D06D17B8-5110-477A-9971-15D77C1B44F7}"/>
          </ac:spMkLst>
        </pc:spChg>
        <pc:spChg chg="add mod">
          <ac:chgData name="Patrick Menin Rebolho" userId="7bd06acb-c789-4670-a793-f751af8d45a0" providerId="ADAL" clId="{FE16215D-99DD-4DBC-B3AA-7D39832B6CA6}" dt="2020-08-05T19:16:30.897" v="13" actId="571"/>
          <ac:spMkLst>
            <pc:docMk/>
            <pc:sldMk cId="2213664845" sldId="1321"/>
            <ac:spMk id="56" creationId="{BDEFFEB9-FA84-4EEB-9A00-2036A937D2C6}"/>
          </ac:spMkLst>
        </pc:spChg>
        <pc:spChg chg="add mod">
          <ac:chgData name="Patrick Menin Rebolho" userId="7bd06acb-c789-4670-a793-f751af8d45a0" providerId="ADAL" clId="{FE16215D-99DD-4DBC-B3AA-7D39832B6CA6}" dt="2020-08-05T19:16:30.897" v="13" actId="571"/>
          <ac:spMkLst>
            <pc:docMk/>
            <pc:sldMk cId="2213664845" sldId="1321"/>
            <ac:spMk id="57" creationId="{82557DB0-C868-4580-9E57-4C5093553C14}"/>
          </ac:spMkLst>
        </pc:spChg>
        <pc:spChg chg="add mod">
          <ac:chgData name="Patrick Menin Rebolho" userId="7bd06acb-c789-4670-a793-f751af8d45a0" providerId="ADAL" clId="{FE16215D-99DD-4DBC-B3AA-7D39832B6CA6}" dt="2020-08-05T19:16:30.897" v="13" actId="571"/>
          <ac:spMkLst>
            <pc:docMk/>
            <pc:sldMk cId="2213664845" sldId="1321"/>
            <ac:spMk id="58" creationId="{C151B863-F778-4433-8206-5E9F0655981D}"/>
          </ac:spMkLst>
        </pc:spChg>
        <pc:spChg chg="add mod">
          <ac:chgData name="Patrick Menin Rebolho" userId="7bd06acb-c789-4670-a793-f751af8d45a0" providerId="ADAL" clId="{FE16215D-99DD-4DBC-B3AA-7D39832B6CA6}" dt="2020-08-05T19:16:30.897" v="13" actId="571"/>
          <ac:spMkLst>
            <pc:docMk/>
            <pc:sldMk cId="2213664845" sldId="1321"/>
            <ac:spMk id="59" creationId="{EF3BA41C-727A-46E3-A464-ED8C509DA731}"/>
          </ac:spMkLst>
        </pc:spChg>
        <pc:spChg chg="add mod">
          <ac:chgData name="Patrick Menin Rebolho" userId="7bd06acb-c789-4670-a793-f751af8d45a0" providerId="ADAL" clId="{FE16215D-99DD-4DBC-B3AA-7D39832B6CA6}" dt="2020-08-05T19:16:30.897" v="13" actId="571"/>
          <ac:spMkLst>
            <pc:docMk/>
            <pc:sldMk cId="2213664845" sldId="1321"/>
            <ac:spMk id="60" creationId="{2A82BB33-F958-45CA-905B-9017E98D5636}"/>
          </ac:spMkLst>
        </pc:spChg>
        <pc:spChg chg="mod">
          <ac:chgData name="Patrick Menin Rebolho" userId="7bd06acb-c789-4670-a793-f751af8d45a0" providerId="ADAL" clId="{FE16215D-99DD-4DBC-B3AA-7D39832B6CA6}" dt="2020-08-05T19:16:51.414" v="15" actId="208"/>
          <ac:spMkLst>
            <pc:docMk/>
            <pc:sldMk cId="2213664845" sldId="1321"/>
            <ac:spMk id="396" creationId="{2C4A654F-F0F7-4F6B-BE02-C5635C2083A5}"/>
          </ac:spMkLst>
        </pc:spChg>
        <pc:spChg chg="mod">
          <ac:chgData name="Patrick Menin Rebolho" userId="7bd06acb-c789-4670-a793-f751af8d45a0" providerId="ADAL" clId="{FE16215D-99DD-4DBC-B3AA-7D39832B6CA6}" dt="2020-08-05T19:43:24.066" v="129" actId="2085"/>
          <ac:spMkLst>
            <pc:docMk/>
            <pc:sldMk cId="2213664845" sldId="1321"/>
            <ac:spMk id="397" creationId="{6BAF83DF-4B3A-4ED7-B98F-7D4017ADC8FD}"/>
          </ac:spMkLst>
        </pc:spChg>
        <pc:spChg chg="mod">
          <ac:chgData name="Patrick Menin Rebolho" userId="7bd06acb-c789-4670-a793-f751af8d45a0" providerId="ADAL" clId="{FE16215D-99DD-4DBC-B3AA-7D39832B6CA6}" dt="2020-08-05T19:16:51.414" v="15" actId="208"/>
          <ac:spMkLst>
            <pc:docMk/>
            <pc:sldMk cId="2213664845" sldId="1321"/>
            <ac:spMk id="404" creationId="{7FA0C04A-6F32-43BF-B614-ED669BCA6DFF}"/>
          </ac:spMkLst>
        </pc:spChg>
        <pc:spChg chg="mod">
          <ac:chgData name="Patrick Menin Rebolho" userId="7bd06acb-c789-4670-a793-f751af8d45a0" providerId="ADAL" clId="{FE16215D-99DD-4DBC-B3AA-7D39832B6CA6}" dt="2020-08-05T19:16:51.414" v="15" actId="208"/>
          <ac:spMkLst>
            <pc:docMk/>
            <pc:sldMk cId="2213664845" sldId="1321"/>
            <ac:spMk id="405" creationId="{4F91F2B4-FEBD-4E84-AC3C-51D8A4C45E2F}"/>
          </ac:spMkLst>
        </pc:spChg>
        <pc:spChg chg="mod">
          <ac:chgData name="Patrick Menin Rebolho" userId="7bd06acb-c789-4670-a793-f751af8d45a0" providerId="ADAL" clId="{FE16215D-99DD-4DBC-B3AA-7D39832B6CA6}" dt="2020-08-05T19:17:16.581" v="19" actId="208"/>
          <ac:spMkLst>
            <pc:docMk/>
            <pc:sldMk cId="2213664845" sldId="1321"/>
            <ac:spMk id="427" creationId="{949EE1CE-85E1-4782-8679-7329B7CF10CC}"/>
          </ac:spMkLst>
        </pc:spChg>
        <pc:spChg chg="mod">
          <ac:chgData name="Patrick Menin Rebolho" userId="7bd06acb-c789-4670-a793-f751af8d45a0" providerId="ADAL" clId="{FE16215D-99DD-4DBC-B3AA-7D39832B6CA6}" dt="2020-08-05T19:16:51.414" v="15" actId="208"/>
          <ac:spMkLst>
            <pc:docMk/>
            <pc:sldMk cId="2213664845" sldId="1321"/>
            <ac:spMk id="428" creationId="{028D4E97-D8C9-46DA-8BF9-0B7A93E78822}"/>
          </ac:spMkLst>
        </pc:spChg>
        <pc:spChg chg="mod">
          <ac:chgData name="Patrick Menin Rebolho" userId="7bd06acb-c789-4670-a793-f751af8d45a0" providerId="ADAL" clId="{FE16215D-99DD-4DBC-B3AA-7D39832B6CA6}" dt="2020-08-05T19:47:55.233" v="198" actId="20577"/>
          <ac:spMkLst>
            <pc:docMk/>
            <pc:sldMk cId="2213664845" sldId="1321"/>
            <ac:spMk id="437" creationId="{40228BB2-6E17-4856-87C6-B1C5DEB6E2DA}"/>
          </ac:spMkLst>
        </pc:spChg>
        <pc:cxnChg chg="mod">
          <ac:chgData name="Patrick Menin Rebolho" userId="7bd06acb-c789-4670-a793-f751af8d45a0" providerId="ADAL" clId="{FE16215D-99DD-4DBC-B3AA-7D39832B6CA6}" dt="2020-08-05T19:17:01.447" v="17" actId="208"/>
          <ac:cxnSpMkLst>
            <pc:docMk/>
            <pc:sldMk cId="2213664845" sldId="1321"/>
            <ac:cxnSpMk id="398" creationId="{BF2F5D97-BC65-416C-A4D1-EF3E2A8E3252}"/>
          </ac:cxnSpMkLst>
        </pc:cxnChg>
        <pc:cxnChg chg="mod">
          <ac:chgData name="Patrick Menin Rebolho" userId="7bd06acb-c789-4670-a793-f751af8d45a0" providerId="ADAL" clId="{FE16215D-99DD-4DBC-B3AA-7D39832B6CA6}" dt="2020-08-05T19:17:16.581" v="19" actId="208"/>
          <ac:cxnSpMkLst>
            <pc:docMk/>
            <pc:sldMk cId="2213664845" sldId="1321"/>
            <ac:cxnSpMk id="426" creationId="{4F6C74D6-ECB7-43ED-87FB-2CA7216F92AA}"/>
          </ac:cxnSpMkLst>
        </pc:cxnChg>
      </pc:sldChg>
      <pc:sldChg chg="modSp mod">
        <pc:chgData name="Patrick Menin Rebolho" userId="7bd06acb-c789-4670-a793-f751af8d45a0" providerId="ADAL" clId="{FE16215D-99DD-4DBC-B3AA-7D39832B6CA6}" dt="2020-08-05T19:46:58.726" v="182" actId="20577"/>
        <pc:sldMkLst>
          <pc:docMk/>
          <pc:sldMk cId="1487227126" sldId="1339"/>
        </pc:sldMkLst>
        <pc:spChg chg="mod">
          <ac:chgData name="Patrick Menin Rebolho" userId="7bd06acb-c789-4670-a793-f751af8d45a0" providerId="ADAL" clId="{FE16215D-99DD-4DBC-B3AA-7D39832B6CA6}" dt="2020-08-05T19:45:37.501" v="138" actId="208"/>
          <ac:spMkLst>
            <pc:docMk/>
            <pc:sldMk cId="1487227126" sldId="1339"/>
            <ac:spMk id="66" creationId="{FE02D106-BA35-436E-8EFA-8D675E2492D7}"/>
          </ac:spMkLst>
        </pc:spChg>
        <pc:spChg chg="mod">
          <ac:chgData name="Patrick Menin Rebolho" userId="7bd06acb-c789-4670-a793-f751af8d45a0" providerId="ADAL" clId="{FE16215D-99DD-4DBC-B3AA-7D39832B6CA6}" dt="2020-08-05T19:45:22.936" v="135" actId="208"/>
          <ac:spMkLst>
            <pc:docMk/>
            <pc:sldMk cId="1487227126" sldId="1339"/>
            <ac:spMk id="67" creationId="{B922056A-1E76-4A8A-9205-55C828226048}"/>
          </ac:spMkLst>
        </pc:spChg>
        <pc:spChg chg="mod">
          <ac:chgData name="Patrick Menin Rebolho" userId="7bd06acb-c789-4670-a793-f751af8d45a0" providerId="ADAL" clId="{FE16215D-99DD-4DBC-B3AA-7D39832B6CA6}" dt="2020-08-05T19:45:48.279" v="140" actId="208"/>
          <ac:spMkLst>
            <pc:docMk/>
            <pc:sldMk cId="1487227126" sldId="1339"/>
            <ac:spMk id="68" creationId="{930AAAFC-F5AE-46DF-A1F9-BE857A8C620E}"/>
          </ac:spMkLst>
        </pc:spChg>
        <pc:spChg chg="mod">
          <ac:chgData name="Patrick Menin Rebolho" userId="7bd06acb-c789-4670-a793-f751af8d45a0" providerId="ADAL" clId="{FE16215D-99DD-4DBC-B3AA-7D39832B6CA6}" dt="2020-08-05T19:16:04.149" v="10" actId="20577"/>
          <ac:spMkLst>
            <pc:docMk/>
            <pc:sldMk cId="1487227126" sldId="1339"/>
            <ac:spMk id="72" creationId="{3A1589FB-3DC1-4D8D-B88F-800955C19BCE}"/>
          </ac:spMkLst>
        </pc:spChg>
        <pc:spChg chg="mod">
          <ac:chgData name="Patrick Menin Rebolho" userId="7bd06acb-c789-4670-a793-f751af8d45a0" providerId="ADAL" clId="{FE16215D-99DD-4DBC-B3AA-7D39832B6CA6}" dt="2020-08-05T19:45:37.501" v="138" actId="208"/>
          <ac:spMkLst>
            <pc:docMk/>
            <pc:sldMk cId="1487227126" sldId="1339"/>
            <ac:spMk id="339" creationId="{BE7F8465-D905-4B99-A95E-50755D582B8F}"/>
          </ac:spMkLst>
        </pc:spChg>
        <pc:spChg chg="mod">
          <ac:chgData name="Patrick Menin Rebolho" userId="7bd06acb-c789-4670-a793-f751af8d45a0" providerId="ADAL" clId="{FE16215D-99DD-4DBC-B3AA-7D39832B6CA6}" dt="2020-08-05T19:45:37.501" v="138" actId="208"/>
          <ac:spMkLst>
            <pc:docMk/>
            <pc:sldMk cId="1487227126" sldId="1339"/>
            <ac:spMk id="340" creationId="{318FB5A7-D604-4755-9B48-F815B08ECCEA}"/>
          </ac:spMkLst>
        </pc:spChg>
        <pc:spChg chg="mod">
          <ac:chgData name="Patrick Menin Rebolho" userId="7bd06acb-c789-4670-a793-f751af8d45a0" providerId="ADAL" clId="{FE16215D-99DD-4DBC-B3AA-7D39832B6CA6}" dt="2020-08-05T19:45:37.501" v="138" actId="208"/>
          <ac:spMkLst>
            <pc:docMk/>
            <pc:sldMk cId="1487227126" sldId="1339"/>
            <ac:spMk id="341" creationId="{8CC17D56-E06F-4B76-8583-51166EA64763}"/>
          </ac:spMkLst>
        </pc:spChg>
        <pc:spChg chg="mod">
          <ac:chgData name="Patrick Menin Rebolho" userId="7bd06acb-c789-4670-a793-f751af8d45a0" providerId="ADAL" clId="{FE16215D-99DD-4DBC-B3AA-7D39832B6CA6}" dt="2020-08-05T19:45:37.501" v="138" actId="208"/>
          <ac:spMkLst>
            <pc:docMk/>
            <pc:sldMk cId="1487227126" sldId="1339"/>
            <ac:spMk id="342" creationId="{9F1F4587-423B-49B7-8D6A-1475BF585143}"/>
          </ac:spMkLst>
        </pc:spChg>
        <pc:spChg chg="mod">
          <ac:chgData name="Patrick Menin Rebolho" userId="7bd06acb-c789-4670-a793-f751af8d45a0" providerId="ADAL" clId="{FE16215D-99DD-4DBC-B3AA-7D39832B6CA6}" dt="2020-08-05T19:45:37.501" v="138" actId="208"/>
          <ac:spMkLst>
            <pc:docMk/>
            <pc:sldMk cId="1487227126" sldId="1339"/>
            <ac:spMk id="343" creationId="{39283E58-3CC1-4A9F-BC1B-BC2EADF59242}"/>
          </ac:spMkLst>
        </pc:spChg>
        <pc:spChg chg="mod">
          <ac:chgData name="Patrick Menin Rebolho" userId="7bd06acb-c789-4670-a793-f751af8d45a0" providerId="ADAL" clId="{FE16215D-99DD-4DBC-B3AA-7D39832B6CA6}" dt="2020-08-05T19:45:37.501" v="138" actId="208"/>
          <ac:spMkLst>
            <pc:docMk/>
            <pc:sldMk cId="1487227126" sldId="1339"/>
            <ac:spMk id="344" creationId="{B8149366-AC1A-4EB9-B254-922B677BC3A2}"/>
          </ac:spMkLst>
        </pc:spChg>
        <pc:spChg chg="mod">
          <ac:chgData name="Patrick Menin Rebolho" userId="7bd06acb-c789-4670-a793-f751af8d45a0" providerId="ADAL" clId="{FE16215D-99DD-4DBC-B3AA-7D39832B6CA6}" dt="2020-08-05T19:45:37.501" v="138" actId="208"/>
          <ac:spMkLst>
            <pc:docMk/>
            <pc:sldMk cId="1487227126" sldId="1339"/>
            <ac:spMk id="345" creationId="{57E853D5-49EB-4F61-9A17-BB906840EB50}"/>
          </ac:spMkLst>
        </pc:spChg>
        <pc:spChg chg="mod">
          <ac:chgData name="Patrick Menin Rebolho" userId="7bd06acb-c789-4670-a793-f751af8d45a0" providerId="ADAL" clId="{FE16215D-99DD-4DBC-B3AA-7D39832B6CA6}" dt="2020-08-05T19:45:37.501" v="138" actId="208"/>
          <ac:spMkLst>
            <pc:docMk/>
            <pc:sldMk cId="1487227126" sldId="1339"/>
            <ac:spMk id="346" creationId="{5427CDAA-33A1-4819-AE1C-752BEBFDC7C5}"/>
          </ac:spMkLst>
        </pc:spChg>
        <pc:spChg chg="mod">
          <ac:chgData name="Patrick Menin Rebolho" userId="7bd06acb-c789-4670-a793-f751af8d45a0" providerId="ADAL" clId="{FE16215D-99DD-4DBC-B3AA-7D39832B6CA6}" dt="2020-08-05T19:45:37.501" v="138" actId="208"/>
          <ac:spMkLst>
            <pc:docMk/>
            <pc:sldMk cId="1487227126" sldId="1339"/>
            <ac:spMk id="347" creationId="{AD615258-6824-4A51-9356-BACBC4BA767E}"/>
          </ac:spMkLst>
        </pc:spChg>
        <pc:spChg chg="mod">
          <ac:chgData name="Patrick Menin Rebolho" userId="7bd06acb-c789-4670-a793-f751af8d45a0" providerId="ADAL" clId="{FE16215D-99DD-4DBC-B3AA-7D39832B6CA6}" dt="2020-08-05T19:45:37.501" v="138" actId="208"/>
          <ac:spMkLst>
            <pc:docMk/>
            <pc:sldMk cId="1487227126" sldId="1339"/>
            <ac:spMk id="348" creationId="{DD3ECEF0-41F0-44F9-A78A-68C21F4EC69D}"/>
          </ac:spMkLst>
        </pc:spChg>
        <pc:spChg chg="mod">
          <ac:chgData name="Patrick Menin Rebolho" userId="7bd06acb-c789-4670-a793-f751af8d45a0" providerId="ADAL" clId="{FE16215D-99DD-4DBC-B3AA-7D39832B6CA6}" dt="2020-08-05T19:45:37.501" v="138" actId="208"/>
          <ac:spMkLst>
            <pc:docMk/>
            <pc:sldMk cId="1487227126" sldId="1339"/>
            <ac:spMk id="349" creationId="{72ED4BA9-03E0-4F52-B1F1-3373D83D2C63}"/>
          </ac:spMkLst>
        </pc:spChg>
        <pc:spChg chg="mod">
          <ac:chgData name="Patrick Menin Rebolho" userId="7bd06acb-c789-4670-a793-f751af8d45a0" providerId="ADAL" clId="{FE16215D-99DD-4DBC-B3AA-7D39832B6CA6}" dt="2020-08-05T19:45:37.501" v="138" actId="208"/>
          <ac:spMkLst>
            <pc:docMk/>
            <pc:sldMk cId="1487227126" sldId="1339"/>
            <ac:spMk id="350" creationId="{38BF9ED5-5D2D-4BA6-8B72-632AB792535E}"/>
          </ac:spMkLst>
        </pc:spChg>
        <pc:spChg chg="mod">
          <ac:chgData name="Patrick Menin Rebolho" userId="7bd06acb-c789-4670-a793-f751af8d45a0" providerId="ADAL" clId="{FE16215D-99DD-4DBC-B3AA-7D39832B6CA6}" dt="2020-08-05T19:45:37.501" v="138" actId="208"/>
          <ac:spMkLst>
            <pc:docMk/>
            <pc:sldMk cId="1487227126" sldId="1339"/>
            <ac:spMk id="351" creationId="{4B0ADB2C-F0A4-4EB8-8F9E-0D6BAF17EA82}"/>
          </ac:spMkLst>
        </pc:spChg>
        <pc:spChg chg="mod">
          <ac:chgData name="Patrick Menin Rebolho" userId="7bd06acb-c789-4670-a793-f751af8d45a0" providerId="ADAL" clId="{FE16215D-99DD-4DBC-B3AA-7D39832B6CA6}" dt="2020-08-05T19:45:37.501" v="138" actId="208"/>
          <ac:spMkLst>
            <pc:docMk/>
            <pc:sldMk cId="1487227126" sldId="1339"/>
            <ac:spMk id="353" creationId="{3559FD64-85AC-4D46-82D1-90D156264D78}"/>
          </ac:spMkLst>
        </pc:spChg>
        <pc:spChg chg="mod">
          <ac:chgData name="Patrick Menin Rebolho" userId="7bd06acb-c789-4670-a793-f751af8d45a0" providerId="ADAL" clId="{FE16215D-99DD-4DBC-B3AA-7D39832B6CA6}" dt="2020-08-05T19:45:37.501" v="138" actId="208"/>
          <ac:spMkLst>
            <pc:docMk/>
            <pc:sldMk cId="1487227126" sldId="1339"/>
            <ac:spMk id="354" creationId="{ACE53688-A4D0-4786-9339-C0F19A317068}"/>
          </ac:spMkLst>
        </pc:spChg>
        <pc:spChg chg="mod">
          <ac:chgData name="Patrick Menin Rebolho" userId="7bd06acb-c789-4670-a793-f751af8d45a0" providerId="ADAL" clId="{FE16215D-99DD-4DBC-B3AA-7D39832B6CA6}" dt="2020-08-05T19:45:37.501" v="138" actId="208"/>
          <ac:spMkLst>
            <pc:docMk/>
            <pc:sldMk cId="1487227126" sldId="1339"/>
            <ac:spMk id="355" creationId="{2329FC1A-E925-4112-808B-0F5382929CE6}"/>
          </ac:spMkLst>
        </pc:spChg>
        <pc:spChg chg="mod">
          <ac:chgData name="Patrick Menin Rebolho" userId="7bd06acb-c789-4670-a793-f751af8d45a0" providerId="ADAL" clId="{FE16215D-99DD-4DBC-B3AA-7D39832B6CA6}" dt="2020-08-05T19:45:37.501" v="138" actId="208"/>
          <ac:spMkLst>
            <pc:docMk/>
            <pc:sldMk cId="1487227126" sldId="1339"/>
            <ac:spMk id="356" creationId="{D0AC8A90-686E-466C-8682-2C0AE6A7C033}"/>
          </ac:spMkLst>
        </pc:spChg>
        <pc:spChg chg="mod">
          <ac:chgData name="Patrick Menin Rebolho" userId="7bd06acb-c789-4670-a793-f751af8d45a0" providerId="ADAL" clId="{FE16215D-99DD-4DBC-B3AA-7D39832B6CA6}" dt="2020-08-05T19:45:37.501" v="138" actId="208"/>
          <ac:spMkLst>
            <pc:docMk/>
            <pc:sldMk cId="1487227126" sldId="1339"/>
            <ac:spMk id="357" creationId="{2B8CB685-DCB8-48EF-9E4D-68B79C242462}"/>
          </ac:spMkLst>
        </pc:spChg>
        <pc:spChg chg="mod">
          <ac:chgData name="Patrick Menin Rebolho" userId="7bd06acb-c789-4670-a793-f751af8d45a0" providerId="ADAL" clId="{FE16215D-99DD-4DBC-B3AA-7D39832B6CA6}" dt="2020-08-05T19:45:37.501" v="138" actId="208"/>
          <ac:spMkLst>
            <pc:docMk/>
            <pc:sldMk cId="1487227126" sldId="1339"/>
            <ac:spMk id="358" creationId="{AFFEAF0F-7232-42FC-BAD3-0F5E2849A2D7}"/>
          </ac:spMkLst>
        </pc:spChg>
        <pc:spChg chg="mod">
          <ac:chgData name="Patrick Menin Rebolho" userId="7bd06acb-c789-4670-a793-f751af8d45a0" providerId="ADAL" clId="{FE16215D-99DD-4DBC-B3AA-7D39832B6CA6}" dt="2020-08-05T19:45:37.501" v="138" actId="208"/>
          <ac:spMkLst>
            <pc:docMk/>
            <pc:sldMk cId="1487227126" sldId="1339"/>
            <ac:spMk id="359" creationId="{B4B0CF9E-D91E-4BC3-9BAC-85A4D7CF9BF5}"/>
          </ac:spMkLst>
        </pc:spChg>
        <pc:spChg chg="mod">
          <ac:chgData name="Patrick Menin Rebolho" userId="7bd06acb-c789-4670-a793-f751af8d45a0" providerId="ADAL" clId="{FE16215D-99DD-4DBC-B3AA-7D39832B6CA6}" dt="2020-08-05T19:45:37.501" v="138" actId="208"/>
          <ac:spMkLst>
            <pc:docMk/>
            <pc:sldMk cId="1487227126" sldId="1339"/>
            <ac:spMk id="360" creationId="{45EA0230-847D-4651-90C7-733E133BBBDF}"/>
          </ac:spMkLst>
        </pc:spChg>
        <pc:spChg chg="mod">
          <ac:chgData name="Patrick Menin Rebolho" userId="7bd06acb-c789-4670-a793-f751af8d45a0" providerId="ADAL" clId="{FE16215D-99DD-4DBC-B3AA-7D39832B6CA6}" dt="2020-08-05T19:45:37.501" v="138" actId="208"/>
          <ac:spMkLst>
            <pc:docMk/>
            <pc:sldMk cId="1487227126" sldId="1339"/>
            <ac:spMk id="361" creationId="{2777167F-6FE5-45F2-9F54-D366B2F27AA6}"/>
          </ac:spMkLst>
        </pc:spChg>
        <pc:spChg chg="mod">
          <ac:chgData name="Patrick Menin Rebolho" userId="7bd06acb-c789-4670-a793-f751af8d45a0" providerId="ADAL" clId="{FE16215D-99DD-4DBC-B3AA-7D39832B6CA6}" dt="2020-08-05T19:45:37.501" v="138" actId="208"/>
          <ac:spMkLst>
            <pc:docMk/>
            <pc:sldMk cId="1487227126" sldId="1339"/>
            <ac:spMk id="362" creationId="{D2C1A0B3-50AF-4444-A6E3-D80CBFFF8151}"/>
          </ac:spMkLst>
        </pc:spChg>
        <pc:spChg chg="mod">
          <ac:chgData name="Patrick Menin Rebolho" userId="7bd06acb-c789-4670-a793-f751af8d45a0" providerId="ADAL" clId="{FE16215D-99DD-4DBC-B3AA-7D39832B6CA6}" dt="2020-08-05T19:46:58.726" v="182" actId="20577"/>
          <ac:spMkLst>
            <pc:docMk/>
            <pc:sldMk cId="1487227126" sldId="1339"/>
            <ac:spMk id="385" creationId="{0FC3E8D3-6064-40CA-BF91-EE92CB040D12}"/>
          </ac:spMkLst>
        </pc:spChg>
        <pc:grpChg chg="mod">
          <ac:chgData name="Patrick Menin Rebolho" userId="7bd06acb-c789-4670-a793-f751af8d45a0" providerId="ADAL" clId="{FE16215D-99DD-4DBC-B3AA-7D39832B6CA6}" dt="2020-08-05T19:45:36.008" v="137" actId="207"/>
          <ac:grpSpMkLst>
            <pc:docMk/>
            <pc:sldMk cId="1487227126" sldId="1339"/>
            <ac:grpSpMk id="338" creationId="{56E3E1C8-13BA-461A-8A78-A54AA2134D9A}"/>
          </ac:grpSpMkLst>
        </pc:grpChg>
        <pc:cxnChg chg="mod">
          <ac:chgData name="Patrick Menin Rebolho" userId="7bd06acb-c789-4670-a793-f751af8d45a0" providerId="ADAL" clId="{FE16215D-99DD-4DBC-B3AA-7D39832B6CA6}" dt="2020-08-05T19:45:01.996" v="133" actId="1076"/>
          <ac:cxnSpMkLst>
            <pc:docMk/>
            <pc:sldMk cId="1487227126" sldId="1339"/>
            <ac:cxnSpMk id="329" creationId="{8103DA50-99E5-4777-908D-24B6C25C0E47}"/>
          </ac:cxnSpMkLst>
        </pc:cxnChg>
        <pc:cxnChg chg="mod">
          <ac:chgData name="Patrick Menin Rebolho" userId="7bd06acb-c789-4670-a793-f751af8d45a0" providerId="ADAL" clId="{FE16215D-99DD-4DBC-B3AA-7D39832B6CA6}" dt="2020-08-05T19:45:26.724" v="136" actId="208"/>
          <ac:cxnSpMkLst>
            <pc:docMk/>
            <pc:sldMk cId="1487227126" sldId="1339"/>
            <ac:cxnSpMk id="364" creationId="{2DBC047C-0FEE-44E7-8B60-DC38FD13E898}"/>
          </ac:cxnSpMkLst>
        </pc:cxnChg>
        <pc:cxnChg chg="mod">
          <ac:chgData name="Patrick Menin Rebolho" userId="7bd06acb-c789-4670-a793-f751af8d45a0" providerId="ADAL" clId="{FE16215D-99DD-4DBC-B3AA-7D39832B6CA6}" dt="2020-08-05T19:45:48.279" v="140" actId="208"/>
          <ac:cxnSpMkLst>
            <pc:docMk/>
            <pc:sldMk cId="1487227126" sldId="1339"/>
            <ac:cxnSpMk id="374" creationId="{0A60D836-2CEC-4924-A342-A5D062145BAD}"/>
          </ac:cxnSpMkLst>
        </pc:cxnChg>
      </pc:sldChg>
      <pc:sldChg chg="modSp mod">
        <pc:chgData name="Patrick Menin Rebolho" userId="7bd06acb-c789-4670-a793-f751af8d45a0" providerId="ADAL" clId="{FE16215D-99DD-4DBC-B3AA-7D39832B6CA6}" dt="2020-08-05T19:59:04.636" v="792" actId="6549"/>
        <pc:sldMkLst>
          <pc:docMk/>
          <pc:sldMk cId="2303788196" sldId="1350"/>
        </pc:sldMkLst>
        <pc:spChg chg="mod">
          <ac:chgData name="Patrick Menin Rebolho" userId="7bd06acb-c789-4670-a793-f751af8d45a0" providerId="ADAL" clId="{FE16215D-99DD-4DBC-B3AA-7D39832B6CA6}" dt="2020-08-05T19:59:04.636" v="792" actId="6549"/>
          <ac:spMkLst>
            <pc:docMk/>
            <pc:sldMk cId="2303788196" sldId="1350"/>
            <ac:spMk id="6" creationId="{BD32CA9D-0C66-4FF6-BCA4-0A7A14CAF6CE}"/>
          </ac:spMkLst>
        </pc:spChg>
      </pc:sldChg>
      <pc:sldChg chg="modSp mod">
        <pc:chgData name="Patrick Menin Rebolho" userId="7bd06acb-c789-4670-a793-f751af8d45a0" providerId="ADAL" clId="{FE16215D-99DD-4DBC-B3AA-7D39832B6CA6}" dt="2020-08-05T19:53:23.430" v="782" actId="20577"/>
        <pc:sldMkLst>
          <pc:docMk/>
          <pc:sldMk cId="376988379" sldId="1408"/>
        </pc:sldMkLst>
        <pc:spChg chg="mod">
          <ac:chgData name="Patrick Menin Rebolho" userId="7bd06acb-c789-4670-a793-f751af8d45a0" providerId="ADAL" clId="{FE16215D-99DD-4DBC-B3AA-7D39832B6CA6}" dt="2020-08-05T19:53:23.430" v="782" actId="20577"/>
          <ac:spMkLst>
            <pc:docMk/>
            <pc:sldMk cId="376988379" sldId="1408"/>
            <ac:spMk id="5" creationId="{403EFA86-559B-4D84-BC6E-7D4FA499D1B1}"/>
          </ac:spMkLst>
        </pc:spChg>
      </pc:sldChg>
      <pc:sldChg chg="modSp mod addCm modCm">
        <pc:chgData name="Patrick Menin Rebolho" userId="7bd06acb-c789-4670-a793-f751af8d45a0" providerId="ADAL" clId="{FE16215D-99DD-4DBC-B3AA-7D39832B6CA6}" dt="2020-08-05T19:56:16.930" v="788" actId="179"/>
        <pc:sldMkLst>
          <pc:docMk/>
          <pc:sldMk cId="2260435427" sldId="1409"/>
        </pc:sldMkLst>
        <pc:spChg chg="mod">
          <ac:chgData name="Patrick Menin Rebolho" userId="7bd06acb-c789-4670-a793-f751af8d45a0" providerId="ADAL" clId="{FE16215D-99DD-4DBC-B3AA-7D39832B6CA6}" dt="2020-08-05T19:56:16.930" v="788" actId="179"/>
          <ac:spMkLst>
            <pc:docMk/>
            <pc:sldMk cId="2260435427" sldId="1409"/>
            <ac:spMk id="5" creationId="{403EFA86-559B-4D84-BC6E-7D4FA499D1B1}"/>
          </ac:spMkLst>
        </pc:spChg>
      </pc:sldChg>
      <pc:sldChg chg="modSp mod">
        <pc:chgData name="Patrick Menin Rebolho" userId="7bd06acb-c789-4670-a793-f751af8d45a0" providerId="ADAL" clId="{FE16215D-99DD-4DBC-B3AA-7D39832B6CA6}" dt="2020-08-05T19:58:15.304" v="791" actId="20577"/>
        <pc:sldMkLst>
          <pc:docMk/>
          <pc:sldMk cId="1863782304" sldId="1411"/>
        </pc:sldMkLst>
        <pc:spChg chg="mod">
          <ac:chgData name="Patrick Menin Rebolho" userId="7bd06acb-c789-4670-a793-f751af8d45a0" providerId="ADAL" clId="{FE16215D-99DD-4DBC-B3AA-7D39832B6CA6}" dt="2020-08-05T19:58:15.304" v="791" actId="20577"/>
          <ac:spMkLst>
            <pc:docMk/>
            <pc:sldMk cId="1863782304" sldId="1411"/>
            <ac:spMk id="5" creationId="{403EFA86-559B-4D84-BC6E-7D4FA499D1B1}"/>
          </ac:spMkLst>
        </pc:sp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https://preservacaodeempresas.sharepoint.com/Shared%20Documents/BRIZOLA%20E%20JAPUR%20ADMINISTRA&#199;&#195;O%20JUDICIAL/HOPPEN%20PETRY%20CIA%20LTDA/RMAs/RMA%201/Balan&#231;os%20Mirna%20%20RMA%2001%20-%20HOPEN%20E%20PETRY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https://preservacaodeempresas.sharepoint.com/Shared%20Documents/BRIZOLA%20E%20JAPUR%20ADMINISTRA&#199;&#195;O%20JUDICIAL/HOPPEN%20PETRY%20CIA%20LTDA/RMAs/RMA%201/Balan&#231;os%20Mirna%20%20RMA%2001%20-%20HOPEN%20E%20PETRY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Dell\Documents\Mirna%20Drive%202020\Documentos\RECUPERA&#199;&#195;O%20JUDICIAL%202020\HOPPEN%20E%20PETRY\RMA%205\Balan&#231;os%20Mirna%20%20RMA%2005%20-%20HOPEN%20E%20PETRY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Dell\Documents\Mirna%20Drive%202020\Documentos\RECUPERA&#199;&#195;O%20JUDICIAL%202020\HOPPEN%20E%20PETRY\RMA%205\Balan&#231;os%20Mirna%20%20RMA%2005%20-%20HOPEN%20E%20PETRY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F4C85A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9AD2-4773-8E40-9E4A0768F7C7}"/>
              </c:ext>
            </c:extLst>
          </c:dPt>
          <c:dPt>
            <c:idx val="1"/>
            <c:invertIfNegative val="0"/>
            <c:bubble3D val="0"/>
            <c:spPr>
              <a:solidFill>
                <a:srgbClr val="00206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9AD2-4773-8E40-9E4A0768F7C7}"/>
              </c:ext>
            </c:extLst>
          </c:dPt>
          <c:dPt>
            <c:idx val="2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9AD2-4773-8E40-9E4A0768F7C7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bg2">
                        <a:lumMod val="1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Credores!$A$18:$A$21</c:f>
              <c:strCache>
                <c:ptCount val="4"/>
                <c:pt idx="0">
                  <c:v>Classe I</c:v>
                </c:pt>
                <c:pt idx="1">
                  <c:v>Classe II</c:v>
                </c:pt>
                <c:pt idx="2">
                  <c:v>Classe III</c:v>
                </c:pt>
                <c:pt idx="3">
                  <c:v>Classe IV</c:v>
                </c:pt>
              </c:strCache>
            </c:strRef>
          </c:cat>
          <c:val>
            <c:numRef>
              <c:f>Credores!$B$18:$B$21</c:f>
              <c:numCache>
                <c:formatCode>"R$"\ #,##0.00</c:formatCode>
                <c:ptCount val="4"/>
                <c:pt idx="0">
                  <c:v>928678.78</c:v>
                </c:pt>
                <c:pt idx="1">
                  <c:v>1560294.3199999998</c:v>
                </c:pt>
                <c:pt idx="2">
                  <c:v>8454127.5899999999</c:v>
                </c:pt>
                <c:pt idx="3" formatCode="_(&quot;R$&quot;* #,##0.00_);_(&quot;R$&quot;* \(#,##0.00\);_(&quot;R$&quot;* &quot;-&quot;??_);_(@_)">
                  <c:v>30588.16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9AD2-4773-8E40-9E4A0768F7C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173154975"/>
        <c:axId val="1436793647"/>
      </c:barChart>
      <c:catAx>
        <c:axId val="1173154975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bg2">
                <a:lumMod val="10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bg2">
                    <a:lumMod val="1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436793647"/>
        <c:crosses val="autoZero"/>
        <c:auto val="1"/>
        <c:lblAlgn val="ctr"/>
        <c:lblOffset val="100"/>
        <c:noMultiLvlLbl val="0"/>
      </c:catAx>
      <c:valAx>
        <c:axId val="1436793647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&quot;R$&quot;\ #,##0.00" sourceLinked="1"/>
        <c:majorTickMark val="none"/>
        <c:minorTickMark val="none"/>
        <c:tickLblPos val="nextTo"/>
        <c:crossAx val="1173154975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bg2">
              <a:lumMod val="10000"/>
            </a:schemeClr>
          </a:solidFill>
        </a:defRPr>
      </a:pPr>
      <a:endParaRPr lang="pt-BR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dPt>
            <c:idx val="0"/>
            <c:bubble3D val="0"/>
            <c:explosion val="15"/>
            <c:spPr>
              <a:solidFill>
                <a:schemeClr val="bg2">
                  <a:lumMod val="75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6BC4-41B2-91A1-BEF75BA72153}"/>
              </c:ext>
            </c:extLst>
          </c:dPt>
          <c:dPt>
            <c:idx val="1"/>
            <c:bubble3D val="0"/>
            <c:explosion val="7"/>
            <c:spPr>
              <a:solidFill>
                <a:schemeClr val="accent2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6BC4-41B2-91A1-BEF75BA72153}"/>
              </c:ext>
            </c:extLst>
          </c:dPt>
          <c:dPt>
            <c:idx val="2"/>
            <c:bubble3D val="0"/>
            <c:explosion val="6"/>
            <c:spPr>
              <a:solidFill>
                <a:schemeClr val="accent3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6BC4-41B2-91A1-BEF75BA72153}"/>
              </c:ext>
            </c:extLst>
          </c:dPt>
          <c:dPt>
            <c:idx val="3"/>
            <c:bubble3D val="0"/>
            <c:explosion val="6"/>
            <c:spPr>
              <a:solidFill>
                <a:schemeClr val="accent4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7-6BC4-41B2-91A1-BEF75BA72153}"/>
              </c:ext>
            </c:extLst>
          </c:dPt>
          <c:dPt>
            <c:idx val="4"/>
            <c:bubble3D val="0"/>
            <c:explosion val="5"/>
            <c:spPr>
              <a:solidFill>
                <a:schemeClr val="accent5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9-6BC4-41B2-91A1-BEF75BA72153}"/>
              </c:ext>
            </c:extLst>
          </c:dPt>
          <c:dPt>
            <c:idx val="5"/>
            <c:bubble3D val="0"/>
            <c:explosion val="5"/>
            <c:spPr>
              <a:solidFill>
                <a:schemeClr val="accent6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B-6BC4-41B2-91A1-BEF75BA72153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D-6BC4-41B2-91A1-BEF75BA72153}"/>
              </c:ext>
            </c:extLst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F-6BC4-41B2-91A1-BEF75BA72153}"/>
              </c:ext>
            </c:extLst>
          </c:dPt>
          <c:dPt>
            <c:idx val="8"/>
            <c:bubble3D val="0"/>
            <c:spPr>
              <a:solidFill>
                <a:schemeClr val="accent3">
                  <a:lumMod val="60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11-6BC4-41B2-91A1-BEF75BA72153}"/>
              </c:ext>
            </c:extLst>
          </c:dPt>
          <c:dPt>
            <c:idx val="9"/>
            <c:bubble3D val="0"/>
            <c:spPr>
              <a:solidFill>
                <a:schemeClr val="accent4">
                  <a:lumMod val="60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13-6BC4-41B2-91A1-BEF75BA72153}"/>
              </c:ext>
            </c:extLst>
          </c:dPt>
          <c:dPt>
            <c:idx val="10"/>
            <c:bubble3D val="0"/>
            <c:spPr>
              <a:solidFill>
                <a:schemeClr val="accent5">
                  <a:lumMod val="60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15-6BC4-41B2-91A1-BEF75BA72153}"/>
              </c:ext>
            </c:extLst>
          </c:dPt>
          <c:dLbls>
            <c:dLbl>
              <c:idx val="0"/>
              <c:layout>
                <c:manualLayout>
                  <c:x val="-0.16558966156594279"/>
                  <c:y val="-0.14313821094387419"/>
                </c:manualLayout>
              </c:layout>
              <c:tx>
                <c:rich>
                  <a:bodyPr rot="0" spcFirstLastPara="1" vertOverflow="ellipsis" vert="horz" wrap="square" anchor="ctr" anchorCtr="1"/>
                  <a:lstStyle/>
                  <a:p>
                    <a:pPr algn="l">
                      <a:defRPr sz="1100" b="1" i="0" u="none" strike="noStrike" kern="1200" spc="0" baseline="0">
                        <a:solidFill>
                          <a:schemeClr val="bg2">
                            <a:lumMod val="10000"/>
                          </a:schemeClr>
                        </a:solidFill>
                        <a:latin typeface="Source Sans Pro Light" panose="020B0403030403020204" pitchFamily="34" charset="0"/>
                        <a:ea typeface="Source Sans Pro Light" panose="020B0403030403020204" pitchFamily="34" charset="0"/>
                        <a:cs typeface="+mn-cs"/>
                      </a:defRPr>
                    </a:pPr>
                    <a:fld id="{4AD8FA69-5734-4F93-917B-A88089F52EC0}" type="CATEGORYNAME">
                      <a:rPr lang="en-US"/>
                      <a:pPr algn="l">
                        <a:defRPr/>
                      </a:pPr>
                      <a:t>[NOME DA CATEGORIA]</a:t>
                    </a:fld>
                    <a:r>
                      <a:rPr lang="en-US"/>
                      <a:t> - </a:t>
                    </a:r>
                    <a:fld id="{A3080C2D-631D-43C5-99D7-3991956D8ACC}" type="PERCENTAGE">
                      <a:rPr lang="en-US"/>
                      <a:pPr algn="l">
                        <a:defRPr/>
                      </a:pPr>
                      <a:t>[PORCENTAGEM]</a:t>
                    </a:fld>
                    <a:endParaRPr lang="en-US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 algn="l">
                    <a:defRPr sz="1100" b="1" i="0" u="none" strike="noStrike" kern="1200" spc="0" baseline="0">
                      <a:solidFill>
                        <a:schemeClr val="bg2">
                          <a:lumMod val="10000"/>
                        </a:schemeClr>
                      </a:solidFill>
                      <a:latin typeface="Source Sans Pro Light" panose="020B0403030403020204" pitchFamily="34" charset="0"/>
                      <a:ea typeface="Source Sans Pro Light" panose="020B0403030403020204" pitchFamily="34" charset="0"/>
                      <a:cs typeface="+mn-cs"/>
                    </a:defRPr>
                  </a:pPr>
                  <a:endParaRPr lang="pt-BR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6BC4-41B2-91A1-BEF75BA72153}"/>
                </c:ext>
              </c:extLst>
            </c:dLbl>
            <c:dLbl>
              <c:idx val="1"/>
              <c:layout>
                <c:manualLayout>
                  <c:x val="0.15201581169391418"/>
                  <c:y val="-0.14313821094387436"/>
                </c:manualLayout>
              </c:layout>
              <c:tx>
                <c:rich>
                  <a:bodyPr rot="0" spcFirstLastPara="1" vertOverflow="ellipsis" vert="horz" wrap="square" anchor="ctr" anchorCtr="1"/>
                  <a:lstStyle/>
                  <a:p>
                    <a:pPr algn="l">
                      <a:defRPr sz="1100" b="1" i="0" u="none" strike="noStrike" kern="1200" spc="0" baseline="0">
                        <a:solidFill>
                          <a:schemeClr val="bg2">
                            <a:lumMod val="10000"/>
                          </a:schemeClr>
                        </a:solidFill>
                        <a:latin typeface="Source Sans Pro Light" panose="020B0403030403020204" pitchFamily="34" charset="0"/>
                        <a:ea typeface="Source Sans Pro Light" panose="020B0403030403020204" pitchFamily="34" charset="0"/>
                        <a:cs typeface="+mn-cs"/>
                      </a:defRPr>
                    </a:pPr>
                    <a:fld id="{6D591319-692E-48D5-A715-B4AEF7660744}" type="CATEGORYNAME">
                      <a:rPr lang="en-US"/>
                      <a:pPr algn="l">
                        <a:defRPr/>
                      </a:pPr>
                      <a:t>[NOME DA CATEGORIA]</a:t>
                    </a:fld>
                    <a:r>
                      <a:rPr lang="en-US"/>
                      <a:t> - </a:t>
                    </a:r>
                    <a:fld id="{1AE23463-4E5D-412B-952E-E7F378F90556}" type="PERCENTAGE">
                      <a:rPr lang="en-US"/>
                      <a:pPr algn="l">
                        <a:defRPr/>
                      </a:pPr>
                      <a:t>[PORCENTAGEM]</a:t>
                    </a:fld>
                    <a:endParaRPr lang="en-US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 algn="l">
                    <a:defRPr sz="1100" b="1" i="0" u="none" strike="noStrike" kern="1200" spc="0" baseline="0">
                      <a:solidFill>
                        <a:schemeClr val="bg2">
                          <a:lumMod val="10000"/>
                        </a:schemeClr>
                      </a:solidFill>
                      <a:latin typeface="Source Sans Pro Light" panose="020B0403030403020204" pitchFamily="34" charset="0"/>
                      <a:ea typeface="Source Sans Pro Light" panose="020B0403030403020204" pitchFamily="34" charset="0"/>
                      <a:cs typeface="+mn-cs"/>
                    </a:defRPr>
                  </a:pPr>
                  <a:endParaRPr lang="pt-BR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3075827963587387"/>
                      <c:h val="0.1232701274327003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6BC4-41B2-91A1-BEF75BA72153}"/>
                </c:ext>
              </c:extLst>
            </c:dLbl>
            <c:dLbl>
              <c:idx val="2"/>
              <c:layout>
                <c:manualLayout>
                  <c:x val="0"/>
                  <c:y val="-2.4893601903282478E-2"/>
                </c:manualLayout>
              </c:layout>
              <c:tx>
                <c:rich>
                  <a:bodyPr rot="0" spcFirstLastPara="1" vertOverflow="ellipsis" vert="horz" wrap="square" anchor="ctr" anchorCtr="1"/>
                  <a:lstStyle/>
                  <a:p>
                    <a:pPr algn="l">
                      <a:defRPr sz="1100" b="1" i="0" u="none" strike="noStrike" kern="1200" spc="0" baseline="0">
                        <a:solidFill>
                          <a:schemeClr val="bg2">
                            <a:lumMod val="10000"/>
                          </a:schemeClr>
                        </a:solidFill>
                        <a:latin typeface="Source Sans Pro Light" panose="020B0403030403020204" pitchFamily="34" charset="0"/>
                        <a:ea typeface="Source Sans Pro Light" panose="020B0403030403020204" pitchFamily="34" charset="0"/>
                        <a:cs typeface="+mn-cs"/>
                      </a:defRPr>
                    </a:pPr>
                    <a:fld id="{C3159734-1AA6-41C0-8186-F6BF1DD25B60}" type="CATEGORYNAME">
                      <a:rPr lang="en-US"/>
                      <a:pPr algn="l">
                        <a:defRPr/>
                      </a:pPr>
                      <a:t>[NOME DA CATEGORIA]</a:t>
                    </a:fld>
                    <a:r>
                      <a:rPr lang="en-US"/>
                      <a:t> - </a:t>
                    </a:r>
                    <a:fld id="{CE202E1C-23EA-49B0-927D-601EB51CE992}" type="PERCENTAGE">
                      <a:rPr lang="en-US"/>
                      <a:pPr algn="l">
                        <a:defRPr/>
                      </a:pPr>
                      <a:t>[PORCENTAGEM]</a:t>
                    </a:fld>
                    <a:endParaRPr lang="en-US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 algn="l">
                    <a:defRPr sz="1100" b="1" i="0" u="none" strike="noStrike" kern="1200" spc="0" baseline="0">
                      <a:solidFill>
                        <a:schemeClr val="bg2">
                          <a:lumMod val="10000"/>
                        </a:schemeClr>
                      </a:solidFill>
                      <a:latin typeface="Source Sans Pro Light" panose="020B0403030403020204" pitchFamily="34" charset="0"/>
                      <a:ea typeface="Source Sans Pro Light" panose="020B0403030403020204" pitchFamily="34" charset="0"/>
                      <a:cs typeface="+mn-cs"/>
                    </a:defRPr>
                  </a:pPr>
                  <a:endParaRPr lang="pt-BR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56833476655585935"/>
                      <c:h val="5.8562198477472023E-2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6BC4-41B2-91A1-BEF75BA72153}"/>
                </c:ext>
              </c:extLst>
            </c:dLbl>
            <c:dLbl>
              <c:idx val="3"/>
              <c:layout>
                <c:manualLayout>
                  <c:x val="4.688481984185764E-2"/>
                  <c:y val="7.7642816684087956E-2"/>
                </c:manualLayout>
              </c:layout>
              <c:tx>
                <c:rich>
                  <a:bodyPr rot="0" spcFirstLastPara="1" vertOverflow="ellipsis" vert="horz" wrap="square" anchor="ctr" anchorCtr="1"/>
                  <a:lstStyle/>
                  <a:p>
                    <a:pPr algn="l">
                      <a:defRPr sz="1100" b="1" i="0" u="none" strike="noStrike" kern="1200" spc="0" baseline="0">
                        <a:solidFill>
                          <a:schemeClr val="bg2">
                            <a:lumMod val="10000"/>
                          </a:schemeClr>
                        </a:solidFill>
                        <a:latin typeface="Source Sans Pro Light" panose="020B0403030403020204" pitchFamily="34" charset="0"/>
                        <a:ea typeface="Source Sans Pro Light" panose="020B0403030403020204" pitchFamily="34" charset="0"/>
                        <a:cs typeface="+mn-cs"/>
                      </a:defRPr>
                    </a:pPr>
                    <a:fld id="{D201AE1C-ED02-42C8-A102-7B9631E54C2C}" type="CATEGORYNAME">
                      <a:rPr lang="en-US"/>
                      <a:pPr algn="l">
                        <a:defRPr/>
                      </a:pPr>
                      <a:t>[NOME DA CATEGORIA]</a:t>
                    </a:fld>
                    <a:r>
                      <a:rPr lang="en-US"/>
                      <a:t> - </a:t>
                    </a:r>
                    <a:fld id="{39677D7A-D9D7-47C1-94F7-9EF27C67E332}" type="PERCENTAGE">
                      <a:rPr lang="en-US"/>
                      <a:pPr algn="l">
                        <a:defRPr/>
                      </a:pPr>
                      <a:t>[PORCENTAGEM]</a:t>
                    </a:fld>
                    <a:endParaRPr lang="en-US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 algn="l">
                    <a:defRPr sz="1100" b="1" i="0" u="none" strike="noStrike" kern="1200" spc="0" baseline="0">
                      <a:solidFill>
                        <a:schemeClr val="bg2">
                          <a:lumMod val="10000"/>
                        </a:schemeClr>
                      </a:solidFill>
                      <a:latin typeface="Source Sans Pro Light" panose="020B0403030403020204" pitchFamily="34" charset="0"/>
                      <a:ea typeface="Source Sans Pro Light" panose="020B0403030403020204" pitchFamily="34" charset="0"/>
                      <a:cs typeface="+mn-cs"/>
                    </a:defRPr>
                  </a:pPr>
                  <a:endParaRPr lang="pt-BR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9534357437453174"/>
                      <c:h val="0.18694256960848102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7-6BC4-41B2-91A1-BEF75BA72153}"/>
                </c:ext>
              </c:extLst>
            </c:dLbl>
            <c:dLbl>
              <c:idx val="4"/>
              <c:layout>
                <c:manualLayout>
                  <c:x val="6.854347403030614E-2"/>
                  <c:y val="2.5186969394326679E-2"/>
                </c:manualLayout>
              </c:layout>
              <c:tx>
                <c:rich>
                  <a:bodyPr rot="0" spcFirstLastPara="1" vertOverflow="ellipsis" vert="horz" wrap="square" anchor="ctr" anchorCtr="1"/>
                  <a:lstStyle/>
                  <a:p>
                    <a:pPr algn="l">
                      <a:defRPr sz="1100" b="1" i="0" u="none" strike="noStrike" kern="1200" spc="0" baseline="0">
                        <a:solidFill>
                          <a:schemeClr val="bg2">
                            <a:lumMod val="10000"/>
                          </a:schemeClr>
                        </a:solidFill>
                        <a:latin typeface="Source Sans Pro Light" panose="020B0403030403020204" pitchFamily="34" charset="0"/>
                        <a:ea typeface="Source Sans Pro Light" panose="020B0403030403020204" pitchFamily="34" charset="0"/>
                        <a:cs typeface="+mn-cs"/>
                      </a:defRPr>
                    </a:pPr>
                    <a:fld id="{EA642644-EBB4-474F-97B9-E4F2F090CC2A}" type="CATEGORYNAME">
                      <a:rPr lang="en-US"/>
                      <a:pPr algn="l">
                        <a:defRPr/>
                      </a:pPr>
                      <a:t>[NOME DA CATEGORIA]</a:t>
                    </a:fld>
                    <a:r>
                      <a:rPr lang="en-US"/>
                      <a:t> </a:t>
                    </a:r>
                    <a:fld id="{F255C766-8AFF-467A-A341-59645D768B25}" type="PERCENTAGE">
                      <a:rPr lang="en-US"/>
                      <a:pPr algn="l">
                        <a:defRPr/>
                      </a:pPr>
                      <a:t>[PORCENTAGEM]</a:t>
                    </a:fld>
                    <a:endParaRPr lang="en-US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 algn="l">
                    <a:defRPr sz="1100" b="1" i="0" u="none" strike="noStrike" kern="1200" spc="0" baseline="0">
                      <a:solidFill>
                        <a:schemeClr val="bg2">
                          <a:lumMod val="10000"/>
                        </a:schemeClr>
                      </a:solidFill>
                      <a:latin typeface="Source Sans Pro Light" panose="020B0403030403020204" pitchFamily="34" charset="0"/>
                      <a:ea typeface="Source Sans Pro Light" panose="020B0403030403020204" pitchFamily="34" charset="0"/>
                      <a:cs typeface="+mn-cs"/>
                    </a:defRPr>
                  </a:pPr>
                  <a:endParaRPr lang="pt-BR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2926317488215969"/>
                      <c:h val="0.19735854117871357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9-6BC4-41B2-91A1-BEF75BA72153}"/>
                </c:ext>
              </c:extLst>
            </c:dLbl>
            <c:dLbl>
              <c:idx val="5"/>
              <c:layout>
                <c:manualLayout>
                  <c:x val="4.4277329078606903E-2"/>
                  <c:y val="0"/>
                </c:manualLayout>
              </c:layout>
              <c:tx>
                <c:rich>
                  <a:bodyPr rot="0" spcFirstLastPara="1" vertOverflow="ellipsis" vert="horz" wrap="square" anchor="ctr" anchorCtr="1"/>
                  <a:lstStyle/>
                  <a:p>
                    <a:pPr algn="l">
                      <a:defRPr sz="1100" b="1" i="0" u="none" strike="noStrike" kern="1200" spc="0" baseline="0">
                        <a:solidFill>
                          <a:schemeClr val="bg2">
                            <a:lumMod val="10000"/>
                          </a:schemeClr>
                        </a:solidFill>
                        <a:latin typeface="Source Sans Pro Light" panose="020B0403030403020204" pitchFamily="34" charset="0"/>
                        <a:ea typeface="Source Sans Pro Light" panose="020B0403030403020204" pitchFamily="34" charset="0"/>
                        <a:cs typeface="+mn-cs"/>
                      </a:defRPr>
                    </a:pPr>
                    <a:fld id="{73D9303E-84E1-4165-8185-6A8FB9A73804}" type="CATEGORYNAME">
                      <a:rPr lang="en-US"/>
                      <a:pPr algn="l">
                        <a:defRPr/>
                      </a:pPr>
                      <a:t>[NOME DA CATEGORIA]</a:t>
                    </a:fld>
                    <a:r>
                      <a:rPr lang="en-US"/>
                      <a:t> - </a:t>
                    </a:r>
                    <a:fld id="{5A33F1DF-9BB9-42EE-9D0C-A2CC682BAD8B}" type="PERCENTAGE">
                      <a:rPr lang="en-US"/>
                      <a:pPr algn="l">
                        <a:defRPr/>
                      </a:pPr>
                      <a:t>[PORCENTAGEM]</a:t>
                    </a:fld>
                    <a:endParaRPr lang="en-US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 algn="l">
                    <a:defRPr sz="1100" b="1" i="0" u="none" strike="noStrike" kern="1200" spc="0" baseline="0">
                      <a:solidFill>
                        <a:schemeClr val="bg2">
                          <a:lumMod val="10000"/>
                        </a:schemeClr>
                      </a:solidFill>
                      <a:latin typeface="Source Sans Pro Light" panose="020B0403030403020204" pitchFamily="34" charset="0"/>
                      <a:ea typeface="Source Sans Pro Light" panose="020B0403030403020204" pitchFamily="34" charset="0"/>
                      <a:cs typeface="+mn-cs"/>
                    </a:defRPr>
                  </a:pPr>
                  <a:endParaRPr lang="pt-BR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B-6BC4-41B2-91A1-BEF75BA72153}"/>
                </c:ext>
              </c:extLst>
            </c:dLbl>
            <c:dLbl>
              <c:idx val="6"/>
              <c:layout>
                <c:manualLayout>
                  <c:x val="0"/>
                  <c:y val="4.6675503568654646E-3"/>
                </c:manualLayout>
              </c:layout>
              <c:tx>
                <c:rich>
                  <a:bodyPr rot="0" spcFirstLastPara="1" vertOverflow="ellipsis" vert="horz" wrap="square" anchor="ctr" anchorCtr="1"/>
                  <a:lstStyle/>
                  <a:p>
                    <a:pPr algn="l">
                      <a:defRPr sz="1100" b="1" i="0" u="none" strike="noStrike" kern="1200" spc="0" baseline="0">
                        <a:solidFill>
                          <a:schemeClr val="bg2">
                            <a:lumMod val="10000"/>
                          </a:schemeClr>
                        </a:solidFill>
                        <a:latin typeface="Source Sans Pro Light" panose="020B0403030403020204" pitchFamily="34" charset="0"/>
                        <a:ea typeface="Source Sans Pro Light" panose="020B0403030403020204" pitchFamily="34" charset="0"/>
                        <a:cs typeface="+mn-cs"/>
                      </a:defRPr>
                    </a:pPr>
                    <a:fld id="{2FD35413-4759-45A4-854F-152B8166609F}" type="CATEGORYNAME">
                      <a:rPr lang="en-US"/>
                      <a:pPr algn="l">
                        <a:defRPr/>
                      </a:pPr>
                      <a:t>[NOME DA CATEGORIA]</a:t>
                    </a:fld>
                    <a:r>
                      <a:rPr lang="en-US"/>
                      <a:t> - </a:t>
                    </a:r>
                    <a:fld id="{B71F12E5-BEE7-4231-BA76-D5D841206CBF}" type="PERCENTAGE">
                      <a:rPr lang="en-US"/>
                      <a:pPr algn="l">
                        <a:defRPr/>
                      </a:pPr>
                      <a:t>[PORCENTAGEM]</a:t>
                    </a:fld>
                    <a:endParaRPr lang="en-US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 algn="l">
                    <a:defRPr sz="1100" b="1" i="0" u="none" strike="noStrike" kern="1200" spc="0" baseline="0">
                      <a:solidFill>
                        <a:schemeClr val="bg2">
                          <a:lumMod val="10000"/>
                        </a:schemeClr>
                      </a:solidFill>
                      <a:latin typeface="Source Sans Pro Light" panose="020B0403030403020204" pitchFamily="34" charset="0"/>
                      <a:ea typeface="Source Sans Pro Light" panose="020B0403030403020204" pitchFamily="34" charset="0"/>
                      <a:cs typeface="+mn-cs"/>
                    </a:defRPr>
                  </a:pPr>
                  <a:endParaRPr lang="pt-BR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1389527065088268"/>
                      <c:h val="0.13882862862225184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D-6BC4-41B2-91A1-BEF75BA72153}"/>
                </c:ext>
              </c:extLst>
            </c:dLbl>
            <c:dLbl>
              <c:idx val="7"/>
              <c:layout>
                <c:manualLayout>
                  <c:x val="-5.8972268417418774E-2"/>
                  <c:y val="1.2446800951641223E-2"/>
                </c:manualLayout>
              </c:layout>
              <c:tx>
                <c:rich>
                  <a:bodyPr rot="0" spcFirstLastPara="1" vertOverflow="ellipsis" vert="horz" wrap="square" anchor="ctr" anchorCtr="1"/>
                  <a:lstStyle/>
                  <a:p>
                    <a:pPr algn="l">
                      <a:defRPr sz="1100" b="1" i="0" u="none" strike="noStrike" kern="1200" spc="0" baseline="0">
                        <a:solidFill>
                          <a:schemeClr val="bg2">
                            <a:lumMod val="10000"/>
                          </a:schemeClr>
                        </a:solidFill>
                        <a:latin typeface="Source Sans Pro Light" panose="020B0403030403020204" pitchFamily="34" charset="0"/>
                        <a:ea typeface="Source Sans Pro Light" panose="020B0403030403020204" pitchFamily="34" charset="0"/>
                        <a:cs typeface="+mn-cs"/>
                      </a:defRPr>
                    </a:pPr>
                    <a:fld id="{1C7B2DB0-8C4A-4927-B86D-C1FC14B216BC}" type="CATEGORYNAME">
                      <a:rPr lang="en-US"/>
                      <a:pPr algn="l">
                        <a:defRPr/>
                      </a:pPr>
                      <a:t>[NOME DA CATEGORIA]</a:t>
                    </a:fld>
                    <a:r>
                      <a:rPr lang="en-US"/>
                      <a:t> - </a:t>
                    </a:r>
                    <a:fld id="{C0B5795C-C7DF-47CF-988D-D3A0EE897B2C}" type="PERCENTAGE">
                      <a:rPr lang="en-US"/>
                      <a:pPr algn="l">
                        <a:defRPr/>
                      </a:pPr>
                      <a:t>[PORCENTAGEM]</a:t>
                    </a:fld>
                    <a:endParaRPr lang="en-US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 algn="l">
                    <a:defRPr sz="1100" b="1" i="0" u="none" strike="noStrike" kern="1200" spc="0" baseline="0">
                      <a:solidFill>
                        <a:schemeClr val="bg2">
                          <a:lumMod val="10000"/>
                        </a:schemeClr>
                      </a:solidFill>
                      <a:latin typeface="Source Sans Pro Light" panose="020B0403030403020204" pitchFamily="34" charset="0"/>
                      <a:ea typeface="Source Sans Pro Light" panose="020B0403030403020204" pitchFamily="34" charset="0"/>
                      <a:cs typeface="+mn-cs"/>
                    </a:defRPr>
                  </a:pPr>
                  <a:endParaRPr lang="pt-BR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2507257280658383"/>
                      <c:h val="8.5291703521121587E-2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F-6BC4-41B2-91A1-BEF75BA72153}"/>
                </c:ext>
              </c:extLst>
            </c:dLbl>
            <c:dLbl>
              <c:idx val="8"/>
              <c:layout>
                <c:manualLayout>
                  <c:x val="-4.657199045170244E-2"/>
                  <c:y val="-2.0590389991595959E-2"/>
                </c:manualLayout>
              </c:layout>
              <c:tx>
                <c:rich>
                  <a:bodyPr rot="0" spcFirstLastPara="1" vertOverflow="ellipsis" vert="horz" wrap="square" anchor="ctr" anchorCtr="1"/>
                  <a:lstStyle/>
                  <a:p>
                    <a:pPr algn="l">
                      <a:defRPr sz="1100" b="1" i="0" u="none" strike="noStrike" kern="1200" spc="0" baseline="0">
                        <a:solidFill>
                          <a:schemeClr val="bg2">
                            <a:lumMod val="10000"/>
                          </a:schemeClr>
                        </a:solidFill>
                        <a:latin typeface="Source Sans Pro Light" panose="020B0403030403020204" pitchFamily="34" charset="0"/>
                        <a:ea typeface="Source Sans Pro Light" panose="020B0403030403020204" pitchFamily="34" charset="0"/>
                        <a:cs typeface="+mn-cs"/>
                      </a:defRPr>
                    </a:pPr>
                    <a:fld id="{E593DB69-951F-4C15-B89D-1FFAC9CBB2A3}" type="CATEGORYNAME">
                      <a:rPr lang="pt-BR"/>
                      <a:pPr algn="l">
                        <a:defRPr/>
                      </a:pPr>
                      <a:t>[NOME DA CATEGORIA]</a:t>
                    </a:fld>
                    <a:r>
                      <a:rPr lang="pt-BR"/>
                      <a:t> - </a:t>
                    </a:r>
                    <a:fld id="{753637E3-060E-498D-AB16-5901DDFE4609}" type="PERCENTAGE">
                      <a:rPr lang="pt-BR"/>
                      <a:pPr algn="l">
                        <a:defRPr/>
                      </a:pPr>
                      <a:t>[PORCENTAGEM]</a:t>
                    </a:fld>
                    <a:endParaRPr lang="pt-BR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 algn="l">
                    <a:defRPr sz="1100" b="1" i="0" u="none" strike="noStrike" kern="1200" spc="0" baseline="0">
                      <a:solidFill>
                        <a:schemeClr val="bg2">
                          <a:lumMod val="10000"/>
                        </a:schemeClr>
                      </a:solidFill>
                      <a:latin typeface="Source Sans Pro Light" panose="020B0403030403020204" pitchFamily="34" charset="0"/>
                      <a:ea typeface="Source Sans Pro Light" panose="020B0403030403020204" pitchFamily="34" charset="0"/>
                      <a:cs typeface="+mn-cs"/>
                    </a:defRPr>
                  </a:pPr>
                  <a:endParaRPr lang="pt-BR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9878584558804799"/>
                      <c:h val="9.9014301570306051E-2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11-6BC4-41B2-91A1-BEF75BA72153}"/>
                </c:ext>
              </c:extLst>
            </c:dLbl>
            <c:dLbl>
              <c:idx val="9"/>
              <c:layout>
                <c:manualLayout>
                  <c:x val="4.1397415391485698E-2"/>
                  <c:y val="-3.0793336551207071E-2"/>
                </c:manualLayout>
              </c:layout>
              <c:tx>
                <c:rich>
                  <a:bodyPr rot="0" spcFirstLastPara="1" vertOverflow="ellipsis" vert="horz" wrap="square" anchor="ctr" anchorCtr="1"/>
                  <a:lstStyle/>
                  <a:p>
                    <a:pPr algn="l">
                      <a:defRPr sz="1100" b="1" i="0" u="none" strike="noStrike" kern="1200" spc="0" baseline="0">
                        <a:solidFill>
                          <a:schemeClr val="bg2">
                            <a:lumMod val="10000"/>
                          </a:schemeClr>
                        </a:solidFill>
                        <a:latin typeface="Source Sans Pro Light" panose="020B0403030403020204" pitchFamily="34" charset="0"/>
                        <a:ea typeface="Source Sans Pro Light" panose="020B0403030403020204" pitchFamily="34" charset="0"/>
                        <a:cs typeface="+mn-cs"/>
                      </a:defRPr>
                    </a:pPr>
                    <a:fld id="{67D2F051-A39C-4EF9-8D0B-9E3288A03EB8}" type="CATEGORYNAME">
                      <a:rPr lang="en-US"/>
                      <a:pPr algn="l">
                        <a:defRPr/>
                      </a:pPr>
                      <a:t>[NOME DA CATEGORIA]</a:t>
                    </a:fld>
                    <a:r>
                      <a:rPr lang="en-US"/>
                      <a:t> - </a:t>
                    </a:r>
                    <a:fld id="{2057CF9D-FC9C-4838-AD04-0FB3B1417A3B}" type="PERCENTAGE">
                      <a:rPr lang="en-US"/>
                      <a:pPr algn="l">
                        <a:defRPr/>
                      </a:pPr>
                      <a:t>[PORCENTAGEM]</a:t>
                    </a:fld>
                    <a:endParaRPr lang="en-US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 algn="l">
                    <a:defRPr sz="1100" b="1" i="0" u="none" strike="noStrike" kern="1200" spc="0" baseline="0">
                      <a:solidFill>
                        <a:schemeClr val="bg2">
                          <a:lumMod val="10000"/>
                        </a:schemeClr>
                      </a:solidFill>
                      <a:latin typeface="Source Sans Pro Light" panose="020B0403030403020204" pitchFamily="34" charset="0"/>
                      <a:ea typeface="Source Sans Pro Light" panose="020B0403030403020204" pitchFamily="34" charset="0"/>
                      <a:cs typeface="+mn-cs"/>
                    </a:defRPr>
                  </a:pPr>
                  <a:endParaRPr lang="pt-BR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7601663556767327"/>
                      <c:h val="5.4174701142018486E-2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13-6BC4-41B2-91A1-BEF75BA72153}"/>
                </c:ext>
              </c:extLst>
            </c:dLbl>
            <c:dLbl>
              <c:idx val="1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100" b="1" i="0" u="none" strike="noStrike" kern="1200" spc="0" baseline="0">
                      <a:solidFill>
                        <a:schemeClr val="bg2">
                          <a:lumMod val="10000"/>
                        </a:schemeClr>
                      </a:solidFill>
                      <a:latin typeface="Source Sans Pro Light" panose="020B0403030403020204" pitchFamily="34" charset="0"/>
                      <a:ea typeface="Source Sans Pro Light" panose="020B0403030403020204" pitchFamily="34" charset="0"/>
                      <a:cs typeface="+mn-cs"/>
                    </a:defRPr>
                  </a:pPr>
                  <a:endParaRPr lang="pt-BR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15-6BC4-41B2-91A1-BEF75BA7215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00" b="1" i="0" u="none" strike="noStrike" kern="1200" spc="0" baseline="0">
                    <a:solidFill>
                      <a:schemeClr val="bg2">
                        <a:lumMod val="10000"/>
                      </a:schemeClr>
                    </a:solidFill>
                    <a:latin typeface="Source Sans Pro Light" panose="020B0403030403020204" pitchFamily="34" charset="0"/>
                    <a:ea typeface="Source Sans Pro Light" panose="020B0403030403020204" pitchFamily="34" charset="0"/>
                    <a:cs typeface="+mn-cs"/>
                  </a:defRPr>
                </a:pPr>
                <a:endParaRPr lang="pt-BR"/>
              </a:p>
            </c:tx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50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Credores!$A$4:$A$14</c:f>
              <c:strCache>
                <c:ptCount val="10"/>
                <c:pt idx="0">
                  <c:v>DEMAIS CRÉDITOS</c:v>
                </c:pt>
                <c:pt idx="1">
                  <c:v>PASSOPAR S.A.</c:v>
                </c:pt>
                <c:pt idx="2">
                  <c:v>ERASMO TREIN</c:v>
                </c:pt>
                <c:pt idx="3">
                  <c:v>SOLUCRED SECURITIZADORA S/A</c:v>
                </c:pt>
                <c:pt idx="4">
                  <c:v>COOPERATIVA NOVA FIUME</c:v>
                </c:pt>
                <c:pt idx="5">
                  <c:v>COOPERATIVA COTAPEL</c:v>
                </c:pt>
                <c:pt idx="6">
                  <c:v>ELOI SELESIO TASCHETTO</c:v>
                </c:pt>
                <c:pt idx="7">
                  <c:v>PASSOPAR S.A.</c:v>
                </c:pt>
                <c:pt idx="8">
                  <c:v>REGOZAN COMÉRCIO DE CEREAIS LTDA</c:v>
                </c:pt>
                <c:pt idx="9">
                  <c:v>BANRISUL</c:v>
                </c:pt>
              </c:strCache>
            </c:strRef>
          </c:cat>
          <c:val>
            <c:numRef>
              <c:f>Credores!$B$4:$B$14</c:f>
              <c:numCache>
                <c:formatCode>#,##0.00</c:formatCode>
                <c:ptCount val="11"/>
                <c:pt idx="0">
                  <c:v>6760431.6399999997</c:v>
                </c:pt>
                <c:pt idx="1">
                  <c:v>1077442.69</c:v>
                </c:pt>
                <c:pt idx="2">
                  <c:v>918398.66</c:v>
                </c:pt>
                <c:pt idx="3">
                  <c:v>875820.16</c:v>
                </c:pt>
                <c:pt idx="4">
                  <c:v>869843.34</c:v>
                </c:pt>
                <c:pt idx="5">
                  <c:v>775930.44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6-6BC4-41B2-91A1-BEF75BA72153}"/>
            </c:ext>
          </c:extLst>
        </c:ser>
        <c:dLbls>
          <c:dLblPos val="outEnd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100">
          <a:solidFill>
            <a:schemeClr val="bg2">
              <a:lumMod val="10000"/>
            </a:schemeClr>
          </a:solidFill>
          <a:latin typeface="Source Sans Pro Light" panose="020B0403030403020204" pitchFamily="34" charset="0"/>
          <a:ea typeface="Source Sans Pro Light" panose="020B0403030403020204" pitchFamily="34" charset="0"/>
        </a:defRPr>
      </a:pPr>
      <a:endParaRPr lang="pt-BR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'[Balanços Mirna  RMA 05 - HOPEN E PETRY.xlsx]Ativo 1'!$B$20</c:f>
              <c:strCache>
                <c:ptCount val="1"/>
                <c:pt idx="0">
                  <c:v>Imobilizado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00" b="0" i="0" u="none" strike="noStrike" kern="1200" baseline="0">
                    <a:solidFill>
                      <a:schemeClr val="bg2">
                        <a:lumMod val="10000"/>
                      </a:schemeClr>
                    </a:solidFill>
                    <a:latin typeface="Source Sans Pro Light" panose="020B0403030403020204" pitchFamily="34" charset="0"/>
                    <a:ea typeface="Source Sans Pro Light" panose="020B0403030403020204" pitchFamily="34" charset="0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'[Balanços Mirna  RMA 05 - HOPEN E PETRY.xlsx]Ativo 1'!$C$20</c:f>
              <c:numCache>
                <c:formatCode>#,##0.00</c:formatCode>
                <c:ptCount val="1"/>
                <c:pt idx="0">
                  <c:v>7871556.5099999998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583-44B7-94CD-71511057CC35}"/>
            </c:ext>
          </c:extLst>
        </c:ser>
        <c:ser>
          <c:idx val="1"/>
          <c:order val="1"/>
          <c:tx>
            <c:strRef>
              <c:f>'[Balanços Mirna  RMA 05 - HOPEN E PETRY.xlsx]Ativo 1'!$B$21</c:f>
              <c:strCache>
                <c:ptCount val="1"/>
                <c:pt idx="0">
                  <c:v>Impostos a recuperar</c:v>
                </c:pt>
              </c:strCache>
            </c:strRef>
          </c:tx>
          <c:spPr>
            <a:solidFill>
              <a:srgbClr val="00B0F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00" b="0" i="0" u="none" strike="noStrike" kern="1200" baseline="0">
                    <a:solidFill>
                      <a:schemeClr val="bg2">
                        <a:lumMod val="10000"/>
                      </a:schemeClr>
                    </a:solidFill>
                    <a:latin typeface="Source Sans Pro Light" panose="020B0403030403020204" pitchFamily="34" charset="0"/>
                    <a:ea typeface="Source Sans Pro Light" panose="020B0403030403020204" pitchFamily="34" charset="0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'[Balanços Mirna  RMA 05 - HOPEN E PETRY.xlsx]Ativo 1'!$C$21</c:f>
              <c:numCache>
                <c:formatCode>#,##0.00</c:formatCode>
                <c:ptCount val="1"/>
                <c:pt idx="0">
                  <c:v>2339629.29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583-44B7-94CD-71511057CC35}"/>
            </c:ext>
          </c:extLst>
        </c:ser>
        <c:ser>
          <c:idx val="2"/>
          <c:order val="2"/>
          <c:tx>
            <c:strRef>
              <c:f>'[Balanços Mirna  RMA 05 - HOPEN E PETRY.xlsx]Ativo 1'!$B$22</c:f>
              <c:strCache>
                <c:ptCount val="1"/>
                <c:pt idx="0">
                  <c:v>Estoques</c:v>
                </c:pt>
              </c:strCache>
            </c:strRef>
          </c:tx>
          <c:spPr>
            <a:solidFill>
              <a:srgbClr val="FFC0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00" b="0" i="0" u="none" strike="noStrike" kern="1200" baseline="0">
                    <a:solidFill>
                      <a:schemeClr val="bg2">
                        <a:lumMod val="10000"/>
                      </a:schemeClr>
                    </a:solidFill>
                    <a:latin typeface="Source Sans Pro Light" panose="020B0403030403020204" pitchFamily="34" charset="0"/>
                    <a:ea typeface="Source Sans Pro Light" panose="020B0403030403020204" pitchFamily="34" charset="0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'[Balanços Mirna  RMA 05 - HOPEN E PETRY.xlsx]Ativo 1'!$C$22</c:f>
              <c:numCache>
                <c:formatCode>#,##0.00</c:formatCode>
                <c:ptCount val="1"/>
                <c:pt idx="0">
                  <c:v>1147105.6100000001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3583-44B7-94CD-71511057CC35}"/>
            </c:ext>
          </c:extLst>
        </c:ser>
        <c:ser>
          <c:idx val="3"/>
          <c:order val="3"/>
          <c:tx>
            <c:strRef>
              <c:f>'[Balanços Mirna  RMA 05 - HOPEN E PETRY.xlsx]Ativo 1'!$B$23</c:f>
              <c:strCache>
                <c:ptCount val="1"/>
                <c:pt idx="0">
                  <c:v>Clientes</c:v>
                </c:pt>
              </c:strCache>
            </c:strRef>
          </c:tx>
          <c:spPr>
            <a:solidFill>
              <a:srgbClr val="C000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00" b="0" i="0" u="none" strike="noStrike" kern="1200" baseline="0">
                    <a:solidFill>
                      <a:schemeClr val="bg2">
                        <a:lumMod val="10000"/>
                      </a:schemeClr>
                    </a:solidFill>
                    <a:latin typeface="Source Sans Pro Light" panose="020B0403030403020204" pitchFamily="34" charset="0"/>
                    <a:ea typeface="Source Sans Pro Light" panose="020B0403030403020204" pitchFamily="34" charset="0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'[Balanços Mirna  RMA 05 - HOPEN E PETRY.xlsx]Ativo 1'!$C$23</c:f>
              <c:numCache>
                <c:formatCode>#,##0.00</c:formatCode>
                <c:ptCount val="1"/>
                <c:pt idx="0">
                  <c:v>718964.94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3583-44B7-94CD-71511057CC35}"/>
            </c:ext>
          </c:extLst>
        </c:ser>
        <c:ser>
          <c:idx val="4"/>
          <c:order val="4"/>
          <c:tx>
            <c:strRef>
              <c:f>'[Balanços Mirna  RMA 05 - HOPEN E PETRY.xlsx]Ativo 1'!$B$24</c:f>
              <c:strCache>
                <c:ptCount val="1"/>
                <c:pt idx="0">
                  <c:v>Investimentos</c:v>
                </c:pt>
              </c:strCache>
            </c:strRef>
          </c:tx>
          <c:spPr>
            <a:solidFill>
              <a:srgbClr val="7030A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00" b="0" i="0" u="none" strike="noStrike" kern="1200" baseline="0">
                    <a:solidFill>
                      <a:schemeClr val="bg2">
                        <a:lumMod val="10000"/>
                      </a:schemeClr>
                    </a:solidFill>
                    <a:latin typeface="Source Sans Pro Light" panose="020B0403030403020204" pitchFamily="34" charset="0"/>
                    <a:ea typeface="Source Sans Pro Light" panose="020B0403030403020204" pitchFamily="34" charset="0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'[Balanços Mirna  RMA 05 - HOPEN E PETRY.xlsx]Ativo 1'!$C$24</c:f>
              <c:numCache>
                <c:formatCode>#,##0.00</c:formatCode>
                <c:ptCount val="1"/>
                <c:pt idx="0">
                  <c:v>525115.41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3583-44B7-94CD-71511057CC35}"/>
            </c:ext>
          </c:extLst>
        </c:ser>
        <c:ser>
          <c:idx val="5"/>
          <c:order val="5"/>
          <c:tx>
            <c:strRef>
              <c:f>'[Balanços Mirna  RMA 05 - HOPEN E PETRY.xlsx]Ativo 1'!$B$25</c:f>
              <c:strCache>
                <c:ptCount val="1"/>
                <c:pt idx="0">
                  <c:v>Adiantamentos</c:v>
                </c:pt>
              </c:strCache>
            </c:strRef>
          </c:tx>
          <c:spPr>
            <a:solidFill>
              <a:srgbClr val="FFFF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00" b="0" i="0" u="none" strike="noStrike" kern="1200" baseline="0">
                    <a:solidFill>
                      <a:schemeClr val="bg2">
                        <a:lumMod val="10000"/>
                      </a:schemeClr>
                    </a:solidFill>
                    <a:latin typeface="Source Sans Pro Light" panose="020B0403030403020204" pitchFamily="34" charset="0"/>
                    <a:ea typeface="Source Sans Pro Light" panose="020B0403030403020204" pitchFamily="34" charset="0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'[Balanços Mirna  RMA 05 - HOPEN E PETRY.xlsx]Ativo 1'!$C$25</c:f>
              <c:numCache>
                <c:formatCode>#,##0.00</c:formatCode>
                <c:ptCount val="1"/>
                <c:pt idx="0">
                  <c:v>238525.89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3583-44B7-94CD-71511057CC35}"/>
            </c:ext>
          </c:extLst>
        </c:ser>
        <c:ser>
          <c:idx val="6"/>
          <c:order val="6"/>
          <c:tx>
            <c:strRef>
              <c:f>'[Balanços Mirna  RMA 05 - HOPEN E PETRY.xlsx]Ativo 1'!$B$26</c:f>
              <c:strCache>
                <c:ptCount val="1"/>
                <c:pt idx="0">
                  <c:v>Disponível</c:v>
                </c:pt>
              </c:strCache>
            </c:strRef>
          </c:tx>
          <c:spPr>
            <a:solidFill>
              <a:schemeClr val="accent1">
                <a:lumMod val="6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00" b="0" i="0" u="none" strike="noStrike" kern="1200" baseline="0">
                    <a:solidFill>
                      <a:schemeClr val="bg2">
                        <a:lumMod val="10000"/>
                      </a:schemeClr>
                    </a:solidFill>
                    <a:latin typeface="Source Sans Pro Light" panose="020B0403030403020204" pitchFamily="34" charset="0"/>
                    <a:ea typeface="Source Sans Pro Light" panose="020B0403030403020204" pitchFamily="34" charset="0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'[Balanços Mirna  RMA 05 - HOPEN E PETRY.xlsx]Ativo 1'!$C$26</c:f>
              <c:numCache>
                <c:formatCode>#,##0.00</c:formatCode>
                <c:ptCount val="1"/>
                <c:pt idx="0">
                  <c:v>170185.46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3583-44B7-94CD-71511057CC3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647907487"/>
        <c:axId val="1647908735"/>
      </c:barChart>
      <c:catAx>
        <c:axId val="1647907487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1647908735"/>
        <c:crosses val="autoZero"/>
        <c:auto val="1"/>
        <c:lblAlgn val="ctr"/>
        <c:lblOffset val="100"/>
        <c:noMultiLvlLbl val="0"/>
      </c:catAx>
      <c:valAx>
        <c:axId val="1647908735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.00" sourceLinked="1"/>
        <c:majorTickMark val="none"/>
        <c:minorTickMark val="none"/>
        <c:tickLblPos val="nextTo"/>
        <c:crossAx val="1647907487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3.0735564304461935E-2"/>
          <c:y val="0.86979002624671919"/>
          <c:w val="0.94130643044619422"/>
          <c:h val="0.10243219597550306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1" i="0" u="none" strike="noStrike" kern="1200" baseline="0">
              <a:solidFill>
                <a:schemeClr val="bg2">
                  <a:lumMod val="10000"/>
                </a:schemeClr>
              </a:solidFill>
              <a:latin typeface="Source Sans Pro Light" panose="020B0403030403020204" pitchFamily="34" charset="0"/>
              <a:ea typeface="Source Sans Pro Light" panose="020B0403030403020204" pitchFamily="34" charset="0"/>
              <a:cs typeface="+mn-cs"/>
            </a:defRPr>
          </a:pPr>
          <a:endParaRPr lang="pt-B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100">
          <a:solidFill>
            <a:schemeClr val="bg2">
              <a:lumMod val="10000"/>
            </a:schemeClr>
          </a:solidFill>
          <a:latin typeface="Source Sans Pro Light" panose="020B0403030403020204" pitchFamily="34" charset="0"/>
          <a:ea typeface="Source Sans Pro Light" panose="020B0403030403020204" pitchFamily="34" charset="0"/>
        </a:defRPr>
      </a:pPr>
      <a:endParaRPr lang="pt-BR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1"/>
            <c:invertIfNegative val="0"/>
            <c:bubble3D val="0"/>
            <c:spPr>
              <a:solidFill>
                <a:srgbClr val="C0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D589-48E3-A5C0-5370C4581135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3">
                  <a:lumMod val="5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D589-48E3-A5C0-5370C4581135}"/>
              </c:ext>
            </c:extLst>
          </c:dPt>
          <c:dPt>
            <c:idx val="3"/>
            <c:invertIfNegative val="0"/>
            <c:bubble3D val="0"/>
            <c:spPr>
              <a:solidFill>
                <a:srgbClr val="00206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D589-48E3-A5C0-5370C4581135}"/>
              </c:ext>
            </c:extLst>
          </c:dPt>
          <c:dPt>
            <c:idx val="4"/>
            <c:invertIfNegative val="0"/>
            <c:bubble3D val="0"/>
            <c:spPr>
              <a:solidFill>
                <a:srgbClr val="FFC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D589-48E3-A5C0-5370C4581135}"/>
              </c:ext>
            </c:extLst>
          </c:dPt>
          <c:dLbls>
            <c:dLbl>
              <c:idx val="0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D589-48E3-A5C0-5370C4581135}"/>
                </c:ext>
              </c:extLst>
            </c:dLbl>
            <c:dLbl>
              <c:idx val="1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D589-48E3-A5C0-5370C4581135}"/>
                </c:ext>
              </c:extLst>
            </c:dLbl>
            <c:dLbl>
              <c:idx val="2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D589-48E3-A5C0-5370C4581135}"/>
                </c:ext>
              </c:extLst>
            </c:dLbl>
            <c:dLbl>
              <c:idx val="3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D589-48E3-A5C0-5370C4581135}"/>
                </c:ext>
              </c:extLst>
            </c:dLbl>
            <c:dLbl>
              <c:idx val="4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D589-48E3-A5C0-5370C458113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00" b="0" i="0" u="none" strike="noStrike" kern="1200" baseline="0">
                    <a:solidFill>
                      <a:schemeClr val="bg2">
                        <a:lumMod val="10000"/>
                      </a:schemeClr>
                    </a:solidFill>
                    <a:latin typeface="Source Sans Pro Light" panose="020B0403030403020204" pitchFamily="34" charset="0"/>
                    <a:ea typeface="Source Sans Pro Light" panose="020B0403030403020204" pitchFamily="34" charset="0"/>
                    <a:cs typeface="+mn-cs"/>
                  </a:defRPr>
                </a:pPr>
                <a:endParaRPr lang="pt-BR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'[Balanços Mirna  RMA 05 - HOPEN E PETRY.xlsx]Passivo 2'!$B$22:$B$26</c:f>
              <c:strCache>
                <c:ptCount val="5"/>
                <c:pt idx="0">
                  <c:v>Fornecedores</c:v>
                </c:pt>
                <c:pt idx="1">
                  <c:v>Parcelamentos e empréstimos LP</c:v>
                </c:pt>
                <c:pt idx="2">
                  <c:v>Obrigações Tributárias</c:v>
                </c:pt>
                <c:pt idx="3">
                  <c:v>Outras obrigações</c:v>
                </c:pt>
                <c:pt idx="4">
                  <c:v>Obrigações Sociais</c:v>
                </c:pt>
              </c:strCache>
            </c:strRef>
          </c:cat>
          <c:val>
            <c:numRef>
              <c:f>'[Balanços Mirna  RMA 05 - HOPEN E PETRY.xlsx]Passivo 2'!$C$22:$C$26</c:f>
              <c:numCache>
                <c:formatCode>#,##0.00</c:formatCode>
                <c:ptCount val="5"/>
                <c:pt idx="0">
                  <c:v>5977994.5999999996</c:v>
                </c:pt>
                <c:pt idx="1">
                  <c:v>4828101.2</c:v>
                </c:pt>
                <c:pt idx="2">
                  <c:v>1958138.9</c:v>
                </c:pt>
                <c:pt idx="3">
                  <c:v>1553470.6099999999</c:v>
                </c:pt>
                <c:pt idx="4">
                  <c:v>334033.25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D589-48E3-A5C0-5370C458113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635794479"/>
        <c:axId val="1635799055"/>
      </c:barChart>
      <c:catAx>
        <c:axId val="1635794479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bg2">
                <a:lumMod val="10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1" i="0" u="none" strike="noStrike" kern="1200" baseline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+mn-cs"/>
              </a:defRPr>
            </a:pPr>
            <a:endParaRPr lang="pt-BR"/>
          </a:p>
        </c:txPr>
        <c:crossAx val="1635799055"/>
        <c:crosses val="autoZero"/>
        <c:auto val="1"/>
        <c:lblAlgn val="ctr"/>
        <c:lblOffset val="100"/>
        <c:noMultiLvlLbl val="0"/>
      </c:catAx>
      <c:valAx>
        <c:axId val="1635799055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.00" sourceLinked="1"/>
        <c:majorTickMark val="none"/>
        <c:minorTickMark val="none"/>
        <c:tickLblPos val="nextTo"/>
        <c:crossAx val="1635794479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100">
          <a:solidFill>
            <a:schemeClr val="bg2">
              <a:lumMod val="10000"/>
            </a:schemeClr>
          </a:solidFill>
          <a:latin typeface="Source Sans Pro Light" panose="020B0403030403020204" pitchFamily="34" charset="0"/>
          <a:ea typeface="Source Sans Pro Light" panose="020B0403030403020204" pitchFamily="34" charset="0"/>
        </a:defRPr>
      </a:pPr>
      <a:endParaRPr lang="pt-BR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cs:styleClr val="auto"/>
    </cs:fontRef>
    <cs:defRPr sz="100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0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5632A880-980C-43E2-A170-C9E787DDE7FF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1" y="1"/>
            <a:ext cx="2945659" cy="498136"/>
          </a:xfrm>
          <a:prstGeom prst="rect">
            <a:avLst/>
          </a:prstGeom>
        </p:spPr>
        <p:txBody>
          <a:bodyPr vert="horz" lIns="95178" tIns="47589" rIns="95178" bIns="47589" rtlCol="0"/>
          <a:lstStyle>
            <a:lvl1pPr algn="l">
              <a:defRPr sz="1300"/>
            </a:lvl1pPr>
          </a:lstStyle>
          <a:p>
            <a:endParaRPr lang="pt-BR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16DBDD0-65BB-4F9B-9D8F-30D5D5EF057A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50445" y="1"/>
            <a:ext cx="2945659" cy="498136"/>
          </a:xfrm>
          <a:prstGeom prst="rect">
            <a:avLst/>
          </a:prstGeom>
        </p:spPr>
        <p:txBody>
          <a:bodyPr vert="horz" lIns="95178" tIns="47589" rIns="95178" bIns="47589" rtlCol="0"/>
          <a:lstStyle>
            <a:lvl1pPr algn="r">
              <a:defRPr sz="1300"/>
            </a:lvl1pPr>
          </a:lstStyle>
          <a:p>
            <a:fld id="{C1870C76-089F-48E0-85B8-6B46E8CDB542}" type="datetimeFigureOut">
              <a:rPr lang="pt-BR" smtClean="0"/>
              <a:t>11/02/2021</a:t>
            </a:fld>
            <a:endParaRPr lang="pt-BR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007409A-87B1-4C30-9BF8-DFC9098030B1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1" y="9430093"/>
            <a:ext cx="2945659" cy="498135"/>
          </a:xfrm>
          <a:prstGeom prst="rect">
            <a:avLst/>
          </a:prstGeom>
        </p:spPr>
        <p:txBody>
          <a:bodyPr vert="horz" lIns="95178" tIns="47589" rIns="95178" bIns="47589" rtlCol="0" anchor="b"/>
          <a:lstStyle>
            <a:lvl1pPr algn="l">
              <a:defRPr sz="1300"/>
            </a:lvl1pPr>
          </a:lstStyle>
          <a:p>
            <a:endParaRPr lang="pt-BR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7CA78F5-8A44-434A-943F-4D281556A388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50445" y="9430093"/>
            <a:ext cx="2945659" cy="498135"/>
          </a:xfrm>
          <a:prstGeom prst="rect">
            <a:avLst/>
          </a:prstGeom>
        </p:spPr>
        <p:txBody>
          <a:bodyPr vert="horz" lIns="95178" tIns="47589" rIns="95178" bIns="47589" rtlCol="0" anchor="b"/>
          <a:lstStyle>
            <a:lvl1pPr algn="r">
              <a:defRPr sz="1300"/>
            </a:lvl1pPr>
          </a:lstStyle>
          <a:p>
            <a:fld id="{B68C25E8-9DF8-42C0-B83D-5C01C2C7263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8053659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2"/>
            <a:ext cx="2945659" cy="498136"/>
          </a:xfrm>
          <a:prstGeom prst="rect">
            <a:avLst/>
          </a:prstGeom>
        </p:spPr>
        <p:txBody>
          <a:bodyPr vert="horz" lIns="95170" tIns="47584" rIns="95170" bIns="47584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5" y="2"/>
            <a:ext cx="2945659" cy="498136"/>
          </a:xfrm>
          <a:prstGeom prst="rect">
            <a:avLst/>
          </a:prstGeom>
        </p:spPr>
        <p:txBody>
          <a:bodyPr vert="horz" lIns="95170" tIns="47584" rIns="95170" bIns="47584" rtlCol="0"/>
          <a:lstStyle>
            <a:lvl1pPr algn="r">
              <a:defRPr sz="1300"/>
            </a:lvl1pPr>
          </a:lstStyle>
          <a:p>
            <a:fld id="{15ECCBA7-CF81-984E-ADF6-71210A185331}" type="datetimeFigureOut">
              <a:rPr lang="en-US" smtClean="0"/>
              <a:t>2/11/2021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81075" y="1243013"/>
            <a:ext cx="4835525" cy="33480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5170" tIns="47584" rIns="95170" bIns="47584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77959"/>
            <a:ext cx="5438140" cy="3909238"/>
          </a:xfrm>
          <a:prstGeom prst="rect">
            <a:avLst/>
          </a:prstGeom>
        </p:spPr>
        <p:txBody>
          <a:bodyPr vert="horz" lIns="95170" tIns="47584" rIns="95170" bIns="47584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9430093"/>
            <a:ext cx="2945659" cy="498135"/>
          </a:xfrm>
          <a:prstGeom prst="rect">
            <a:avLst/>
          </a:prstGeom>
        </p:spPr>
        <p:txBody>
          <a:bodyPr vert="horz" lIns="95170" tIns="47584" rIns="95170" bIns="47584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5" y="9430093"/>
            <a:ext cx="2945659" cy="498135"/>
          </a:xfrm>
          <a:prstGeom prst="rect">
            <a:avLst/>
          </a:prstGeom>
        </p:spPr>
        <p:txBody>
          <a:bodyPr vert="horz" lIns="95170" tIns="47584" rIns="95170" bIns="47584" rtlCol="0" anchor="b"/>
          <a:lstStyle>
            <a:lvl1pPr algn="r">
              <a:defRPr sz="1300"/>
            </a:lvl1pPr>
          </a:lstStyle>
          <a:p>
            <a:fld id="{60A1FCA4-2D25-6140-83D1-B86434166CDA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79594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475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/>
          </a:p>
        </p:txBody>
      </p:sp>
      <p:sp>
        <p:nvSpPr>
          <p:cNvPr id="7475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73317" indent="-29743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89721" indent="-237944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65609" indent="-237944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141496" indent="-237944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617384" indent="-237944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3093273" indent="-237944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569162" indent="-237944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4045049" indent="-237944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D9298E29-E44F-4E8F-90C7-F7502227944C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884727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475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/>
          </a:p>
        </p:txBody>
      </p:sp>
      <p:sp>
        <p:nvSpPr>
          <p:cNvPr id="7475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73317" indent="-29743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89721" indent="-237944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65609" indent="-237944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141496" indent="-237944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617384" indent="-237944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3093273" indent="-237944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569162" indent="-237944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4045049" indent="-237944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D9298E29-E44F-4E8F-90C7-F7502227944C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762415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475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/>
          </a:p>
        </p:txBody>
      </p:sp>
      <p:sp>
        <p:nvSpPr>
          <p:cNvPr id="7475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73317" indent="-29743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89721" indent="-237944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65609" indent="-237944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141496" indent="-237944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617384" indent="-237944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3093273" indent="-237944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569162" indent="-237944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4045049" indent="-237944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D9298E29-E44F-4E8F-90C7-F7502227944C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340638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475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/>
          </a:p>
        </p:txBody>
      </p:sp>
      <p:sp>
        <p:nvSpPr>
          <p:cNvPr id="7475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73317" indent="-29743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89721" indent="-237944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65609" indent="-237944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141496" indent="-237944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617384" indent="-237944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3093273" indent="-237944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569162" indent="-237944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4045049" indent="-237944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D9298E29-E44F-4E8F-90C7-F7502227944C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562151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475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/>
          </a:p>
        </p:txBody>
      </p:sp>
      <p:sp>
        <p:nvSpPr>
          <p:cNvPr id="7475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73317" indent="-29743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89721" indent="-237944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65609" indent="-237944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141496" indent="-237944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617384" indent="-237944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3093273" indent="-237944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569162" indent="-237944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4045049" indent="-237944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D9298E29-E44F-4E8F-90C7-F7502227944C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601729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A1FCA4-2D25-6140-83D1-B86434166CDA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97519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475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/>
          </a:p>
        </p:txBody>
      </p:sp>
      <p:sp>
        <p:nvSpPr>
          <p:cNvPr id="7475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73317" indent="-29743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89721" indent="-237944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65609" indent="-237944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141496" indent="-237944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617384" indent="-237944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3093273" indent="-237944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569162" indent="-237944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4045049" indent="-237944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D9298E29-E44F-4E8F-90C7-F7502227944C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534594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475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/>
          </a:p>
        </p:txBody>
      </p:sp>
      <p:sp>
        <p:nvSpPr>
          <p:cNvPr id="7475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73317" indent="-29743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89721" indent="-237944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65609" indent="-237944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141496" indent="-237944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617384" indent="-237944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3093273" indent="-237944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569162" indent="-237944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4045049" indent="-237944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D9298E29-E44F-4E8F-90C7-F7502227944C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30090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A2D1FC-1DF0-4B28-A5AC-950336DB263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38250" y="1122363"/>
            <a:ext cx="74295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pt-BR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18F2C98-3061-4807-AD04-0D7356C3A0A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pt-B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79BC402-AE2A-4685-976C-5561FB6E1B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A59C1-022B-4265-BA0A-AF99C9DB45B2}" type="datetimeFigureOut">
              <a:rPr lang="pt-BR" smtClean="0"/>
              <a:t>11/02/2021</a:t>
            </a:fld>
            <a:endParaRPr lang="pt-B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E2B6AE-F2AA-4821-9976-6BA59311E5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F09317D-5D8B-4AA6-BECA-D2327B2846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F16CC9-3F5A-41BA-9605-FC16017721C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969730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962B97-76F2-4DC8-A948-DC74C6A75F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pt-BR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F750A0E-5CE4-48C4-B546-EA165F3CE42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B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59FBF6-7480-4243-849C-954BFB8161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A59C1-022B-4265-BA0A-AF99C9DB45B2}" type="datetimeFigureOut">
              <a:rPr lang="pt-BR" smtClean="0"/>
              <a:t>11/02/2021</a:t>
            </a:fld>
            <a:endParaRPr lang="pt-B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AA8E62D-629D-4543-8DF9-4A0EAF6729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84E5723-48D7-466F-9F91-40A1DD61AE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F16CC9-3F5A-41BA-9605-FC16017721C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29056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29A134C-AA2E-4288-9DA1-9719CF29286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7089775" y="365125"/>
            <a:ext cx="2135188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pt-BR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82DE072-2A6F-49CF-91C3-4089A8DB684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56337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B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8A4B1B-6022-4079-A6BD-1BBB0428EE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A59C1-022B-4265-BA0A-AF99C9DB45B2}" type="datetimeFigureOut">
              <a:rPr lang="pt-BR" smtClean="0"/>
              <a:t>11/02/2021</a:t>
            </a:fld>
            <a:endParaRPr lang="pt-B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B1EF46C-18D8-4151-811C-3B0B7CBC62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1A721BC-15B1-40B6-96CC-B572143E7D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F16CC9-3F5A-41BA-9605-FC16017721C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527016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F6899C-95EE-5F40-8CFD-E814FE3B027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38250" y="1122363"/>
            <a:ext cx="7429500" cy="2387600"/>
          </a:xfrm>
        </p:spPr>
        <p:txBody>
          <a:bodyPr anchor="b"/>
          <a:lstStyle>
            <a:lvl1pPr algn="ctr">
              <a:defRPr sz="4875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784C142-9574-3744-8853-2E887FA000E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1950"/>
            </a:lvl1pPr>
            <a:lvl2pPr marL="371494" indent="0" algn="ctr">
              <a:buNone/>
              <a:defRPr sz="1625"/>
            </a:lvl2pPr>
            <a:lvl3pPr marL="742987" indent="0" algn="ctr">
              <a:buNone/>
              <a:defRPr sz="1463"/>
            </a:lvl3pPr>
            <a:lvl4pPr marL="1114481" indent="0" algn="ctr">
              <a:buNone/>
              <a:defRPr sz="1300"/>
            </a:lvl4pPr>
            <a:lvl5pPr marL="1485974" indent="0" algn="ctr">
              <a:buNone/>
              <a:defRPr sz="1300"/>
            </a:lvl5pPr>
            <a:lvl6pPr marL="1857468" indent="0" algn="ctr">
              <a:buNone/>
              <a:defRPr sz="1300"/>
            </a:lvl6pPr>
            <a:lvl7pPr marL="2228962" indent="0" algn="ctr">
              <a:buNone/>
              <a:defRPr sz="1300"/>
            </a:lvl7pPr>
            <a:lvl8pPr marL="2600455" indent="0" algn="ctr">
              <a:buNone/>
              <a:defRPr sz="1300"/>
            </a:lvl8pPr>
            <a:lvl9pPr marL="2971949" indent="0" algn="ctr">
              <a:buNone/>
              <a:defRPr sz="13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2FCC0F8-AC94-764D-B3A5-4C6335FE69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E7F509-E4C9-D04C-8965-3A5F67247EE3}" type="datetimeFigureOut">
              <a:rPr lang="en-US" smtClean="0"/>
              <a:t>2/11/2021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C6A7541-50BB-E84B-A332-A2E620F878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98683D8-6CD4-4843-9E49-FFEE410073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29E4C9-307B-3642-8BAD-1F1D87D3282C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13436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000">
        <p:blinds dir="vert"/>
      </p:transition>
    </mc:Choice>
    <mc:Fallback xmlns="">
      <p:transition spd="slow" advTm="1000">
        <p:blinds dir="vert"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7FC6F9-06BA-7048-923C-D4CF7A8A4B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3383DD-4E5E-3848-86E9-5705661B5EF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01E107B-D336-B14C-8CA6-96F178DE37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E7F509-E4C9-D04C-8965-3A5F67247EE3}" type="datetimeFigureOut">
              <a:rPr lang="en-US" smtClean="0"/>
              <a:t>2/11/2021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590A0B2-74A8-1C46-B7D9-8459645B35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F9D74B1-C9E8-0245-9C72-9D885F60C7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29E4C9-307B-3642-8BAD-1F1D87D3282C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9373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000">
        <p:blinds dir="vert"/>
      </p:transition>
    </mc:Choice>
    <mc:Fallback xmlns="">
      <p:transition spd="slow" advTm="1000">
        <p:blinds dir="vert"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86BFC2-8074-0643-B298-9350EEADBE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5880" y="1709747"/>
            <a:ext cx="8543925" cy="2852737"/>
          </a:xfrm>
        </p:spPr>
        <p:txBody>
          <a:bodyPr anchor="b"/>
          <a:lstStyle>
            <a:lvl1pPr>
              <a:defRPr sz="4875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F7E36C2-67A5-8A41-954A-BDDBA0BB1F8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75880" y="4589472"/>
            <a:ext cx="8543925" cy="1500187"/>
          </a:xfrm>
        </p:spPr>
        <p:txBody>
          <a:bodyPr/>
          <a:lstStyle>
            <a:lvl1pPr marL="0" indent="0">
              <a:buNone/>
              <a:defRPr sz="1950">
                <a:solidFill>
                  <a:schemeClr val="tx1">
                    <a:tint val="75000"/>
                  </a:schemeClr>
                </a:solidFill>
              </a:defRPr>
            </a:lvl1pPr>
            <a:lvl2pPr marL="371494" indent="0">
              <a:buNone/>
              <a:defRPr sz="1625">
                <a:solidFill>
                  <a:schemeClr val="tx1">
                    <a:tint val="75000"/>
                  </a:schemeClr>
                </a:solidFill>
              </a:defRPr>
            </a:lvl2pPr>
            <a:lvl3pPr marL="742987" indent="0">
              <a:buNone/>
              <a:defRPr sz="1463">
                <a:solidFill>
                  <a:schemeClr val="tx1">
                    <a:tint val="75000"/>
                  </a:schemeClr>
                </a:solidFill>
              </a:defRPr>
            </a:lvl3pPr>
            <a:lvl4pPr marL="1114481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4pPr>
            <a:lvl5pPr marL="1485974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5pPr>
            <a:lvl6pPr marL="1857468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6pPr>
            <a:lvl7pPr marL="2228962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7pPr>
            <a:lvl8pPr marL="2600455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8pPr>
            <a:lvl9pPr marL="2971949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29B7537-4AB7-7A4D-BD97-862734CEE4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E7F509-E4C9-D04C-8965-3A5F67247EE3}" type="datetimeFigureOut">
              <a:rPr lang="en-US" smtClean="0"/>
              <a:t>2/11/2021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84DE47D-6928-B342-A1E0-F851B80751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0AC9E39-903C-044A-A1AA-C777AAEF6F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29E4C9-307B-3642-8BAD-1F1D87D3282C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33998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000">
        <p:blinds dir="vert"/>
      </p:transition>
    </mc:Choice>
    <mc:Fallback xmlns="">
      <p:transition spd="slow" advTm="1000">
        <p:blinds dir="vert"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CFD032-A041-8547-91B1-30D758B21B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F9AC8A-053F-3442-909C-625AC86B405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C4E7467-67DC-D94E-8485-77FA21E5646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F40F296-E09D-9E40-BD47-9C43C7E0AC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E7F509-E4C9-D04C-8965-3A5F67247EE3}" type="datetimeFigureOut">
              <a:rPr lang="en-US" smtClean="0"/>
              <a:t>2/11/2021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0EEC652-5E2E-8148-9CF1-B34E2BA53B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3EF1E43-8F29-FD4C-A960-0859EFE683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29E4C9-307B-3642-8BAD-1F1D87D3282C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17893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000">
        <p:blinds dir="vert"/>
      </p:transition>
    </mc:Choice>
    <mc:Fallback xmlns="">
      <p:transition spd="slow" advTm="1000">
        <p:blinds dir="vert"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0136F3-B1B7-CB48-809C-D3B5A0448E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2330" y="365129"/>
            <a:ext cx="8543925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984A320-B15F-8A4C-AA59-5C5DE7CF513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2330" y="1681163"/>
            <a:ext cx="4190702" cy="823912"/>
          </a:xfrm>
        </p:spPr>
        <p:txBody>
          <a:bodyPr anchor="b"/>
          <a:lstStyle>
            <a:lvl1pPr marL="0" indent="0">
              <a:buNone/>
              <a:defRPr sz="1950" b="1"/>
            </a:lvl1pPr>
            <a:lvl2pPr marL="371494" indent="0">
              <a:buNone/>
              <a:defRPr sz="1625" b="1"/>
            </a:lvl2pPr>
            <a:lvl3pPr marL="742987" indent="0">
              <a:buNone/>
              <a:defRPr sz="1463" b="1"/>
            </a:lvl3pPr>
            <a:lvl4pPr marL="1114481" indent="0">
              <a:buNone/>
              <a:defRPr sz="1300" b="1"/>
            </a:lvl4pPr>
            <a:lvl5pPr marL="1485974" indent="0">
              <a:buNone/>
              <a:defRPr sz="1300" b="1"/>
            </a:lvl5pPr>
            <a:lvl6pPr marL="1857468" indent="0">
              <a:buNone/>
              <a:defRPr sz="1300" b="1"/>
            </a:lvl6pPr>
            <a:lvl7pPr marL="2228962" indent="0">
              <a:buNone/>
              <a:defRPr sz="1300" b="1"/>
            </a:lvl7pPr>
            <a:lvl8pPr marL="2600455" indent="0">
              <a:buNone/>
              <a:defRPr sz="1300" b="1"/>
            </a:lvl8pPr>
            <a:lvl9pPr marL="2971949" indent="0">
              <a:buNone/>
              <a:defRPr sz="13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79EDCFA-9341-B147-97BA-BFA7A4506C9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82330" y="2505075"/>
            <a:ext cx="4190702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153147D-6772-5143-AE40-251ED1642C5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1950" b="1"/>
            </a:lvl1pPr>
            <a:lvl2pPr marL="371494" indent="0">
              <a:buNone/>
              <a:defRPr sz="1625" b="1"/>
            </a:lvl2pPr>
            <a:lvl3pPr marL="742987" indent="0">
              <a:buNone/>
              <a:defRPr sz="1463" b="1"/>
            </a:lvl3pPr>
            <a:lvl4pPr marL="1114481" indent="0">
              <a:buNone/>
              <a:defRPr sz="1300" b="1"/>
            </a:lvl4pPr>
            <a:lvl5pPr marL="1485974" indent="0">
              <a:buNone/>
              <a:defRPr sz="1300" b="1"/>
            </a:lvl5pPr>
            <a:lvl6pPr marL="1857468" indent="0">
              <a:buNone/>
              <a:defRPr sz="1300" b="1"/>
            </a:lvl6pPr>
            <a:lvl7pPr marL="2228962" indent="0">
              <a:buNone/>
              <a:defRPr sz="1300" b="1"/>
            </a:lvl7pPr>
            <a:lvl8pPr marL="2600455" indent="0">
              <a:buNone/>
              <a:defRPr sz="1300" b="1"/>
            </a:lvl8pPr>
            <a:lvl9pPr marL="2971949" indent="0">
              <a:buNone/>
              <a:defRPr sz="13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D6A3679-F486-DC45-AC5A-A0866A93FBC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D1489F2-A286-C045-84FB-777DE46404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E7F509-E4C9-D04C-8965-3A5F67247EE3}" type="datetimeFigureOut">
              <a:rPr lang="en-US" smtClean="0"/>
              <a:t>2/11/2021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97F91E9-D8D5-0D4A-BDD0-3E4DB66213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9D3F280-4F36-1642-8663-C52B625084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29E4C9-307B-3642-8BAD-1F1D87D3282C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42434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000">
        <p:blinds dir="vert"/>
      </p:transition>
    </mc:Choice>
    <mc:Fallback xmlns="">
      <p:transition spd="slow" advTm="1000">
        <p:blinds dir="vert"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117AE948-09C6-3F41-ABCE-91B835C1E22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10079" y="790902"/>
            <a:ext cx="7483153" cy="486355"/>
          </a:xfrm>
        </p:spPr>
        <p:txBody>
          <a:bodyPr>
            <a:noAutofit/>
          </a:bodyPr>
          <a:lstStyle>
            <a:lvl1pPr marL="0" indent="0">
              <a:buNone/>
              <a:defRPr sz="2600" baseline="0">
                <a:solidFill>
                  <a:schemeClr val="tx1"/>
                </a:solidFill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</a:defRPr>
            </a:lvl1pPr>
            <a:lvl2pPr>
              <a:defRPr sz="2600"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</a:defRPr>
            </a:lvl2pPr>
            <a:lvl3pPr>
              <a:defRPr sz="2600"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</a:defRPr>
            </a:lvl3pPr>
            <a:lvl4pPr>
              <a:defRPr sz="2600"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</a:defRPr>
            </a:lvl4pPr>
            <a:lvl5pPr>
              <a:defRPr sz="2600"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</a:defRPr>
            </a:lvl5pPr>
          </a:lstStyle>
          <a:p>
            <a:pPr lvl="0"/>
            <a:r>
              <a:rPr lang="en-US"/>
              <a:t>Put your main text here</a:t>
            </a:r>
          </a:p>
        </p:txBody>
      </p:sp>
      <p:sp>
        <p:nvSpPr>
          <p:cNvPr id="7" name="Text Placeholder 4">
            <a:extLst>
              <a:ext uri="{FF2B5EF4-FFF2-40B4-BE49-F238E27FC236}">
                <a16:creationId xmlns:a16="http://schemas.microsoft.com/office/drawing/2014/main" id="{4FDB5410-B626-504B-B145-224A39B2972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10079" y="506152"/>
            <a:ext cx="7468369" cy="269360"/>
          </a:xfrm>
        </p:spPr>
        <p:txBody>
          <a:bodyPr>
            <a:normAutofit/>
          </a:bodyPr>
          <a:lstStyle>
            <a:lvl1pPr marL="0" indent="0">
              <a:buNone/>
              <a:defRPr sz="975" baseline="0">
                <a:latin typeface="Source Sans Pro Light" panose="020B0403030403020204" pitchFamily="34" charset="0"/>
              </a:defRPr>
            </a:lvl1pPr>
            <a:lvl2pPr>
              <a:defRPr>
                <a:latin typeface="Source Sans Pro Light" panose="020B0403030403020204" pitchFamily="34" charset="0"/>
              </a:defRPr>
            </a:lvl2pPr>
            <a:lvl3pPr>
              <a:defRPr>
                <a:latin typeface="Source Sans Pro Light" panose="020B0403030403020204" pitchFamily="34" charset="0"/>
              </a:defRPr>
            </a:lvl3pPr>
            <a:lvl4pPr>
              <a:defRPr>
                <a:latin typeface="Source Sans Pro Light" panose="020B0403030403020204" pitchFamily="34" charset="0"/>
              </a:defRPr>
            </a:lvl4pPr>
            <a:lvl5pPr>
              <a:defRPr>
                <a:latin typeface="Source Sans Pro Light" panose="020B0403030403020204" pitchFamily="34" charset="0"/>
              </a:defRPr>
            </a:lvl5pPr>
          </a:lstStyle>
          <a:p>
            <a:pPr lvl="0"/>
            <a:r>
              <a:rPr lang="en-US"/>
              <a:t>Put your text here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365B6944-E3EC-8149-9E7D-BB5E97BC5302}"/>
              </a:ext>
            </a:extLst>
          </p:cNvPr>
          <p:cNvCxnSpPr/>
          <p:nvPr userDrawn="1"/>
        </p:nvCxnSpPr>
        <p:spPr>
          <a:xfrm>
            <a:off x="9354328" y="5205332"/>
            <a:ext cx="0" cy="64514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95C4EC09-BBAF-0C4C-A677-CCAC414DB75C}"/>
              </a:ext>
            </a:extLst>
          </p:cNvPr>
          <p:cNvSpPr txBox="1"/>
          <p:nvPr userDrawn="1"/>
        </p:nvSpPr>
        <p:spPr>
          <a:xfrm>
            <a:off x="9198675" y="6291392"/>
            <a:ext cx="311304" cy="2174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fld id="{9F976047-6D8B-40E5-9820-BFA42EA4E19A}" type="slidenum">
              <a:rPr lang="en-US" sz="813" b="1" i="0" smtClean="0">
                <a:gradFill>
                  <a:gsLst>
                    <a:gs pos="0">
                      <a:schemeClr val="accent5">
                        <a:lumMod val="67000"/>
                      </a:schemeClr>
                    </a:gs>
                    <a:gs pos="48000">
                      <a:schemeClr val="accent3"/>
                    </a:gs>
                    <a:gs pos="100000">
                      <a:schemeClr val="accent6"/>
                    </a:gs>
                  </a:gsLst>
                  <a:path path="circle">
                    <a:fillToRect l="100000" t="100000"/>
                  </a:path>
                </a:gradFill>
                <a:latin typeface="Roboto Black" panose="02000000000000000000" pitchFamily="2" charset="0"/>
                <a:ea typeface="Roboto Black" panose="02000000000000000000" pitchFamily="2" charset="0"/>
              </a:rPr>
              <a:pPr algn="ctr"/>
              <a:t>‹nº›</a:t>
            </a:fld>
            <a:endParaRPr lang="en-US" sz="1463" b="1" i="0">
              <a:gradFill>
                <a:gsLst>
                  <a:gs pos="0">
                    <a:schemeClr val="accent5">
                      <a:lumMod val="67000"/>
                    </a:schemeClr>
                  </a:gs>
                  <a:gs pos="48000">
                    <a:schemeClr val="accent3"/>
                  </a:gs>
                  <a:gs pos="100000">
                    <a:schemeClr val="accent6"/>
                  </a:gs>
                </a:gsLst>
                <a:path path="circle">
                  <a:fillToRect l="100000" t="100000"/>
                </a:path>
              </a:gradFill>
              <a:latin typeface="Roboto Black" panose="02000000000000000000" pitchFamily="2" charset="0"/>
              <a:ea typeface="Roboto Black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75198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000">
        <p:blinds dir="vert"/>
      </p:transition>
    </mc:Choice>
    <mc:Fallback xmlns="">
      <p:transition spd="slow" advTm="1000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3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>
        <p:tmplLst>
          <p:tmpl lvl="1">
            <p:tnLst>
              <p:par>
                <p:cTn presetID="1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/>
                        <p:tgtEl>
                          <p:spTgt spid="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-#ppt_w*1.125000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Effect transition="in" filter="wipe(right)">
                      <p:cBhvr>
                        <p:cTn dur="500"/>
                        <p:tgtEl>
                          <p:spTgt spid="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7" grpId="0" build="p">
        <p:tmplLst>
          <p:tmpl lvl="1">
            <p:tnLst>
              <p:par>
                <p:cTn presetID="1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/>
                        <p:tgtEl>
                          <p:spTgt spid="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-#ppt_w*1.125000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Effect transition="in" filter="wipe(right)">
                      <p:cBhvr>
                        <p:cTn dur="5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9" grpId="0"/>
    </p:bldLst>
  </p:timing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120" userDrawn="1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C0CF5BD6-7884-0043-928E-FD943EC3A48C}"/>
              </a:ext>
            </a:extLst>
          </p:cNvPr>
          <p:cNvCxnSpPr/>
          <p:nvPr userDrawn="1"/>
        </p:nvCxnSpPr>
        <p:spPr>
          <a:xfrm>
            <a:off x="9354328" y="5205332"/>
            <a:ext cx="0" cy="64514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64E70A1F-6A73-6445-8676-81AD9B9C6F65}"/>
              </a:ext>
            </a:extLst>
          </p:cNvPr>
          <p:cNvSpPr txBox="1"/>
          <p:nvPr userDrawn="1"/>
        </p:nvSpPr>
        <p:spPr>
          <a:xfrm>
            <a:off x="9198675" y="6291392"/>
            <a:ext cx="311304" cy="2174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fld id="{9F976047-6D8B-40E5-9820-BFA42EA4E19A}" type="slidenum">
              <a:rPr lang="en-US" sz="813" b="1" i="0" smtClean="0">
                <a:gradFill>
                  <a:gsLst>
                    <a:gs pos="0">
                      <a:schemeClr val="accent5">
                        <a:lumMod val="67000"/>
                      </a:schemeClr>
                    </a:gs>
                    <a:gs pos="48000">
                      <a:schemeClr val="accent3"/>
                    </a:gs>
                    <a:gs pos="100000">
                      <a:schemeClr val="accent6"/>
                    </a:gs>
                  </a:gsLst>
                  <a:path path="circle">
                    <a:fillToRect l="100000" t="100000"/>
                  </a:path>
                </a:gradFill>
                <a:latin typeface="Roboto Black" panose="02000000000000000000" pitchFamily="2" charset="0"/>
                <a:ea typeface="Roboto Black" panose="02000000000000000000" pitchFamily="2" charset="0"/>
              </a:rPr>
              <a:pPr algn="ctr"/>
              <a:t>‹nº›</a:t>
            </a:fld>
            <a:endParaRPr lang="en-US" sz="1463" b="1" i="0">
              <a:gradFill>
                <a:gsLst>
                  <a:gs pos="0">
                    <a:schemeClr val="accent5">
                      <a:lumMod val="67000"/>
                    </a:schemeClr>
                  </a:gs>
                  <a:gs pos="48000">
                    <a:schemeClr val="accent3"/>
                  </a:gs>
                  <a:gs pos="100000">
                    <a:schemeClr val="accent6"/>
                  </a:gs>
                </a:gsLst>
                <a:path path="circle">
                  <a:fillToRect l="100000" t="100000"/>
                </a:path>
              </a:gradFill>
              <a:latin typeface="Roboto Black" panose="02000000000000000000" pitchFamily="2" charset="0"/>
              <a:ea typeface="Roboto Black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27544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000">
        <p:blinds dir="vert"/>
      </p:transition>
    </mc:Choice>
    <mc:Fallback xmlns="">
      <p:transition spd="slow" advTm="1000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F935E3-6C98-FB45-BF66-D0F8511E4C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2331" y="457200"/>
            <a:ext cx="3194944" cy="1600200"/>
          </a:xfrm>
        </p:spPr>
        <p:txBody>
          <a:bodyPr anchor="b"/>
          <a:lstStyle>
            <a:lvl1pPr>
              <a:defRPr sz="2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387408-9B9F-AA42-A85D-9AF393B357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11343" y="987434"/>
            <a:ext cx="5014913" cy="4873625"/>
          </a:xfrm>
        </p:spPr>
        <p:txBody>
          <a:bodyPr/>
          <a:lstStyle>
            <a:lvl1pPr>
              <a:defRPr sz="2600"/>
            </a:lvl1pPr>
            <a:lvl2pPr>
              <a:defRPr sz="2275"/>
            </a:lvl2pPr>
            <a:lvl3pPr>
              <a:defRPr sz="1950"/>
            </a:lvl3pPr>
            <a:lvl4pPr>
              <a:defRPr sz="1625"/>
            </a:lvl4pPr>
            <a:lvl5pPr>
              <a:defRPr sz="1625"/>
            </a:lvl5pPr>
            <a:lvl6pPr>
              <a:defRPr sz="1625"/>
            </a:lvl6pPr>
            <a:lvl7pPr>
              <a:defRPr sz="1625"/>
            </a:lvl7pPr>
            <a:lvl8pPr>
              <a:defRPr sz="1625"/>
            </a:lvl8pPr>
            <a:lvl9pPr>
              <a:defRPr sz="1625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8E7C923-EECA-1346-92E6-BC325A65ACA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82331" y="2057400"/>
            <a:ext cx="3194944" cy="3811588"/>
          </a:xfrm>
        </p:spPr>
        <p:txBody>
          <a:bodyPr/>
          <a:lstStyle>
            <a:lvl1pPr marL="0" indent="0">
              <a:buNone/>
              <a:defRPr sz="1300"/>
            </a:lvl1pPr>
            <a:lvl2pPr marL="371494" indent="0">
              <a:buNone/>
              <a:defRPr sz="1138"/>
            </a:lvl2pPr>
            <a:lvl3pPr marL="742987" indent="0">
              <a:buNone/>
              <a:defRPr sz="975"/>
            </a:lvl3pPr>
            <a:lvl4pPr marL="1114481" indent="0">
              <a:buNone/>
              <a:defRPr sz="813"/>
            </a:lvl4pPr>
            <a:lvl5pPr marL="1485974" indent="0">
              <a:buNone/>
              <a:defRPr sz="813"/>
            </a:lvl5pPr>
            <a:lvl6pPr marL="1857468" indent="0">
              <a:buNone/>
              <a:defRPr sz="813"/>
            </a:lvl6pPr>
            <a:lvl7pPr marL="2228962" indent="0">
              <a:buNone/>
              <a:defRPr sz="813"/>
            </a:lvl7pPr>
            <a:lvl8pPr marL="2600455" indent="0">
              <a:buNone/>
              <a:defRPr sz="813"/>
            </a:lvl8pPr>
            <a:lvl9pPr marL="2971949" indent="0">
              <a:buNone/>
              <a:defRPr sz="813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2EBBAFE-1794-F543-824F-7C617F484E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E7F509-E4C9-D04C-8965-3A5F67247EE3}" type="datetimeFigureOut">
              <a:rPr lang="en-US" smtClean="0"/>
              <a:t>2/11/2021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9E86BF5-3486-3A44-BCCF-2C30F6DA81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B223EDE-7B27-BA4D-9373-AC502C2F36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29E4C9-307B-3642-8BAD-1F1D87D3282C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65808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000">
        <p:blinds dir="vert"/>
      </p:transition>
    </mc:Choice>
    <mc:Fallback xmlns="">
      <p:transition spd="slow" advTm="1000">
        <p:blinds dir="vert"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81A089-D4B0-473E-9E88-B229C92A8D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pt-B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80F2E7-3DB3-4E02-9CE3-EE02BA7BC47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B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A36B7F5-73C2-4097-BD7E-218376CF75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A59C1-022B-4265-BA0A-AF99C9DB45B2}" type="datetimeFigureOut">
              <a:rPr lang="pt-BR" smtClean="0"/>
              <a:t>11/02/2021</a:t>
            </a:fld>
            <a:endParaRPr lang="pt-B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57560B4-6BCE-447F-8FEC-93FF571CAA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D984B1A-E2C2-4EEE-9551-AFE96EF29E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F16CC9-3F5A-41BA-9605-FC16017721C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1035711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33973E-1F76-B143-9731-A638DFF2F8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2331" y="457200"/>
            <a:ext cx="3194944" cy="1600200"/>
          </a:xfrm>
        </p:spPr>
        <p:txBody>
          <a:bodyPr anchor="b"/>
          <a:lstStyle>
            <a:lvl1pPr>
              <a:defRPr sz="2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67985D2-5FA0-6244-9C09-23BAA15F524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211343" y="987434"/>
            <a:ext cx="5014913" cy="4873625"/>
          </a:xfrm>
        </p:spPr>
        <p:txBody>
          <a:bodyPr/>
          <a:lstStyle>
            <a:lvl1pPr marL="0" indent="0">
              <a:buNone/>
              <a:defRPr sz="2600"/>
            </a:lvl1pPr>
            <a:lvl2pPr marL="371494" indent="0">
              <a:buNone/>
              <a:defRPr sz="2275"/>
            </a:lvl2pPr>
            <a:lvl3pPr marL="742987" indent="0">
              <a:buNone/>
              <a:defRPr sz="1950"/>
            </a:lvl3pPr>
            <a:lvl4pPr marL="1114481" indent="0">
              <a:buNone/>
              <a:defRPr sz="1625"/>
            </a:lvl4pPr>
            <a:lvl5pPr marL="1485974" indent="0">
              <a:buNone/>
              <a:defRPr sz="1625"/>
            </a:lvl5pPr>
            <a:lvl6pPr marL="1857468" indent="0">
              <a:buNone/>
              <a:defRPr sz="1625"/>
            </a:lvl6pPr>
            <a:lvl7pPr marL="2228962" indent="0">
              <a:buNone/>
              <a:defRPr sz="1625"/>
            </a:lvl7pPr>
            <a:lvl8pPr marL="2600455" indent="0">
              <a:buNone/>
              <a:defRPr sz="1625"/>
            </a:lvl8pPr>
            <a:lvl9pPr marL="2971949" indent="0">
              <a:buNone/>
              <a:defRPr sz="1625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8B0C267-FA2A-414A-BB7D-8C3B00A1F16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82331" y="2057400"/>
            <a:ext cx="3194944" cy="3811588"/>
          </a:xfrm>
        </p:spPr>
        <p:txBody>
          <a:bodyPr/>
          <a:lstStyle>
            <a:lvl1pPr marL="0" indent="0">
              <a:buNone/>
              <a:defRPr sz="1300"/>
            </a:lvl1pPr>
            <a:lvl2pPr marL="371494" indent="0">
              <a:buNone/>
              <a:defRPr sz="1138"/>
            </a:lvl2pPr>
            <a:lvl3pPr marL="742987" indent="0">
              <a:buNone/>
              <a:defRPr sz="975"/>
            </a:lvl3pPr>
            <a:lvl4pPr marL="1114481" indent="0">
              <a:buNone/>
              <a:defRPr sz="813"/>
            </a:lvl4pPr>
            <a:lvl5pPr marL="1485974" indent="0">
              <a:buNone/>
              <a:defRPr sz="813"/>
            </a:lvl5pPr>
            <a:lvl6pPr marL="1857468" indent="0">
              <a:buNone/>
              <a:defRPr sz="813"/>
            </a:lvl6pPr>
            <a:lvl7pPr marL="2228962" indent="0">
              <a:buNone/>
              <a:defRPr sz="813"/>
            </a:lvl7pPr>
            <a:lvl8pPr marL="2600455" indent="0">
              <a:buNone/>
              <a:defRPr sz="813"/>
            </a:lvl8pPr>
            <a:lvl9pPr marL="2971949" indent="0">
              <a:buNone/>
              <a:defRPr sz="813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649BA22-3092-7643-85BD-65AA5F3D2B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E7F509-E4C9-D04C-8965-3A5F67247EE3}" type="datetimeFigureOut">
              <a:rPr lang="en-US" smtClean="0"/>
              <a:t>2/11/2021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0D9DC93-B052-C146-9F1B-8B1C937091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23DE8F6-2051-7F41-B74B-AD5589F83A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29E4C9-307B-3642-8BAD-1F1D87D3282C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5176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000">
        <p:blinds dir="vert"/>
      </p:transition>
    </mc:Choice>
    <mc:Fallback xmlns="">
      <p:transition spd="slow" advTm="1000">
        <p:blinds dir="vert"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8B93B0-5C04-5845-A945-09CEA54778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9E9DABF-C353-9E41-AD11-50B1744D00B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DBD584B-2CF8-174A-8FF1-2191F87D72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E7F509-E4C9-D04C-8965-3A5F67247EE3}" type="datetimeFigureOut">
              <a:rPr lang="en-US" smtClean="0"/>
              <a:t>2/11/2021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AA4E71E-C317-3E48-BA95-56AC836197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F42CE82-6926-3F4A-B4BD-B05AB6BF84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29E4C9-307B-3642-8BAD-1F1D87D3282C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27685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000">
        <p:blinds dir="vert"/>
      </p:transition>
    </mc:Choice>
    <mc:Fallback xmlns="">
      <p:transition spd="slow" advTm="1000">
        <p:blinds dir="vert"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519172B-D403-C543-B4B3-168DDDFFB20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7088982" y="365125"/>
            <a:ext cx="2135981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DBF52E2-0906-4749-8D0E-C1FE246F668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84119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D541308-ACEF-954C-B96A-91DC3BE7F3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E7F509-E4C9-D04C-8965-3A5F67247EE3}" type="datetimeFigureOut">
              <a:rPr lang="en-US" smtClean="0"/>
              <a:t>2/11/2021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B5D925C-C57C-9546-9E80-9196DC61C2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FDF2829-7AB4-6248-9E09-EF66D0CC8B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29E4C9-307B-3642-8BAD-1F1D87D3282C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39488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000">
        <p:blinds dir="vert"/>
      </p:transition>
    </mc:Choice>
    <mc:Fallback xmlns="">
      <p:transition spd="slow" advTm="1000">
        <p:blinds dir="vert"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elcome Mess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ext Placeholder 2">
            <a:extLst>
              <a:ext uri="{FF2B5EF4-FFF2-40B4-BE49-F238E27FC236}">
                <a16:creationId xmlns:a16="http://schemas.microsoft.com/office/drawing/2014/main" id="{A349BAE6-28CF-4A49-B251-8B802BB4AE0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10079" y="790902"/>
            <a:ext cx="7483153" cy="486355"/>
          </a:xfrm>
        </p:spPr>
        <p:txBody>
          <a:bodyPr>
            <a:noAutofit/>
          </a:bodyPr>
          <a:lstStyle>
            <a:lvl1pPr marL="0" indent="0">
              <a:buNone/>
              <a:defRPr sz="2600" baseline="0">
                <a:solidFill>
                  <a:schemeClr val="tx1"/>
                </a:solidFill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</a:defRPr>
            </a:lvl1pPr>
            <a:lvl2pPr>
              <a:defRPr sz="2600"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</a:defRPr>
            </a:lvl2pPr>
            <a:lvl3pPr>
              <a:defRPr sz="2600"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</a:defRPr>
            </a:lvl3pPr>
            <a:lvl4pPr>
              <a:defRPr sz="2600"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</a:defRPr>
            </a:lvl4pPr>
            <a:lvl5pPr>
              <a:defRPr sz="2600"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</a:defRPr>
            </a:lvl5pPr>
          </a:lstStyle>
          <a:p>
            <a:pPr lvl="0"/>
            <a:r>
              <a:rPr lang="en-US"/>
              <a:t>Put your main text here</a:t>
            </a:r>
          </a:p>
        </p:txBody>
      </p:sp>
      <p:sp>
        <p:nvSpPr>
          <p:cNvPr id="29" name="Text Placeholder 4">
            <a:extLst>
              <a:ext uri="{FF2B5EF4-FFF2-40B4-BE49-F238E27FC236}">
                <a16:creationId xmlns:a16="http://schemas.microsoft.com/office/drawing/2014/main" id="{DF88B13C-989D-F84D-A967-019EAC25619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10079" y="506152"/>
            <a:ext cx="7468369" cy="269360"/>
          </a:xfrm>
        </p:spPr>
        <p:txBody>
          <a:bodyPr>
            <a:normAutofit/>
          </a:bodyPr>
          <a:lstStyle>
            <a:lvl1pPr marL="0" indent="0">
              <a:buNone/>
              <a:defRPr sz="975" baseline="0">
                <a:latin typeface="Source Sans Pro Light" panose="020B0403030403020204" pitchFamily="34" charset="0"/>
              </a:defRPr>
            </a:lvl1pPr>
            <a:lvl2pPr>
              <a:defRPr>
                <a:latin typeface="Source Sans Pro Light" panose="020B0403030403020204" pitchFamily="34" charset="0"/>
              </a:defRPr>
            </a:lvl2pPr>
            <a:lvl3pPr>
              <a:defRPr>
                <a:latin typeface="Source Sans Pro Light" panose="020B0403030403020204" pitchFamily="34" charset="0"/>
              </a:defRPr>
            </a:lvl3pPr>
            <a:lvl4pPr>
              <a:defRPr>
                <a:latin typeface="Source Sans Pro Light" panose="020B0403030403020204" pitchFamily="34" charset="0"/>
              </a:defRPr>
            </a:lvl4pPr>
            <a:lvl5pPr>
              <a:defRPr>
                <a:latin typeface="Source Sans Pro Light" panose="020B0403030403020204" pitchFamily="34" charset="0"/>
              </a:defRPr>
            </a:lvl5pPr>
          </a:lstStyle>
          <a:p>
            <a:pPr lvl="0"/>
            <a:r>
              <a:rPr lang="en-US"/>
              <a:t>Put your text here</a:t>
            </a:r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id="{B2324A86-5AF1-EF49-BFE4-F43C4FC731F4}"/>
              </a:ext>
            </a:extLst>
          </p:cNvPr>
          <p:cNvGrpSpPr/>
          <p:nvPr userDrawn="1"/>
        </p:nvGrpSpPr>
        <p:grpSpPr>
          <a:xfrm>
            <a:off x="5264053" y="1447803"/>
            <a:ext cx="3627536" cy="4679911"/>
            <a:chOff x="5828202" y="967154"/>
            <a:chExt cx="4464660" cy="4679911"/>
          </a:xfrm>
        </p:grpSpPr>
        <p:sp>
          <p:nvSpPr>
            <p:cNvPr id="31" name="Freeform 15">
              <a:extLst>
                <a:ext uri="{FF2B5EF4-FFF2-40B4-BE49-F238E27FC236}">
                  <a16:creationId xmlns:a16="http://schemas.microsoft.com/office/drawing/2014/main" id="{B4CA3FC7-03D6-E546-A4EC-7D2EA87F389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990246" y="967154"/>
              <a:ext cx="4302616" cy="2283119"/>
            </a:xfrm>
            <a:custGeom>
              <a:avLst/>
              <a:gdLst>
                <a:gd name="T0" fmla="*/ 247 w 533"/>
                <a:gd name="T1" fmla="*/ 0 h 283"/>
                <a:gd name="T2" fmla="*/ 247 w 533"/>
                <a:gd name="T3" fmla="*/ 31 h 283"/>
                <a:gd name="T4" fmla="*/ 214 w 533"/>
                <a:gd name="T5" fmla="*/ 34 h 283"/>
                <a:gd name="T6" fmla="*/ 178 w 533"/>
                <a:gd name="T7" fmla="*/ 43 h 283"/>
                <a:gd name="T8" fmla="*/ 113 w 533"/>
                <a:gd name="T9" fmla="*/ 74 h 283"/>
                <a:gd name="T10" fmla="*/ 105 w 533"/>
                <a:gd name="T11" fmla="*/ 79 h 283"/>
                <a:gd name="T12" fmla="*/ 98 w 533"/>
                <a:gd name="T13" fmla="*/ 84 h 283"/>
                <a:gd name="T14" fmla="*/ 85 w 533"/>
                <a:gd name="T15" fmla="*/ 94 h 283"/>
                <a:gd name="T16" fmla="*/ 62 w 533"/>
                <a:gd name="T17" fmla="*/ 117 h 283"/>
                <a:gd name="T18" fmla="*/ 28 w 533"/>
                <a:gd name="T19" fmla="*/ 166 h 283"/>
                <a:gd name="T20" fmla="*/ 10 w 533"/>
                <a:gd name="T21" fmla="*/ 212 h 283"/>
                <a:gd name="T22" fmla="*/ 2 w 533"/>
                <a:gd name="T23" fmla="*/ 249 h 283"/>
                <a:gd name="T24" fmla="*/ 1 w 533"/>
                <a:gd name="T25" fmla="*/ 256 h 283"/>
                <a:gd name="T26" fmla="*/ 1 w 533"/>
                <a:gd name="T27" fmla="*/ 263 h 283"/>
                <a:gd name="T28" fmla="*/ 0 w 533"/>
                <a:gd name="T29" fmla="*/ 273 h 283"/>
                <a:gd name="T30" fmla="*/ 0 w 533"/>
                <a:gd name="T31" fmla="*/ 282 h 283"/>
                <a:gd name="T32" fmla="*/ 1 w 533"/>
                <a:gd name="T33" fmla="*/ 273 h 283"/>
                <a:gd name="T34" fmla="*/ 2 w 533"/>
                <a:gd name="T35" fmla="*/ 263 h 283"/>
                <a:gd name="T36" fmla="*/ 2 w 533"/>
                <a:gd name="T37" fmla="*/ 257 h 283"/>
                <a:gd name="T38" fmla="*/ 3 w 533"/>
                <a:gd name="T39" fmla="*/ 249 h 283"/>
                <a:gd name="T40" fmla="*/ 12 w 533"/>
                <a:gd name="T41" fmla="*/ 213 h 283"/>
                <a:gd name="T42" fmla="*/ 32 w 533"/>
                <a:gd name="T43" fmla="*/ 168 h 283"/>
                <a:gd name="T44" fmla="*/ 67 w 533"/>
                <a:gd name="T45" fmla="*/ 121 h 283"/>
                <a:gd name="T46" fmla="*/ 90 w 533"/>
                <a:gd name="T47" fmla="*/ 100 h 283"/>
                <a:gd name="T48" fmla="*/ 103 w 533"/>
                <a:gd name="T49" fmla="*/ 90 h 283"/>
                <a:gd name="T50" fmla="*/ 110 w 533"/>
                <a:gd name="T51" fmla="*/ 85 h 283"/>
                <a:gd name="T52" fmla="*/ 117 w 533"/>
                <a:gd name="T53" fmla="*/ 81 h 283"/>
                <a:gd name="T54" fmla="*/ 181 w 533"/>
                <a:gd name="T55" fmla="*/ 53 h 283"/>
                <a:gd name="T56" fmla="*/ 216 w 533"/>
                <a:gd name="T57" fmla="*/ 46 h 283"/>
                <a:gd name="T58" fmla="*/ 252 w 533"/>
                <a:gd name="T59" fmla="*/ 45 h 283"/>
                <a:gd name="T60" fmla="*/ 288 w 533"/>
                <a:gd name="T61" fmla="*/ 48 h 283"/>
                <a:gd name="T62" fmla="*/ 323 w 533"/>
                <a:gd name="T63" fmla="*/ 56 h 283"/>
                <a:gd name="T64" fmla="*/ 384 w 533"/>
                <a:gd name="T65" fmla="*/ 85 h 283"/>
                <a:gd name="T66" fmla="*/ 410 w 533"/>
                <a:gd name="T67" fmla="*/ 105 h 283"/>
                <a:gd name="T68" fmla="*/ 421 w 533"/>
                <a:gd name="T69" fmla="*/ 116 h 283"/>
                <a:gd name="T70" fmla="*/ 429 w 533"/>
                <a:gd name="T71" fmla="*/ 124 h 283"/>
                <a:gd name="T72" fmla="*/ 430 w 533"/>
                <a:gd name="T73" fmla="*/ 124 h 283"/>
                <a:gd name="T74" fmla="*/ 431 w 533"/>
                <a:gd name="T75" fmla="*/ 126 h 283"/>
                <a:gd name="T76" fmla="*/ 434 w 533"/>
                <a:gd name="T77" fmla="*/ 129 h 283"/>
                <a:gd name="T78" fmla="*/ 435 w 533"/>
                <a:gd name="T79" fmla="*/ 130 h 283"/>
                <a:gd name="T80" fmla="*/ 488 w 533"/>
                <a:gd name="T81" fmla="*/ 250 h 283"/>
                <a:gd name="T82" fmla="*/ 488 w 533"/>
                <a:gd name="T83" fmla="*/ 252 h 283"/>
                <a:gd name="T84" fmla="*/ 489 w 533"/>
                <a:gd name="T85" fmla="*/ 259 h 283"/>
                <a:gd name="T86" fmla="*/ 489 w 533"/>
                <a:gd name="T87" fmla="*/ 265 h 283"/>
                <a:gd name="T88" fmla="*/ 489 w 533"/>
                <a:gd name="T89" fmla="*/ 270 h 283"/>
                <a:gd name="T90" fmla="*/ 489 w 533"/>
                <a:gd name="T91" fmla="*/ 275 h 283"/>
                <a:gd name="T92" fmla="*/ 489 w 533"/>
                <a:gd name="T93" fmla="*/ 281 h 283"/>
                <a:gd name="T94" fmla="*/ 489 w 533"/>
                <a:gd name="T95" fmla="*/ 283 h 283"/>
                <a:gd name="T96" fmla="*/ 490 w 533"/>
                <a:gd name="T97" fmla="*/ 283 h 283"/>
                <a:gd name="T98" fmla="*/ 517 w 533"/>
                <a:gd name="T99" fmla="*/ 283 h 283"/>
                <a:gd name="T100" fmla="*/ 533 w 533"/>
                <a:gd name="T101" fmla="*/ 283 h 283"/>
                <a:gd name="T102" fmla="*/ 533 w 533"/>
                <a:gd name="T103" fmla="*/ 282 h 283"/>
                <a:gd name="T104" fmla="*/ 247 w 533"/>
                <a:gd name="T105" fmla="*/ 0 h 2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533" h="283">
                  <a:moveTo>
                    <a:pt x="247" y="0"/>
                  </a:moveTo>
                  <a:cubicBezTo>
                    <a:pt x="247" y="31"/>
                    <a:pt x="247" y="31"/>
                    <a:pt x="247" y="31"/>
                  </a:cubicBezTo>
                  <a:cubicBezTo>
                    <a:pt x="236" y="32"/>
                    <a:pt x="225" y="33"/>
                    <a:pt x="214" y="34"/>
                  </a:cubicBezTo>
                  <a:cubicBezTo>
                    <a:pt x="202" y="37"/>
                    <a:pt x="190" y="39"/>
                    <a:pt x="178" y="43"/>
                  </a:cubicBezTo>
                  <a:cubicBezTo>
                    <a:pt x="154" y="50"/>
                    <a:pt x="132" y="61"/>
                    <a:pt x="113" y="74"/>
                  </a:cubicBezTo>
                  <a:cubicBezTo>
                    <a:pt x="110" y="75"/>
                    <a:pt x="108" y="77"/>
                    <a:pt x="105" y="79"/>
                  </a:cubicBezTo>
                  <a:cubicBezTo>
                    <a:pt x="103" y="80"/>
                    <a:pt x="101" y="82"/>
                    <a:pt x="98" y="84"/>
                  </a:cubicBezTo>
                  <a:cubicBezTo>
                    <a:pt x="94" y="87"/>
                    <a:pt x="89" y="91"/>
                    <a:pt x="85" y="94"/>
                  </a:cubicBezTo>
                  <a:cubicBezTo>
                    <a:pt x="77" y="102"/>
                    <a:pt x="69" y="109"/>
                    <a:pt x="62" y="117"/>
                  </a:cubicBezTo>
                  <a:cubicBezTo>
                    <a:pt x="48" y="133"/>
                    <a:pt x="37" y="150"/>
                    <a:pt x="28" y="166"/>
                  </a:cubicBezTo>
                  <a:cubicBezTo>
                    <a:pt x="20" y="182"/>
                    <a:pt x="14" y="198"/>
                    <a:pt x="10" y="212"/>
                  </a:cubicBezTo>
                  <a:cubicBezTo>
                    <a:pt x="6" y="226"/>
                    <a:pt x="3" y="239"/>
                    <a:pt x="2" y="249"/>
                  </a:cubicBezTo>
                  <a:cubicBezTo>
                    <a:pt x="2" y="252"/>
                    <a:pt x="2" y="254"/>
                    <a:pt x="1" y="256"/>
                  </a:cubicBezTo>
                  <a:cubicBezTo>
                    <a:pt x="1" y="259"/>
                    <a:pt x="1" y="261"/>
                    <a:pt x="1" y="263"/>
                  </a:cubicBezTo>
                  <a:cubicBezTo>
                    <a:pt x="1" y="267"/>
                    <a:pt x="0" y="271"/>
                    <a:pt x="0" y="273"/>
                  </a:cubicBezTo>
                  <a:cubicBezTo>
                    <a:pt x="0" y="279"/>
                    <a:pt x="0" y="282"/>
                    <a:pt x="0" y="282"/>
                  </a:cubicBezTo>
                  <a:cubicBezTo>
                    <a:pt x="0" y="282"/>
                    <a:pt x="0" y="279"/>
                    <a:pt x="1" y="273"/>
                  </a:cubicBezTo>
                  <a:cubicBezTo>
                    <a:pt x="1" y="271"/>
                    <a:pt x="1" y="267"/>
                    <a:pt x="2" y="263"/>
                  </a:cubicBezTo>
                  <a:cubicBezTo>
                    <a:pt x="2" y="261"/>
                    <a:pt x="2" y="259"/>
                    <a:pt x="2" y="257"/>
                  </a:cubicBezTo>
                  <a:cubicBezTo>
                    <a:pt x="3" y="254"/>
                    <a:pt x="3" y="252"/>
                    <a:pt x="3" y="249"/>
                  </a:cubicBezTo>
                  <a:cubicBezTo>
                    <a:pt x="5" y="239"/>
                    <a:pt x="7" y="226"/>
                    <a:pt x="12" y="213"/>
                  </a:cubicBezTo>
                  <a:cubicBezTo>
                    <a:pt x="17" y="199"/>
                    <a:pt x="23" y="183"/>
                    <a:pt x="32" y="168"/>
                  </a:cubicBezTo>
                  <a:cubicBezTo>
                    <a:pt x="41" y="152"/>
                    <a:pt x="53" y="136"/>
                    <a:pt x="67" y="121"/>
                  </a:cubicBezTo>
                  <a:cubicBezTo>
                    <a:pt x="74" y="114"/>
                    <a:pt x="82" y="107"/>
                    <a:pt x="90" y="100"/>
                  </a:cubicBezTo>
                  <a:cubicBezTo>
                    <a:pt x="94" y="96"/>
                    <a:pt x="99" y="93"/>
                    <a:pt x="103" y="90"/>
                  </a:cubicBezTo>
                  <a:cubicBezTo>
                    <a:pt x="106" y="88"/>
                    <a:pt x="108" y="87"/>
                    <a:pt x="110" y="85"/>
                  </a:cubicBezTo>
                  <a:cubicBezTo>
                    <a:pt x="113" y="84"/>
                    <a:pt x="115" y="82"/>
                    <a:pt x="117" y="81"/>
                  </a:cubicBezTo>
                  <a:cubicBezTo>
                    <a:pt x="137" y="69"/>
                    <a:pt x="158" y="60"/>
                    <a:pt x="181" y="53"/>
                  </a:cubicBezTo>
                  <a:cubicBezTo>
                    <a:pt x="193" y="50"/>
                    <a:pt x="204" y="48"/>
                    <a:pt x="216" y="46"/>
                  </a:cubicBezTo>
                  <a:cubicBezTo>
                    <a:pt x="228" y="45"/>
                    <a:pt x="240" y="44"/>
                    <a:pt x="252" y="45"/>
                  </a:cubicBezTo>
                  <a:cubicBezTo>
                    <a:pt x="265" y="45"/>
                    <a:pt x="276" y="46"/>
                    <a:pt x="288" y="48"/>
                  </a:cubicBezTo>
                  <a:cubicBezTo>
                    <a:pt x="300" y="50"/>
                    <a:pt x="311" y="52"/>
                    <a:pt x="323" y="56"/>
                  </a:cubicBezTo>
                  <a:cubicBezTo>
                    <a:pt x="345" y="63"/>
                    <a:pt x="366" y="73"/>
                    <a:pt x="384" y="85"/>
                  </a:cubicBezTo>
                  <a:cubicBezTo>
                    <a:pt x="393" y="92"/>
                    <a:pt x="402" y="98"/>
                    <a:pt x="410" y="105"/>
                  </a:cubicBezTo>
                  <a:cubicBezTo>
                    <a:pt x="414" y="108"/>
                    <a:pt x="418" y="112"/>
                    <a:pt x="421" y="116"/>
                  </a:cubicBezTo>
                  <a:cubicBezTo>
                    <a:pt x="424" y="119"/>
                    <a:pt x="427" y="121"/>
                    <a:pt x="429" y="124"/>
                  </a:cubicBezTo>
                  <a:cubicBezTo>
                    <a:pt x="429" y="124"/>
                    <a:pt x="429" y="124"/>
                    <a:pt x="430" y="124"/>
                  </a:cubicBezTo>
                  <a:cubicBezTo>
                    <a:pt x="430" y="125"/>
                    <a:pt x="431" y="126"/>
                    <a:pt x="431" y="126"/>
                  </a:cubicBezTo>
                  <a:cubicBezTo>
                    <a:pt x="432" y="127"/>
                    <a:pt x="433" y="128"/>
                    <a:pt x="434" y="129"/>
                  </a:cubicBezTo>
                  <a:cubicBezTo>
                    <a:pt x="434" y="130"/>
                    <a:pt x="434" y="130"/>
                    <a:pt x="435" y="130"/>
                  </a:cubicBezTo>
                  <a:cubicBezTo>
                    <a:pt x="463" y="164"/>
                    <a:pt x="481" y="205"/>
                    <a:pt x="488" y="250"/>
                  </a:cubicBezTo>
                  <a:cubicBezTo>
                    <a:pt x="488" y="250"/>
                    <a:pt x="488" y="251"/>
                    <a:pt x="488" y="252"/>
                  </a:cubicBezTo>
                  <a:cubicBezTo>
                    <a:pt x="488" y="254"/>
                    <a:pt x="488" y="256"/>
                    <a:pt x="489" y="259"/>
                  </a:cubicBezTo>
                  <a:cubicBezTo>
                    <a:pt x="489" y="261"/>
                    <a:pt x="489" y="263"/>
                    <a:pt x="489" y="265"/>
                  </a:cubicBezTo>
                  <a:cubicBezTo>
                    <a:pt x="489" y="267"/>
                    <a:pt x="489" y="269"/>
                    <a:pt x="489" y="270"/>
                  </a:cubicBezTo>
                  <a:cubicBezTo>
                    <a:pt x="489" y="272"/>
                    <a:pt x="489" y="273"/>
                    <a:pt x="489" y="275"/>
                  </a:cubicBezTo>
                  <a:cubicBezTo>
                    <a:pt x="489" y="277"/>
                    <a:pt x="489" y="279"/>
                    <a:pt x="489" y="281"/>
                  </a:cubicBezTo>
                  <a:cubicBezTo>
                    <a:pt x="489" y="282"/>
                    <a:pt x="489" y="283"/>
                    <a:pt x="489" y="283"/>
                  </a:cubicBezTo>
                  <a:cubicBezTo>
                    <a:pt x="490" y="283"/>
                    <a:pt x="490" y="283"/>
                    <a:pt x="490" y="283"/>
                  </a:cubicBezTo>
                  <a:cubicBezTo>
                    <a:pt x="517" y="283"/>
                    <a:pt x="517" y="283"/>
                    <a:pt x="517" y="283"/>
                  </a:cubicBezTo>
                  <a:cubicBezTo>
                    <a:pt x="533" y="283"/>
                    <a:pt x="533" y="283"/>
                    <a:pt x="533" y="283"/>
                  </a:cubicBezTo>
                  <a:cubicBezTo>
                    <a:pt x="533" y="283"/>
                    <a:pt x="533" y="282"/>
                    <a:pt x="533" y="282"/>
                  </a:cubicBezTo>
                  <a:cubicBezTo>
                    <a:pt x="533" y="126"/>
                    <a:pt x="405" y="0"/>
                    <a:pt x="247" y="0"/>
                  </a:cubicBezTo>
                  <a:close/>
                </a:path>
              </a:pathLst>
            </a:custGeom>
            <a:gradFill>
              <a:gsLst>
                <a:gs pos="0">
                  <a:schemeClr val="accent5">
                    <a:lumMod val="67000"/>
                  </a:schemeClr>
                </a:gs>
                <a:gs pos="48000">
                  <a:schemeClr val="accent3"/>
                </a:gs>
                <a:gs pos="100000">
                  <a:schemeClr val="accent6"/>
                </a:gs>
              </a:gsLst>
              <a:path path="circle">
                <a:fillToRect l="100000" t="100000"/>
              </a:path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63"/>
            </a:p>
          </p:txBody>
        </p:sp>
        <p:sp>
          <p:nvSpPr>
            <p:cNvPr id="32" name="Freeform 16">
              <a:extLst>
                <a:ext uri="{FF2B5EF4-FFF2-40B4-BE49-F238E27FC236}">
                  <a16:creationId xmlns:a16="http://schemas.microsoft.com/office/drawing/2014/main" id="{7EDB44E5-C1F8-AA45-9C10-9D8041ED7FB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828202" y="3371201"/>
              <a:ext cx="4292942" cy="2275864"/>
            </a:xfrm>
            <a:custGeom>
              <a:avLst/>
              <a:gdLst>
                <a:gd name="T0" fmla="*/ 532 w 532"/>
                <a:gd name="T1" fmla="*/ 9 h 282"/>
                <a:gd name="T2" fmla="*/ 531 w 532"/>
                <a:gd name="T3" fmla="*/ 20 h 282"/>
                <a:gd name="T4" fmla="*/ 530 w 532"/>
                <a:gd name="T5" fmla="*/ 26 h 282"/>
                <a:gd name="T6" fmla="*/ 529 w 532"/>
                <a:gd name="T7" fmla="*/ 33 h 282"/>
                <a:gd name="T8" fmla="*/ 521 w 532"/>
                <a:gd name="T9" fmla="*/ 70 h 282"/>
                <a:gd name="T10" fmla="*/ 501 w 532"/>
                <a:gd name="T11" fmla="*/ 115 h 282"/>
                <a:gd name="T12" fmla="*/ 466 w 532"/>
                <a:gd name="T13" fmla="*/ 161 h 282"/>
                <a:gd name="T14" fmla="*/ 442 w 532"/>
                <a:gd name="T15" fmla="*/ 183 h 282"/>
                <a:gd name="T16" fmla="*/ 429 w 532"/>
                <a:gd name="T17" fmla="*/ 193 h 282"/>
                <a:gd name="T18" fmla="*/ 422 w 532"/>
                <a:gd name="T19" fmla="*/ 197 h 282"/>
                <a:gd name="T20" fmla="*/ 415 w 532"/>
                <a:gd name="T21" fmla="*/ 202 h 282"/>
                <a:gd name="T22" fmla="*/ 351 w 532"/>
                <a:gd name="T23" fmla="*/ 229 h 282"/>
                <a:gd name="T24" fmla="*/ 316 w 532"/>
                <a:gd name="T25" fmla="*/ 236 h 282"/>
                <a:gd name="T26" fmla="*/ 281 w 532"/>
                <a:gd name="T27" fmla="*/ 238 h 282"/>
                <a:gd name="T28" fmla="*/ 245 w 532"/>
                <a:gd name="T29" fmla="*/ 235 h 282"/>
                <a:gd name="T30" fmla="*/ 210 w 532"/>
                <a:gd name="T31" fmla="*/ 227 h 282"/>
                <a:gd name="T32" fmla="*/ 148 w 532"/>
                <a:gd name="T33" fmla="*/ 197 h 282"/>
                <a:gd name="T34" fmla="*/ 123 w 532"/>
                <a:gd name="T35" fmla="*/ 178 h 282"/>
                <a:gd name="T36" fmla="*/ 111 w 532"/>
                <a:gd name="T37" fmla="*/ 167 h 282"/>
                <a:gd name="T38" fmla="*/ 103 w 532"/>
                <a:gd name="T39" fmla="*/ 159 h 282"/>
                <a:gd name="T40" fmla="*/ 103 w 532"/>
                <a:gd name="T41" fmla="*/ 158 h 282"/>
                <a:gd name="T42" fmla="*/ 101 w 532"/>
                <a:gd name="T43" fmla="*/ 157 h 282"/>
                <a:gd name="T44" fmla="*/ 99 w 532"/>
                <a:gd name="T45" fmla="*/ 153 h 282"/>
                <a:gd name="T46" fmla="*/ 98 w 532"/>
                <a:gd name="T47" fmla="*/ 153 h 282"/>
                <a:gd name="T48" fmla="*/ 45 w 532"/>
                <a:gd name="T49" fmla="*/ 33 h 282"/>
                <a:gd name="T50" fmla="*/ 45 w 532"/>
                <a:gd name="T51" fmla="*/ 31 h 282"/>
                <a:gd name="T52" fmla="*/ 44 w 532"/>
                <a:gd name="T53" fmla="*/ 24 h 282"/>
                <a:gd name="T54" fmla="*/ 44 w 532"/>
                <a:gd name="T55" fmla="*/ 18 h 282"/>
                <a:gd name="T56" fmla="*/ 43 w 532"/>
                <a:gd name="T57" fmla="*/ 12 h 282"/>
                <a:gd name="T58" fmla="*/ 43 w 532"/>
                <a:gd name="T59" fmla="*/ 8 h 282"/>
                <a:gd name="T60" fmla="*/ 43 w 532"/>
                <a:gd name="T61" fmla="*/ 2 h 282"/>
                <a:gd name="T62" fmla="*/ 43 w 532"/>
                <a:gd name="T63" fmla="*/ 0 h 282"/>
                <a:gd name="T64" fmla="*/ 43 w 532"/>
                <a:gd name="T65" fmla="*/ 0 h 282"/>
                <a:gd name="T66" fmla="*/ 16 w 532"/>
                <a:gd name="T67" fmla="*/ 0 h 282"/>
                <a:gd name="T68" fmla="*/ 0 w 532"/>
                <a:gd name="T69" fmla="*/ 0 h 282"/>
                <a:gd name="T70" fmla="*/ 0 w 532"/>
                <a:gd name="T71" fmla="*/ 1 h 282"/>
                <a:gd name="T72" fmla="*/ 285 w 532"/>
                <a:gd name="T73" fmla="*/ 282 h 282"/>
                <a:gd name="T74" fmla="*/ 285 w 532"/>
                <a:gd name="T75" fmla="*/ 251 h 282"/>
                <a:gd name="T76" fmla="*/ 318 w 532"/>
                <a:gd name="T77" fmla="*/ 248 h 282"/>
                <a:gd name="T78" fmla="*/ 355 w 532"/>
                <a:gd name="T79" fmla="*/ 240 h 282"/>
                <a:gd name="T80" fmla="*/ 420 w 532"/>
                <a:gd name="T81" fmla="*/ 209 h 282"/>
                <a:gd name="T82" fmla="*/ 427 w 532"/>
                <a:gd name="T83" fmla="*/ 204 h 282"/>
                <a:gd name="T84" fmla="*/ 434 w 532"/>
                <a:gd name="T85" fmla="*/ 199 h 282"/>
                <a:gd name="T86" fmla="*/ 447 w 532"/>
                <a:gd name="T87" fmla="*/ 188 h 282"/>
                <a:gd name="T88" fmla="*/ 471 w 532"/>
                <a:gd name="T89" fmla="*/ 165 h 282"/>
                <a:gd name="T90" fmla="*/ 504 w 532"/>
                <a:gd name="T91" fmla="*/ 117 h 282"/>
                <a:gd name="T92" fmla="*/ 523 w 532"/>
                <a:gd name="T93" fmla="*/ 71 h 282"/>
                <a:gd name="T94" fmla="*/ 531 w 532"/>
                <a:gd name="T95" fmla="*/ 34 h 282"/>
                <a:gd name="T96" fmla="*/ 531 w 532"/>
                <a:gd name="T97" fmla="*/ 26 h 282"/>
                <a:gd name="T98" fmla="*/ 532 w 532"/>
                <a:gd name="T99" fmla="*/ 20 h 282"/>
                <a:gd name="T100" fmla="*/ 532 w 532"/>
                <a:gd name="T101" fmla="*/ 9 h 282"/>
                <a:gd name="T102" fmla="*/ 532 w 532"/>
                <a:gd name="T103" fmla="*/ 1 h 282"/>
                <a:gd name="T104" fmla="*/ 532 w 532"/>
                <a:gd name="T105" fmla="*/ 9 h 2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532" h="282">
                  <a:moveTo>
                    <a:pt x="532" y="9"/>
                  </a:moveTo>
                  <a:cubicBezTo>
                    <a:pt x="532" y="12"/>
                    <a:pt x="532" y="16"/>
                    <a:pt x="531" y="20"/>
                  </a:cubicBezTo>
                  <a:cubicBezTo>
                    <a:pt x="531" y="22"/>
                    <a:pt x="531" y="24"/>
                    <a:pt x="530" y="26"/>
                  </a:cubicBezTo>
                  <a:cubicBezTo>
                    <a:pt x="530" y="28"/>
                    <a:pt x="530" y="31"/>
                    <a:pt x="529" y="33"/>
                  </a:cubicBezTo>
                  <a:cubicBezTo>
                    <a:pt x="528" y="44"/>
                    <a:pt x="525" y="56"/>
                    <a:pt x="521" y="70"/>
                  </a:cubicBezTo>
                  <a:cubicBezTo>
                    <a:pt x="516" y="84"/>
                    <a:pt x="510" y="99"/>
                    <a:pt x="501" y="115"/>
                  </a:cubicBezTo>
                  <a:cubicBezTo>
                    <a:pt x="492" y="130"/>
                    <a:pt x="480" y="146"/>
                    <a:pt x="466" y="161"/>
                  </a:cubicBezTo>
                  <a:cubicBezTo>
                    <a:pt x="459" y="169"/>
                    <a:pt x="451" y="176"/>
                    <a:pt x="442" y="183"/>
                  </a:cubicBezTo>
                  <a:cubicBezTo>
                    <a:pt x="438" y="186"/>
                    <a:pt x="434" y="189"/>
                    <a:pt x="429" y="193"/>
                  </a:cubicBezTo>
                  <a:cubicBezTo>
                    <a:pt x="427" y="194"/>
                    <a:pt x="425" y="196"/>
                    <a:pt x="422" y="197"/>
                  </a:cubicBezTo>
                  <a:cubicBezTo>
                    <a:pt x="420" y="199"/>
                    <a:pt x="418" y="200"/>
                    <a:pt x="415" y="202"/>
                  </a:cubicBezTo>
                  <a:cubicBezTo>
                    <a:pt x="396" y="214"/>
                    <a:pt x="374" y="223"/>
                    <a:pt x="351" y="229"/>
                  </a:cubicBezTo>
                  <a:cubicBezTo>
                    <a:pt x="340" y="233"/>
                    <a:pt x="328" y="235"/>
                    <a:pt x="316" y="236"/>
                  </a:cubicBezTo>
                  <a:cubicBezTo>
                    <a:pt x="305" y="238"/>
                    <a:pt x="292" y="238"/>
                    <a:pt x="281" y="238"/>
                  </a:cubicBezTo>
                  <a:cubicBezTo>
                    <a:pt x="268" y="238"/>
                    <a:pt x="257" y="237"/>
                    <a:pt x="245" y="235"/>
                  </a:cubicBezTo>
                  <a:cubicBezTo>
                    <a:pt x="233" y="233"/>
                    <a:pt x="221" y="230"/>
                    <a:pt x="210" y="227"/>
                  </a:cubicBezTo>
                  <a:cubicBezTo>
                    <a:pt x="188" y="220"/>
                    <a:pt x="167" y="210"/>
                    <a:pt x="148" y="197"/>
                  </a:cubicBezTo>
                  <a:cubicBezTo>
                    <a:pt x="139" y="191"/>
                    <a:pt x="131" y="185"/>
                    <a:pt x="123" y="178"/>
                  </a:cubicBezTo>
                  <a:cubicBezTo>
                    <a:pt x="119" y="174"/>
                    <a:pt x="115" y="170"/>
                    <a:pt x="111" y="167"/>
                  </a:cubicBezTo>
                  <a:cubicBezTo>
                    <a:pt x="109" y="164"/>
                    <a:pt x="106" y="161"/>
                    <a:pt x="103" y="159"/>
                  </a:cubicBezTo>
                  <a:cubicBezTo>
                    <a:pt x="103" y="159"/>
                    <a:pt x="103" y="159"/>
                    <a:pt x="103" y="158"/>
                  </a:cubicBezTo>
                  <a:cubicBezTo>
                    <a:pt x="103" y="158"/>
                    <a:pt x="102" y="157"/>
                    <a:pt x="101" y="157"/>
                  </a:cubicBezTo>
                  <a:cubicBezTo>
                    <a:pt x="100" y="155"/>
                    <a:pt x="99" y="154"/>
                    <a:pt x="99" y="153"/>
                  </a:cubicBezTo>
                  <a:cubicBezTo>
                    <a:pt x="98" y="153"/>
                    <a:pt x="98" y="153"/>
                    <a:pt x="98" y="153"/>
                  </a:cubicBezTo>
                  <a:cubicBezTo>
                    <a:pt x="70" y="119"/>
                    <a:pt x="51" y="78"/>
                    <a:pt x="45" y="33"/>
                  </a:cubicBezTo>
                  <a:cubicBezTo>
                    <a:pt x="45" y="32"/>
                    <a:pt x="45" y="32"/>
                    <a:pt x="45" y="31"/>
                  </a:cubicBezTo>
                  <a:cubicBezTo>
                    <a:pt x="44" y="29"/>
                    <a:pt x="44" y="26"/>
                    <a:pt x="44" y="24"/>
                  </a:cubicBezTo>
                  <a:cubicBezTo>
                    <a:pt x="44" y="22"/>
                    <a:pt x="44" y="20"/>
                    <a:pt x="44" y="18"/>
                  </a:cubicBezTo>
                  <a:cubicBezTo>
                    <a:pt x="43" y="16"/>
                    <a:pt x="43" y="14"/>
                    <a:pt x="43" y="12"/>
                  </a:cubicBezTo>
                  <a:cubicBezTo>
                    <a:pt x="43" y="11"/>
                    <a:pt x="43" y="9"/>
                    <a:pt x="43" y="8"/>
                  </a:cubicBezTo>
                  <a:cubicBezTo>
                    <a:pt x="43" y="5"/>
                    <a:pt x="43" y="3"/>
                    <a:pt x="43" y="2"/>
                  </a:cubicBezTo>
                  <a:cubicBezTo>
                    <a:pt x="43" y="1"/>
                    <a:pt x="43" y="0"/>
                    <a:pt x="43" y="0"/>
                  </a:cubicBezTo>
                  <a:cubicBezTo>
                    <a:pt x="43" y="0"/>
                    <a:pt x="43" y="0"/>
                    <a:pt x="43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1"/>
                  </a:cubicBezTo>
                  <a:cubicBezTo>
                    <a:pt x="0" y="156"/>
                    <a:pt x="127" y="282"/>
                    <a:pt x="285" y="282"/>
                  </a:cubicBezTo>
                  <a:cubicBezTo>
                    <a:pt x="285" y="251"/>
                    <a:pt x="285" y="251"/>
                    <a:pt x="285" y="251"/>
                  </a:cubicBezTo>
                  <a:cubicBezTo>
                    <a:pt x="296" y="251"/>
                    <a:pt x="307" y="250"/>
                    <a:pt x="318" y="248"/>
                  </a:cubicBezTo>
                  <a:cubicBezTo>
                    <a:pt x="331" y="246"/>
                    <a:pt x="343" y="244"/>
                    <a:pt x="355" y="240"/>
                  </a:cubicBezTo>
                  <a:cubicBezTo>
                    <a:pt x="378" y="232"/>
                    <a:pt x="400" y="222"/>
                    <a:pt x="420" y="209"/>
                  </a:cubicBezTo>
                  <a:cubicBezTo>
                    <a:pt x="422" y="207"/>
                    <a:pt x="425" y="206"/>
                    <a:pt x="427" y="204"/>
                  </a:cubicBezTo>
                  <a:cubicBezTo>
                    <a:pt x="430" y="202"/>
                    <a:pt x="432" y="201"/>
                    <a:pt x="434" y="199"/>
                  </a:cubicBezTo>
                  <a:cubicBezTo>
                    <a:pt x="439" y="195"/>
                    <a:pt x="443" y="192"/>
                    <a:pt x="447" y="188"/>
                  </a:cubicBezTo>
                  <a:cubicBezTo>
                    <a:pt x="456" y="181"/>
                    <a:pt x="463" y="173"/>
                    <a:pt x="471" y="165"/>
                  </a:cubicBezTo>
                  <a:cubicBezTo>
                    <a:pt x="485" y="150"/>
                    <a:pt x="496" y="133"/>
                    <a:pt x="504" y="117"/>
                  </a:cubicBezTo>
                  <a:cubicBezTo>
                    <a:pt x="513" y="101"/>
                    <a:pt x="519" y="85"/>
                    <a:pt x="523" y="71"/>
                  </a:cubicBezTo>
                  <a:cubicBezTo>
                    <a:pt x="527" y="57"/>
                    <a:pt x="529" y="44"/>
                    <a:pt x="531" y="34"/>
                  </a:cubicBezTo>
                  <a:cubicBezTo>
                    <a:pt x="531" y="31"/>
                    <a:pt x="531" y="29"/>
                    <a:pt x="531" y="26"/>
                  </a:cubicBezTo>
                  <a:cubicBezTo>
                    <a:pt x="532" y="24"/>
                    <a:pt x="532" y="22"/>
                    <a:pt x="532" y="20"/>
                  </a:cubicBezTo>
                  <a:cubicBezTo>
                    <a:pt x="532" y="16"/>
                    <a:pt x="532" y="12"/>
                    <a:pt x="532" y="9"/>
                  </a:cubicBezTo>
                  <a:cubicBezTo>
                    <a:pt x="532" y="4"/>
                    <a:pt x="532" y="1"/>
                    <a:pt x="532" y="1"/>
                  </a:cubicBezTo>
                  <a:cubicBezTo>
                    <a:pt x="532" y="1"/>
                    <a:pt x="532" y="4"/>
                    <a:pt x="532" y="9"/>
                  </a:cubicBezTo>
                  <a:close/>
                </a:path>
              </a:pathLst>
            </a:custGeom>
            <a:gradFill>
              <a:gsLst>
                <a:gs pos="0">
                  <a:schemeClr val="accent5">
                    <a:lumMod val="67000"/>
                  </a:schemeClr>
                </a:gs>
                <a:gs pos="48000">
                  <a:schemeClr val="accent3"/>
                </a:gs>
                <a:gs pos="100000">
                  <a:schemeClr val="accent6"/>
                </a:gs>
              </a:gsLst>
              <a:path path="circle">
                <a:fillToRect l="100000" t="100000"/>
              </a:path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63"/>
            </a:p>
          </p:txBody>
        </p:sp>
      </p:grpSp>
      <p:sp>
        <p:nvSpPr>
          <p:cNvPr id="33" name="Picture Placeholder 32">
            <a:extLst>
              <a:ext uri="{FF2B5EF4-FFF2-40B4-BE49-F238E27FC236}">
                <a16:creationId xmlns:a16="http://schemas.microsoft.com/office/drawing/2014/main" id="{77AF6039-636C-5E49-A209-5B3E0EE08C6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743533" y="2141927"/>
            <a:ext cx="2615521" cy="3226358"/>
          </a:xfrm>
          <a:custGeom>
            <a:avLst/>
            <a:gdLst>
              <a:gd name="connsiteX0" fmla="*/ 1609551 w 3219102"/>
              <a:gd name="connsiteY0" fmla="*/ 0 h 3226358"/>
              <a:gd name="connsiteX1" fmla="*/ 3219102 w 3219102"/>
              <a:gd name="connsiteY1" fmla="*/ 1613179 h 3226358"/>
              <a:gd name="connsiteX2" fmla="*/ 1609551 w 3219102"/>
              <a:gd name="connsiteY2" fmla="*/ 3226358 h 3226358"/>
              <a:gd name="connsiteX3" fmla="*/ 0 w 3219102"/>
              <a:gd name="connsiteY3" fmla="*/ 1613179 h 3226358"/>
              <a:gd name="connsiteX4" fmla="*/ 1609551 w 3219102"/>
              <a:gd name="connsiteY4" fmla="*/ 0 h 32263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219102" h="3226358">
                <a:moveTo>
                  <a:pt x="1609551" y="0"/>
                </a:moveTo>
                <a:cubicBezTo>
                  <a:pt x="2498481" y="0"/>
                  <a:pt x="3219102" y="722245"/>
                  <a:pt x="3219102" y="1613179"/>
                </a:cubicBezTo>
                <a:cubicBezTo>
                  <a:pt x="3219102" y="2504113"/>
                  <a:pt x="2498481" y="3226358"/>
                  <a:pt x="1609551" y="3226358"/>
                </a:cubicBezTo>
                <a:cubicBezTo>
                  <a:pt x="720621" y="3226358"/>
                  <a:pt x="0" y="2504113"/>
                  <a:pt x="0" y="1613179"/>
                </a:cubicBezTo>
                <a:cubicBezTo>
                  <a:pt x="0" y="722245"/>
                  <a:pt x="720621" y="0"/>
                  <a:pt x="1609551" y="0"/>
                </a:cubicBezTo>
                <a:close/>
              </a:path>
            </a:pathLst>
          </a:custGeom>
          <a:pattFill prst="pct5">
            <a:fgClr>
              <a:schemeClr val="tx1">
                <a:lumMod val="75000"/>
                <a:lumOff val="25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9" name="Shape 2711">
            <a:extLst>
              <a:ext uri="{FF2B5EF4-FFF2-40B4-BE49-F238E27FC236}">
                <a16:creationId xmlns:a16="http://schemas.microsoft.com/office/drawing/2014/main" id="{5A2EC066-1891-B549-B6BC-41526643E41F}"/>
              </a:ext>
            </a:extLst>
          </p:cNvPr>
          <p:cNvSpPr/>
          <p:nvPr userDrawn="1"/>
        </p:nvSpPr>
        <p:spPr>
          <a:xfrm>
            <a:off x="493773" y="560847"/>
            <a:ext cx="226954" cy="2793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20618"/>
                </a:moveTo>
                <a:cubicBezTo>
                  <a:pt x="5378" y="20618"/>
                  <a:pt x="982" y="16222"/>
                  <a:pt x="982" y="10800"/>
                </a:cubicBezTo>
                <a:cubicBezTo>
                  <a:pt x="982" y="5377"/>
                  <a:pt x="5378" y="982"/>
                  <a:pt x="10800" y="982"/>
                </a:cubicBezTo>
                <a:cubicBezTo>
                  <a:pt x="16223" y="982"/>
                  <a:pt x="20618" y="5377"/>
                  <a:pt x="20618" y="10800"/>
                </a:cubicBezTo>
                <a:cubicBezTo>
                  <a:pt x="20618" y="16222"/>
                  <a:pt x="16223" y="20618"/>
                  <a:pt x="10800" y="20618"/>
                </a:cubicBezTo>
                <a:moveTo>
                  <a:pt x="10800" y="0"/>
                </a:moveTo>
                <a:cubicBezTo>
                  <a:pt x="4836" y="0"/>
                  <a:pt x="0" y="4835"/>
                  <a:pt x="0" y="10800"/>
                </a:cubicBezTo>
                <a:cubicBezTo>
                  <a:pt x="0" y="16765"/>
                  <a:pt x="4836" y="21600"/>
                  <a:pt x="10800" y="21600"/>
                </a:cubicBezTo>
                <a:cubicBezTo>
                  <a:pt x="16764" y="21600"/>
                  <a:pt x="21600" y="16765"/>
                  <a:pt x="21600" y="10800"/>
                </a:cubicBezTo>
                <a:cubicBezTo>
                  <a:pt x="21600" y="4835"/>
                  <a:pt x="16764" y="0"/>
                  <a:pt x="10800" y="0"/>
                </a:cubicBezTo>
                <a:moveTo>
                  <a:pt x="10800" y="13745"/>
                </a:moveTo>
                <a:cubicBezTo>
                  <a:pt x="9173" y="13745"/>
                  <a:pt x="7855" y="12427"/>
                  <a:pt x="7855" y="10800"/>
                </a:cubicBezTo>
                <a:cubicBezTo>
                  <a:pt x="7855" y="9173"/>
                  <a:pt x="9173" y="7855"/>
                  <a:pt x="10800" y="7855"/>
                </a:cubicBezTo>
                <a:cubicBezTo>
                  <a:pt x="12427" y="7855"/>
                  <a:pt x="13745" y="9173"/>
                  <a:pt x="13745" y="10800"/>
                </a:cubicBezTo>
                <a:cubicBezTo>
                  <a:pt x="13745" y="12427"/>
                  <a:pt x="12427" y="13745"/>
                  <a:pt x="10800" y="13745"/>
                </a:cubicBezTo>
                <a:moveTo>
                  <a:pt x="10800" y="6873"/>
                </a:moveTo>
                <a:cubicBezTo>
                  <a:pt x="8631" y="6873"/>
                  <a:pt x="6873" y="8631"/>
                  <a:pt x="6873" y="10800"/>
                </a:cubicBezTo>
                <a:cubicBezTo>
                  <a:pt x="6873" y="12969"/>
                  <a:pt x="8631" y="14727"/>
                  <a:pt x="10800" y="14727"/>
                </a:cubicBezTo>
                <a:cubicBezTo>
                  <a:pt x="12969" y="14727"/>
                  <a:pt x="14727" y="12969"/>
                  <a:pt x="14727" y="10800"/>
                </a:cubicBezTo>
                <a:cubicBezTo>
                  <a:pt x="14727" y="8631"/>
                  <a:pt x="12969" y="6873"/>
                  <a:pt x="10800" y="6873"/>
                </a:cubicBezTo>
              </a:path>
            </a:pathLst>
          </a:custGeom>
          <a:gradFill>
            <a:gsLst>
              <a:gs pos="0">
                <a:schemeClr val="accent5">
                  <a:lumMod val="67000"/>
                </a:schemeClr>
              </a:gs>
              <a:gs pos="48000">
                <a:schemeClr val="accent3"/>
              </a:gs>
              <a:gs pos="100000">
                <a:schemeClr val="accent6"/>
              </a:gs>
            </a:gsLst>
            <a:path path="circle">
              <a:fillToRect l="100000" t="100000"/>
            </a:path>
          </a:gradFill>
          <a:ln w="12700">
            <a:miter lim="400000"/>
          </a:ln>
        </p:spPr>
        <p:txBody>
          <a:bodyPr lIns="15474" tIns="15474" rIns="15474" bIns="15474" anchor="ctr"/>
          <a:lstStyle/>
          <a:p>
            <a:pPr defTabSz="185690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219">
              <a:latin typeface="Source Sans Pro Light" charset="0"/>
              <a:ea typeface="Source Sans Pro Light" charset="0"/>
              <a:cs typeface="Source Sans Pro Ligh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49700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000">
        <p:blinds dir="vert"/>
      </p:transition>
    </mc:Choice>
    <mc:Fallback xmlns="">
      <p:transition spd="slow" advTm="1000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3" dur="5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build="p">
        <p:tmplLst>
          <p:tmpl lvl="1">
            <p:tnLst>
              <p:par>
                <p:cTn presetID="1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/>
                        <p:tgtEl>
                          <p:spTgt spid="2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-#ppt_w*1.125000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Effect transition="in" filter="wipe(right)">
                      <p:cBhvr>
                        <p:cTn dur="500"/>
                        <p:tgtEl>
                          <p:spTgt spid="2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9" grpId="0" build="p">
        <p:tmplLst>
          <p:tmpl lvl="1">
            <p:tnLst>
              <p:par>
                <p:cTn presetID="1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/>
                        <p:tgtEl>
                          <p:spTgt spid="2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-#ppt_w*1.125000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Effect transition="in" filter="wipe(right)">
                      <p:cBhvr>
                        <p:cTn dur="500"/>
                        <p:tgtEl>
                          <p:spTgt spid="2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3" grpId="0" animBg="1"/>
    </p:bld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dient_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1A7DD642-0C9F-0943-B156-0FEA4BA99083}"/>
              </a:ext>
            </a:extLst>
          </p:cNvPr>
          <p:cNvSpPr/>
          <p:nvPr userDrawn="1"/>
        </p:nvSpPr>
        <p:spPr>
          <a:xfrm>
            <a:off x="0" y="0"/>
            <a:ext cx="9906000" cy="6858000"/>
          </a:xfrm>
          <a:prstGeom prst="rect">
            <a:avLst/>
          </a:prstGeom>
          <a:gradFill>
            <a:gsLst>
              <a:gs pos="0">
                <a:schemeClr val="accent5">
                  <a:lumMod val="67000"/>
                </a:schemeClr>
              </a:gs>
              <a:gs pos="48000">
                <a:schemeClr val="accent3"/>
              </a:gs>
              <a:gs pos="100000">
                <a:schemeClr val="accent6"/>
              </a:gs>
            </a:gsLst>
            <a:path path="circle">
              <a:fillToRect l="100000" t="10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63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3F651F3-B565-4849-BC65-8CF67A93D3C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7612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000">
        <p:blinds dir="vert"/>
      </p:transition>
    </mc:Choice>
    <mc:Fallback xmlns="">
      <p:transition spd="slow" advTm="1000">
        <p:blinds dir="vert"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+ 2 Subtitle + 2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59500" y="1539557"/>
            <a:ext cx="4465281" cy="320664"/>
          </a:xfrm>
        </p:spPr>
        <p:txBody>
          <a:bodyPr anchor="ctr">
            <a:normAutofit/>
          </a:bodyPr>
          <a:lstStyle>
            <a:lvl1pPr marL="0" indent="0">
              <a:buNone/>
              <a:defRPr sz="1788" b="0" cap="all" baseline="0">
                <a:solidFill>
                  <a:schemeClr val="accent1"/>
                </a:solidFill>
                <a:latin typeface="+mj-lt"/>
              </a:defRPr>
            </a:lvl1pPr>
            <a:lvl2pPr marL="371475" indent="0">
              <a:buNone/>
              <a:defRPr sz="1625" b="1"/>
            </a:lvl2pPr>
            <a:lvl3pPr marL="742950" indent="0">
              <a:buNone/>
              <a:defRPr sz="1463" b="1"/>
            </a:lvl3pPr>
            <a:lvl4pPr marL="1114425" indent="0">
              <a:buNone/>
              <a:defRPr sz="1300" b="1"/>
            </a:lvl4pPr>
            <a:lvl5pPr marL="1485900" indent="0">
              <a:buNone/>
              <a:defRPr sz="1300" b="1"/>
            </a:lvl5pPr>
            <a:lvl6pPr marL="1857375" indent="0">
              <a:buNone/>
              <a:defRPr sz="1300" b="1"/>
            </a:lvl6pPr>
            <a:lvl7pPr marL="2228850" indent="0">
              <a:buNone/>
              <a:defRPr sz="1300" b="1"/>
            </a:lvl7pPr>
            <a:lvl8pPr marL="2600325" indent="0">
              <a:buNone/>
              <a:defRPr sz="1300" b="1"/>
            </a:lvl8pPr>
            <a:lvl9pPr marL="2971800" indent="0">
              <a:buNone/>
              <a:defRPr sz="13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386166" y="1530227"/>
            <a:ext cx="4466225" cy="320664"/>
          </a:xfrm>
        </p:spPr>
        <p:txBody>
          <a:bodyPr anchor="ctr">
            <a:normAutofit/>
          </a:bodyPr>
          <a:lstStyle>
            <a:lvl1pPr marL="0" indent="0">
              <a:buNone/>
              <a:defRPr sz="1788" b="0" cap="all" baseline="0">
                <a:solidFill>
                  <a:schemeClr val="accent1"/>
                </a:solidFill>
                <a:latin typeface="+mj-lt"/>
              </a:defRPr>
            </a:lvl1pPr>
            <a:lvl2pPr marL="371475" indent="0">
              <a:buNone/>
              <a:defRPr sz="1625" b="1"/>
            </a:lvl2pPr>
            <a:lvl3pPr marL="742950" indent="0">
              <a:buNone/>
              <a:defRPr sz="1463" b="1"/>
            </a:lvl3pPr>
            <a:lvl4pPr marL="1114425" indent="0">
              <a:buNone/>
              <a:defRPr sz="1300" b="1"/>
            </a:lvl4pPr>
            <a:lvl5pPr marL="1485900" indent="0">
              <a:buNone/>
              <a:defRPr sz="1300" b="1"/>
            </a:lvl5pPr>
            <a:lvl6pPr marL="1857375" indent="0">
              <a:buNone/>
              <a:defRPr sz="1300" b="1"/>
            </a:lvl6pPr>
            <a:lvl7pPr marL="2228850" indent="0">
              <a:buNone/>
              <a:defRPr sz="1300" b="1"/>
            </a:lvl7pPr>
            <a:lvl8pPr marL="2600325" indent="0">
              <a:buNone/>
              <a:defRPr sz="1300" b="1"/>
            </a:lvl8pPr>
            <a:lvl9pPr marL="2971800" indent="0">
              <a:buNone/>
              <a:defRPr sz="13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5"/>
          </p:nvPr>
        </p:nvSpPr>
        <p:spPr>
          <a:xfrm>
            <a:off x="9029115" y="6324701"/>
            <a:ext cx="725261" cy="457471"/>
          </a:xfrm>
          <a:prstGeom prst="rect">
            <a:avLst/>
          </a:prstGeom>
        </p:spPr>
        <p:txBody>
          <a:bodyPr anchor="ctr"/>
          <a:lstStyle>
            <a:lvl1pPr algn="r">
              <a:defRPr sz="1463">
                <a:solidFill>
                  <a:schemeClr val="accent1"/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‹nº›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6"/>
          </p:nvPr>
        </p:nvSpPr>
        <p:spPr>
          <a:xfrm>
            <a:off x="455315" y="1870146"/>
            <a:ext cx="4313238" cy="4167188"/>
          </a:xfrm>
        </p:spPr>
        <p:txBody>
          <a:bodyPr/>
          <a:lstStyle/>
          <a:p>
            <a:r>
              <a:rPr lang="en-US"/>
              <a:t>Click icon to add picture</a:t>
            </a:r>
            <a:endParaRPr lang="hu-HU"/>
          </a:p>
        </p:txBody>
      </p:sp>
      <p:sp>
        <p:nvSpPr>
          <p:cNvPr id="11" name="Picture Placeholder 2"/>
          <p:cNvSpPr>
            <a:spLocks noGrp="1"/>
          </p:cNvSpPr>
          <p:nvPr>
            <p:ph type="pic" sz="quarter" idx="17"/>
          </p:nvPr>
        </p:nvSpPr>
        <p:spPr>
          <a:xfrm>
            <a:off x="4969425" y="1879477"/>
            <a:ext cx="4313238" cy="4167188"/>
          </a:xfrm>
        </p:spPr>
        <p:txBody>
          <a:bodyPr/>
          <a:lstStyle/>
          <a:p>
            <a:r>
              <a:rPr lang="en-US"/>
              <a:t>Click icon to add picture</a:t>
            </a:r>
            <a:endParaRPr lang="hu-HU"/>
          </a:p>
        </p:txBody>
      </p:sp>
      <p:sp>
        <p:nvSpPr>
          <p:cNvPr id="8" name="Picture Placeholder 4"/>
          <p:cNvSpPr>
            <a:spLocks noGrp="1"/>
          </p:cNvSpPr>
          <p:nvPr>
            <p:ph type="pic" sz="quarter" idx="29" hasCustomPrompt="1"/>
          </p:nvPr>
        </p:nvSpPr>
        <p:spPr>
          <a:xfrm>
            <a:off x="325989" y="6140562"/>
            <a:ext cx="1303954" cy="353545"/>
          </a:xfrm>
          <a:prstGeom prst="flowChartProcess">
            <a:avLst/>
          </a:prstGeom>
          <a:noFill/>
          <a:ln w="101600" cmpd="dbl">
            <a:noFill/>
            <a:prstDash val="solid"/>
          </a:ln>
        </p:spPr>
        <p:txBody>
          <a:bodyPr vert="horz" wrap="none" numCol="1" spcCol="3600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853" i="0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ICON TO ADD SMALL LOGO (Logo size: 200X40px and preferably be transparent background PNG)</a:t>
            </a:r>
          </a:p>
        </p:txBody>
      </p:sp>
    </p:spTree>
    <p:extLst>
      <p:ext uri="{BB962C8B-B14F-4D97-AF65-F5344CB8AC3E}">
        <p14:creationId xmlns:p14="http://schemas.microsoft.com/office/powerpoint/2010/main" val="106724510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F6899C-95EE-5F40-8CFD-E814FE3B027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38250" y="1122363"/>
            <a:ext cx="7429500" cy="2387600"/>
          </a:xfrm>
        </p:spPr>
        <p:txBody>
          <a:bodyPr anchor="b"/>
          <a:lstStyle>
            <a:lvl1pPr algn="ctr">
              <a:defRPr sz="4875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784C142-9574-3744-8853-2E887FA000E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1950"/>
            </a:lvl1pPr>
            <a:lvl2pPr marL="371494" indent="0" algn="ctr">
              <a:buNone/>
              <a:defRPr sz="1625"/>
            </a:lvl2pPr>
            <a:lvl3pPr marL="742987" indent="0" algn="ctr">
              <a:buNone/>
              <a:defRPr sz="1463"/>
            </a:lvl3pPr>
            <a:lvl4pPr marL="1114481" indent="0" algn="ctr">
              <a:buNone/>
              <a:defRPr sz="1300"/>
            </a:lvl4pPr>
            <a:lvl5pPr marL="1485974" indent="0" algn="ctr">
              <a:buNone/>
              <a:defRPr sz="1300"/>
            </a:lvl5pPr>
            <a:lvl6pPr marL="1857468" indent="0" algn="ctr">
              <a:buNone/>
              <a:defRPr sz="1300"/>
            </a:lvl6pPr>
            <a:lvl7pPr marL="2228962" indent="0" algn="ctr">
              <a:buNone/>
              <a:defRPr sz="1300"/>
            </a:lvl7pPr>
            <a:lvl8pPr marL="2600455" indent="0" algn="ctr">
              <a:buNone/>
              <a:defRPr sz="1300"/>
            </a:lvl8pPr>
            <a:lvl9pPr marL="2971949" indent="0" algn="ctr">
              <a:buNone/>
              <a:defRPr sz="13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2FCC0F8-AC94-764D-B3A5-4C6335FE69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E7F509-E4C9-D04C-8965-3A5F67247EE3}" type="datetimeFigureOut">
              <a:rPr lang="en-US" smtClean="0"/>
              <a:t>2/11/2021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C6A7541-50BB-E84B-A332-A2E620F878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98683D8-6CD4-4843-9E49-FFEE410073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29E4C9-307B-3642-8BAD-1F1D87D3282C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60790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000">
        <p:blinds dir="vert"/>
      </p:transition>
    </mc:Choice>
    <mc:Fallback xmlns="">
      <p:transition spd="slow" advTm="1000">
        <p:blinds dir="vert"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7FC6F9-06BA-7048-923C-D4CF7A8A4B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3383DD-4E5E-3848-86E9-5705661B5EF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01E107B-D336-B14C-8CA6-96F178DE37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E7F509-E4C9-D04C-8965-3A5F67247EE3}" type="datetimeFigureOut">
              <a:rPr lang="en-US" smtClean="0"/>
              <a:t>2/11/2021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590A0B2-74A8-1C46-B7D9-8459645B35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F9D74B1-C9E8-0245-9C72-9D885F60C7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29E4C9-307B-3642-8BAD-1F1D87D3282C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99561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000">
        <p:blinds dir="vert"/>
      </p:transition>
    </mc:Choice>
    <mc:Fallback xmlns="">
      <p:transition spd="slow" advTm="1000">
        <p:blinds dir="vert"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86BFC2-8074-0643-B298-9350EEADBE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5880" y="1709747"/>
            <a:ext cx="8543925" cy="2852737"/>
          </a:xfrm>
        </p:spPr>
        <p:txBody>
          <a:bodyPr anchor="b"/>
          <a:lstStyle>
            <a:lvl1pPr>
              <a:defRPr sz="4875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F7E36C2-67A5-8A41-954A-BDDBA0BB1F8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75880" y="4589472"/>
            <a:ext cx="8543925" cy="1500187"/>
          </a:xfrm>
        </p:spPr>
        <p:txBody>
          <a:bodyPr/>
          <a:lstStyle>
            <a:lvl1pPr marL="0" indent="0">
              <a:buNone/>
              <a:defRPr sz="1950">
                <a:solidFill>
                  <a:schemeClr val="tx1">
                    <a:tint val="75000"/>
                  </a:schemeClr>
                </a:solidFill>
              </a:defRPr>
            </a:lvl1pPr>
            <a:lvl2pPr marL="371494" indent="0">
              <a:buNone/>
              <a:defRPr sz="1625">
                <a:solidFill>
                  <a:schemeClr val="tx1">
                    <a:tint val="75000"/>
                  </a:schemeClr>
                </a:solidFill>
              </a:defRPr>
            </a:lvl2pPr>
            <a:lvl3pPr marL="742987" indent="0">
              <a:buNone/>
              <a:defRPr sz="1463">
                <a:solidFill>
                  <a:schemeClr val="tx1">
                    <a:tint val="75000"/>
                  </a:schemeClr>
                </a:solidFill>
              </a:defRPr>
            </a:lvl3pPr>
            <a:lvl4pPr marL="1114481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4pPr>
            <a:lvl5pPr marL="1485974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5pPr>
            <a:lvl6pPr marL="1857468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6pPr>
            <a:lvl7pPr marL="2228962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7pPr>
            <a:lvl8pPr marL="2600455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8pPr>
            <a:lvl9pPr marL="2971949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29B7537-4AB7-7A4D-BD97-862734CEE4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E7F509-E4C9-D04C-8965-3A5F67247EE3}" type="datetimeFigureOut">
              <a:rPr lang="en-US" smtClean="0"/>
              <a:t>2/11/2021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84DE47D-6928-B342-A1E0-F851B80751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0AC9E39-903C-044A-A1AA-C777AAEF6F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29E4C9-307B-3642-8BAD-1F1D87D3282C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34548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000">
        <p:blinds dir="vert"/>
      </p:transition>
    </mc:Choice>
    <mc:Fallback xmlns="">
      <p:transition spd="slow" advTm="1000">
        <p:blinds dir="vert"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CFD032-A041-8547-91B1-30D758B21B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F9AC8A-053F-3442-909C-625AC86B405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C4E7467-67DC-D94E-8485-77FA21E5646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F40F296-E09D-9E40-BD47-9C43C7E0AC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E7F509-E4C9-D04C-8965-3A5F67247EE3}" type="datetimeFigureOut">
              <a:rPr lang="en-US" smtClean="0"/>
              <a:t>2/11/2021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0EEC652-5E2E-8148-9CF1-B34E2BA53B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3EF1E43-8F29-FD4C-A960-0859EFE683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29E4C9-307B-3642-8BAD-1F1D87D3282C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47007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000">
        <p:blinds dir="vert"/>
      </p:transition>
    </mc:Choice>
    <mc:Fallback xmlns="">
      <p:transition spd="slow" advTm="1000">
        <p:blinds dir="vert"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8F80FF-EF75-4FD1-B68E-60B26B8152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6275" y="1709738"/>
            <a:ext cx="854392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pt-B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DE9F113-9FDB-43B4-97A2-0820EA430A8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76275" y="4589463"/>
            <a:ext cx="854392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A4EF93D-5495-4408-9CD2-3DDD2F5BA4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A59C1-022B-4265-BA0A-AF99C9DB45B2}" type="datetimeFigureOut">
              <a:rPr lang="pt-BR" smtClean="0"/>
              <a:t>11/02/2021</a:t>
            </a:fld>
            <a:endParaRPr lang="pt-B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EC34173-0648-455F-BD23-91C16CDA63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7284E7B-0575-470C-A36B-19E91E19CC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F16CC9-3F5A-41BA-9605-FC16017721C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5701062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0136F3-B1B7-CB48-809C-D3B5A0448E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2330" y="365129"/>
            <a:ext cx="8543925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984A320-B15F-8A4C-AA59-5C5DE7CF513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2330" y="1681163"/>
            <a:ext cx="4190702" cy="823912"/>
          </a:xfrm>
        </p:spPr>
        <p:txBody>
          <a:bodyPr anchor="b"/>
          <a:lstStyle>
            <a:lvl1pPr marL="0" indent="0">
              <a:buNone/>
              <a:defRPr sz="1950" b="1"/>
            </a:lvl1pPr>
            <a:lvl2pPr marL="371494" indent="0">
              <a:buNone/>
              <a:defRPr sz="1625" b="1"/>
            </a:lvl2pPr>
            <a:lvl3pPr marL="742987" indent="0">
              <a:buNone/>
              <a:defRPr sz="1463" b="1"/>
            </a:lvl3pPr>
            <a:lvl4pPr marL="1114481" indent="0">
              <a:buNone/>
              <a:defRPr sz="1300" b="1"/>
            </a:lvl4pPr>
            <a:lvl5pPr marL="1485974" indent="0">
              <a:buNone/>
              <a:defRPr sz="1300" b="1"/>
            </a:lvl5pPr>
            <a:lvl6pPr marL="1857468" indent="0">
              <a:buNone/>
              <a:defRPr sz="1300" b="1"/>
            </a:lvl6pPr>
            <a:lvl7pPr marL="2228962" indent="0">
              <a:buNone/>
              <a:defRPr sz="1300" b="1"/>
            </a:lvl7pPr>
            <a:lvl8pPr marL="2600455" indent="0">
              <a:buNone/>
              <a:defRPr sz="1300" b="1"/>
            </a:lvl8pPr>
            <a:lvl9pPr marL="2971949" indent="0">
              <a:buNone/>
              <a:defRPr sz="13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79EDCFA-9341-B147-97BA-BFA7A4506C9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82330" y="2505075"/>
            <a:ext cx="4190702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153147D-6772-5143-AE40-251ED1642C5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1950" b="1"/>
            </a:lvl1pPr>
            <a:lvl2pPr marL="371494" indent="0">
              <a:buNone/>
              <a:defRPr sz="1625" b="1"/>
            </a:lvl2pPr>
            <a:lvl3pPr marL="742987" indent="0">
              <a:buNone/>
              <a:defRPr sz="1463" b="1"/>
            </a:lvl3pPr>
            <a:lvl4pPr marL="1114481" indent="0">
              <a:buNone/>
              <a:defRPr sz="1300" b="1"/>
            </a:lvl4pPr>
            <a:lvl5pPr marL="1485974" indent="0">
              <a:buNone/>
              <a:defRPr sz="1300" b="1"/>
            </a:lvl5pPr>
            <a:lvl6pPr marL="1857468" indent="0">
              <a:buNone/>
              <a:defRPr sz="1300" b="1"/>
            </a:lvl6pPr>
            <a:lvl7pPr marL="2228962" indent="0">
              <a:buNone/>
              <a:defRPr sz="1300" b="1"/>
            </a:lvl7pPr>
            <a:lvl8pPr marL="2600455" indent="0">
              <a:buNone/>
              <a:defRPr sz="1300" b="1"/>
            </a:lvl8pPr>
            <a:lvl9pPr marL="2971949" indent="0">
              <a:buNone/>
              <a:defRPr sz="13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D6A3679-F486-DC45-AC5A-A0866A93FBC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D1489F2-A286-C045-84FB-777DE46404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E7F509-E4C9-D04C-8965-3A5F67247EE3}" type="datetimeFigureOut">
              <a:rPr lang="en-US" smtClean="0"/>
              <a:t>2/11/2021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97F91E9-D8D5-0D4A-BDD0-3E4DB66213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9D3F280-4F36-1642-8663-C52B625084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29E4C9-307B-3642-8BAD-1F1D87D3282C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72838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000">
        <p:blinds dir="vert"/>
      </p:transition>
    </mc:Choice>
    <mc:Fallback xmlns="">
      <p:transition spd="slow" advTm="1000">
        <p:blinds dir="vert"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117AE948-09C6-3F41-ABCE-91B835C1E22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10079" y="790902"/>
            <a:ext cx="7483153" cy="486355"/>
          </a:xfrm>
        </p:spPr>
        <p:txBody>
          <a:bodyPr>
            <a:noAutofit/>
          </a:bodyPr>
          <a:lstStyle>
            <a:lvl1pPr marL="0" indent="0">
              <a:buNone/>
              <a:defRPr sz="2600" baseline="0">
                <a:solidFill>
                  <a:schemeClr val="tx1"/>
                </a:solidFill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</a:defRPr>
            </a:lvl1pPr>
            <a:lvl2pPr>
              <a:defRPr sz="2600"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</a:defRPr>
            </a:lvl2pPr>
            <a:lvl3pPr>
              <a:defRPr sz="2600"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</a:defRPr>
            </a:lvl3pPr>
            <a:lvl4pPr>
              <a:defRPr sz="2600"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</a:defRPr>
            </a:lvl4pPr>
            <a:lvl5pPr>
              <a:defRPr sz="2600"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</a:defRPr>
            </a:lvl5pPr>
          </a:lstStyle>
          <a:p>
            <a:pPr lvl="0"/>
            <a:r>
              <a:rPr lang="en-US"/>
              <a:t>Put your main text here</a:t>
            </a:r>
          </a:p>
        </p:txBody>
      </p:sp>
      <p:sp>
        <p:nvSpPr>
          <p:cNvPr id="7" name="Text Placeholder 4">
            <a:extLst>
              <a:ext uri="{FF2B5EF4-FFF2-40B4-BE49-F238E27FC236}">
                <a16:creationId xmlns:a16="http://schemas.microsoft.com/office/drawing/2014/main" id="{4FDB5410-B626-504B-B145-224A39B2972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10079" y="506152"/>
            <a:ext cx="7468369" cy="269360"/>
          </a:xfrm>
        </p:spPr>
        <p:txBody>
          <a:bodyPr>
            <a:normAutofit/>
          </a:bodyPr>
          <a:lstStyle>
            <a:lvl1pPr marL="0" indent="0">
              <a:buNone/>
              <a:defRPr sz="975" baseline="0">
                <a:latin typeface="Source Sans Pro Light" panose="020B0403030403020204" pitchFamily="34" charset="0"/>
              </a:defRPr>
            </a:lvl1pPr>
            <a:lvl2pPr>
              <a:defRPr>
                <a:latin typeface="Source Sans Pro Light" panose="020B0403030403020204" pitchFamily="34" charset="0"/>
              </a:defRPr>
            </a:lvl2pPr>
            <a:lvl3pPr>
              <a:defRPr>
                <a:latin typeface="Source Sans Pro Light" panose="020B0403030403020204" pitchFamily="34" charset="0"/>
              </a:defRPr>
            </a:lvl3pPr>
            <a:lvl4pPr>
              <a:defRPr>
                <a:latin typeface="Source Sans Pro Light" panose="020B0403030403020204" pitchFamily="34" charset="0"/>
              </a:defRPr>
            </a:lvl4pPr>
            <a:lvl5pPr>
              <a:defRPr>
                <a:latin typeface="Source Sans Pro Light" panose="020B0403030403020204" pitchFamily="34" charset="0"/>
              </a:defRPr>
            </a:lvl5pPr>
          </a:lstStyle>
          <a:p>
            <a:pPr lvl="0"/>
            <a:r>
              <a:rPr lang="en-US"/>
              <a:t>Put your text here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365B6944-E3EC-8149-9E7D-BB5E97BC5302}"/>
              </a:ext>
            </a:extLst>
          </p:cNvPr>
          <p:cNvCxnSpPr/>
          <p:nvPr userDrawn="1"/>
        </p:nvCxnSpPr>
        <p:spPr>
          <a:xfrm>
            <a:off x="9354328" y="5205332"/>
            <a:ext cx="0" cy="64514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95C4EC09-BBAF-0C4C-A677-CCAC414DB75C}"/>
              </a:ext>
            </a:extLst>
          </p:cNvPr>
          <p:cNvSpPr txBox="1"/>
          <p:nvPr userDrawn="1"/>
        </p:nvSpPr>
        <p:spPr>
          <a:xfrm>
            <a:off x="9198675" y="6291392"/>
            <a:ext cx="311304" cy="2174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fld id="{9F976047-6D8B-40E5-9820-BFA42EA4E19A}" type="slidenum">
              <a:rPr lang="en-US" sz="813" b="1" i="0" smtClean="0">
                <a:gradFill>
                  <a:gsLst>
                    <a:gs pos="0">
                      <a:schemeClr val="accent5">
                        <a:lumMod val="67000"/>
                      </a:schemeClr>
                    </a:gs>
                    <a:gs pos="48000">
                      <a:schemeClr val="accent3"/>
                    </a:gs>
                    <a:gs pos="100000">
                      <a:schemeClr val="accent6"/>
                    </a:gs>
                  </a:gsLst>
                  <a:path path="circle">
                    <a:fillToRect l="100000" t="100000"/>
                  </a:path>
                </a:gradFill>
                <a:latin typeface="Roboto Black" panose="02000000000000000000" pitchFamily="2" charset="0"/>
                <a:ea typeface="Roboto Black" panose="02000000000000000000" pitchFamily="2" charset="0"/>
              </a:rPr>
              <a:pPr algn="ctr"/>
              <a:t>‹nº›</a:t>
            </a:fld>
            <a:endParaRPr lang="en-US" sz="1463" b="1" i="0">
              <a:gradFill>
                <a:gsLst>
                  <a:gs pos="0">
                    <a:schemeClr val="accent5">
                      <a:lumMod val="67000"/>
                    </a:schemeClr>
                  </a:gs>
                  <a:gs pos="48000">
                    <a:schemeClr val="accent3"/>
                  </a:gs>
                  <a:gs pos="100000">
                    <a:schemeClr val="accent6"/>
                  </a:gs>
                </a:gsLst>
                <a:path path="circle">
                  <a:fillToRect l="100000" t="100000"/>
                </a:path>
              </a:gradFill>
              <a:latin typeface="Roboto Black" panose="02000000000000000000" pitchFamily="2" charset="0"/>
              <a:ea typeface="Roboto Black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28426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000">
        <p:blinds dir="vert"/>
      </p:transition>
    </mc:Choice>
    <mc:Fallback xmlns="">
      <p:transition spd="slow" advTm="1000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3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>
        <p:tmplLst>
          <p:tmpl lvl="1">
            <p:tnLst>
              <p:par>
                <p:cTn presetID="1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/>
                        <p:tgtEl>
                          <p:spTgt spid="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-#ppt_w*1.125000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Effect transition="in" filter="wipe(right)">
                      <p:cBhvr>
                        <p:cTn dur="500"/>
                        <p:tgtEl>
                          <p:spTgt spid="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7" grpId="0" build="p">
        <p:tmplLst>
          <p:tmpl lvl="1">
            <p:tnLst>
              <p:par>
                <p:cTn presetID="1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/>
                        <p:tgtEl>
                          <p:spTgt spid="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-#ppt_w*1.125000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Effect transition="in" filter="wipe(right)">
                      <p:cBhvr>
                        <p:cTn dur="5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9" grpId="0"/>
    </p:bldLst>
  </p:timing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120">
          <p15:clr>
            <a:srgbClr val="FBAE40"/>
          </p15:clr>
        </p15:guide>
      </p15:sldGuideLst>
    </p:ext>
  </p:extLs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C0CF5BD6-7884-0043-928E-FD943EC3A48C}"/>
              </a:ext>
            </a:extLst>
          </p:cNvPr>
          <p:cNvCxnSpPr/>
          <p:nvPr userDrawn="1"/>
        </p:nvCxnSpPr>
        <p:spPr>
          <a:xfrm>
            <a:off x="9354328" y="5205332"/>
            <a:ext cx="0" cy="64514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64E70A1F-6A73-6445-8676-81AD9B9C6F65}"/>
              </a:ext>
            </a:extLst>
          </p:cNvPr>
          <p:cNvSpPr txBox="1"/>
          <p:nvPr userDrawn="1"/>
        </p:nvSpPr>
        <p:spPr>
          <a:xfrm>
            <a:off x="9198675" y="6291392"/>
            <a:ext cx="311304" cy="2174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fld id="{9F976047-6D8B-40E5-9820-BFA42EA4E19A}" type="slidenum">
              <a:rPr lang="en-US" sz="813" b="1" i="0" smtClean="0">
                <a:gradFill>
                  <a:gsLst>
                    <a:gs pos="0">
                      <a:schemeClr val="accent5">
                        <a:lumMod val="67000"/>
                      </a:schemeClr>
                    </a:gs>
                    <a:gs pos="48000">
                      <a:schemeClr val="accent3"/>
                    </a:gs>
                    <a:gs pos="100000">
                      <a:schemeClr val="accent6"/>
                    </a:gs>
                  </a:gsLst>
                  <a:path path="circle">
                    <a:fillToRect l="100000" t="100000"/>
                  </a:path>
                </a:gradFill>
                <a:latin typeface="Roboto Black" panose="02000000000000000000" pitchFamily="2" charset="0"/>
                <a:ea typeface="Roboto Black" panose="02000000000000000000" pitchFamily="2" charset="0"/>
              </a:rPr>
              <a:pPr algn="ctr"/>
              <a:t>‹nº›</a:t>
            </a:fld>
            <a:endParaRPr lang="en-US" sz="1463" b="1" i="0">
              <a:gradFill>
                <a:gsLst>
                  <a:gs pos="0">
                    <a:schemeClr val="accent5">
                      <a:lumMod val="67000"/>
                    </a:schemeClr>
                  </a:gs>
                  <a:gs pos="48000">
                    <a:schemeClr val="accent3"/>
                  </a:gs>
                  <a:gs pos="100000">
                    <a:schemeClr val="accent6"/>
                  </a:gs>
                </a:gsLst>
                <a:path path="circle">
                  <a:fillToRect l="100000" t="100000"/>
                </a:path>
              </a:gradFill>
              <a:latin typeface="Roboto Black" panose="02000000000000000000" pitchFamily="2" charset="0"/>
              <a:ea typeface="Roboto Black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85021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000">
        <p:blinds dir="vert"/>
      </p:transition>
    </mc:Choice>
    <mc:Fallback xmlns="">
      <p:transition spd="slow" advTm="1000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F935E3-6C98-FB45-BF66-D0F8511E4C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2331" y="457200"/>
            <a:ext cx="3194944" cy="1600200"/>
          </a:xfrm>
        </p:spPr>
        <p:txBody>
          <a:bodyPr anchor="b"/>
          <a:lstStyle>
            <a:lvl1pPr>
              <a:defRPr sz="2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387408-9B9F-AA42-A85D-9AF393B357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11343" y="987434"/>
            <a:ext cx="5014913" cy="4873625"/>
          </a:xfrm>
        </p:spPr>
        <p:txBody>
          <a:bodyPr/>
          <a:lstStyle>
            <a:lvl1pPr>
              <a:defRPr sz="2600"/>
            </a:lvl1pPr>
            <a:lvl2pPr>
              <a:defRPr sz="2275"/>
            </a:lvl2pPr>
            <a:lvl3pPr>
              <a:defRPr sz="1950"/>
            </a:lvl3pPr>
            <a:lvl4pPr>
              <a:defRPr sz="1625"/>
            </a:lvl4pPr>
            <a:lvl5pPr>
              <a:defRPr sz="1625"/>
            </a:lvl5pPr>
            <a:lvl6pPr>
              <a:defRPr sz="1625"/>
            </a:lvl6pPr>
            <a:lvl7pPr>
              <a:defRPr sz="1625"/>
            </a:lvl7pPr>
            <a:lvl8pPr>
              <a:defRPr sz="1625"/>
            </a:lvl8pPr>
            <a:lvl9pPr>
              <a:defRPr sz="1625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8E7C923-EECA-1346-92E6-BC325A65ACA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82331" y="2057400"/>
            <a:ext cx="3194944" cy="3811588"/>
          </a:xfrm>
        </p:spPr>
        <p:txBody>
          <a:bodyPr/>
          <a:lstStyle>
            <a:lvl1pPr marL="0" indent="0">
              <a:buNone/>
              <a:defRPr sz="1300"/>
            </a:lvl1pPr>
            <a:lvl2pPr marL="371494" indent="0">
              <a:buNone/>
              <a:defRPr sz="1138"/>
            </a:lvl2pPr>
            <a:lvl3pPr marL="742987" indent="0">
              <a:buNone/>
              <a:defRPr sz="975"/>
            </a:lvl3pPr>
            <a:lvl4pPr marL="1114481" indent="0">
              <a:buNone/>
              <a:defRPr sz="813"/>
            </a:lvl4pPr>
            <a:lvl5pPr marL="1485974" indent="0">
              <a:buNone/>
              <a:defRPr sz="813"/>
            </a:lvl5pPr>
            <a:lvl6pPr marL="1857468" indent="0">
              <a:buNone/>
              <a:defRPr sz="813"/>
            </a:lvl6pPr>
            <a:lvl7pPr marL="2228962" indent="0">
              <a:buNone/>
              <a:defRPr sz="813"/>
            </a:lvl7pPr>
            <a:lvl8pPr marL="2600455" indent="0">
              <a:buNone/>
              <a:defRPr sz="813"/>
            </a:lvl8pPr>
            <a:lvl9pPr marL="2971949" indent="0">
              <a:buNone/>
              <a:defRPr sz="813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2EBBAFE-1794-F543-824F-7C617F484E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E7F509-E4C9-D04C-8965-3A5F67247EE3}" type="datetimeFigureOut">
              <a:rPr lang="en-US" smtClean="0"/>
              <a:t>2/11/2021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9E86BF5-3486-3A44-BCCF-2C30F6DA81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B223EDE-7B27-BA4D-9373-AC502C2F36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29E4C9-307B-3642-8BAD-1F1D87D3282C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15890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000">
        <p:blinds dir="vert"/>
      </p:transition>
    </mc:Choice>
    <mc:Fallback xmlns="">
      <p:transition spd="slow" advTm="1000">
        <p:blinds dir="vert"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33973E-1F76-B143-9731-A638DFF2F8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2331" y="457200"/>
            <a:ext cx="3194944" cy="1600200"/>
          </a:xfrm>
        </p:spPr>
        <p:txBody>
          <a:bodyPr anchor="b"/>
          <a:lstStyle>
            <a:lvl1pPr>
              <a:defRPr sz="2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67985D2-5FA0-6244-9C09-23BAA15F524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211343" y="987434"/>
            <a:ext cx="5014913" cy="4873625"/>
          </a:xfrm>
        </p:spPr>
        <p:txBody>
          <a:bodyPr/>
          <a:lstStyle>
            <a:lvl1pPr marL="0" indent="0">
              <a:buNone/>
              <a:defRPr sz="2600"/>
            </a:lvl1pPr>
            <a:lvl2pPr marL="371494" indent="0">
              <a:buNone/>
              <a:defRPr sz="2275"/>
            </a:lvl2pPr>
            <a:lvl3pPr marL="742987" indent="0">
              <a:buNone/>
              <a:defRPr sz="1950"/>
            </a:lvl3pPr>
            <a:lvl4pPr marL="1114481" indent="0">
              <a:buNone/>
              <a:defRPr sz="1625"/>
            </a:lvl4pPr>
            <a:lvl5pPr marL="1485974" indent="0">
              <a:buNone/>
              <a:defRPr sz="1625"/>
            </a:lvl5pPr>
            <a:lvl6pPr marL="1857468" indent="0">
              <a:buNone/>
              <a:defRPr sz="1625"/>
            </a:lvl6pPr>
            <a:lvl7pPr marL="2228962" indent="0">
              <a:buNone/>
              <a:defRPr sz="1625"/>
            </a:lvl7pPr>
            <a:lvl8pPr marL="2600455" indent="0">
              <a:buNone/>
              <a:defRPr sz="1625"/>
            </a:lvl8pPr>
            <a:lvl9pPr marL="2971949" indent="0">
              <a:buNone/>
              <a:defRPr sz="1625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8B0C267-FA2A-414A-BB7D-8C3B00A1F16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82331" y="2057400"/>
            <a:ext cx="3194944" cy="3811588"/>
          </a:xfrm>
        </p:spPr>
        <p:txBody>
          <a:bodyPr/>
          <a:lstStyle>
            <a:lvl1pPr marL="0" indent="0">
              <a:buNone/>
              <a:defRPr sz="1300"/>
            </a:lvl1pPr>
            <a:lvl2pPr marL="371494" indent="0">
              <a:buNone/>
              <a:defRPr sz="1138"/>
            </a:lvl2pPr>
            <a:lvl3pPr marL="742987" indent="0">
              <a:buNone/>
              <a:defRPr sz="975"/>
            </a:lvl3pPr>
            <a:lvl4pPr marL="1114481" indent="0">
              <a:buNone/>
              <a:defRPr sz="813"/>
            </a:lvl4pPr>
            <a:lvl5pPr marL="1485974" indent="0">
              <a:buNone/>
              <a:defRPr sz="813"/>
            </a:lvl5pPr>
            <a:lvl6pPr marL="1857468" indent="0">
              <a:buNone/>
              <a:defRPr sz="813"/>
            </a:lvl6pPr>
            <a:lvl7pPr marL="2228962" indent="0">
              <a:buNone/>
              <a:defRPr sz="813"/>
            </a:lvl7pPr>
            <a:lvl8pPr marL="2600455" indent="0">
              <a:buNone/>
              <a:defRPr sz="813"/>
            </a:lvl8pPr>
            <a:lvl9pPr marL="2971949" indent="0">
              <a:buNone/>
              <a:defRPr sz="813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649BA22-3092-7643-85BD-65AA5F3D2B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E7F509-E4C9-D04C-8965-3A5F67247EE3}" type="datetimeFigureOut">
              <a:rPr lang="en-US" smtClean="0"/>
              <a:t>2/11/2021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0D9DC93-B052-C146-9F1B-8B1C937091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23DE8F6-2051-7F41-B74B-AD5589F83A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29E4C9-307B-3642-8BAD-1F1D87D3282C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07031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000">
        <p:blinds dir="vert"/>
      </p:transition>
    </mc:Choice>
    <mc:Fallback xmlns="">
      <p:transition spd="slow" advTm="1000">
        <p:blinds dir="vert"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8B93B0-5C04-5845-A945-09CEA54778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9E9DABF-C353-9E41-AD11-50B1744D00B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DBD584B-2CF8-174A-8FF1-2191F87D72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E7F509-E4C9-D04C-8965-3A5F67247EE3}" type="datetimeFigureOut">
              <a:rPr lang="en-US" smtClean="0"/>
              <a:t>2/11/2021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AA4E71E-C317-3E48-BA95-56AC836197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F42CE82-6926-3F4A-B4BD-B05AB6BF84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29E4C9-307B-3642-8BAD-1F1D87D3282C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5075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000">
        <p:blinds dir="vert"/>
      </p:transition>
    </mc:Choice>
    <mc:Fallback xmlns="">
      <p:transition spd="slow" advTm="1000">
        <p:blinds dir="vert"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519172B-D403-C543-B4B3-168DDDFFB20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7088982" y="365125"/>
            <a:ext cx="2135981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DBF52E2-0906-4749-8D0E-C1FE246F668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84119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D541308-ACEF-954C-B96A-91DC3BE7F3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E7F509-E4C9-D04C-8965-3A5F67247EE3}" type="datetimeFigureOut">
              <a:rPr lang="en-US" smtClean="0"/>
              <a:t>2/11/2021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B5D925C-C57C-9546-9E80-9196DC61C2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FDF2829-7AB4-6248-9E09-EF66D0CC8B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29E4C9-307B-3642-8BAD-1F1D87D3282C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93716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000">
        <p:blinds dir="vert"/>
      </p:transition>
    </mc:Choice>
    <mc:Fallback xmlns="">
      <p:transition spd="slow" advTm="1000">
        <p:blinds dir="vert"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elcome Mess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ext Placeholder 2">
            <a:extLst>
              <a:ext uri="{FF2B5EF4-FFF2-40B4-BE49-F238E27FC236}">
                <a16:creationId xmlns:a16="http://schemas.microsoft.com/office/drawing/2014/main" id="{A349BAE6-28CF-4A49-B251-8B802BB4AE0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10079" y="790902"/>
            <a:ext cx="7483153" cy="486355"/>
          </a:xfrm>
        </p:spPr>
        <p:txBody>
          <a:bodyPr>
            <a:noAutofit/>
          </a:bodyPr>
          <a:lstStyle>
            <a:lvl1pPr marL="0" indent="0">
              <a:buNone/>
              <a:defRPr sz="2600" baseline="0">
                <a:solidFill>
                  <a:schemeClr val="tx1"/>
                </a:solidFill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</a:defRPr>
            </a:lvl1pPr>
            <a:lvl2pPr>
              <a:defRPr sz="2600"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</a:defRPr>
            </a:lvl2pPr>
            <a:lvl3pPr>
              <a:defRPr sz="2600"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</a:defRPr>
            </a:lvl3pPr>
            <a:lvl4pPr>
              <a:defRPr sz="2600"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</a:defRPr>
            </a:lvl4pPr>
            <a:lvl5pPr>
              <a:defRPr sz="2600"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</a:defRPr>
            </a:lvl5pPr>
          </a:lstStyle>
          <a:p>
            <a:pPr lvl="0"/>
            <a:r>
              <a:rPr lang="en-US"/>
              <a:t>Put your main text here</a:t>
            </a:r>
          </a:p>
        </p:txBody>
      </p:sp>
      <p:sp>
        <p:nvSpPr>
          <p:cNvPr id="29" name="Text Placeholder 4">
            <a:extLst>
              <a:ext uri="{FF2B5EF4-FFF2-40B4-BE49-F238E27FC236}">
                <a16:creationId xmlns:a16="http://schemas.microsoft.com/office/drawing/2014/main" id="{DF88B13C-989D-F84D-A967-019EAC25619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10079" y="506152"/>
            <a:ext cx="7468369" cy="269360"/>
          </a:xfrm>
        </p:spPr>
        <p:txBody>
          <a:bodyPr>
            <a:normAutofit/>
          </a:bodyPr>
          <a:lstStyle>
            <a:lvl1pPr marL="0" indent="0">
              <a:buNone/>
              <a:defRPr sz="975" baseline="0">
                <a:latin typeface="Source Sans Pro Light" panose="020B0403030403020204" pitchFamily="34" charset="0"/>
              </a:defRPr>
            </a:lvl1pPr>
            <a:lvl2pPr>
              <a:defRPr>
                <a:latin typeface="Source Sans Pro Light" panose="020B0403030403020204" pitchFamily="34" charset="0"/>
              </a:defRPr>
            </a:lvl2pPr>
            <a:lvl3pPr>
              <a:defRPr>
                <a:latin typeface="Source Sans Pro Light" panose="020B0403030403020204" pitchFamily="34" charset="0"/>
              </a:defRPr>
            </a:lvl3pPr>
            <a:lvl4pPr>
              <a:defRPr>
                <a:latin typeface="Source Sans Pro Light" panose="020B0403030403020204" pitchFamily="34" charset="0"/>
              </a:defRPr>
            </a:lvl4pPr>
            <a:lvl5pPr>
              <a:defRPr>
                <a:latin typeface="Source Sans Pro Light" panose="020B0403030403020204" pitchFamily="34" charset="0"/>
              </a:defRPr>
            </a:lvl5pPr>
          </a:lstStyle>
          <a:p>
            <a:pPr lvl="0"/>
            <a:r>
              <a:rPr lang="en-US"/>
              <a:t>Put your text here</a:t>
            </a:r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id="{B2324A86-5AF1-EF49-BFE4-F43C4FC731F4}"/>
              </a:ext>
            </a:extLst>
          </p:cNvPr>
          <p:cNvGrpSpPr/>
          <p:nvPr userDrawn="1"/>
        </p:nvGrpSpPr>
        <p:grpSpPr>
          <a:xfrm>
            <a:off x="5264053" y="1447803"/>
            <a:ext cx="3627536" cy="4679911"/>
            <a:chOff x="5828202" y="967154"/>
            <a:chExt cx="4464660" cy="4679911"/>
          </a:xfrm>
        </p:grpSpPr>
        <p:sp>
          <p:nvSpPr>
            <p:cNvPr id="31" name="Freeform 15">
              <a:extLst>
                <a:ext uri="{FF2B5EF4-FFF2-40B4-BE49-F238E27FC236}">
                  <a16:creationId xmlns:a16="http://schemas.microsoft.com/office/drawing/2014/main" id="{B4CA3FC7-03D6-E546-A4EC-7D2EA87F389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990246" y="967154"/>
              <a:ext cx="4302616" cy="2283119"/>
            </a:xfrm>
            <a:custGeom>
              <a:avLst/>
              <a:gdLst>
                <a:gd name="T0" fmla="*/ 247 w 533"/>
                <a:gd name="T1" fmla="*/ 0 h 283"/>
                <a:gd name="T2" fmla="*/ 247 w 533"/>
                <a:gd name="T3" fmla="*/ 31 h 283"/>
                <a:gd name="T4" fmla="*/ 214 w 533"/>
                <a:gd name="T5" fmla="*/ 34 h 283"/>
                <a:gd name="T6" fmla="*/ 178 w 533"/>
                <a:gd name="T7" fmla="*/ 43 h 283"/>
                <a:gd name="T8" fmla="*/ 113 w 533"/>
                <a:gd name="T9" fmla="*/ 74 h 283"/>
                <a:gd name="T10" fmla="*/ 105 w 533"/>
                <a:gd name="T11" fmla="*/ 79 h 283"/>
                <a:gd name="T12" fmla="*/ 98 w 533"/>
                <a:gd name="T13" fmla="*/ 84 h 283"/>
                <a:gd name="T14" fmla="*/ 85 w 533"/>
                <a:gd name="T15" fmla="*/ 94 h 283"/>
                <a:gd name="T16" fmla="*/ 62 w 533"/>
                <a:gd name="T17" fmla="*/ 117 h 283"/>
                <a:gd name="T18" fmla="*/ 28 w 533"/>
                <a:gd name="T19" fmla="*/ 166 h 283"/>
                <a:gd name="T20" fmla="*/ 10 w 533"/>
                <a:gd name="T21" fmla="*/ 212 h 283"/>
                <a:gd name="T22" fmla="*/ 2 w 533"/>
                <a:gd name="T23" fmla="*/ 249 h 283"/>
                <a:gd name="T24" fmla="*/ 1 w 533"/>
                <a:gd name="T25" fmla="*/ 256 h 283"/>
                <a:gd name="T26" fmla="*/ 1 w 533"/>
                <a:gd name="T27" fmla="*/ 263 h 283"/>
                <a:gd name="T28" fmla="*/ 0 w 533"/>
                <a:gd name="T29" fmla="*/ 273 h 283"/>
                <a:gd name="T30" fmla="*/ 0 w 533"/>
                <a:gd name="T31" fmla="*/ 282 h 283"/>
                <a:gd name="T32" fmla="*/ 1 w 533"/>
                <a:gd name="T33" fmla="*/ 273 h 283"/>
                <a:gd name="T34" fmla="*/ 2 w 533"/>
                <a:gd name="T35" fmla="*/ 263 h 283"/>
                <a:gd name="T36" fmla="*/ 2 w 533"/>
                <a:gd name="T37" fmla="*/ 257 h 283"/>
                <a:gd name="T38" fmla="*/ 3 w 533"/>
                <a:gd name="T39" fmla="*/ 249 h 283"/>
                <a:gd name="T40" fmla="*/ 12 w 533"/>
                <a:gd name="T41" fmla="*/ 213 h 283"/>
                <a:gd name="T42" fmla="*/ 32 w 533"/>
                <a:gd name="T43" fmla="*/ 168 h 283"/>
                <a:gd name="T44" fmla="*/ 67 w 533"/>
                <a:gd name="T45" fmla="*/ 121 h 283"/>
                <a:gd name="T46" fmla="*/ 90 w 533"/>
                <a:gd name="T47" fmla="*/ 100 h 283"/>
                <a:gd name="T48" fmla="*/ 103 w 533"/>
                <a:gd name="T49" fmla="*/ 90 h 283"/>
                <a:gd name="T50" fmla="*/ 110 w 533"/>
                <a:gd name="T51" fmla="*/ 85 h 283"/>
                <a:gd name="T52" fmla="*/ 117 w 533"/>
                <a:gd name="T53" fmla="*/ 81 h 283"/>
                <a:gd name="T54" fmla="*/ 181 w 533"/>
                <a:gd name="T55" fmla="*/ 53 h 283"/>
                <a:gd name="T56" fmla="*/ 216 w 533"/>
                <a:gd name="T57" fmla="*/ 46 h 283"/>
                <a:gd name="T58" fmla="*/ 252 w 533"/>
                <a:gd name="T59" fmla="*/ 45 h 283"/>
                <a:gd name="T60" fmla="*/ 288 w 533"/>
                <a:gd name="T61" fmla="*/ 48 h 283"/>
                <a:gd name="T62" fmla="*/ 323 w 533"/>
                <a:gd name="T63" fmla="*/ 56 h 283"/>
                <a:gd name="T64" fmla="*/ 384 w 533"/>
                <a:gd name="T65" fmla="*/ 85 h 283"/>
                <a:gd name="T66" fmla="*/ 410 w 533"/>
                <a:gd name="T67" fmla="*/ 105 h 283"/>
                <a:gd name="T68" fmla="*/ 421 w 533"/>
                <a:gd name="T69" fmla="*/ 116 h 283"/>
                <a:gd name="T70" fmla="*/ 429 w 533"/>
                <a:gd name="T71" fmla="*/ 124 h 283"/>
                <a:gd name="T72" fmla="*/ 430 w 533"/>
                <a:gd name="T73" fmla="*/ 124 h 283"/>
                <a:gd name="T74" fmla="*/ 431 w 533"/>
                <a:gd name="T75" fmla="*/ 126 h 283"/>
                <a:gd name="T76" fmla="*/ 434 w 533"/>
                <a:gd name="T77" fmla="*/ 129 h 283"/>
                <a:gd name="T78" fmla="*/ 435 w 533"/>
                <a:gd name="T79" fmla="*/ 130 h 283"/>
                <a:gd name="T80" fmla="*/ 488 w 533"/>
                <a:gd name="T81" fmla="*/ 250 h 283"/>
                <a:gd name="T82" fmla="*/ 488 w 533"/>
                <a:gd name="T83" fmla="*/ 252 h 283"/>
                <a:gd name="T84" fmla="*/ 489 w 533"/>
                <a:gd name="T85" fmla="*/ 259 h 283"/>
                <a:gd name="T86" fmla="*/ 489 w 533"/>
                <a:gd name="T87" fmla="*/ 265 h 283"/>
                <a:gd name="T88" fmla="*/ 489 w 533"/>
                <a:gd name="T89" fmla="*/ 270 h 283"/>
                <a:gd name="T90" fmla="*/ 489 w 533"/>
                <a:gd name="T91" fmla="*/ 275 h 283"/>
                <a:gd name="T92" fmla="*/ 489 w 533"/>
                <a:gd name="T93" fmla="*/ 281 h 283"/>
                <a:gd name="T94" fmla="*/ 489 w 533"/>
                <a:gd name="T95" fmla="*/ 283 h 283"/>
                <a:gd name="T96" fmla="*/ 490 w 533"/>
                <a:gd name="T97" fmla="*/ 283 h 283"/>
                <a:gd name="T98" fmla="*/ 517 w 533"/>
                <a:gd name="T99" fmla="*/ 283 h 283"/>
                <a:gd name="T100" fmla="*/ 533 w 533"/>
                <a:gd name="T101" fmla="*/ 283 h 283"/>
                <a:gd name="T102" fmla="*/ 533 w 533"/>
                <a:gd name="T103" fmla="*/ 282 h 283"/>
                <a:gd name="T104" fmla="*/ 247 w 533"/>
                <a:gd name="T105" fmla="*/ 0 h 2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533" h="283">
                  <a:moveTo>
                    <a:pt x="247" y="0"/>
                  </a:moveTo>
                  <a:cubicBezTo>
                    <a:pt x="247" y="31"/>
                    <a:pt x="247" y="31"/>
                    <a:pt x="247" y="31"/>
                  </a:cubicBezTo>
                  <a:cubicBezTo>
                    <a:pt x="236" y="32"/>
                    <a:pt x="225" y="33"/>
                    <a:pt x="214" y="34"/>
                  </a:cubicBezTo>
                  <a:cubicBezTo>
                    <a:pt x="202" y="37"/>
                    <a:pt x="190" y="39"/>
                    <a:pt x="178" y="43"/>
                  </a:cubicBezTo>
                  <a:cubicBezTo>
                    <a:pt x="154" y="50"/>
                    <a:pt x="132" y="61"/>
                    <a:pt x="113" y="74"/>
                  </a:cubicBezTo>
                  <a:cubicBezTo>
                    <a:pt x="110" y="75"/>
                    <a:pt x="108" y="77"/>
                    <a:pt x="105" y="79"/>
                  </a:cubicBezTo>
                  <a:cubicBezTo>
                    <a:pt x="103" y="80"/>
                    <a:pt x="101" y="82"/>
                    <a:pt x="98" y="84"/>
                  </a:cubicBezTo>
                  <a:cubicBezTo>
                    <a:pt x="94" y="87"/>
                    <a:pt x="89" y="91"/>
                    <a:pt x="85" y="94"/>
                  </a:cubicBezTo>
                  <a:cubicBezTo>
                    <a:pt x="77" y="102"/>
                    <a:pt x="69" y="109"/>
                    <a:pt x="62" y="117"/>
                  </a:cubicBezTo>
                  <a:cubicBezTo>
                    <a:pt x="48" y="133"/>
                    <a:pt x="37" y="150"/>
                    <a:pt x="28" y="166"/>
                  </a:cubicBezTo>
                  <a:cubicBezTo>
                    <a:pt x="20" y="182"/>
                    <a:pt x="14" y="198"/>
                    <a:pt x="10" y="212"/>
                  </a:cubicBezTo>
                  <a:cubicBezTo>
                    <a:pt x="6" y="226"/>
                    <a:pt x="3" y="239"/>
                    <a:pt x="2" y="249"/>
                  </a:cubicBezTo>
                  <a:cubicBezTo>
                    <a:pt x="2" y="252"/>
                    <a:pt x="2" y="254"/>
                    <a:pt x="1" y="256"/>
                  </a:cubicBezTo>
                  <a:cubicBezTo>
                    <a:pt x="1" y="259"/>
                    <a:pt x="1" y="261"/>
                    <a:pt x="1" y="263"/>
                  </a:cubicBezTo>
                  <a:cubicBezTo>
                    <a:pt x="1" y="267"/>
                    <a:pt x="0" y="271"/>
                    <a:pt x="0" y="273"/>
                  </a:cubicBezTo>
                  <a:cubicBezTo>
                    <a:pt x="0" y="279"/>
                    <a:pt x="0" y="282"/>
                    <a:pt x="0" y="282"/>
                  </a:cubicBezTo>
                  <a:cubicBezTo>
                    <a:pt x="0" y="282"/>
                    <a:pt x="0" y="279"/>
                    <a:pt x="1" y="273"/>
                  </a:cubicBezTo>
                  <a:cubicBezTo>
                    <a:pt x="1" y="271"/>
                    <a:pt x="1" y="267"/>
                    <a:pt x="2" y="263"/>
                  </a:cubicBezTo>
                  <a:cubicBezTo>
                    <a:pt x="2" y="261"/>
                    <a:pt x="2" y="259"/>
                    <a:pt x="2" y="257"/>
                  </a:cubicBezTo>
                  <a:cubicBezTo>
                    <a:pt x="3" y="254"/>
                    <a:pt x="3" y="252"/>
                    <a:pt x="3" y="249"/>
                  </a:cubicBezTo>
                  <a:cubicBezTo>
                    <a:pt x="5" y="239"/>
                    <a:pt x="7" y="226"/>
                    <a:pt x="12" y="213"/>
                  </a:cubicBezTo>
                  <a:cubicBezTo>
                    <a:pt x="17" y="199"/>
                    <a:pt x="23" y="183"/>
                    <a:pt x="32" y="168"/>
                  </a:cubicBezTo>
                  <a:cubicBezTo>
                    <a:pt x="41" y="152"/>
                    <a:pt x="53" y="136"/>
                    <a:pt x="67" y="121"/>
                  </a:cubicBezTo>
                  <a:cubicBezTo>
                    <a:pt x="74" y="114"/>
                    <a:pt x="82" y="107"/>
                    <a:pt x="90" y="100"/>
                  </a:cubicBezTo>
                  <a:cubicBezTo>
                    <a:pt x="94" y="96"/>
                    <a:pt x="99" y="93"/>
                    <a:pt x="103" y="90"/>
                  </a:cubicBezTo>
                  <a:cubicBezTo>
                    <a:pt x="106" y="88"/>
                    <a:pt x="108" y="87"/>
                    <a:pt x="110" y="85"/>
                  </a:cubicBezTo>
                  <a:cubicBezTo>
                    <a:pt x="113" y="84"/>
                    <a:pt x="115" y="82"/>
                    <a:pt x="117" y="81"/>
                  </a:cubicBezTo>
                  <a:cubicBezTo>
                    <a:pt x="137" y="69"/>
                    <a:pt x="158" y="60"/>
                    <a:pt x="181" y="53"/>
                  </a:cubicBezTo>
                  <a:cubicBezTo>
                    <a:pt x="193" y="50"/>
                    <a:pt x="204" y="48"/>
                    <a:pt x="216" y="46"/>
                  </a:cubicBezTo>
                  <a:cubicBezTo>
                    <a:pt x="228" y="45"/>
                    <a:pt x="240" y="44"/>
                    <a:pt x="252" y="45"/>
                  </a:cubicBezTo>
                  <a:cubicBezTo>
                    <a:pt x="265" y="45"/>
                    <a:pt x="276" y="46"/>
                    <a:pt x="288" y="48"/>
                  </a:cubicBezTo>
                  <a:cubicBezTo>
                    <a:pt x="300" y="50"/>
                    <a:pt x="311" y="52"/>
                    <a:pt x="323" y="56"/>
                  </a:cubicBezTo>
                  <a:cubicBezTo>
                    <a:pt x="345" y="63"/>
                    <a:pt x="366" y="73"/>
                    <a:pt x="384" y="85"/>
                  </a:cubicBezTo>
                  <a:cubicBezTo>
                    <a:pt x="393" y="92"/>
                    <a:pt x="402" y="98"/>
                    <a:pt x="410" y="105"/>
                  </a:cubicBezTo>
                  <a:cubicBezTo>
                    <a:pt x="414" y="108"/>
                    <a:pt x="418" y="112"/>
                    <a:pt x="421" y="116"/>
                  </a:cubicBezTo>
                  <a:cubicBezTo>
                    <a:pt x="424" y="119"/>
                    <a:pt x="427" y="121"/>
                    <a:pt x="429" y="124"/>
                  </a:cubicBezTo>
                  <a:cubicBezTo>
                    <a:pt x="429" y="124"/>
                    <a:pt x="429" y="124"/>
                    <a:pt x="430" y="124"/>
                  </a:cubicBezTo>
                  <a:cubicBezTo>
                    <a:pt x="430" y="125"/>
                    <a:pt x="431" y="126"/>
                    <a:pt x="431" y="126"/>
                  </a:cubicBezTo>
                  <a:cubicBezTo>
                    <a:pt x="432" y="127"/>
                    <a:pt x="433" y="128"/>
                    <a:pt x="434" y="129"/>
                  </a:cubicBezTo>
                  <a:cubicBezTo>
                    <a:pt x="434" y="130"/>
                    <a:pt x="434" y="130"/>
                    <a:pt x="435" y="130"/>
                  </a:cubicBezTo>
                  <a:cubicBezTo>
                    <a:pt x="463" y="164"/>
                    <a:pt x="481" y="205"/>
                    <a:pt x="488" y="250"/>
                  </a:cubicBezTo>
                  <a:cubicBezTo>
                    <a:pt x="488" y="250"/>
                    <a:pt x="488" y="251"/>
                    <a:pt x="488" y="252"/>
                  </a:cubicBezTo>
                  <a:cubicBezTo>
                    <a:pt x="488" y="254"/>
                    <a:pt x="488" y="256"/>
                    <a:pt x="489" y="259"/>
                  </a:cubicBezTo>
                  <a:cubicBezTo>
                    <a:pt x="489" y="261"/>
                    <a:pt x="489" y="263"/>
                    <a:pt x="489" y="265"/>
                  </a:cubicBezTo>
                  <a:cubicBezTo>
                    <a:pt x="489" y="267"/>
                    <a:pt x="489" y="269"/>
                    <a:pt x="489" y="270"/>
                  </a:cubicBezTo>
                  <a:cubicBezTo>
                    <a:pt x="489" y="272"/>
                    <a:pt x="489" y="273"/>
                    <a:pt x="489" y="275"/>
                  </a:cubicBezTo>
                  <a:cubicBezTo>
                    <a:pt x="489" y="277"/>
                    <a:pt x="489" y="279"/>
                    <a:pt x="489" y="281"/>
                  </a:cubicBezTo>
                  <a:cubicBezTo>
                    <a:pt x="489" y="282"/>
                    <a:pt x="489" y="283"/>
                    <a:pt x="489" y="283"/>
                  </a:cubicBezTo>
                  <a:cubicBezTo>
                    <a:pt x="490" y="283"/>
                    <a:pt x="490" y="283"/>
                    <a:pt x="490" y="283"/>
                  </a:cubicBezTo>
                  <a:cubicBezTo>
                    <a:pt x="517" y="283"/>
                    <a:pt x="517" y="283"/>
                    <a:pt x="517" y="283"/>
                  </a:cubicBezTo>
                  <a:cubicBezTo>
                    <a:pt x="533" y="283"/>
                    <a:pt x="533" y="283"/>
                    <a:pt x="533" y="283"/>
                  </a:cubicBezTo>
                  <a:cubicBezTo>
                    <a:pt x="533" y="283"/>
                    <a:pt x="533" y="282"/>
                    <a:pt x="533" y="282"/>
                  </a:cubicBezTo>
                  <a:cubicBezTo>
                    <a:pt x="533" y="126"/>
                    <a:pt x="405" y="0"/>
                    <a:pt x="247" y="0"/>
                  </a:cubicBezTo>
                  <a:close/>
                </a:path>
              </a:pathLst>
            </a:custGeom>
            <a:gradFill>
              <a:gsLst>
                <a:gs pos="0">
                  <a:schemeClr val="accent5">
                    <a:lumMod val="67000"/>
                  </a:schemeClr>
                </a:gs>
                <a:gs pos="48000">
                  <a:schemeClr val="accent3"/>
                </a:gs>
                <a:gs pos="100000">
                  <a:schemeClr val="accent6"/>
                </a:gs>
              </a:gsLst>
              <a:path path="circle">
                <a:fillToRect l="100000" t="100000"/>
              </a:path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63"/>
            </a:p>
          </p:txBody>
        </p:sp>
        <p:sp>
          <p:nvSpPr>
            <p:cNvPr id="32" name="Freeform 16">
              <a:extLst>
                <a:ext uri="{FF2B5EF4-FFF2-40B4-BE49-F238E27FC236}">
                  <a16:creationId xmlns:a16="http://schemas.microsoft.com/office/drawing/2014/main" id="{7EDB44E5-C1F8-AA45-9C10-9D8041ED7FB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828202" y="3371201"/>
              <a:ext cx="4292942" cy="2275864"/>
            </a:xfrm>
            <a:custGeom>
              <a:avLst/>
              <a:gdLst>
                <a:gd name="T0" fmla="*/ 532 w 532"/>
                <a:gd name="T1" fmla="*/ 9 h 282"/>
                <a:gd name="T2" fmla="*/ 531 w 532"/>
                <a:gd name="T3" fmla="*/ 20 h 282"/>
                <a:gd name="T4" fmla="*/ 530 w 532"/>
                <a:gd name="T5" fmla="*/ 26 h 282"/>
                <a:gd name="T6" fmla="*/ 529 w 532"/>
                <a:gd name="T7" fmla="*/ 33 h 282"/>
                <a:gd name="T8" fmla="*/ 521 w 532"/>
                <a:gd name="T9" fmla="*/ 70 h 282"/>
                <a:gd name="T10" fmla="*/ 501 w 532"/>
                <a:gd name="T11" fmla="*/ 115 h 282"/>
                <a:gd name="T12" fmla="*/ 466 w 532"/>
                <a:gd name="T13" fmla="*/ 161 h 282"/>
                <a:gd name="T14" fmla="*/ 442 w 532"/>
                <a:gd name="T15" fmla="*/ 183 h 282"/>
                <a:gd name="T16" fmla="*/ 429 w 532"/>
                <a:gd name="T17" fmla="*/ 193 h 282"/>
                <a:gd name="T18" fmla="*/ 422 w 532"/>
                <a:gd name="T19" fmla="*/ 197 h 282"/>
                <a:gd name="T20" fmla="*/ 415 w 532"/>
                <a:gd name="T21" fmla="*/ 202 h 282"/>
                <a:gd name="T22" fmla="*/ 351 w 532"/>
                <a:gd name="T23" fmla="*/ 229 h 282"/>
                <a:gd name="T24" fmla="*/ 316 w 532"/>
                <a:gd name="T25" fmla="*/ 236 h 282"/>
                <a:gd name="T26" fmla="*/ 281 w 532"/>
                <a:gd name="T27" fmla="*/ 238 h 282"/>
                <a:gd name="T28" fmla="*/ 245 w 532"/>
                <a:gd name="T29" fmla="*/ 235 h 282"/>
                <a:gd name="T30" fmla="*/ 210 w 532"/>
                <a:gd name="T31" fmla="*/ 227 h 282"/>
                <a:gd name="T32" fmla="*/ 148 w 532"/>
                <a:gd name="T33" fmla="*/ 197 h 282"/>
                <a:gd name="T34" fmla="*/ 123 w 532"/>
                <a:gd name="T35" fmla="*/ 178 h 282"/>
                <a:gd name="T36" fmla="*/ 111 w 532"/>
                <a:gd name="T37" fmla="*/ 167 h 282"/>
                <a:gd name="T38" fmla="*/ 103 w 532"/>
                <a:gd name="T39" fmla="*/ 159 h 282"/>
                <a:gd name="T40" fmla="*/ 103 w 532"/>
                <a:gd name="T41" fmla="*/ 158 h 282"/>
                <a:gd name="T42" fmla="*/ 101 w 532"/>
                <a:gd name="T43" fmla="*/ 157 h 282"/>
                <a:gd name="T44" fmla="*/ 99 w 532"/>
                <a:gd name="T45" fmla="*/ 153 h 282"/>
                <a:gd name="T46" fmla="*/ 98 w 532"/>
                <a:gd name="T47" fmla="*/ 153 h 282"/>
                <a:gd name="T48" fmla="*/ 45 w 532"/>
                <a:gd name="T49" fmla="*/ 33 h 282"/>
                <a:gd name="T50" fmla="*/ 45 w 532"/>
                <a:gd name="T51" fmla="*/ 31 h 282"/>
                <a:gd name="T52" fmla="*/ 44 w 532"/>
                <a:gd name="T53" fmla="*/ 24 h 282"/>
                <a:gd name="T54" fmla="*/ 44 w 532"/>
                <a:gd name="T55" fmla="*/ 18 h 282"/>
                <a:gd name="T56" fmla="*/ 43 w 532"/>
                <a:gd name="T57" fmla="*/ 12 h 282"/>
                <a:gd name="T58" fmla="*/ 43 w 532"/>
                <a:gd name="T59" fmla="*/ 8 h 282"/>
                <a:gd name="T60" fmla="*/ 43 w 532"/>
                <a:gd name="T61" fmla="*/ 2 h 282"/>
                <a:gd name="T62" fmla="*/ 43 w 532"/>
                <a:gd name="T63" fmla="*/ 0 h 282"/>
                <a:gd name="T64" fmla="*/ 43 w 532"/>
                <a:gd name="T65" fmla="*/ 0 h 282"/>
                <a:gd name="T66" fmla="*/ 16 w 532"/>
                <a:gd name="T67" fmla="*/ 0 h 282"/>
                <a:gd name="T68" fmla="*/ 0 w 532"/>
                <a:gd name="T69" fmla="*/ 0 h 282"/>
                <a:gd name="T70" fmla="*/ 0 w 532"/>
                <a:gd name="T71" fmla="*/ 1 h 282"/>
                <a:gd name="T72" fmla="*/ 285 w 532"/>
                <a:gd name="T73" fmla="*/ 282 h 282"/>
                <a:gd name="T74" fmla="*/ 285 w 532"/>
                <a:gd name="T75" fmla="*/ 251 h 282"/>
                <a:gd name="T76" fmla="*/ 318 w 532"/>
                <a:gd name="T77" fmla="*/ 248 h 282"/>
                <a:gd name="T78" fmla="*/ 355 w 532"/>
                <a:gd name="T79" fmla="*/ 240 h 282"/>
                <a:gd name="T80" fmla="*/ 420 w 532"/>
                <a:gd name="T81" fmla="*/ 209 h 282"/>
                <a:gd name="T82" fmla="*/ 427 w 532"/>
                <a:gd name="T83" fmla="*/ 204 h 282"/>
                <a:gd name="T84" fmla="*/ 434 w 532"/>
                <a:gd name="T85" fmla="*/ 199 h 282"/>
                <a:gd name="T86" fmla="*/ 447 w 532"/>
                <a:gd name="T87" fmla="*/ 188 h 282"/>
                <a:gd name="T88" fmla="*/ 471 w 532"/>
                <a:gd name="T89" fmla="*/ 165 h 282"/>
                <a:gd name="T90" fmla="*/ 504 w 532"/>
                <a:gd name="T91" fmla="*/ 117 h 282"/>
                <a:gd name="T92" fmla="*/ 523 w 532"/>
                <a:gd name="T93" fmla="*/ 71 h 282"/>
                <a:gd name="T94" fmla="*/ 531 w 532"/>
                <a:gd name="T95" fmla="*/ 34 h 282"/>
                <a:gd name="T96" fmla="*/ 531 w 532"/>
                <a:gd name="T97" fmla="*/ 26 h 282"/>
                <a:gd name="T98" fmla="*/ 532 w 532"/>
                <a:gd name="T99" fmla="*/ 20 h 282"/>
                <a:gd name="T100" fmla="*/ 532 w 532"/>
                <a:gd name="T101" fmla="*/ 9 h 282"/>
                <a:gd name="T102" fmla="*/ 532 w 532"/>
                <a:gd name="T103" fmla="*/ 1 h 282"/>
                <a:gd name="T104" fmla="*/ 532 w 532"/>
                <a:gd name="T105" fmla="*/ 9 h 2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532" h="282">
                  <a:moveTo>
                    <a:pt x="532" y="9"/>
                  </a:moveTo>
                  <a:cubicBezTo>
                    <a:pt x="532" y="12"/>
                    <a:pt x="532" y="16"/>
                    <a:pt x="531" y="20"/>
                  </a:cubicBezTo>
                  <a:cubicBezTo>
                    <a:pt x="531" y="22"/>
                    <a:pt x="531" y="24"/>
                    <a:pt x="530" y="26"/>
                  </a:cubicBezTo>
                  <a:cubicBezTo>
                    <a:pt x="530" y="28"/>
                    <a:pt x="530" y="31"/>
                    <a:pt x="529" y="33"/>
                  </a:cubicBezTo>
                  <a:cubicBezTo>
                    <a:pt x="528" y="44"/>
                    <a:pt x="525" y="56"/>
                    <a:pt x="521" y="70"/>
                  </a:cubicBezTo>
                  <a:cubicBezTo>
                    <a:pt x="516" y="84"/>
                    <a:pt x="510" y="99"/>
                    <a:pt x="501" y="115"/>
                  </a:cubicBezTo>
                  <a:cubicBezTo>
                    <a:pt x="492" y="130"/>
                    <a:pt x="480" y="146"/>
                    <a:pt x="466" y="161"/>
                  </a:cubicBezTo>
                  <a:cubicBezTo>
                    <a:pt x="459" y="169"/>
                    <a:pt x="451" y="176"/>
                    <a:pt x="442" y="183"/>
                  </a:cubicBezTo>
                  <a:cubicBezTo>
                    <a:pt x="438" y="186"/>
                    <a:pt x="434" y="189"/>
                    <a:pt x="429" y="193"/>
                  </a:cubicBezTo>
                  <a:cubicBezTo>
                    <a:pt x="427" y="194"/>
                    <a:pt x="425" y="196"/>
                    <a:pt x="422" y="197"/>
                  </a:cubicBezTo>
                  <a:cubicBezTo>
                    <a:pt x="420" y="199"/>
                    <a:pt x="418" y="200"/>
                    <a:pt x="415" y="202"/>
                  </a:cubicBezTo>
                  <a:cubicBezTo>
                    <a:pt x="396" y="214"/>
                    <a:pt x="374" y="223"/>
                    <a:pt x="351" y="229"/>
                  </a:cubicBezTo>
                  <a:cubicBezTo>
                    <a:pt x="340" y="233"/>
                    <a:pt x="328" y="235"/>
                    <a:pt x="316" y="236"/>
                  </a:cubicBezTo>
                  <a:cubicBezTo>
                    <a:pt x="305" y="238"/>
                    <a:pt x="292" y="238"/>
                    <a:pt x="281" y="238"/>
                  </a:cubicBezTo>
                  <a:cubicBezTo>
                    <a:pt x="268" y="238"/>
                    <a:pt x="257" y="237"/>
                    <a:pt x="245" y="235"/>
                  </a:cubicBezTo>
                  <a:cubicBezTo>
                    <a:pt x="233" y="233"/>
                    <a:pt x="221" y="230"/>
                    <a:pt x="210" y="227"/>
                  </a:cubicBezTo>
                  <a:cubicBezTo>
                    <a:pt x="188" y="220"/>
                    <a:pt x="167" y="210"/>
                    <a:pt x="148" y="197"/>
                  </a:cubicBezTo>
                  <a:cubicBezTo>
                    <a:pt x="139" y="191"/>
                    <a:pt x="131" y="185"/>
                    <a:pt x="123" y="178"/>
                  </a:cubicBezTo>
                  <a:cubicBezTo>
                    <a:pt x="119" y="174"/>
                    <a:pt x="115" y="170"/>
                    <a:pt x="111" y="167"/>
                  </a:cubicBezTo>
                  <a:cubicBezTo>
                    <a:pt x="109" y="164"/>
                    <a:pt x="106" y="161"/>
                    <a:pt x="103" y="159"/>
                  </a:cubicBezTo>
                  <a:cubicBezTo>
                    <a:pt x="103" y="159"/>
                    <a:pt x="103" y="159"/>
                    <a:pt x="103" y="158"/>
                  </a:cubicBezTo>
                  <a:cubicBezTo>
                    <a:pt x="103" y="158"/>
                    <a:pt x="102" y="157"/>
                    <a:pt x="101" y="157"/>
                  </a:cubicBezTo>
                  <a:cubicBezTo>
                    <a:pt x="100" y="155"/>
                    <a:pt x="99" y="154"/>
                    <a:pt x="99" y="153"/>
                  </a:cubicBezTo>
                  <a:cubicBezTo>
                    <a:pt x="98" y="153"/>
                    <a:pt x="98" y="153"/>
                    <a:pt x="98" y="153"/>
                  </a:cubicBezTo>
                  <a:cubicBezTo>
                    <a:pt x="70" y="119"/>
                    <a:pt x="51" y="78"/>
                    <a:pt x="45" y="33"/>
                  </a:cubicBezTo>
                  <a:cubicBezTo>
                    <a:pt x="45" y="32"/>
                    <a:pt x="45" y="32"/>
                    <a:pt x="45" y="31"/>
                  </a:cubicBezTo>
                  <a:cubicBezTo>
                    <a:pt x="44" y="29"/>
                    <a:pt x="44" y="26"/>
                    <a:pt x="44" y="24"/>
                  </a:cubicBezTo>
                  <a:cubicBezTo>
                    <a:pt x="44" y="22"/>
                    <a:pt x="44" y="20"/>
                    <a:pt x="44" y="18"/>
                  </a:cubicBezTo>
                  <a:cubicBezTo>
                    <a:pt x="43" y="16"/>
                    <a:pt x="43" y="14"/>
                    <a:pt x="43" y="12"/>
                  </a:cubicBezTo>
                  <a:cubicBezTo>
                    <a:pt x="43" y="11"/>
                    <a:pt x="43" y="9"/>
                    <a:pt x="43" y="8"/>
                  </a:cubicBezTo>
                  <a:cubicBezTo>
                    <a:pt x="43" y="5"/>
                    <a:pt x="43" y="3"/>
                    <a:pt x="43" y="2"/>
                  </a:cubicBezTo>
                  <a:cubicBezTo>
                    <a:pt x="43" y="1"/>
                    <a:pt x="43" y="0"/>
                    <a:pt x="43" y="0"/>
                  </a:cubicBezTo>
                  <a:cubicBezTo>
                    <a:pt x="43" y="0"/>
                    <a:pt x="43" y="0"/>
                    <a:pt x="43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1"/>
                  </a:cubicBezTo>
                  <a:cubicBezTo>
                    <a:pt x="0" y="156"/>
                    <a:pt x="127" y="282"/>
                    <a:pt x="285" y="282"/>
                  </a:cubicBezTo>
                  <a:cubicBezTo>
                    <a:pt x="285" y="251"/>
                    <a:pt x="285" y="251"/>
                    <a:pt x="285" y="251"/>
                  </a:cubicBezTo>
                  <a:cubicBezTo>
                    <a:pt x="296" y="251"/>
                    <a:pt x="307" y="250"/>
                    <a:pt x="318" y="248"/>
                  </a:cubicBezTo>
                  <a:cubicBezTo>
                    <a:pt x="331" y="246"/>
                    <a:pt x="343" y="244"/>
                    <a:pt x="355" y="240"/>
                  </a:cubicBezTo>
                  <a:cubicBezTo>
                    <a:pt x="378" y="232"/>
                    <a:pt x="400" y="222"/>
                    <a:pt x="420" y="209"/>
                  </a:cubicBezTo>
                  <a:cubicBezTo>
                    <a:pt x="422" y="207"/>
                    <a:pt x="425" y="206"/>
                    <a:pt x="427" y="204"/>
                  </a:cubicBezTo>
                  <a:cubicBezTo>
                    <a:pt x="430" y="202"/>
                    <a:pt x="432" y="201"/>
                    <a:pt x="434" y="199"/>
                  </a:cubicBezTo>
                  <a:cubicBezTo>
                    <a:pt x="439" y="195"/>
                    <a:pt x="443" y="192"/>
                    <a:pt x="447" y="188"/>
                  </a:cubicBezTo>
                  <a:cubicBezTo>
                    <a:pt x="456" y="181"/>
                    <a:pt x="463" y="173"/>
                    <a:pt x="471" y="165"/>
                  </a:cubicBezTo>
                  <a:cubicBezTo>
                    <a:pt x="485" y="150"/>
                    <a:pt x="496" y="133"/>
                    <a:pt x="504" y="117"/>
                  </a:cubicBezTo>
                  <a:cubicBezTo>
                    <a:pt x="513" y="101"/>
                    <a:pt x="519" y="85"/>
                    <a:pt x="523" y="71"/>
                  </a:cubicBezTo>
                  <a:cubicBezTo>
                    <a:pt x="527" y="57"/>
                    <a:pt x="529" y="44"/>
                    <a:pt x="531" y="34"/>
                  </a:cubicBezTo>
                  <a:cubicBezTo>
                    <a:pt x="531" y="31"/>
                    <a:pt x="531" y="29"/>
                    <a:pt x="531" y="26"/>
                  </a:cubicBezTo>
                  <a:cubicBezTo>
                    <a:pt x="532" y="24"/>
                    <a:pt x="532" y="22"/>
                    <a:pt x="532" y="20"/>
                  </a:cubicBezTo>
                  <a:cubicBezTo>
                    <a:pt x="532" y="16"/>
                    <a:pt x="532" y="12"/>
                    <a:pt x="532" y="9"/>
                  </a:cubicBezTo>
                  <a:cubicBezTo>
                    <a:pt x="532" y="4"/>
                    <a:pt x="532" y="1"/>
                    <a:pt x="532" y="1"/>
                  </a:cubicBezTo>
                  <a:cubicBezTo>
                    <a:pt x="532" y="1"/>
                    <a:pt x="532" y="4"/>
                    <a:pt x="532" y="9"/>
                  </a:cubicBezTo>
                  <a:close/>
                </a:path>
              </a:pathLst>
            </a:custGeom>
            <a:gradFill>
              <a:gsLst>
                <a:gs pos="0">
                  <a:schemeClr val="accent5">
                    <a:lumMod val="67000"/>
                  </a:schemeClr>
                </a:gs>
                <a:gs pos="48000">
                  <a:schemeClr val="accent3"/>
                </a:gs>
                <a:gs pos="100000">
                  <a:schemeClr val="accent6"/>
                </a:gs>
              </a:gsLst>
              <a:path path="circle">
                <a:fillToRect l="100000" t="100000"/>
              </a:path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63"/>
            </a:p>
          </p:txBody>
        </p:sp>
      </p:grpSp>
      <p:sp>
        <p:nvSpPr>
          <p:cNvPr id="33" name="Picture Placeholder 32">
            <a:extLst>
              <a:ext uri="{FF2B5EF4-FFF2-40B4-BE49-F238E27FC236}">
                <a16:creationId xmlns:a16="http://schemas.microsoft.com/office/drawing/2014/main" id="{77AF6039-636C-5E49-A209-5B3E0EE08C6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743533" y="2141927"/>
            <a:ext cx="2615521" cy="3226358"/>
          </a:xfrm>
          <a:custGeom>
            <a:avLst/>
            <a:gdLst>
              <a:gd name="connsiteX0" fmla="*/ 1609551 w 3219102"/>
              <a:gd name="connsiteY0" fmla="*/ 0 h 3226358"/>
              <a:gd name="connsiteX1" fmla="*/ 3219102 w 3219102"/>
              <a:gd name="connsiteY1" fmla="*/ 1613179 h 3226358"/>
              <a:gd name="connsiteX2" fmla="*/ 1609551 w 3219102"/>
              <a:gd name="connsiteY2" fmla="*/ 3226358 h 3226358"/>
              <a:gd name="connsiteX3" fmla="*/ 0 w 3219102"/>
              <a:gd name="connsiteY3" fmla="*/ 1613179 h 3226358"/>
              <a:gd name="connsiteX4" fmla="*/ 1609551 w 3219102"/>
              <a:gd name="connsiteY4" fmla="*/ 0 h 32263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219102" h="3226358">
                <a:moveTo>
                  <a:pt x="1609551" y="0"/>
                </a:moveTo>
                <a:cubicBezTo>
                  <a:pt x="2498481" y="0"/>
                  <a:pt x="3219102" y="722245"/>
                  <a:pt x="3219102" y="1613179"/>
                </a:cubicBezTo>
                <a:cubicBezTo>
                  <a:pt x="3219102" y="2504113"/>
                  <a:pt x="2498481" y="3226358"/>
                  <a:pt x="1609551" y="3226358"/>
                </a:cubicBezTo>
                <a:cubicBezTo>
                  <a:pt x="720621" y="3226358"/>
                  <a:pt x="0" y="2504113"/>
                  <a:pt x="0" y="1613179"/>
                </a:cubicBezTo>
                <a:cubicBezTo>
                  <a:pt x="0" y="722245"/>
                  <a:pt x="720621" y="0"/>
                  <a:pt x="1609551" y="0"/>
                </a:cubicBezTo>
                <a:close/>
              </a:path>
            </a:pathLst>
          </a:custGeom>
          <a:pattFill prst="pct5">
            <a:fgClr>
              <a:schemeClr val="tx1">
                <a:lumMod val="75000"/>
                <a:lumOff val="25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9" name="Shape 2711">
            <a:extLst>
              <a:ext uri="{FF2B5EF4-FFF2-40B4-BE49-F238E27FC236}">
                <a16:creationId xmlns:a16="http://schemas.microsoft.com/office/drawing/2014/main" id="{5A2EC066-1891-B549-B6BC-41526643E41F}"/>
              </a:ext>
            </a:extLst>
          </p:cNvPr>
          <p:cNvSpPr/>
          <p:nvPr userDrawn="1"/>
        </p:nvSpPr>
        <p:spPr>
          <a:xfrm>
            <a:off x="493773" y="560847"/>
            <a:ext cx="226954" cy="2793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20618"/>
                </a:moveTo>
                <a:cubicBezTo>
                  <a:pt x="5378" y="20618"/>
                  <a:pt x="982" y="16222"/>
                  <a:pt x="982" y="10800"/>
                </a:cubicBezTo>
                <a:cubicBezTo>
                  <a:pt x="982" y="5377"/>
                  <a:pt x="5378" y="982"/>
                  <a:pt x="10800" y="982"/>
                </a:cubicBezTo>
                <a:cubicBezTo>
                  <a:pt x="16223" y="982"/>
                  <a:pt x="20618" y="5377"/>
                  <a:pt x="20618" y="10800"/>
                </a:cubicBezTo>
                <a:cubicBezTo>
                  <a:pt x="20618" y="16222"/>
                  <a:pt x="16223" y="20618"/>
                  <a:pt x="10800" y="20618"/>
                </a:cubicBezTo>
                <a:moveTo>
                  <a:pt x="10800" y="0"/>
                </a:moveTo>
                <a:cubicBezTo>
                  <a:pt x="4836" y="0"/>
                  <a:pt x="0" y="4835"/>
                  <a:pt x="0" y="10800"/>
                </a:cubicBezTo>
                <a:cubicBezTo>
                  <a:pt x="0" y="16765"/>
                  <a:pt x="4836" y="21600"/>
                  <a:pt x="10800" y="21600"/>
                </a:cubicBezTo>
                <a:cubicBezTo>
                  <a:pt x="16764" y="21600"/>
                  <a:pt x="21600" y="16765"/>
                  <a:pt x="21600" y="10800"/>
                </a:cubicBezTo>
                <a:cubicBezTo>
                  <a:pt x="21600" y="4835"/>
                  <a:pt x="16764" y="0"/>
                  <a:pt x="10800" y="0"/>
                </a:cubicBezTo>
                <a:moveTo>
                  <a:pt x="10800" y="13745"/>
                </a:moveTo>
                <a:cubicBezTo>
                  <a:pt x="9173" y="13745"/>
                  <a:pt x="7855" y="12427"/>
                  <a:pt x="7855" y="10800"/>
                </a:cubicBezTo>
                <a:cubicBezTo>
                  <a:pt x="7855" y="9173"/>
                  <a:pt x="9173" y="7855"/>
                  <a:pt x="10800" y="7855"/>
                </a:cubicBezTo>
                <a:cubicBezTo>
                  <a:pt x="12427" y="7855"/>
                  <a:pt x="13745" y="9173"/>
                  <a:pt x="13745" y="10800"/>
                </a:cubicBezTo>
                <a:cubicBezTo>
                  <a:pt x="13745" y="12427"/>
                  <a:pt x="12427" y="13745"/>
                  <a:pt x="10800" y="13745"/>
                </a:cubicBezTo>
                <a:moveTo>
                  <a:pt x="10800" y="6873"/>
                </a:moveTo>
                <a:cubicBezTo>
                  <a:pt x="8631" y="6873"/>
                  <a:pt x="6873" y="8631"/>
                  <a:pt x="6873" y="10800"/>
                </a:cubicBezTo>
                <a:cubicBezTo>
                  <a:pt x="6873" y="12969"/>
                  <a:pt x="8631" y="14727"/>
                  <a:pt x="10800" y="14727"/>
                </a:cubicBezTo>
                <a:cubicBezTo>
                  <a:pt x="12969" y="14727"/>
                  <a:pt x="14727" y="12969"/>
                  <a:pt x="14727" y="10800"/>
                </a:cubicBezTo>
                <a:cubicBezTo>
                  <a:pt x="14727" y="8631"/>
                  <a:pt x="12969" y="6873"/>
                  <a:pt x="10800" y="6873"/>
                </a:cubicBezTo>
              </a:path>
            </a:pathLst>
          </a:custGeom>
          <a:gradFill>
            <a:gsLst>
              <a:gs pos="0">
                <a:schemeClr val="accent5">
                  <a:lumMod val="67000"/>
                </a:schemeClr>
              </a:gs>
              <a:gs pos="48000">
                <a:schemeClr val="accent3"/>
              </a:gs>
              <a:gs pos="100000">
                <a:schemeClr val="accent6"/>
              </a:gs>
            </a:gsLst>
            <a:path path="circle">
              <a:fillToRect l="100000" t="100000"/>
            </a:path>
          </a:gradFill>
          <a:ln w="12700">
            <a:miter lim="400000"/>
          </a:ln>
        </p:spPr>
        <p:txBody>
          <a:bodyPr lIns="15474" tIns="15474" rIns="15474" bIns="15474" anchor="ctr"/>
          <a:lstStyle/>
          <a:p>
            <a:pPr defTabSz="185690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219">
              <a:latin typeface="Source Sans Pro Light" charset="0"/>
              <a:ea typeface="Source Sans Pro Light" charset="0"/>
              <a:cs typeface="Source Sans Pro Ligh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10348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000">
        <p:blinds dir="vert"/>
      </p:transition>
    </mc:Choice>
    <mc:Fallback xmlns="">
      <p:transition spd="slow" advTm="1000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3" dur="5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build="p">
        <p:tmplLst>
          <p:tmpl lvl="1">
            <p:tnLst>
              <p:par>
                <p:cTn presetID="1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/>
                        <p:tgtEl>
                          <p:spTgt spid="2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-#ppt_w*1.125000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Effect transition="in" filter="wipe(right)">
                      <p:cBhvr>
                        <p:cTn dur="500"/>
                        <p:tgtEl>
                          <p:spTgt spid="2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9" grpId="0" build="p">
        <p:tmplLst>
          <p:tmpl lvl="1">
            <p:tnLst>
              <p:par>
                <p:cTn presetID="1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/>
                        <p:tgtEl>
                          <p:spTgt spid="2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-#ppt_w*1.125000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Effect transition="in" filter="wipe(right)">
                      <p:cBhvr>
                        <p:cTn dur="500"/>
                        <p:tgtEl>
                          <p:spTgt spid="2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3" grpId="0" animBg="1"/>
    </p:bld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dient_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1A7DD642-0C9F-0943-B156-0FEA4BA99083}"/>
              </a:ext>
            </a:extLst>
          </p:cNvPr>
          <p:cNvSpPr/>
          <p:nvPr userDrawn="1"/>
        </p:nvSpPr>
        <p:spPr>
          <a:xfrm>
            <a:off x="0" y="0"/>
            <a:ext cx="9906000" cy="6858000"/>
          </a:xfrm>
          <a:prstGeom prst="rect">
            <a:avLst/>
          </a:prstGeom>
          <a:gradFill>
            <a:gsLst>
              <a:gs pos="0">
                <a:schemeClr val="accent5">
                  <a:lumMod val="67000"/>
                </a:schemeClr>
              </a:gs>
              <a:gs pos="48000">
                <a:schemeClr val="accent3"/>
              </a:gs>
              <a:gs pos="100000">
                <a:schemeClr val="accent6"/>
              </a:gs>
            </a:gsLst>
            <a:path path="circle">
              <a:fillToRect l="100000" t="10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63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3F651F3-B565-4849-BC65-8CF67A93D3C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42290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000">
        <p:blinds dir="vert"/>
      </p:transition>
    </mc:Choice>
    <mc:Fallback xmlns="">
      <p:transition spd="slow" advTm="1000">
        <p:blinds dir="vert"/>
      </p:transition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2 Subtitle + 2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59500" y="1539557"/>
            <a:ext cx="4465281" cy="320664"/>
          </a:xfrm>
        </p:spPr>
        <p:txBody>
          <a:bodyPr anchor="ctr">
            <a:normAutofit/>
          </a:bodyPr>
          <a:lstStyle>
            <a:lvl1pPr marL="0" indent="0">
              <a:buNone/>
              <a:defRPr sz="1788" b="0" cap="all" baseline="0">
                <a:solidFill>
                  <a:schemeClr val="accent1"/>
                </a:solidFill>
                <a:latin typeface="+mj-lt"/>
              </a:defRPr>
            </a:lvl1pPr>
            <a:lvl2pPr marL="371475" indent="0">
              <a:buNone/>
              <a:defRPr sz="1625" b="1"/>
            </a:lvl2pPr>
            <a:lvl3pPr marL="742950" indent="0">
              <a:buNone/>
              <a:defRPr sz="1463" b="1"/>
            </a:lvl3pPr>
            <a:lvl4pPr marL="1114425" indent="0">
              <a:buNone/>
              <a:defRPr sz="1300" b="1"/>
            </a:lvl4pPr>
            <a:lvl5pPr marL="1485900" indent="0">
              <a:buNone/>
              <a:defRPr sz="1300" b="1"/>
            </a:lvl5pPr>
            <a:lvl6pPr marL="1857375" indent="0">
              <a:buNone/>
              <a:defRPr sz="1300" b="1"/>
            </a:lvl6pPr>
            <a:lvl7pPr marL="2228850" indent="0">
              <a:buNone/>
              <a:defRPr sz="1300" b="1"/>
            </a:lvl7pPr>
            <a:lvl8pPr marL="2600325" indent="0">
              <a:buNone/>
              <a:defRPr sz="1300" b="1"/>
            </a:lvl8pPr>
            <a:lvl9pPr marL="2971800" indent="0">
              <a:buNone/>
              <a:defRPr sz="13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386166" y="1530227"/>
            <a:ext cx="4466225" cy="320664"/>
          </a:xfrm>
        </p:spPr>
        <p:txBody>
          <a:bodyPr anchor="ctr">
            <a:normAutofit/>
          </a:bodyPr>
          <a:lstStyle>
            <a:lvl1pPr marL="0" indent="0">
              <a:buNone/>
              <a:defRPr sz="1788" b="0" cap="all" baseline="0">
                <a:solidFill>
                  <a:schemeClr val="accent1"/>
                </a:solidFill>
                <a:latin typeface="+mj-lt"/>
              </a:defRPr>
            </a:lvl1pPr>
            <a:lvl2pPr marL="371475" indent="0">
              <a:buNone/>
              <a:defRPr sz="1625" b="1"/>
            </a:lvl2pPr>
            <a:lvl3pPr marL="742950" indent="0">
              <a:buNone/>
              <a:defRPr sz="1463" b="1"/>
            </a:lvl3pPr>
            <a:lvl4pPr marL="1114425" indent="0">
              <a:buNone/>
              <a:defRPr sz="1300" b="1"/>
            </a:lvl4pPr>
            <a:lvl5pPr marL="1485900" indent="0">
              <a:buNone/>
              <a:defRPr sz="1300" b="1"/>
            </a:lvl5pPr>
            <a:lvl6pPr marL="1857375" indent="0">
              <a:buNone/>
              <a:defRPr sz="1300" b="1"/>
            </a:lvl6pPr>
            <a:lvl7pPr marL="2228850" indent="0">
              <a:buNone/>
              <a:defRPr sz="1300" b="1"/>
            </a:lvl7pPr>
            <a:lvl8pPr marL="2600325" indent="0">
              <a:buNone/>
              <a:defRPr sz="1300" b="1"/>
            </a:lvl8pPr>
            <a:lvl9pPr marL="2971800" indent="0">
              <a:buNone/>
              <a:defRPr sz="13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5"/>
          </p:nvPr>
        </p:nvSpPr>
        <p:spPr>
          <a:xfrm>
            <a:off x="9029115" y="6324701"/>
            <a:ext cx="725261" cy="457471"/>
          </a:xfrm>
          <a:prstGeom prst="rect">
            <a:avLst/>
          </a:prstGeom>
        </p:spPr>
        <p:txBody>
          <a:bodyPr anchor="ctr"/>
          <a:lstStyle>
            <a:lvl1pPr algn="r">
              <a:defRPr sz="1463">
                <a:solidFill>
                  <a:schemeClr val="accent1"/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‹nº›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6"/>
          </p:nvPr>
        </p:nvSpPr>
        <p:spPr>
          <a:xfrm>
            <a:off x="455315" y="1870146"/>
            <a:ext cx="4313238" cy="4167188"/>
          </a:xfrm>
        </p:spPr>
        <p:txBody>
          <a:bodyPr/>
          <a:lstStyle/>
          <a:p>
            <a:r>
              <a:rPr lang="en-US"/>
              <a:t>Click icon to add picture</a:t>
            </a:r>
            <a:endParaRPr lang="hu-HU"/>
          </a:p>
        </p:txBody>
      </p:sp>
      <p:sp>
        <p:nvSpPr>
          <p:cNvPr id="11" name="Picture Placeholder 2"/>
          <p:cNvSpPr>
            <a:spLocks noGrp="1"/>
          </p:cNvSpPr>
          <p:nvPr>
            <p:ph type="pic" sz="quarter" idx="17"/>
          </p:nvPr>
        </p:nvSpPr>
        <p:spPr>
          <a:xfrm>
            <a:off x="4969425" y="1879477"/>
            <a:ext cx="4313238" cy="4167188"/>
          </a:xfrm>
        </p:spPr>
        <p:txBody>
          <a:bodyPr/>
          <a:lstStyle/>
          <a:p>
            <a:r>
              <a:rPr lang="en-US"/>
              <a:t>Click icon to add picture</a:t>
            </a:r>
            <a:endParaRPr lang="hu-HU"/>
          </a:p>
        </p:txBody>
      </p:sp>
      <p:sp>
        <p:nvSpPr>
          <p:cNvPr id="8" name="Picture Placeholder 4"/>
          <p:cNvSpPr>
            <a:spLocks noGrp="1"/>
          </p:cNvSpPr>
          <p:nvPr>
            <p:ph type="pic" sz="quarter" idx="29" hasCustomPrompt="1"/>
          </p:nvPr>
        </p:nvSpPr>
        <p:spPr>
          <a:xfrm>
            <a:off x="325989" y="6140562"/>
            <a:ext cx="1303954" cy="353545"/>
          </a:xfrm>
          <a:prstGeom prst="flowChartProcess">
            <a:avLst/>
          </a:prstGeom>
          <a:noFill/>
          <a:ln w="101600" cmpd="dbl">
            <a:noFill/>
            <a:prstDash val="solid"/>
          </a:ln>
        </p:spPr>
        <p:txBody>
          <a:bodyPr vert="horz" wrap="none" numCol="1" spcCol="3600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853" i="0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ICON TO ADD SMALL LOGO (Logo size: 200X40px and preferably be transparent background PNG)</a:t>
            </a:r>
          </a:p>
        </p:txBody>
      </p:sp>
    </p:spTree>
    <p:extLst>
      <p:ext uri="{BB962C8B-B14F-4D97-AF65-F5344CB8AC3E}">
        <p14:creationId xmlns:p14="http://schemas.microsoft.com/office/powerpoint/2010/main" val="23625597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68E237-0FAD-4182-AA41-3D017B378B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pt-B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007B48-BD50-4599-9225-A95A93AAA22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195762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BR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3E30F75-FEF4-423F-B4CD-C5A09073290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029200" y="1825625"/>
            <a:ext cx="4195763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BR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838E789-FAEC-4EFC-8C1A-B4D6B0F56F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A59C1-022B-4265-BA0A-AF99C9DB45B2}" type="datetimeFigureOut">
              <a:rPr lang="pt-BR" smtClean="0"/>
              <a:t>11/02/2021</a:t>
            </a:fld>
            <a:endParaRPr lang="pt-B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A65F370-02EB-4F01-8F95-32F2F8E172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2EAD1B6-90D2-468D-B16B-384C11B099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F16CC9-3F5A-41BA-9605-FC16017721C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08443647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F6899C-95EE-5F40-8CFD-E814FE3B027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38250" y="1122363"/>
            <a:ext cx="7429500" cy="2387600"/>
          </a:xfrm>
        </p:spPr>
        <p:txBody>
          <a:bodyPr anchor="b"/>
          <a:lstStyle>
            <a:lvl1pPr algn="ctr">
              <a:defRPr sz="4875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784C142-9574-3744-8853-2E887FA000E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1950"/>
            </a:lvl1pPr>
            <a:lvl2pPr marL="371494" indent="0" algn="ctr">
              <a:buNone/>
              <a:defRPr sz="1625"/>
            </a:lvl2pPr>
            <a:lvl3pPr marL="742987" indent="0" algn="ctr">
              <a:buNone/>
              <a:defRPr sz="1463"/>
            </a:lvl3pPr>
            <a:lvl4pPr marL="1114481" indent="0" algn="ctr">
              <a:buNone/>
              <a:defRPr sz="1300"/>
            </a:lvl4pPr>
            <a:lvl5pPr marL="1485974" indent="0" algn="ctr">
              <a:buNone/>
              <a:defRPr sz="1300"/>
            </a:lvl5pPr>
            <a:lvl6pPr marL="1857468" indent="0" algn="ctr">
              <a:buNone/>
              <a:defRPr sz="1300"/>
            </a:lvl6pPr>
            <a:lvl7pPr marL="2228962" indent="0" algn="ctr">
              <a:buNone/>
              <a:defRPr sz="1300"/>
            </a:lvl7pPr>
            <a:lvl8pPr marL="2600455" indent="0" algn="ctr">
              <a:buNone/>
              <a:defRPr sz="1300"/>
            </a:lvl8pPr>
            <a:lvl9pPr marL="2971949" indent="0" algn="ctr">
              <a:buNone/>
              <a:defRPr sz="13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2FCC0F8-AC94-764D-B3A5-4C6335FE69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E7F509-E4C9-D04C-8965-3A5F67247EE3}" type="datetimeFigureOut">
              <a:rPr lang="en-US" smtClean="0"/>
              <a:t>2/11/2021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C6A7541-50BB-E84B-A332-A2E620F878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98683D8-6CD4-4843-9E49-FFEE410073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29E4C9-307B-3642-8BAD-1F1D87D3282C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01243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000">
        <p:blinds dir="vert"/>
      </p:transition>
    </mc:Choice>
    <mc:Fallback xmlns="">
      <p:transition spd="slow" advTm="1000">
        <p:blinds dir="vert"/>
      </p:transition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7FC6F9-06BA-7048-923C-D4CF7A8A4B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3383DD-4E5E-3848-86E9-5705661B5EF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01E107B-D336-B14C-8CA6-96F178DE37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E7F509-E4C9-D04C-8965-3A5F67247EE3}" type="datetimeFigureOut">
              <a:rPr lang="en-US" smtClean="0"/>
              <a:t>2/11/2021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590A0B2-74A8-1C46-B7D9-8459645B35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F9D74B1-C9E8-0245-9C72-9D885F60C7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29E4C9-307B-3642-8BAD-1F1D87D3282C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73305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000">
        <p:blinds dir="vert"/>
      </p:transition>
    </mc:Choice>
    <mc:Fallback xmlns="">
      <p:transition spd="slow" advTm="1000">
        <p:blinds dir="vert"/>
      </p:transition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86BFC2-8074-0643-B298-9350EEADBE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5880" y="1709747"/>
            <a:ext cx="8543925" cy="2852737"/>
          </a:xfrm>
        </p:spPr>
        <p:txBody>
          <a:bodyPr anchor="b"/>
          <a:lstStyle>
            <a:lvl1pPr>
              <a:defRPr sz="4875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F7E36C2-67A5-8A41-954A-BDDBA0BB1F8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75880" y="4589472"/>
            <a:ext cx="8543925" cy="1500187"/>
          </a:xfrm>
        </p:spPr>
        <p:txBody>
          <a:bodyPr/>
          <a:lstStyle>
            <a:lvl1pPr marL="0" indent="0">
              <a:buNone/>
              <a:defRPr sz="1950">
                <a:solidFill>
                  <a:schemeClr val="tx1">
                    <a:tint val="75000"/>
                  </a:schemeClr>
                </a:solidFill>
              </a:defRPr>
            </a:lvl1pPr>
            <a:lvl2pPr marL="371494" indent="0">
              <a:buNone/>
              <a:defRPr sz="1625">
                <a:solidFill>
                  <a:schemeClr val="tx1">
                    <a:tint val="75000"/>
                  </a:schemeClr>
                </a:solidFill>
              </a:defRPr>
            </a:lvl2pPr>
            <a:lvl3pPr marL="742987" indent="0">
              <a:buNone/>
              <a:defRPr sz="1463">
                <a:solidFill>
                  <a:schemeClr val="tx1">
                    <a:tint val="75000"/>
                  </a:schemeClr>
                </a:solidFill>
              </a:defRPr>
            </a:lvl3pPr>
            <a:lvl4pPr marL="1114481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4pPr>
            <a:lvl5pPr marL="1485974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5pPr>
            <a:lvl6pPr marL="1857468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6pPr>
            <a:lvl7pPr marL="2228962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7pPr>
            <a:lvl8pPr marL="2600455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8pPr>
            <a:lvl9pPr marL="2971949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29B7537-4AB7-7A4D-BD97-862734CEE4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E7F509-E4C9-D04C-8965-3A5F67247EE3}" type="datetimeFigureOut">
              <a:rPr lang="en-US" smtClean="0"/>
              <a:t>2/11/2021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84DE47D-6928-B342-A1E0-F851B80751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0AC9E39-903C-044A-A1AA-C777AAEF6F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29E4C9-307B-3642-8BAD-1F1D87D3282C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79180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000">
        <p:blinds dir="vert"/>
      </p:transition>
    </mc:Choice>
    <mc:Fallback xmlns="">
      <p:transition spd="slow" advTm="1000">
        <p:blinds dir="vert"/>
      </p:transition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CFD032-A041-8547-91B1-30D758B21B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F9AC8A-053F-3442-909C-625AC86B405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C4E7467-67DC-D94E-8485-77FA21E5646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F40F296-E09D-9E40-BD47-9C43C7E0AC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E7F509-E4C9-D04C-8965-3A5F67247EE3}" type="datetimeFigureOut">
              <a:rPr lang="en-US" smtClean="0"/>
              <a:t>2/11/2021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0EEC652-5E2E-8148-9CF1-B34E2BA53B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3EF1E43-8F29-FD4C-A960-0859EFE683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29E4C9-307B-3642-8BAD-1F1D87D3282C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01666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000">
        <p:blinds dir="vert"/>
      </p:transition>
    </mc:Choice>
    <mc:Fallback xmlns="">
      <p:transition spd="slow" advTm="1000">
        <p:blinds dir="vert"/>
      </p:transition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0136F3-B1B7-CB48-809C-D3B5A0448E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2330" y="365129"/>
            <a:ext cx="8543925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984A320-B15F-8A4C-AA59-5C5DE7CF513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2330" y="1681163"/>
            <a:ext cx="4190702" cy="823912"/>
          </a:xfrm>
        </p:spPr>
        <p:txBody>
          <a:bodyPr anchor="b"/>
          <a:lstStyle>
            <a:lvl1pPr marL="0" indent="0">
              <a:buNone/>
              <a:defRPr sz="1950" b="1"/>
            </a:lvl1pPr>
            <a:lvl2pPr marL="371494" indent="0">
              <a:buNone/>
              <a:defRPr sz="1625" b="1"/>
            </a:lvl2pPr>
            <a:lvl3pPr marL="742987" indent="0">
              <a:buNone/>
              <a:defRPr sz="1463" b="1"/>
            </a:lvl3pPr>
            <a:lvl4pPr marL="1114481" indent="0">
              <a:buNone/>
              <a:defRPr sz="1300" b="1"/>
            </a:lvl4pPr>
            <a:lvl5pPr marL="1485974" indent="0">
              <a:buNone/>
              <a:defRPr sz="1300" b="1"/>
            </a:lvl5pPr>
            <a:lvl6pPr marL="1857468" indent="0">
              <a:buNone/>
              <a:defRPr sz="1300" b="1"/>
            </a:lvl6pPr>
            <a:lvl7pPr marL="2228962" indent="0">
              <a:buNone/>
              <a:defRPr sz="1300" b="1"/>
            </a:lvl7pPr>
            <a:lvl8pPr marL="2600455" indent="0">
              <a:buNone/>
              <a:defRPr sz="1300" b="1"/>
            </a:lvl8pPr>
            <a:lvl9pPr marL="2971949" indent="0">
              <a:buNone/>
              <a:defRPr sz="13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79EDCFA-9341-B147-97BA-BFA7A4506C9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82330" y="2505075"/>
            <a:ext cx="4190702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153147D-6772-5143-AE40-251ED1642C5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1950" b="1"/>
            </a:lvl1pPr>
            <a:lvl2pPr marL="371494" indent="0">
              <a:buNone/>
              <a:defRPr sz="1625" b="1"/>
            </a:lvl2pPr>
            <a:lvl3pPr marL="742987" indent="0">
              <a:buNone/>
              <a:defRPr sz="1463" b="1"/>
            </a:lvl3pPr>
            <a:lvl4pPr marL="1114481" indent="0">
              <a:buNone/>
              <a:defRPr sz="1300" b="1"/>
            </a:lvl4pPr>
            <a:lvl5pPr marL="1485974" indent="0">
              <a:buNone/>
              <a:defRPr sz="1300" b="1"/>
            </a:lvl5pPr>
            <a:lvl6pPr marL="1857468" indent="0">
              <a:buNone/>
              <a:defRPr sz="1300" b="1"/>
            </a:lvl6pPr>
            <a:lvl7pPr marL="2228962" indent="0">
              <a:buNone/>
              <a:defRPr sz="1300" b="1"/>
            </a:lvl7pPr>
            <a:lvl8pPr marL="2600455" indent="0">
              <a:buNone/>
              <a:defRPr sz="1300" b="1"/>
            </a:lvl8pPr>
            <a:lvl9pPr marL="2971949" indent="0">
              <a:buNone/>
              <a:defRPr sz="13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D6A3679-F486-DC45-AC5A-A0866A93FBC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D1489F2-A286-C045-84FB-777DE46404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E7F509-E4C9-D04C-8965-3A5F67247EE3}" type="datetimeFigureOut">
              <a:rPr lang="en-US" smtClean="0"/>
              <a:t>2/11/2021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97F91E9-D8D5-0D4A-BDD0-3E4DB66213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9D3F280-4F36-1642-8663-C52B625084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29E4C9-307B-3642-8BAD-1F1D87D3282C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55792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000">
        <p:blinds dir="vert"/>
      </p:transition>
    </mc:Choice>
    <mc:Fallback xmlns="">
      <p:transition spd="slow" advTm="1000">
        <p:blinds dir="vert"/>
      </p:transition>
    </mc:Fallback>
  </mc:AlternateConten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117AE948-09C6-3F41-ABCE-91B835C1E22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10079" y="790902"/>
            <a:ext cx="7483153" cy="486355"/>
          </a:xfrm>
        </p:spPr>
        <p:txBody>
          <a:bodyPr>
            <a:noAutofit/>
          </a:bodyPr>
          <a:lstStyle>
            <a:lvl1pPr marL="0" indent="0">
              <a:buNone/>
              <a:defRPr sz="2600" baseline="0">
                <a:solidFill>
                  <a:schemeClr val="tx1"/>
                </a:solidFill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</a:defRPr>
            </a:lvl1pPr>
            <a:lvl2pPr>
              <a:defRPr sz="2600"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</a:defRPr>
            </a:lvl2pPr>
            <a:lvl3pPr>
              <a:defRPr sz="2600"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</a:defRPr>
            </a:lvl3pPr>
            <a:lvl4pPr>
              <a:defRPr sz="2600"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</a:defRPr>
            </a:lvl4pPr>
            <a:lvl5pPr>
              <a:defRPr sz="2600"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</a:defRPr>
            </a:lvl5pPr>
          </a:lstStyle>
          <a:p>
            <a:pPr lvl="0"/>
            <a:r>
              <a:rPr lang="en-US"/>
              <a:t>Put your main text here</a:t>
            </a:r>
          </a:p>
        </p:txBody>
      </p:sp>
      <p:sp>
        <p:nvSpPr>
          <p:cNvPr id="7" name="Text Placeholder 4">
            <a:extLst>
              <a:ext uri="{FF2B5EF4-FFF2-40B4-BE49-F238E27FC236}">
                <a16:creationId xmlns:a16="http://schemas.microsoft.com/office/drawing/2014/main" id="{4FDB5410-B626-504B-B145-224A39B2972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10079" y="506152"/>
            <a:ext cx="7468369" cy="269360"/>
          </a:xfrm>
        </p:spPr>
        <p:txBody>
          <a:bodyPr>
            <a:normAutofit/>
          </a:bodyPr>
          <a:lstStyle>
            <a:lvl1pPr marL="0" indent="0">
              <a:buNone/>
              <a:defRPr sz="975" baseline="0">
                <a:latin typeface="Source Sans Pro Light" panose="020B0403030403020204" pitchFamily="34" charset="0"/>
              </a:defRPr>
            </a:lvl1pPr>
            <a:lvl2pPr>
              <a:defRPr>
                <a:latin typeface="Source Sans Pro Light" panose="020B0403030403020204" pitchFamily="34" charset="0"/>
              </a:defRPr>
            </a:lvl2pPr>
            <a:lvl3pPr>
              <a:defRPr>
                <a:latin typeface="Source Sans Pro Light" panose="020B0403030403020204" pitchFamily="34" charset="0"/>
              </a:defRPr>
            </a:lvl3pPr>
            <a:lvl4pPr>
              <a:defRPr>
                <a:latin typeface="Source Sans Pro Light" panose="020B0403030403020204" pitchFamily="34" charset="0"/>
              </a:defRPr>
            </a:lvl4pPr>
            <a:lvl5pPr>
              <a:defRPr>
                <a:latin typeface="Source Sans Pro Light" panose="020B0403030403020204" pitchFamily="34" charset="0"/>
              </a:defRPr>
            </a:lvl5pPr>
          </a:lstStyle>
          <a:p>
            <a:pPr lvl="0"/>
            <a:r>
              <a:rPr lang="en-US"/>
              <a:t>Put your text here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365B6944-E3EC-8149-9E7D-BB5E97BC5302}"/>
              </a:ext>
            </a:extLst>
          </p:cNvPr>
          <p:cNvCxnSpPr/>
          <p:nvPr userDrawn="1"/>
        </p:nvCxnSpPr>
        <p:spPr>
          <a:xfrm>
            <a:off x="9354328" y="5205332"/>
            <a:ext cx="0" cy="64514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95C4EC09-BBAF-0C4C-A677-CCAC414DB75C}"/>
              </a:ext>
            </a:extLst>
          </p:cNvPr>
          <p:cNvSpPr txBox="1"/>
          <p:nvPr userDrawn="1"/>
        </p:nvSpPr>
        <p:spPr>
          <a:xfrm>
            <a:off x="9198675" y="6291392"/>
            <a:ext cx="311304" cy="2174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fld id="{9F976047-6D8B-40E5-9820-BFA42EA4E19A}" type="slidenum">
              <a:rPr lang="en-US" sz="813" b="1" i="0" smtClean="0">
                <a:gradFill>
                  <a:gsLst>
                    <a:gs pos="0">
                      <a:schemeClr val="accent5">
                        <a:lumMod val="67000"/>
                      </a:schemeClr>
                    </a:gs>
                    <a:gs pos="48000">
                      <a:schemeClr val="accent3"/>
                    </a:gs>
                    <a:gs pos="100000">
                      <a:schemeClr val="accent6"/>
                    </a:gs>
                  </a:gsLst>
                  <a:path path="circle">
                    <a:fillToRect l="100000" t="100000"/>
                  </a:path>
                </a:gradFill>
                <a:latin typeface="Roboto Black" panose="02000000000000000000" pitchFamily="2" charset="0"/>
                <a:ea typeface="Roboto Black" panose="02000000000000000000" pitchFamily="2" charset="0"/>
              </a:rPr>
              <a:pPr algn="ctr"/>
              <a:t>‹nº›</a:t>
            </a:fld>
            <a:endParaRPr lang="en-US" sz="1463" b="1" i="0">
              <a:gradFill>
                <a:gsLst>
                  <a:gs pos="0">
                    <a:schemeClr val="accent5">
                      <a:lumMod val="67000"/>
                    </a:schemeClr>
                  </a:gs>
                  <a:gs pos="48000">
                    <a:schemeClr val="accent3"/>
                  </a:gs>
                  <a:gs pos="100000">
                    <a:schemeClr val="accent6"/>
                  </a:gs>
                </a:gsLst>
                <a:path path="circle">
                  <a:fillToRect l="100000" t="100000"/>
                </a:path>
              </a:gradFill>
              <a:latin typeface="Roboto Black" panose="02000000000000000000" pitchFamily="2" charset="0"/>
              <a:ea typeface="Roboto Black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93982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000">
        <p:blinds dir="vert"/>
      </p:transition>
    </mc:Choice>
    <mc:Fallback xmlns="">
      <p:transition spd="slow" advTm="1000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3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>
        <p:tmplLst>
          <p:tmpl lvl="1">
            <p:tnLst>
              <p:par>
                <p:cTn presetID="1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/>
                        <p:tgtEl>
                          <p:spTgt spid="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-#ppt_w*1.125000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Effect transition="in" filter="wipe(right)">
                      <p:cBhvr>
                        <p:cTn dur="500"/>
                        <p:tgtEl>
                          <p:spTgt spid="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7" grpId="0" build="p">
        <p:tmplLst>
          <p:tmpl lvl="1">
            <p:tnLst>
              <p:par>
                <p:cTn presetID="1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/>
                        <p:tgtEl>
                          <p:spTgt spid="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-#ppt_w*1.125000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Effect transition="in" filter="wipe(right)">
                      <p:cBhvr>
                        <p:cTn dur="5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9" grpId="0"/>
    </p:bldLst>
  </p:timing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120">
          <p15:clr>
            <a:srgbClr val="FBAE40"/>
          </p15:clr>
        </p15:guide>
      </p15:sldGuideLst>
    </p:ext>
  </p:extLs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C0CF5BD6-7884-0043-928E-FD943EC3A48C}"/>
              </a:ext>
            </a:extLst>
          </p:cNvPr>
          <p:cNvCxnSpPr/>
          <p:nvPr userDrawn="1"/>
        </p:nvCxnSpPr>
        <p:spPr>
          <a:xfrm>
            <a:off x="9354328" y="5205332"/>
            <a:ext cx="0" cy="64514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64E70A1F-6A73-6445-8676-81AD9B9C6F65}"/>
              </a:ext>
            </a:extLst>
          </p:cNvPr>
          <p:cNvSpPr txBox="1"/>
          <p:nvPr userDrawn="1"/>
        </p:nvSpPr>
        <p:spPr>
          <a:xfrm>
            <a:off x="9198675" y="6291392"/>
            <a:ext cx="311304" cy="2174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fld id="{9F976047-6D8B-40E5-9820-BFA42EA4E19A}" type="slidenum">
              <a:rPr lang="en-US" sz="813" b="1" i="0" smtClean="0">
                <a:gradFill>
                  <a:gsLst>
                    <a:gs pos="0">
                      <a:schemeClr val="accent5">
                        <a:lumMod val="67000"/>
                      </a:schemeClr>
                    </a:gs>
                    <a:gs pos="48000">
                      <a:schemeClr val="accent3"/>
                    </a:gs>
                    <a:gs pos="100000">
                      <a:schemeClr val="accent6"/>
                    </a:gs>
                  </a:gsLst>
                  <a:path path="circle">
                    <a:fillToRect l="100000" t="100000"/>
                  </a:path>
                </a:gradFill>
                <a:latin typeface="Roboto Black" panose="02000000000000000000" pitchFamily="2" charset="0"/>
                <a:ea typeface="Roboto Black" panose="02000000000000000000" pitchFamily="2" charset="0"/>
              </a:rPr>
              <a:pPr algn="ctr"/>
              <a:t>‹nº›</a:t>
            </a:fld>
            <a:endParaRPr lang="en-US" sz="1463" b="1" i="0">
              <a:gradFill>
                <a:gsLst>
                  <a:gs pos="0">
                    <a:schemeClr val="accent5">
                      <a:lumMod val="67000"/>
                    </a:schemeClr>
                  </a:gs>
                  <a:gs pos="48000">
                    <a:schemeClr val="accent3"/>
                  </a:gs>
                  <a:gs pos="100000">
                    <a:schemeClr val="accent6"/>
                  </a:gs>
                </a:gsLst>
                <a:path path="circle">
                  <a:fillToRect l="100000" t="100000"/>
                </a:path>
              </a:gradFill>
              <a:latin typeface="Roboto Black" panose="02000000000000000000" pitchFamily="2" charset="0"/>
              <a:ea typeface="Roboto Black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60671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000">
        <p:blinds dir="vert"/>
      </p:transition>
    </mc:Choice>
    <mc:Fallback xmlns="">
      <p:transition spd="slow" advTm="1000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F935E3-6C98-FB45-BF66-D0F8511E4C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2331" y="457200"/>
            <a:ext cx="3194944" cy="1600200"/>
          </a:xfrm>
        </p:spPr>
        <p:txBody>
          <a:bodyPr anchor="b"/>
          <a:lstStyle>
            <a:lvl1pPr>
              <a:defRPr sz="2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387408-9B9F-AA42-A85D-9AF393B357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11343" y="987434"/>
            <a:ext cx="5014913" cy="4873625"/>
          </a:xfrm>
        </p:spPr>
        <p:txBody>
          <a:bodyPr/>
          <a:lstStyle>
            <a:lvl1pPr>
              <a:defRPr sz="2600"/>
            </a:lvl1pPr>
            <a:lvl2pPr>
              <a:defRPr sz="2275"/>
            </a:lvl2pPr>
            <a:lvl3pPr>
              <a:defRPr sz="1950"/>
            </a:lvl3pPr>
            <a:lvl4pPr>
              <a:defRPr sz="1625"/>
            </a:lvl4pPr>
            <a:lvl5pPr>
              <a:defRPr sz="1625"/>
            </a:lvl5pPr>
            <a:lvl6pPr>
              <a:defRPr sz="1625"/>
            </a:lvl6pPr>
            <a:lvl7pPr>
              <a:defRPr sz="1625"/>
            </a:lvl7pPr>
            <a:lvl8pPr>
              <a:defRPr sz="1625"/>
            </a:lvl8pPr>
            <a:lvl9pPr>
              <a:defRPr sz="1625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8E7C923-EECA-1346-92E6-BC325A65ACA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82331" y="2057400"/>
            <a:ext cx="3194944" cy="3811588"/>
          </a:xfrm>
        </p:spPr>
        <p:txBody>
          <a:bodyPr/>
          <a:lstStyle>
            <a:lvl1pPr marL="0" indent="0">
              <a:buNone/>
              <a:defRPr sz="1300"/>
            </a:lvl1pPr>
            <a:lvl2pPr marL="371494" indent="0">
              <a:buNone/>
              <a:defRPr sz="1138"/>
            </a:lvl2pPr>
            <a:lvl3pPr marL="742987" indent="0">
              <a:buNone/>
              <a:defRPr sz="975"/>
            </a:lvl3pPr>
            <a:lvl4pPr marL="1114481" indent="0">
              <a:buNone/>
              <a:defRPr sz="813"/>
            </a:lvl4pPr>
            <a:lvl5pPr marL="1485974" indent="0">
              <a:buNone/>
              <a:defRPr sz="813"/>
            </a:lvl5pPr>
            <a:lvl6pPr marL="1857468" indent="0">
              <a:buNone/>
              <a:defRPr sz="813"/>
            </a:lvl6pPr>
            <a:lvl7pPr marL="2228962" indent="0">
              <a:buNone/>
              <a:defRPr sz="813"/>
            </a:lvl7pPr>
            <a:lvl8pPr marL="2600455" indent="0">
              <a:buNone/>
              <a:defRPr sz="813"/>
            </a:lvl8pPr>
            <a:lvl9pPr marL="2971949" indent="0">
              <a:buNone/>
              <a:defRPr sz="813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2EBBAFE-1794-F543-824F-7C617F484E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E7F509-E4C9-D04C-8965-3A5F67247EE3}" type="datetimeFigureOut">
              <a:rPr lang="en-US" smtClean="0"/>
              <a:t>2/11/2021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9E86BF5-3486-3A44-BCCF-2C30F6DA81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B223EDE-7B27-BA4D-9373-AC502C2F36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29E4C9-307B-3642-8BAD-1F1D87D3282C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47486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000">
        <p:blinds dir="vert"/>
      </p:transition>
    </mc:Choice>
    <mc:Fallback xmlns="">
      <p:transition spd="slow" advTm="1000">
        <p:blinds dir="vert"/>
      </p:transition>
    </mc:Fallback>
  </mc:AlternateConten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33973E-1F76-B143-9731-A638DFF2F8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2331" y="457200"/>
            <a:ext cx="3194944" cy="1600200"/>
          </a:xfrm>
        </p:spPr>
        <p:txBody>
          <a:bodyPr anchor="b"/>
          <a:lstStyle>
            <a:lvl1pPr>
              <a:defRPr sz="2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67985D2-5FA0-6244-9C09-23BAA15F524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211343" y="987434"/>
            <a:ext cx="5014913" cy="4873625"/>
          </a:xfrm>
        </p:spPr>
        <p:txBody>
          <a:bodyPr/>
          <a:lstStyle>
            <a:lvl1pPr marL="0" indent="0">
              <a:buNone/>
              <a:defRPr sz="2600"/>
            </a:lvl1pPr>
            <a:lvl2pPr marL="371494" indent="0">
              <a:buNone/>
              <a:defRPr sz="2275"/>
            </a:lvl2pPr>
            <a:lvl3pPr marL="742987" indent="0">
              <a:buNone/>
              <a:defRPr sz="1950"/>
            </a:lvl3pPr>
            <a:lvl4pPr marL="1114481" indent="0">
              <a:buNone/>
              <a:defRPr sz="1625"/>
            </a:lvl4pPr>
            <a:lvl5pPr marL="1485974" indent="0">
              <a:buNone/>
              <a:defRPr sz="1625"/>
            </a:lvl5pPr>
            <a:lvl6pPr marL="1857468" indent="0">
              <a:buNone/>
              <a:defRPr sz="1625"/>
            </a:lvl6pPr>
            <a:lvl7pPr marL="2228962" indent="0">
              <a:buNone/>
              <a:defRPr sz="1625"/>
            </a:lvl7pPr>
            <a:lvl8pPr marL="2600455" indent="0">
              <a:buNone/>
              <a:defRPr sz="1625"/>
            </a:lvl8pPr>
            <a:lvl9pPr marL="2971949" indent="0">
              <a:buNone/>
              <a:defRPr sz="1625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8B0C267-FA2A-414A-BB7D-8C3B00A1F16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82331" y="2057400"/>
            <a:ext cx="3194944" cy="3811588"/>
          </a:xfrm>
        </p:spPr>
        <p:txBody>
          <a:bodyPr/>
          <a:lstStyle>
            <a:lvl1pPr marL="0" indent="0">
              <a:buNone/>
              <a:defRPr sz="1300"/>
            </a:lvl1pPr>
            <a:lvl2pPr marL="371494" indent="0">
              <a:buNone/>
              <a:defRPr sz="1138"/>
            </a:lvl2pPr>
            <a:lvl3pPr marL="742987" indent="0">
              <a:buNone/>
              <a:defRPr sz="975"/>
            </a:lvl3pPr>
            <a:lvl4pPr marL="1114481" indent="0">
              <a:buNone/>
              <a:defRPr sz="813"/>
            </a:lvl4pPr>
            <a:lvl5pPr marL="1485974" indent="0">
              <a:buNone/>
              <a:defRPr sz="813"/>
            </a:lvl5pPr>
            <a:lvl6pPr marL="1857468" indent="0">
              <a:buNone/>
              <a:defRPr sz="813"/>
            </a:lvl6pPr>
            <a:lvl7pPr marL="2228962" indent="0">
              <a:buNone/>
              <a:defRPr sz="813"/>
            </a:lvl7pPr>
            <a:lvl8pPr marL="2600455" indent="0">
              <a:buNone/>
              <a:defRPr sz="813"/>
            </a:lvl8pPr>
            <a:lvl9pPr marL="2971949" indent="0">
              <a:buNone/>
              <a:defRPr sz="813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649BA22-3092-7643-85BD-65AA5F3D2B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E7F509-E4C9-D04C-8965-3A5F67247EE3}" type="datetimeFigureOut">
              <a:rPr lang="en-US" smtClean="0"/>
              <a:t>2/11/2021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0D9DC93-B052-C146-9F1B-8B1C937091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23DE8F6-2051-7F41-B74B-AD5589F83A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29E4C9-307B-3642-8BAD-1F1D87D3282C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0302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000">
        <p:blinds dir="vert"/>
      </p:transition>
    </mc:Choice>
    <mc:Fallback xmlns="">
      <p:transition spd="slow" advTm="1000">
        <p:blinds dir="vert"/>
      </p:transition>
    </mc:Fallback>
  </mc:AlternateConten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8B93B0-5C04-5845-A945-09CEA54778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9E9DABF-C353-9E41-AD11-50B1744D00B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DBD584B-2CF8-174A-8FF1-2191F87D72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E7F509-E4C9-D04C-8965-3A5F67247EE3}" type="datetimeFigureOut">
              <a:rPr lang="en-US" smtClean="0"/>
              <a:t>2/11/2021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AA4E71E-C317-3E48-BA95-56AC836197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F42CE82-6926-3F4A-B4BD-B05AB6BF84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29E4C9-307B-3642-8BAD-1F1D87D3282C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3396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000">
        <p:blinds dir="vert"/>
      </p:transition>
    </mc:Choice>
    <mc:Fallback xmlns="">
      <p:transition spd="slow" advTm="1000">
        <p:blinds dir="vert"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C8835D-2AC3-4C89-9700-CE570E2610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2625" y="365125"/>
            <a:ext cx="8543925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pt-B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35DEE3B-2B8D-4FF3-BF67-B5F577DFF30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2625" y="1681163"/>
            <a:ext cx="419100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051F733-BF55-47CA-A0D7-E73C5047CC0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82625" y="2505075"/>
            <a:ext cx="419100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BR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65E4E33-E5B9-4DCF-874B-5633877D9F1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6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C240D8B-C712-4E3A-B9EB-9DFDB722283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63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BR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44310E8-89D7-403F-A3B8-B248F86B82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A59C1-022B-4265-BA0A-AF99C9DB45B2}" type="datetimeFigureOut">
              <a:rPr lang="pt-BR" smtClean="0"/>
              <a:t>11/02/2021</a:t>
            </a:fld>
            <a:endParaRPr lang="pt-BR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E84A9BB-B773-4F0A-9674-0E6170EB22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26A2670-2BF4-4E6E-B429-457049E99A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F16CC9-3F5A-41BA-9605-FC16017721C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333923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519172B-D403-C543-B4B3-168DDDFFB20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7088982" y="365125"/>
            <a:ext cx="2135981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DBF52E2-0906-4749-8D0E-C1FE246F668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84119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D541308-ACEF-954C-B96A-91DC3BE7F3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E7F509-E4C9-D04C-8965-3A5F67247EE3}" type="datetimeFigureOut">
              <a:rPr lang="en-US" smtClean="0"/>
              <a:t>2/11/2021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B5D925C-C57C-9546-9E80-9196DC61C2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FDF2829-7AB4-6248-9E09-EF66D0CC8B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29E4C9-307B-3642-8BAD-1F1D87D3282C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10461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000">
        <p:blinds dir="vert"/>
      </p:transition>
    </mc:Choice>
    <mc:Fallback xmlns="">
      <p:transition spd="slow" advTm="1000">
        <p:blinds dir="vert"/>
      </p:transition>
    </mc:Fallback>
  </mc:AlternateConten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elcome Mess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ext Placeholder 2">
            <a:extLst>
              <a:ext uri="{FF2B5EF4-FFF2-40B4-BE49-F238E27FC236}">
                <a16:creationId xmlns:a16="http://schemas.microsoft.com/office/drawing/2014/main" id="{A349BAE6-28CF-4A49-B251-8B802BB4AE0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10079" y="790902"/>
            <a:ext cx="7483153" cy="486355"/>
          </a:xfrm>
        </p:spPr>
        <p:txBody>
          <a:bodyPr>
            <a:noAutofit/>
          </a:bodyPr>
          <a:lstStyle>
            <a:lvl1pPr marL="0" indent="0">
              <a:buNone/>
              <a:defRPr sz="2600" baseline="0">
                <a:solidFill>
                  <a:schemeClr val="tx1"/>
                </a:solidFill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</a:defRPr>
            </a:lvl1pPr>
            <a:lvl2pPr>
              <a:defRPr sz="2600"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</a:defRPr>
            </a:lvl2pPr>
            <a:lvl3pPr>
              <a:defRPr sz="2600"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</a:defRPr>
            </a:lvl3pPr>
            <a:lvl4pPr>
              <a:defRPr sz="2600"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</a:defRPr>
            </a:lvl4pPr>
            <a:lvl5pPr>
              <a:defRPr sz="2600">
                <a:latin typeface="Roboto Black" panose="02000000000000000000" pitchFamily="2" charset="0"/>
                <a:ea typeface="Roboto Black" panose="02000000000000000000" pitchFamily="2" charset="0"/>
                <a:cs typeface="Roboto Black" panose="02000000000000000000" pitchFamily="2" charset="0"/>
              </a:defRPr>
            </a:lvl5pPr>
          </a:lstStyle>
          <a:p>
            <a:pPr lvl="0"/>
            <a:r>
              <a:rPr lang="en-US"/>
              <a:t>Put your main text here</a:t>
            </a:r>
          </a:p>
        </p:txBody>
      </p:sp>
      <p:sp>
        <p:nvSpPr>
          <p:cNvPr id="29" name="Text Placeholder 4">
            <a:extLst>
              <a:ext uri="{FF2B5EF4-FFF2-40B4-BE49-F238E27FC236}">
                <a16:creationId xmlns:a16="http://schemas.microsoft.com/office/drawing/2014/main" id="{DF88B13C-989D-F84D-A967-019EAC25619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10079" y="506152"/>
            <a:ext cx="7468369" cy="269360"/>
          </a:xfrm>
        </p:spPr>
        <p:txBody>
          <a:bodyPr>
            <a:normAutofit/>
          </a:bodyPr>
          <a:lstStyle>
            <a:lvl1pPr marL="0" indent="0">
              <a:buNone/>
              <a:defRPr sz="975" baseline="0">
                <a:latin typeface="Source Sans Pro Light" panose="020B0403030403020204" pitchFamily="34" charset="0"/>
              </a:defRPr>
            </a:lvl1pPr>
            <a:lvl2pPr>
              <a:defRPr>
                <a:latin typeface="Source Sans Pro Light" panose="020B0403030403020204" pitchFamily="34" charset="0"/>
              </a:defRPr>
            </a:lvl2pPr>
            <a:lvl3pPr>
              <a:defRPr>
                <a:latin typeface="Source Sans Pro Light" panose="020B0403030403020204" pitchFamily="34" charset="0"/>
              </a:defRPr>
            </a:lvl3pPr>
            <a:lvl4pPr>
              <a:defRPr>
                <a:latin typeface="Source Sans Pro Light" panose="020B0403030403020204" pitchFamily="34" charset="0"/>
              </a:defRPr>
            </a:lvl4pPr>
            <a:lvl5pPr>
              <a:defRPr>
                <a:latin typeface="Source Sans Pro Light" panose="020B0403030403020204" pitchFamily="34" charset="0"/>
              </a:defRPr>
            </a:lvl5pPr>
          </a:lstStyle>
          <a:p>
            <a:pPr lvl="0"/>
            <a:r>
              <a:rPr lang="en-US"/>
              <a:t>Put your text here</a:t>
            </a:r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id="{B2324A86-5AF1-EF49-BFE4-F43C4FC731F4}"/>
              </a:ext>
            </a:extLst>
          </p:cNvPr>
          <p:cNvGrpSpPr/>
          <p:nvPr userDrawn="1"/>
        </p:nvGrpSpPr>
        <p:grpSpPr>
          <a:xfrm>
            <a:off x="5264053" y="1447803"/>
            <a:ext cx="3627536" cy="4679911"/>
            <a:chOff x="5828202" y="967154"/>
            <a:chExt cx="4464660" cy="4679911"/>
          </a:xfrm>
        </p:grpSpPr>
        <p:sp>
          <p:nvSpPr>
            <p:cNvPr id="31" name="Freeform 15">
              <a:extLst>
                <a:ext uri="{FF2B5EF4-FFF2-40B4-BE49-F238E27FC236}">
                  <a16:creationId xmlns:a16="http://schemas.microsoft.com/office/drawing/2014/main" id="{B4CA3FC7-03D6-E546-A4EC-7D2EA87F389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990246" y="967154"/>
              <a:ext cx="4302616" cy="2283119"/>
            </a:xfrm>
            <a:custGeom>
              <a:avLst/>
              <a:gdLst>
                <a:gd name="T0" fmla="*/ 247 w 533"/>
                <a:gd name="T1" fmla="*/ 0 h 283"/>
                <a:gd name="T2" fmla="*/ 247 w 533"/>
                <a:gd name="T3" fmla="*/ 31 h 283"/>
                <a:gd name="T4" fmla="*/ 214 w 533"/>
                <a:gd name="T5" fmla="*/ 34 h 283"/>
                <a:gd name="T6" fmla="*/ 178 w 533"/>
                <a:gd name="T7" fmla="*/ 43 h 283"/>
                <a:gd name="T8" fmla="*/ 113 w 533"/>
                <a:gd name="T9" fmla="*/ 74 h 283"/>
                <a:gd name="T10" fmla="*/ 105 w 533"/>
                <a:gd name="T11" fmla="*/ 79 h 283"/>
                <a:gd name="T12" fmla="*/ 98 w 533"/>
                <a:gd name="T13" fmla="*/ 84 h 283"/>
                <a:gd name="T14" fmla="*/ 85 w 533"/>
                <a:gd name="T15" fmla="*/ 94 h 283"/>
                <a:gd name="T16" fmla="*/ 62 w 533"/>
                <a:gd name="T17" fmla="*/ 117 h 283"/>
                <a:gd name="T18" fmla="*/ 28 w 533"/>
                <a:gd name="T19" fmla="*/ 166 h 283"/>
                <a:gd name="T20" fmla="*/ 10 w 533"/>
                <a:gd name="T21" fmla="*/ 212 h 283"/>
                <a:gd name="T22" fmla="*/ 2 w 533"/>
                <a:gd name="T23" fmla="*/ 249 h 283"/>
                <a:gd name="T24" fmla="*/ 1 w 533"/>
                <a:gd name="T25" fmla="*/ 256 h 283"/>
                <a:gd name="T26" fmla="*/ 1 w 533"/>
                <a:gd name="T27" fmla="*/ 263 h 283"/>
                <a:gd name="T28" fmla="*/ 0 w 533"/>
                <a:gd name="T29" fmla="*/ 273 h 283"/>
                <a:gd name="T30" fmla="*/ 0 w 533"/>
                <a:gd name="T31" fmla="*/ 282 h 283"/>
                <a:gd name="T32" fmla="*/ 1 w 533"/>
                <a:gd name="T33" fmla="*/ 273 h 283"/>
                <a:gd name="T34" fmla="*/ 2 w 533"/>
                <a:gd name="T35" fmla="*/ 263 h 283"/>
                <a:gd name="T36" fmla="*/ 2 w 533"/>
                <a:gd name="T37" fmla="*/ 257 h 283"/>
                <a:gd name="T38" fmla="*/ 3 w 533"/>
                <a:gd name="T39" fmla="*/ 249 h 283"/>
                <a:gd name="T40" fmla="*/ 12 w 533"/>
                <a:gd name="T41" fmla="*/ 213 h 283"/>
                <a:gd name="T42" fmla="*/ 32 w 533"/>
                <a:gd name="T43" fmla="*/ 168 h 283"/>
                <a:gd name="T44" fmla="*/ 67 w 533"/>
                <a:gd name="T45" fmla="*/ 121 h 283"/>
                <a:gd name="T46" fmla="*/ 90 w 533"/>
                <a:gd name="T47" fmla="*/ 100 h 283"/>
                <a:gd name="T48" fmla="*/ 103 w 533"/>
                <a:gd name="T49" fmla="*/ 90 h 283"/>
                <a:gd name="T50" fmla="*/ 110 w 533"/>
                <a:gd name="T51" fmla="*/ 85 h 283"/>
                <a:gd name="T52" fmla="*/ 117 w 533"/>
                <a:gd name="T53" fmla="*/ 81 h 283"/>
                <a:gd name="T54" fmla="*/ 181 w 533"/>
                <a:gd name="T55" fmla="*/ 53 h 283"/>
                <a:gd name="T56" fmla="*/ 216 w 533"/>
                <a:gd name="T57" fmla="*/ 46 h 283"/>
                <a:gd name="T58" fmla="*/ 252 w 533"/>
                <a:gd name="T59" fmla="*/ 45 h 283"/>
                <a:gd name="T60" fmla="*/ 288 w 533"/>
                <a:gd name="T61" fmla="*/ 48 h 283"/>
                <a:gd name="T62" fmla="*/ 323 w 533"/>
                <a:gd name="T63" fmla="*/ 56 h 283"/>
                <a:gd name="T64" fmla="*/ 384 w 533"/>
                <a:gd name="T65" fmla="*/ 85 h 283"/>
                <a:gd name="T66" fmla="*/ 410 w 533"/>
                <a:gd name="T67" fmla="*/ 105 h 283"/>
                <a:gd name="T68" fmla="*/ 421 w 533"/>
                <a:gd name="T69" fmla="*/ 116 h 283"/>
                <a:gd name="T70" fmla="*/ 429 w 533"/>
                <a:gd name="T71" fmla="*/ 124 h 283"/>
                <a:gd name="T72" fmla="*/ 430 w 533"/>
                <a:gd name="T73" fmla="*/ 124 h 283"/>
                <a:gd name="T74" fmla="*/ 431 w 533"/>
                <a:gd name="T75" fmla="*/ 126 h 283"/>
                <a:gd name="T76" fmla="*/ 434 w 533"/>
                <a:gd name="T77" fmla="*/ 129 h 283"/>
                <a:gd name="T78" fmla="*/ 435 w 533"/>
                <a:gd name="T79" fmla="*/ 130 h 283"/>
                <a:gd name="T80" fmla="*/ 488 w 533"/>
                <a:gd name="T81" fmla="*/ 250 h 283"/>
                <a:gd name="T82" fmla="*/ 488 w 533"/>
                <a:gd name="T83" fmla="*/ 252 h 283"/>
                <a:gd name="T84" fmla="*/ 489 w 533"/>
                <a:gd name="T85" fmla="*/ 259 h 283"/>
                <a:gd name="T86" fmla="*/ 489 w 533"/>
                <a:gd name="T87" fmla="*/ 265 h 283"/>
                <a:gd name="T88" fmla="*/ 489 w 533"/>
                <a:gd name="T89" fmla="*/ 270 h 283"/>
                <a:gd name="T90" fmla="*/ 489 w 533"/>
                <a:gd name="T91" fmla="*/ 275 h 283"/>
                <a:gd name="T92" fmla="*/ 489 w 533"/>
                <a:gd name="T93" fmla="*/ 281 h 283"/>
                <a:gd name="T94" fmla="*/ 489 w 533"/>
                <a:gd name="T95" fmla="*/ 283 h 283"/>
                <a:gd name="T96" fmla="*/ 490 w 533"/>
                <a:gd name="T97" fmla="*/ 283 h 283"/>
                <a:gd name="T98" fmla="*/ 517 w 533"/>
                <a:gd name="T99" fmla="*/ 283 h 283"/>
                <a:gd name="T100" fmla="*/ 533 w 533"/>
                <a:gd name="T101" fmla="*/ 283 h 283"/>
                <a:gd name="T102" fmla="*/ 533 w 533"/>
                <a:gd name="T103" fmla="*/ 282 h 283"/>
                <a:gd name="T104" fmla="*/ 247 w 533"/>
                <a:gd name="T105" fmla="*/ 0 h 2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533" h="283">
                  <a:moveTo>
                    <a:pt x="247" y="0"/>
                  </a:moveTo>
                  <a:cubicBezTo>
                    <a:pt x="247" y="31"/>
                    <a:pt x="247" y="31"/>
                    <a:pt x="247" y="31"/>
                  </a:cubicBezTo>
                  <a:cubicBezTo>
                    <a:pt x="236" y="32"/>
                    <a:pt x="225" y="33"/>
                    <a:pt x="214" y="34"/>
                  </a:cubicBezTo>
                  <a:cubicBezTo>
                    <a:pt x="202" y="37"/>
                    <a:pt x="190" y="39"/>
                    <a:pt x="178" y="43"/>
                  </a:cubicBezTo>
                  <a:cubicBezTo>
                    <a:pt x="154" y="50"/>
                    <a:pt x="132" y="61"/>
                    <a:pt x="113" y="74"/>
                  </a:cubicBezTo>
                  <a:cubicBezTo>
                    <a:pt x="110" y="75"/>
                    <a:pt x="108" y="77"/>
                    <a:pt x="105" y="79"/>
                  </a:cubicBezTo>
                  <a:cubicBezTo>
                    <a:pt x="103" y="80"/>
                    <a:pt x="101" y="82"/>
                    <a:pt x="98" y="84"/>
                  </a:cubicBezTo>
                  <a:cubicBezTo>
                    <a:pt x="94" y="87"/>
                    <a:pt x="89" y="91"/>
                    <a:pt x="85" y="94"/>
                  </a:cubicBezTo>
                  <a:cubicBezTo>
                    <a:pt x="77" y="102"/>
                    <a:pt x="69" y="109"/>
                    <a:pt x="62" y="117"/>
                  </a:cubicBezTo>
                  <a:cubicBezTo>
                    <a:pt x="48" y="133"/>
                    <a:pt x="37" y="150"/>
                    <a:pt x="28" y="166"/>
                  </a:cubicBezTo>
                  <a:cubicBezTo>
                    <a:pt x="20" y="182"/>
                    <a:pt x="14" y="198"/>
                    <a:pt x="10" y="212"/>
                  </a:cubicBezTo>
                  <a:cubicBezTo>
                    <a:pt x="6" y="226"/>
                    <a:pt x="3" y="239"/>
                    <a:pt x="2" y="249"/>
                  </a:cubicBezTo>
                  <a:cubicBezTo>
                    <a:pt x="2" y="252"/>
                    <a:pt x="2" y="254"/>
                    <a:pt x="1" y="256"/>
                  </a:cubicBezTo>
                  <a:cubicBezTo>
                    <a:pt x="1" y="259"/>
                    <a:pt x="1" y="261"/>
                    <a:pt x="1" y="263"/>
                  </a:cubicBezTo>
                  <a:cubicBezTo>
                    <a:pt x="1" y="267"/>
                    <a:pt x="0" y="271"/>
                    <a:pt x="0" y="273"/>
                  </a:cubicBezTo>
                  <a:cubicBezTo>
                    <a:pt x="0" y="279"/>
                    <a:pt x="0" y="282"/>
                    <a:pt x="0" y="282"/>
                  </a:cubicBezTo>
                  <a:cubicBezTo>
                    <a:pt x="0" y="282"/>
                    <a:pt x="0" y="279"/>
                    <a:pt x="1" y="273"/>
                  </a:cubicBezTo>
                  <a:cubicBezTo>
                    <a:pt x="1" y="271"/>
                    <a:pt x="1" y="267"/>
                    <a:pt x="2" y="263"/>
                  </a:cubicBezTo>
                  <a:cubicBezTo>
                    <a:pt x="2" y="261"/>
                    <a:pt x="2" y="259"/>
                    <a:pt x="2" y="257"/>
                  </a:cubicBezTo>
                  <a:cubicBezTo>
                    <a:pt x="3" y="254"/>
                    <a:pt x="3" y="252"/>
                    <a:pt x="3" y="249"/>
                  </a:cubicBezTo>
                  <a:cubicBezTo>
                    <a:pt x="5" y="239"/>
                    <a:pt x="7" y="226"/>
                    <a:pt x="12" y="213"/>
                  </a:cubicBezTo>
                  <a:cubicBezTo>
                    <a:pt x="17" y="199"/>
                    <a:pt x="23" y="183"/>
                    <a:pt x="32" y="168"/>
                  </a:cubicBezTo>
                  <a:cubicBezTo>
                    <a:pt x="41" y="152"/>
                    <a:pt x="53" y="136"/>
                    <a:pt x="67" y="121"/>
                  </a:cubicBezTo>
                  <a:cubicBezTo>
                    <a:pt x="74" y="114"/>
                    <a:pt x="82" y="107"/>
                    <a:pt x="90" y="100"/>
                  </a:cubicBezTo>
                  <a:cubicBezTo>
                    <a:pt x="94" y="96"/>
                    <a:pt x="99" y="93"/>
                    <a:pt x="103" y="90"/>
                  </a:cubicBezTo>
                  <a:cubicBezTo>
                    <a:pt x="106" y="88"/>
                    <a:pt x="108" y="87"/>
                    <a:pt x="110" y="85"/>
                  </a:cubicBezTo>
                  <a:cubicBezTo>
                    <a:pt x="113" y="84"/>
                    <a:pt x="115" y="82"/>
                    <a:pt x="117" y="81"/>
                  </a:cubicBezTo>
                  <a:cubicBezTo>
                    <a:pt x="137" y="69"/>
                    <a:pt x="158" y="60"/>
                    <a:pt x="181" y="53"/>
                  </a:cubicBezTo>
                  <a:cubicBezTo>
                    <a:pt x="193" y="50"/>
                    <a:pt x="204" y="48"/>
                    <a:pt x="216" y="46"/>
                  </a:cubicBezTo>
                  <a:cubicBezTo>
                    <a:pt x="228" y="45"/>
                    <a:pt x="240" y="44"/>
                    <a:pt x="252" y="45"/>
                  </a:cubicBezTo>
                  <a:cubicBezTo>
                    <a:pt x="265" y="45"/>
                    <a:pt x="276" y="46"/>
                    <a:pt x="288" y="48"/>
                  </a:cubicBezTo>
                  <a:cubicBezTo>
                    <a:pt x="300" y="50"/>
                    <a:pt x="311" y="52"/>
                    <a:pt x="323" y="56"/>
                  </a:cubicBezTo>
                  <a:cubicBezTo>
                    <a:pt x="345" y="63"/>
                    <a:pt x="366" y="73"/>
                    <a:pt x="384" y="85"/>
                  </a:cubicBezTo>
                  <a:cubicBezTo>
                    <a:pt x="393" y="92"/>
                    <a:pt x="402" y="98"/>
                    <a:pt x="410" y="105"/>
                  </a:cubicBezTo>
                  <a:cubicBezTo>
                    <a:pt x="414" y="108"/>
                    <a:pt x="418" y="112"/>
                    <a:pt x="421" y="116"/>
                  </a:cubicBezTo>
                  <a:cubicBezTo>
                    <a:pt x="424" y="119"/>
                    <a:pt x="427" y="121"/>
                    <a:pt x="429" y="124"/>
                  </a:cubicBezTo>
                  <a:cubicBezTo>
                    <a:pt x="429" y="124"/>
                    <a:pt x="429" y="124"/>
                    <a:pt x="430" y="124"/>
                  </a:cubicBezTo>
                  <a:cubicBezTo>
                    <a:pt x="430" y="125"/>
                    <a:pt x="431" y="126"/>
                    <a:pt x="431" y="126"/>
                  </a:cubicBezTo>
                  <a:cubicBezTo>
                    <a:pt x="432" y="127"/>
                    <a:pt x="433" y="128"/>
                    <a:pt x="434" y="129"/>
                  </a:cubicBezTo>
                  <a:cubicBezTo>
                    <a:pt x="434" y="130"/>
                    <a:pt x="434" y="130"/>
                    <a:pt x="435" y="130"/>
                  </a:cubicBezTo>
                  <a:cubicBezTo>
                    <a:pt x="463" y="164"/>
                    <a:pt x="481" y="205"/>
                    <a:pt x="488" y="250"/>
                  </a:cubicBezTo>
                  <a:cubicBezTo>
                    <a:pt x="488" y="250"/>
                    <a:pt x="488" y="251"/>
                    <a:pt x="488" y="252"/>
                  </a:cubicBezTo>
                  <a:cubicBezTo>
                    <a:pt x="488" y="254"/>
                    <a:pt x="488" y="256"/>
                    <a:pt x="489" y="259"/>
                  </a:cubicBezTo>
                  <a:cubicBezTo>
                    <a:pt x="489" y="261"/>
                    <a:pt x="489" y="263"/>
                    <a:pt x="489" y="265"/>
                  </a:cubicBezTo>
                  <a:cubicBezTo>
                    <a:pt x="489" y="267"/>
                    <a:pt x="489" y="269"/>
                    <a:pt x="489" y="270"/>
                  </a:cubicBezTo>
                  <a:cubicBezTo>
                    <a:pt x="489" y="272"/>
                    <a:pt x="489" y="273"/>
                    <a:pt x="489" y="275"/>
                  </a:cubicBezTo>
                  <a:cubicBezTo>
                    <a:pt x="489" y="277"/>
                    <a:pt x="489" y="279"/>
                    <a:pt x="489" y="281"/>
                  </a:cubicBezTo>
                  <a:cubicBezTo>
                    <a:pt x="489" y="282"/>
                    <a:pt x="489" y="283"/>
                    <a:pt x="489" y="283"/>
                  </a:cubicBezTo>
                  <a:cubicBezTo>
                    <a:pt x="490" y="283"/>
                    <a:pt x="490" y="283"/>
                    <a:pt x="490" y="283"/>
                  </a:cubicBezTo>
                  <a:cubicBezTo>
                    <a:pt x="517" y="283"/>
                    <a:pt x="517" y="283"/>
                    <a:pt x="517" y="283"/>
                  </a:cubicBezTo>
                  <a:cubicBezTo>
                    <a:pt x="533" y="283"/>
                    <a:pt x="533" y="283"/>
                    <a:pt x="533" y="283"/>
                  </a:cubicBezTo>
                  <a:cubicBezTo>
                    <a:pt x="533" y="283"/>
                    <a:pt x="533" y="282"/>
                    <a:pt x="533" y="282"/>
                  </a:cubicBezTo>
                  <a:cubicBezTo>
                    <a:pt x="533" y="126"/>
                    <a:pt x="405" y="0"/>
                    <a:pt x="247" y="0"/>
                  </a:cubicBezTo>
                  <a:close/>
                </a:path>
              </a:pathLst>
            </a:custGeom>
            <a:gradFill>
              <a:gsLst>
                <a:gs pos="0">
                  <a:schemeClr val="accent5">
                    <a:lumMod val="67000"/>
                  </a:schemeClr>
                </a:gs>
                <a:gs pos="48000">
                  <a:schemeClr val="accent3"/>
                </a:gs>
                <a:gs pos="100000">
                  <a:schemeClr val="accent6"/>
                </a:gs>
              </a:gsLst>
              <a:path path="circle">
                <a:fillToRect l="100000" t="100000"/>
              </a:path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63"/>
            </a:p>
          </p:txBody>
        </p:sp>
        <p:sp>
          <p:nvSpPr>
            <p:cNvPr id="32" name="Freeform 16">
              <a:extLst>
                <a:ext uri="{FF2B5EF4-FFF2-40B4-BE49-F238E27FC236}">
                  <a16:creationId xmlns:a16="http://schemas.microsoft.com/office/drawing/2014/main" id="{7EDB44E5-C1F8-AA45-9C10-9D8041ED7FB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828202" y="3371201"/>
              <a:ext cx="4292942" cy="2275864"/>
            </a:xfrm>
            <a:custGeom>
              <a:avLst/>
              <a:gdLst>
                <a:gd name="T0" fmla="*/ 532 w 532"/>
                <a:gd name="T1" fmla="*/ 9 h 282"/>
                <a:gd name="T2" fmla="*/ 531 w 532"/>
                <a:gd name="T3" fmla="*/ 20 h 282"/>
                <a:gd name="T4" fmla="*/ 530 w 532"/>
                <a:gd name="T5" fmla="*/ 26 h 282"/>
                <a:gd name="T6" fmla="*/ 529 w 532"/>
                <a:gd name="T7" fmla="*/ 33 h 282"/>
                <a:gd name="T8" fmla="*/ 521 w 532"/>
                <a:gd name="T9" fmla="*/ 70 h 282"/>
                <a:gd name="T10" fmla="*/ 501 w 532"/>
                <a:gd name="T11" fmla="*/ 115 h 282"/>
                <a:gd name="T12" fmla="*/ 466 w 532"/>
                <a:gd name="T13" fmla="*/ 161 h 282"/>
                <a:gd name="T14" fmla="*/ 442 w 532"/>
                <a:gd name="T15" fmla="*/ 183 h 282"/>
                <a:gd name="T16" fmla="*/ 429 w 532"/>
                <a:gd name="T17" fmla="*/ 193 h 282"/>
                <a:gd name="T18" fmla="*/ 422 w 532"/>
                <a:gd name="T19" fmla="*/ 197 h 282"/>
                <a:gd name="T20" fmla="*/ 415 w 532"/>
                <a:gd name="T21" fmla="*/ 202 h 282"/>
                <a:gd name="T22" fmla="*/ 351 w 532"/>
                <a:gd name="T23" fmla="*/ 229 h 282"/>
                <a:gd name="T24" fmla="*/ 316 w 532"/>
                <a:gd name="T25" fmla="*/ 236 h 282"/>
                <a:gd name="T26" fmla="*/ 281 w 532"/>
                <a:gd name="T27" fmla="*/ 238 h 282"/>
                <a:gd name="T28" fmla="*/ 245 w 532"/>
                <a:gd name="T29" fmla="*/ 235 h 282"/>
                <a:gd name="T30" fmla="*/ 210 w 532"/>
                <a:gd name="T31" fmla="*/ 227 h 282"/>
                <a:gd name="T32" fmla="*/ 148 w 532"/>
                <a:gd name="T33" fmla="*/ 197 h 282"/>
                <a:gd name="T34" fmla="*/ 123 w 532"/>
                <a:gd name="T35" fmla="*/ 178 h 282"/>
                <a:gd name="T36" fmla="*/ 111 w 532"/>
                <a:gd name="T37" fmla="*/ 167 h 282"/>
                <a:gd name="T38" fmla="*/ 103 w 532"/>
                <a:gd name="T39" fmla="*/ 159 h 282"/>
                <a:gd name="T40" fmla="*/ 103 w 532"/>
                <a:gd name="T41" fmla="*/ 158 h 282"/>
                <a:gd name="T42" fmla="*/ 101 w 532"/>
                <a:gd name="T43" fmla="*/ 157 h 282"/>
                <a:gd name="T44" fmla="*/ 99 w 532"/>
                <a:gd name="T45" fmla="*/ 153 h 282"/>
                <a:gd name="T46" fmla="*/ 98 w 532"/>
                <a:gd name="T47" fmla="*/ 153 h 282"/>
                <a:gd name="T48" fmla="*/ 45 w 532"/>
                <a:gd name="T49" fmla="*/ 33 h 282"/>
                <a:gd name="T50" fmla="*/ 45 w 532"/>
                <a:gd name="T51" fmla="*/ 31 h 282"/>
                <a:gd name="T52" fmla="*/ 44 w 532"/>
                <a:gd name="T53" fmla="*/ 24 h 282"/>
                <a:gd name="T54" fmla="*/ 44 w 532"/>
                <a:gd name="T55" fmla="*/ 18 h 282"/>
                <a:gd name="T56" fmla="*/ 43 w 532"/>
                <a:gd name="T57" fmla="*/ 12 h 282"/>
                <a:gd name="T58" fmla="*/ 43 w 532"/>
                <a:gd name="T59" fmla="*/ 8 h 282"/>
                <a:gd name="T60" fmla="*/ 43 w 532"/>
                <a:gd name="T61" fmla="*/ 2 h 282"/>
                <a:gd name="T62" fmla="*/ 43 w 532"/>
                <a:gd name="T63" fmla="*/ 0 h 282"/>
                <a:gd name="T64" fmla="*/ 43 w 532"/>
                <a:gd name="T65" fmla="*/ 0 h 282"/>
                <a:gd name="T66" fmla="*/ 16 w 532"/>
                <a:gd name="T67" fmla="*/ 0 h 282"/>
                <a:gd name="T68" fmla="*/ 0 w 532"/>
                <a:gd name="T69" fmla="*/ 0 h 282"/>
                <a:gd name="T70" fmla="*/ 0 w 532"/>
                <a:gd name="T71" fmla="*/ 1 h 282"/>
                <a:gd name="T72" fmla="*/ 285 w 532"/>
                <a:gd name="T73" fmla="*/ 282 h 282"/>
                <a:gd name="T74" fmla="*/ 285 w 532"/>
                <a:gd name="T75" fmla="*/ 251 h 282"/>
                <a:gd name="T76" fmla="*/ 318 w 532"/>
                <a:gd name="T77" fmla="*/ 248 h 282"/>
                <a:gd name="T78" fmla="*/ 355 w 532"/>
                <a:gd name="T79" fmla="*/ 240 h 282"/>
                <a:gd name="T80" fmla="*/ 420 w 532"/>
                <a:gd name="T81" fmla="*/ 209 h 282"/>
                <a:gd name="T82" fmla="*/ 427 w 532"/>
                <a:gd name="T83" fmla="*/ 204 h 282"/>
                <a:gd name="T84" fmla="*/ 434 w 532"/>
                <a:gd name="T85" fmla="*/ 199 h 282"/>
                <a:gd name="T86" fmla="*/ 447 w 532"/>
                <a:gd name="T87" fmla="*/ 188 h 282"/>
                <a:gd name="T88" fmla="*/ 471 w 532"/>
                <a:gd name="T89" fmla="*/ 165 h 282"/>
                <a:gd name="T90" fmla="*/ 504 w 532"/>
                <a:gd name="T91" fmla="*/ 117 h 282"/>
                <a:gd name="T92" fmla="*/ 523 w 532"/>
                <a:gd name="T93" fmla="*/ 71 h 282"/>
                <a:gd name="T94" fmla="*/ 531 w 532"/>
                <a:gd name="T95" fmla="*/ 34 h 282"/>
                <a:gd name="T96" fmla="*/ 531 w 532"/>
                <a:gd name="T97" fmla="*/ 26 h 282"/>
                <a:gd name="T98" fmla="*/ 532 w 532"/>
                <a:gd name="T99" fmla="*/ 20 h 282"/>
                <a:gd name="T100" fmla="*/ 532 w 532"/>
                <a:gd name="T101" fmla="*/ 9 h 282"/>
                <a:gd name="T102" fmla="*/ 532 w 532"/>
                <a:gd name="T103" fmla="*/ 1 h 282"/>
                <a:gd name="T104" fmla="*/ 532 w 532"/>
                <a:gd name="T105" fmla="*/ 9 h 2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532" h="282">
                  <a:moveTo>
                    <a:pt x="532" y="9"/>
                  </a:moveTo>
                  <a:cubicBezTo>
                    <a:pt x="532" y="12"/>
                    <a:pt x="532" y="16"/>
                    <a:pt x="531" y="20"/>
                  </a:cubicBezTo>
                  <a:cubicBezTo>
                    <a:pt x="531" y="22"/>
                    <a:pt x="531" y="24"/>
                    <a:pt x="530" y="26"/>
                  </a:cubicBezTo>
                  <a:cubicBezTo>
                    <a:pt x="530" y="28"/>
                    <a:pt x="530" y="31"/>
                    <a:pt x="529" y="33"/>
                  </a:cubicBezTo>
                  <a:cubicBezTo>
                    <a:pt x="528" y="44"/>
                    <a:pt x="525" y="56"/>
                    <a:pt x="521" y="70"/>
                  </a:cubicBezTo>
                  <a:cubicBezTo>
                    <a:pt x="516" y="84"/>
                    <a:pt x="510" y="99"/>
                    <a:pt x="501" y="115"/>
                  </a:cubicBezTo>
                  <a:cubicBezTo>
                    <a:pt x="492" y="130"/>
                    <a:pt x="480" y="146"/>
                    <a:pt x="466" y="161"/>
                  </a:cubicBezTo>
                  <a:cubicBezTo>
                    <a:pt x="459" y="169"/>
                    <a:pt x="451" y="176"/>
                    <a:pt x="442" y="183"/>
                  </a:cubicBezTo>
                  <a:cubicBezTo>
                    <a:pt x="438" y="186"/>
                    <a:pt x="434" y="189"/>
                    <a:pt x="429" y="193"/>
                  </a:cubicBezTo>
                  <a:cubicBezTo>
                    <a:pt x="427" y="194"/>
                    <a:pt x="425" y="196"/>
                    <a:pt x="422" y="197"/>
                  </a:cubicBezTo>
                  <a:cubicBezTo>
                    <a:pt x="420" y="199"/>
                    <a:pt x="418" y="200"/>
                    <a:pt x="415" y="202"/>
                  </a:cubicBezTo>
                  <a:cubicBezTo>
                    <a:pt x="396" y="214"/>
                    <a:pt x="374" y="223"/>
                    <a:pt x="351" y="229"/>
                  </a:cubicBezTo>
                  <a:cubicBezTo>
                    <a:pt x="340" y="233"/>
                    <a:pt x="328" y="235"/>
                    <a:pt x="316" y="236"/>
                  </a:cubicBezTo>
                  <a:cubicBezTo>
                    <a:pt x="305" y="238"/>
                    <a:pt x="292" y="238"/>
                    <a:pt x="281" y="238"/>
                  </a:cubicBezTo>
                  <a:cubicBezTo>
                    <a:pt x="268" y="238"/>
                    <a:pt x="257" y="237"/>
                    <a:pt x="245" y="235"/>
                  </a:cubicBezTo>
                  <a:cubicBezTo>
                    <a:pt x="233" y="233"/>
                    <a:pt x="221" y="230"/>
                    <a:pt x="210" y="227"/>
                  </a:cubicBezTo>
                  <a:cubicBezTo>
                    <a:pt x="188" y="220"/>
                    <a:pt x="167" y="210"/>
                    <a:pt x="148" y="197"/>
                  </a:cubicBezTo>
                  <a:cubicBezTo>
                    <a:pt x="139" y="191"/>
                    <a:pt x="131" y="185"/>
                    <a:pt x="123" y="178"/>
                  </a:cubicBezTo>
                  <a:cubicBezTo>
                    <a:pt x="119" y="174"/>
                    <a:pt x="115" y="170"/>
                    <a:pt x="111" y="167"/>
                  </a:cubicBezTo>
                  <a:cubicBezTo>
                    <a:pt x="109" y="164"/>
                    <a:pt x="106" y="161"/>
                    <a:pt x="103" y="159"/>
                  </a:cubicBezTo>
                  <a:cubicBezTo>
                    <a:pt x="103" y="159"/>
                    <a:pt x="103" y="159"/>
                    <a:pt x="103" y="158"/>
                  </a:cubicBezTo>
                  <a:cubicBezTo>
                    <a:pt x="103" y="158"/>
                    <a:pt x="102" y="157"/>
                    <a:pt x="101" y="157"/>
                  </a:cubicBezTo>
                  <a:cubicBezTo>
                    <a:pt x="100" y="155"/>
                    <a:pt x="99" y="154"/>
                    <a:pt x="99" y="153"/>
                  </a:cubicBezTo>
                  <a:cubicBezTo>
                    <a:pt x="98" y="153"/>
                    <a:pt x="98" y="153"/>
                    <a:pt x="98" y="153"/>
                  </a:cubicBezTo>
                  <a:cubicBezTo>
                    <a:pt x="70" y="119"/>
                    <a:pt x="51" y="78"/>
                    <a:pt x="45" y="33"/>
                  </a:cubicBezTo>
                  <a:cubicBezTo>
                    <a:pt x="45" y="32"/>
                    <a:pt x="45" y="32"/>
                    <a:pt x="45" y="31"/>
                  </a:cubicBezTo>
                  <a:cubicBezTo>
                    <a:pt x="44" y="29"/>
                    <a:pt x="44" y="26"/>
                    <a:pt x="44" y="24"/>
                  </a:cubicBezTo>
                  <a:cubicBezTo>
                    <a:pt x="44" y="22"/>
                    <a:pt x="44" y="20"/>
                    <a:pt x="44" y="18"/>
                  </a:cubicBezTo>
                  <a:cubicBezTo>
                    <a:pt x="43" y="16"/>
                    <a:pt x="43" y="14"/>
                    <a:pt x="43" y="12"/>
                  </a:cubicBezTo>
                  <a:cubicBezTo>
                    <a:pt x="43" y="11"/>
                    <a:pt x="43" y="9"/>
                    <a:pt x="43" y="8"/>
                  </a:cubicBezTo>
                  <a:cubicBezTo>
                    <a:pt x="43" y="5"/>
                    <a:pt x="43" y="3"/>
                    <a:pt x="43" y="2"/>
                  </a:cubicBezTo>
                  <a:cubicBezTo>
                    <a:pt x="43" y="1"/>
                    <a:pt x="43" y="0"/>
                    <a:pt x="43" y="0"/>
                  </a:cubicBezTo>
                  <a:cubicBezTo>
                    <a:pt x="43" y="0"/>
                    <a:pt x="43" y="0"/>
                    <a:pt x="43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1"/>
                  </a:cubicBezTo>
                  <a:cubicBezTo>
                    <a:pt x="0" y="156"/>
                    <a:pt x="127" y="282"/>
                    <a:pt x="285" y="282"/>
                  </a:cubicBezTo>
                  <a:cubicBezTo>
                    <a:pt x="285" y="251"/>
                    <a:pt x="285" y="251"/>
                    <a:pt x="285" y="251"/>
                  </a:cubicBezTo>
                  <a:cubicBezTo>
                    <a:pt x="296" y="251"/>
                    <a:pt x="307" y="250"/>
                    <a:pt x="318" y="248"/>
                  </a:cubicBezTo>
                  <a:cubicBezTo>
                    <a:pt x="331" y="246"/>
                    <a:pt x="343" y="244"/>
                    <a:pt x="355" y="240"/>
                  </a:cubicBezTo>
                  <a:cubicBezTo>
                    <a:pt x="378" y="232"/>
                    <a:pt x="400" y="222"/>
                    <a:pt x="420" y="209"/>
                  </a:cubicBezTo>
                  <a:cubicBezTo>
                    <a:pt x="422" y="207"/>
                    <a:pt x="425" y="206"/>
                    <a:pt x="427" y="204"/>
                  </a:cubicBezTo>
                  <a:cubicBezTo>
                    <a:pt x="430" y="202"/>
                    <a:pt x="432" y="201"/>
                    <a:pt x="434" y="199"/>
                  </a:cubicBezTo>
                  <a:cubicBezTo>
                    <a:pt x="439" y="195"/>
                    <a:pt x="443" y="192"/>
                    <a:pt x="447" y="188"/>
                  </a:cubicBezTo>
                  <a:cubicBezTo>
                    <a:pt x="456" y="181"/>
                    <a:pt x="463" y="173"/>
                    <a:pt x="471" y="165"/>
                  </a:cubicBezTo>
                  <a:cubicBezTo>
                    <a:pt x="485" y="150"/>
                    <a:pt x="496" y="133"/>
                    <a:pt x="504" y="117"/>
                  </a:cubicBezTo>
                  <a:cubicBezTo>
                    <a:pt x="513" y="101"/>
                    <a:pt x="519" y="85"/>
                    <a:pt x="523" y="71"/>
                  </a:cubicBezTo>
                  <a:cubicBezTo>
                    <a:pt x="527" y="57"/>
                    <a:pt x="529" y="44"/>
                    <a:pt x="531" y="34"/>
                  </a:cubicBezTo>
                  <a:cubicBezTo>
                    <a:pt x="531" y="31"/>
                    <a:pt x="531" y="29"/>
                    <a:pt x="531" y="26"/>
                  </a:cubicBezTo>
                  <a:cubicBezTo>
                    <a:pt x="532" y="24"/>
                    <a:pt x="532" y="22"/>
                    <a:pt x="532" y="20"/>
                  </a:cubicBezTo>
                  <a:cubicBezTo>
                    <a:pt x="532" y="16"/>
                    <a:pt x="532" y="12"/>
                    <a:pt x="532" y="9"/>
                  </a:cubicBezTo>
                  <a:cubicBezTo>
                    <a:pt x="532" y="4"/>
                    <a:pt x="532" y="1"/>
                    <a:pt x="532" y="1"/>
                  </a:cubicBezTo>
                  <a:cubicBezTo>
                    <a:pt x="532" y="1"/>
                    <a:pt x="532" y="4"/>
                    <a:pt x="532" y="9"/>
                  </a:cubicBezTo>
                  <a:close/>
                </a:path>
              </a:pathLst>
            </a:custGeom>
            <a:gradFill>
              <a:gsLst>
                <a:gs pos="0">
                  <a:schemeClr val="accent5">
                    <a:lumMod val="67000"/>
                  </a:schemeClr>
                </a:gs>
                <a:gs pos="48000">
                  <a:schemeClr val="accent3"/>
                </a:gs>
                <a:gs pos="100000">
                  <a:schemeClr val="accent6"/>
                </a:gs>
              </a:gsLst>
              <a:path path="circle">
                <a:fillToRect l="100000" t="100000"/>
              </a:path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63"/>
            </a:p>
          </p:txBody>
        </p:sp>
      </p:grpSp>
      <p:sp>
        <p:nvSpPr>
          <p:cNvPr id="33" name="Picture Placeholder 32">
            <a:extLst>
              <a:ext uri="{FF2B5EF4-FFF2-40B4-BE49-F238E27FC236}">
                <a16:creationId xmlns:a16="http://schemas.microsoft.com/office/drawing/2014/main" id="{77AF6039-636C-5E49-A209-5B3E0EE08C6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743533" y="2141927"/>
            <a:ext cx="2615521" cy="3226358"/>
          </a:xfrm>
          <a:custGeom>
            <a:avLst/>
            <a:gdLst>
              <a:gd name="connsiteX0" fmla="*/ 1609551 w 3219102"/>
              <a:gd name="connsiteY0" fmla="*/ 0 h 3226358"/>
              <a:gd name="connsiteX1" fmla="*/ 3219102 w 3219102"/>
              <a:gd name="connsiteY1" fmla="*/ 1613179 h 3226358"/>
              <a:gd name="connsiteX2" fmla="*/ 1609551 w 3219102"/>
              <a:gd name="connsiteY2" fmla="*/ 3226358 h 3226358"/>
              <a:gd name="connsiteX3" fmla="*/ 0 w 3219102"/>
              <a:gd name="connsiteY3" fmla="*/ 1613179 h 3226358"/>
              <a:gd name="connsiteX4" fmla="*/ 1609551 w 3219102"/>
              <a:gd name="connsiteY4" fmla="*/ 0 h 32263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219102" h="3226358">
                <a:moveTo>
                  <a:pt x="1609551" y="0"/>
                </a:moveTo>
                <a:cubicBezTo>
                  <a:pt x="2498481" y="0"/>
                  <a:pt x="3219102" y="722245"/>
                  <a:pt x="3219102" y="1613179"/>
                </a:cubicBezTo>
                <a:cubicBezTo>
                  <a:pt x="3219102" y="2504113"/>
                  <a:pt x="2498481" y="3226358"/>
                  <a:pt x="1609551" y="3226358"/>
                </a:cubicBezTo>
                <a:cubicBezTo>
                  <a:pt x="720621" y="3226358"/>
                  <a:pt x="0" y="2504113"/>
                  <a:pt x="0" y="1613179"/>
                </a:cubicBezTo>
                <a:cubicBezTo>
                  <a:pt x="0" y="722245"/>
                  <a:pt x="720621" y="0"/>
                  <a:pt x="1609551" y="0"/>
                </a:cubicBezTo>
                <a:close/>
              </a:path>
            </a:pathLst>
          </a:custGeom>
          <a:pattFill prst="pct5">
            <a:fgClr>
              <a:schemeClr val="tx1">
                <a:lumMod val="75000"/>
                <a:lumOff val="25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9" name="Shape 2711">
            <a:extLst>
              <a:ext uri="{FF2B5EF4-FFF2-40B4-BE49-F238E27FC236}">
                <a16:creationId xmlns:a16="http://schemas.microsoft.com/office/drawing/2014/main" id="{5A2EC066-1891-B549-B6BC-41526643E41F}"/>
              </a:ext>
            </a:extLst>
          </p:cNvPr>
          <p:cNvSpPr/>
          <p:nvPr userDrawn="1"/>
        </p:nvSpPr>
        <p:spPr>
          <a:xfrm>
            <a:off x="493773" y="560847"/>
            <a:ext cx="226954" cy="2793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20618"/>
                </a:moveTo>
                <a:cubicBezTo>
                  <a:pt x="5378" y="20618"/>
                  <a:pt x="982" y="16222"/>
                  <a:pt x="982" y="10800"/>
                </a:cubicBezTo>
                <a:cubicBezTo>
                  <a:pt x="982" y="5377"/>
                  <a:pt x="5378" y="982"/>
                  <a:pt x="10800" y="982"/>
                </a:cubicBezTo>
                <a:cubicBezTo>
                  <a:pt x="16223" y="982"/>
                  <a:pt x="20618" y="5377"/>
                  <a:pt x="20618" y="10800"/>
                </a:cubicBezTo>
                <a:cubicBezTo>
                  <a:pt x="20618" y="16222"/>
                  <a:pt x="16223" y="20618"/>
                  <a:pt x="10800" y="20618"/>
                </a:cubicBezTo>
                <a:moveTo>
                  <a:pt x="10800" y="0"/>
                </a:moveTo>
                <a:cubicBezTo>
                  <a:pt x="4836" y="0"/>
                  <a:pt x="0" y="4835"/>
                  <a:pt x="0" y="10800"/>
                </a:cubicBezTo>
                <a:cubicBezTo>
                  <a:pt x="0" y="16765"/>
                  <a:pt x="4836" y="21600"/>
                  <a:pt x="10800" y="21600"/>
                </a:cubicBezTo>
                <a:cubicBezTo>
                  <a:pt x="16764" y="21600"/>
                  <a:pt x="21600" y="16765"/>
                  <a:pt x="21600" y="10800"/>
                </a:cubicBezTo>
                <a:cubicBezTo>
                  <a:pt x="21600" y="4835"/>
                  <a:pt x="16764" y="0"/>
                  <a:pt x="10800" y="0"/>
                </a:cubicBezTo>
                <a:moveTo>
                  <a:pt x="10800" y="13745"/>
                </a:moveTo>
                <a:cubicBezTo>
                  <a:pt x="9173" y="13745"/>
                  <a:pt x="7855" y="12427"/>
                  <a:pt x="7855" y="10800"/>
                </a:cubicBezTo>
                <a:cubicBezTo>
                  <a:pt x="7855" y="9173"/>
                  <a:pt x="9173" y="7855"/>
                  <a:pt x="10800" y="7855"/>
                </a:cubicBezTo>
                <a:cubicBezTo>
                  <a:pt x="12427" y="7855"/>
                  <a:pt x="13745" y="9173"/>
                  <a:pt x="13745" y="10800"/>
                </a:cubicBezTo>
                <a:cubicBezTo>
                  <a:pt x="13745" y="12427"/>
                  <a:pt x="12427" y="13745"/>
                  <a:pt x="10800" y="13745"/>
                </a:cubicBezTo>
                <a:moveTo>
                  <a:pt x="10800" y="6873"/>
                </a:moveTo>
                <a:cubicBezTo>
                  <a:pt x="8631" y="6873"/>
                  <a:pt x="6873" y="8631"/>
                  <a:pt x="6873" y="10800"/>
                </a:cubicBezTo>
                <a:cubicBezTo>
                  <a:pt x="6873" y="12969"/>
                  <a:pt x="8631" y="14727"/>
                  <a:pt x="10800" y="14727"/>
                </a:cubicBezTo>
                <a:cubicBezTo>
                  <a:pt x="12969" y="14727"/>
                  <a:pt x="14727" y="12969"/>
                  <a:pt x="14727" y="10800"/>
                </a:cubicBezTo>
                <a:cubicBezTo>
                  <a:pt x="14727" y="8631"/>
                  <a:pt x="12969" y="6873"/>
                  <a:pt x="10800" y="6873"/>
                </a:cubicBezTo>
              </a:path>
            </a:pathLst>
          </a:custGeom>
          <a:gradFill>
            <a:gsLst>
              <a:gs pos="0">
                <a:schemeClr val="accent5">
                  <a:lumMod val="67000"/>
                </a:schemeClr>
              </a:gs>
              <a:gs pos="48000">
                <a:schemeClr val="accent3"/>
              </a:gs>
              <a:gs pos="100000">
                <a:schemeClr val="accent6"/>
              </a:gs>
            </a:gsLst>
            <a:path path="circle">
              <a:fillToRect l="100000" t="100000"/>
            </a:path>
          </a:gradFill>
          <a:ln w="12700">
            <a:miter lim="400000"/>
          </a:ln>
        </p:spPr>
        <p:txBody>
          <a:bodyPr lIns="15474" tIns="15474" rIns="15474" bIns="15474" anchor="ctr"/>
          <a:lstStyle/>
          <a:p>
            <a:pPr defTabSz="185690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219">
              <a:latin typeface="Source Sans Pro Light" charset="0"/>
              <a:ea typeface="Source Sans Pro Light" charset="0"/>
              <a:cs typeface="Source Sans Pro Ligh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34807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000">
        <p:blinds dir="vert"/>
      </p:transition>
    </mc:Choice>
    <mc:Fallback xmlns="">
      <p:transition spd="slow" advTm="1000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3" dur="5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build="p">
        <p:tmplLst>
          <p:tmpl lvl="1">
            <p:tnLst>
              <p:par>
                <p:cTn presetID="1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/>
                        <p:tgtEl>
                          <p:spTgt spid="2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-#ppt_w*1.125000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Effect transition="in" filter="wipe(right)">
                      <p:cBhvr>
                        <p:cTn dur="500"/>
                        <p:tgtEl>
                          <p:spTgt spid="2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9" grpId="0" build="p">
        <p:tmplLst>
          <p:tmpl lvl="1">
            <p:tnLst>
              <p:par>
                <p:cTn presetID="1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/>
                        <p:tgtEl>
                          <p:spTgt spid="2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-#ppt_w*1.125000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Effect transition="in" filter="wipe(right)">
                      <p:cBhvr>
                        <p:cTn dur="500"/>
                        <p:tgtEl>
                          <p:spTgt spid="2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3" grpId="0" animBg="1"/>
    </p:bldLst>
  </p:timing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dient_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1A7DD642-0C9F-0943-B156-0FEA4BA99083}"/>
              </a:ext>
            </a:extLst>
          </p:cNvPr>
          <p:cNvSpPr/>
          <p:nvPr userDrawn="1"/>
        </p:nvSpPr>
        <p:spPr>
          <a:xfrm>
            <a:off x="0" y="0"/>
            <a:ext cx="9906000" cy="6858000"/>
          </a:xfrm>
          <a:prstGeom prst="rect">
            <a:avLst/>
          </a:prstGeom>
          <a:gradFill>
            <a:gsLst>
              <a:gs pos="0">
                <a:schemeClr val="accent5">
                  <a:lumMod val="67000"/>
                </a:schemeClr>
              </a:gs>
              <a:gs pos="48000">
                <a:schemeClr val="accent3"/>
              </a:gs>
              <a:gs pos="100000">
                <a:schemeClr val="accent6"/>
              </a:gs>
            </a:gsLst>
            <a:path path="circle">
              <a:fillToRect l="100000" t="10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63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3F651F3-B565-4849-BC65-8CF67A93D3C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512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000">
        <p:blinds dir="vert"/>
      </p:transition>
    </mc:Choice>
    <mc:Fallback xmlns="">
      <p:transition spd="slow" advTm="1000">
        <p:blinds dir="vert"/>
      </p:transition>
    </mc:Fallback>
  </mc:AlternateConten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2 Subtitle + 2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59500" y="1539557"/>
            <a:ext cx="4465281" cy="320664"/>
          </a:xfrm>
        </p:spPr>
        <p:txBody>
          <a:bodyPr anchor="ctr">
            <a:normAutofit/>
          </a:bodyPr>
          <a:lstStyle>
            <a:lvl1pPr marL="0" indent="0">
              <a:buNone/>
              <a:defRPr sz="1788" b="0" cap="all" baseline="0">
                <a:solidFill>
                  <a:schemeClr val="accent1"/>
                </a:solidFill>
                <a:latin typeface="+mj-lt"/>
              </a:defRPr>
            </a:lvl1pPr>
            <a:lvl2pPr marL="371475" indent="0">
              <a:buNone/>
              <a:defRPr sz="1625" b="1"/>
            </a:lvl2pPr>
            <a:lvl3pPr marL="742950" indent="0">
              <a:buNone/>
              <a:defRPr sz="1463" b="1"/>
            </a:lvl3pPr>
            <a:lvl4pPr marL="1114425" indent="0">
              <a:buNone/>
              <a:defRPr sz="1300" b="1"/>
            </a:lvl4pPr>
            <a:lvl5pPr marL="1485900" indent="0">
              <a:buNone/>
              <a:defRPr sz="1300" b="1"/>
            </a:lvl5pPr>
            <a:lvl6pPr marL="1857375" indent="0">
              <a:buNone/>
              <a:defRPr sz="1300" b="1"/>
            </a:lvl6pPr>
            <a:lvl7pPr marL="2228850" indent="0">
              <a:buNone/>
              <a:defRPr sz="1300" b="1"/>
            </a:lvl7pPr>
            <a:lvl8pPr marL="2600325" indent="0">
              <a:buNone/>
              <a:defRPr sz="1300" b="1"/>
            </a:lvl8pPr>
            <a:lvl9pPr marL="2971800" indent="0">
              <a:buNone/>
              <a:defRPr sz="13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386166" y="1530227"/>
            <a:ext cx="4466225" cy="320664"/>
          </a:xfrm>
        </p:spPr>
        <p:txBody>
          <a:bodyPr anchor="ctr">
            <a:normAutofit/>
          </a:bodyPr>
          <a:lstStyle>
            <a:lvl1pPr marL="0" indent="0">
              <a:buNone/>
              <a:defRPr sz="1788" b="0" cap="all" baseline="0">
                <a:solidFill>
                  <a:schemeClr val="accent1"/>
                </a:solidFill>
                <a:latin typeface="+mj-lt"/>
              </a:defRPr>
            </a:lvl1pPr>
            <a:lvl2pPr marL="371475" indent="0">
              <a:buNone/>
              <a:defRPr sz="1625" b="1"/>
            </a:lvl2pPr>
            <a:lvl3pPr marL="742950" indent="0">
              <a:buNone/>
              <a:defRPr sz="1463" b="1"/>
            </a:lvl3pPr>
            <a:lvl4pPr marL="1114425" indent="0">
              <a:buNone/>
              <a:defRPr sz="1300" b="1"/>
            </a:lvl4pPr>
            <a:lvl5pPr marL="1485900" indent="0">
              <a:buNone/>
              <a:defRPr sz="1300" b="1"/>
            </a:lvl5pPr>
            <a:lvl6pPr marL="1857375" indent="0">
              <a:buNone/>
              <a:defRPr sz="1300" b="1"/>
            </a:lvl6pPr>
            <a:lvl7pPr marL="2228850" indent="0">
              <a:buNone/>
              <a:defRPr sz="1300" b="1"/>
            </a:lvl7pPr>
            <a:lvl8pPr marL="2600325" indent="0">
              <a:buNone/>
              <a:defRPr sz="1300" b="1"/>
            </a:lvl8pPr>
            <a:lvl9pPr marL="2971800" indent="0">
              <a:buNone/>
              <a:defRPr sz="13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5"/>
          </p:nvPr>
        </p:nvSpPr>
        <p:spPr>
          <a:xfrm>
            <a:off x="9029115" y="6324701"/>
            <a:ext cx="725261" cy="457471"/>
          </a:xfrm>
          <a:prstGeom prst="rect">
            <a:avLst/>
          </a:prstGeom>
        </p:spPr>
        <p:txBody>
          <a:bodyPr anchor="ctr"/>
          <a:lstStyle>
            <a:lvl1pPr algn="r">
              <a:defRPr sz="1463">
                <a:solidFill>
                  <a:schemeClr val="accent1"/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‹nº›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6"/>
          </p:nvPr>
        </p:nvSpPr>
        <p:spPr>
          <a:xfrm>
            <a:off x="455315" y="1870146"/>
            <a:ext cx="4313238" cy="4167188"/>
          </a:xfrm>
        </p:spPr>
        <p:txBody>
          <a:bodyPr/>
          <a:lstStyle/>
          <a:p>
            <a:r>
              <a:rPr lang="en-US"/>
              <a:t>Click icon to add picture</a:t>
            </a:r>
            <a:endParaRPr lang="hu-HU"/>
          </a:p>
        </p:txBody>
      </p:sp>
      <p:sp>
        <p:nvSpPr>
          <p:cNvPr id="11" name="Picture Placeholder 2"/>
          <p:cNvSpPr>
            <a:spLocks noGrp="1"/>
          </p:cNvSpPr>
          <p:nvPr>
            <p:ph type="pic" sz="quarter" idx="17"/>
          </p:nvPr>
        </p:nvSpPr>
        <p:spPr>
          <a:xfrm>
            <a:off x="4969425" y="1879477"/>
            <a:ext cx="4313238" cy="4167188"/>
          </a:xfrm>
        </p:spPr>
        <p:txBody>
          <a:bodyPr/>
          <a:lstStyle/>
          <a:p>
            <a:r>
              <a:rPr lang="en-US"/>
              <a:t>Click icon to add picture</a:t>
            </a:r>
            <a:endParaRPr lang="hu-HU"/>
          </a:p>
        </p:txBody>
      </p:sp>
      <p:sp>
        <p:nvSpPr>
          <p:cNvPr id="8" name="Picture Placeholder 4"/>
          <p:cNvSpPr>
            <a:spLocks noGrp="1"/>
          </p:cNvSpPr>
          <p:nvPr>
            <p:ph type="pic" sz="quarter" idx="29" hasCustomPrompt="1"/>
          </p:nvPr>
        </p:nvSpPr>
        <p:spPr>
          <a:xfrm>
            <a:off x="325989" y="6140562"/>
            <a:ext cx="1303954" cy="353545"/>
          </a:xfrm>
          <a:prstGeom prst="flowChartProcess">
            <a:avLst/>
          </a:prstGeom>
          <a:noFill/>
          <a:ln w="101600" cmpd="dbl">
            <a:noFill/>
            <a:prstDash val="solid"/>
          </a:ln>
        </p:spPr>
        <p:txBody>
          <a:bodyPr vert="horz" wrap="none" numCol="1" spcCol="3600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853" i="0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ICON TO ADD SMALL LOGO (Logo size: 200X40px and preferably be transparent background PNG)</a:t>
            </a:r>
          </a:p>
        </p:txBody>
      </p:sp>
    </p:spTree>
    <p:extLst>
      <p:ext uri="{BB962C8B-B14F-4D97-AF65-F5344CB8AC3E}">
        <p14:creationId xmlns:p14="http://schemas.microsoft.com/office/powerpoint/2010/main" val="638968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C2DBFA-744F-4F9E-80AB-DE9A80AE56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pt-BR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4EA1503-38BE-4291-AC2E-B9911A6860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A59C1-022B-4265-BA0A-AF99C9DB45B2}" type="datetimeFigureOut">
              <a:rPr lang="pt-BR" smtClean="0"/>
              <a:t>11/02/2021</a:t>
            </a:fld>
            <a:endParaRPr lang="pt-BR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BE18055-E9F3-46F9-8841-FCF1F36921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5708EF7-CBF6-4D90-B6CA-EA7EA1ECCD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F16CC9-3F5A-41BA-9605-FC16017721C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333240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B30E527-C43D-49D5-800B-351AFEA470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A59C1-022B-4265-BA0A-AF99C9DB45B2}" type="datetimeFigureOut">
              <a:rPr lang="pt-BR" smtClean="0"/>
              <a:t>11/02/2021</a:t>
            </a:fld>
            <a:endParaRPr lang="pt-BR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D69AFC4-ADD9-4F3F-BBC7-B7C0B35ABE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4458E91-7A6F-44B0-9C22-830F8A07BE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F16CC9-3F5A-41BA-9605-FC16017721C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260616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001780-8849-4615-862E-9F72CA0CC2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2625" y="457200"/>
            <a:ext cx="3194050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pt-B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13B500-C31D-47CE-BF2C-1379D606A4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11638" y="987425"/>
            <a:ext cx="5014912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BR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FFDD43F-C94B-435E-93E7-135071A392A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82625" y="2057400"/>
            <a:ext cx="3194050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C91419B-ABFA-44D2-ACCB-D288A7A7F9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A59C1-022B-4265-BA0A-AF99C9DB45B2}" type="datetimeFigureOut">
              <a:rPr lang="pt-BR" smtClean="0"/>
              <a:t>11/02/2021</a:t>
            </a:fld>
            <a:endParaRPr lang="pt-B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5419036-7D78-460E-94B4-8BF4F1AE50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8F84C08-DECD-422E-9688-0F2F2DAC02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F16CC9-3F5A-41BA-9605-FC16017721C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761500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28BF67-00F6-4DA5-8BA3-AAB8447730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2625" y="457200"/>
            <a:ext cx="3194050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pt-BR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3633C45-A1C3-4D6F-A902-46D6E883302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211638" y="987425"/>
            <a:ext cx="5014912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pt-BR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898B7D8-9554-4A7B-A0EF-7DF50A22BB2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82625" y="2057400"/>
            <a:ext cx="3194050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F34DE7B-363E-450E-9994-88501A21A3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A59C1-022B-4265-BA0A-AF99C9DB45B2}" type="datetimeFigureOut">
              <a:rPr lang="pt-BR" smtClean="0"/>
              <a:t>11/02/2021</a:t>
            </a:fld>
            <a:endParaRPr lang="pt-B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9E33C12-DC82-4526-AAF2-641A943E54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33E6BA5-8D42-48A6-BE67-30C863571D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F16CC9-3F5A-41BA-9605-FC16017721C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362020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13" Type="http://schemas.openxmlformats.org/officeDocument/2006/relationships/slideLayout" Target="../slideLayouts/slideLayout38.xml"/><Relationship Id="rId3" Type="http://schemas.openxmlformats.org/officeDocument/2006/relationships/slideLayout" Target="../slideLayouts/slideLayout28.xml"/><Relationship Id="rId7" Type="http://schemas.openxmlformats.org/officeDocument/2006/relationships/slideLayout" Target="../slideLayouts/slideLayout32.xml"/><Relationship Id="rId12" Type="http://schemas.openxmlformats.org/officeDocument/2006/relationships/slideLayout" Target="../slideLayouts/slideLayout37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6.xml"/><Relationship Id="rId5" Type="http://schemas.openxmlformats.org/officeDocument/2006/relationships/slideLayout" Target="../slideLayouts/slideLayout30.xml"/><Relationship Id="rId15" Type="http://schemas.openxmlformats.org/officeDocument/2006/relationships/theme" Target="../theme/theme3.xml"/><Relationship Id="rId10" Type="http://schemas.openxmlformats.org/officeDocument/2006/relationships/slideLayout" Target="../slideLayouts/slideLayout35.xml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Relationship Id="rId14" Type="http://schemas.openxmlformats.org/officeDocument/2006/relationships/slideLayout" Target="../slideLayouts/slideLayout39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7.xml"/><Relationship Id="rId13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2.xml"/><Relationship Id="rId7" Type="http://schemas.openxmlformats.org/officeDocument/2006/relationships/slideLayout" Target="../slideLayouts/slideLayout46.xml"/><Relationship Id="rId12" Type="http://schemas.openxmlformats.org/officeDocument/2006/relationships/slideLayout" Target="../slideLayouts/slideLayout51.xml"/><Relationship Id="rId2" Type="http://schemas.openxmlformats.org/officeDocument/2006/relationships/slideLayout" Target="../slideLayouts/slideLayout41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40.xml"/><Relationship Id="rId6" Type="http://schemas.openxmlformats.org/officeDocument/2006/relationships/slideLayout" Target="../slideLayouts/slideLayout45.xml"/><Relationship Id="rId11" Type="http://schemas.openxmlformats.org/officeDocument/2006/relationships/slideLayout" Target="../slideLayouts/slideLayout50.xml"/><Relationship Id="rId5" Type="http://schemas.openxmlformats.org/officeDocument/2006/relationships/slideLayout" Target="../slideLayouts/slideLayout44.xml"/><Relationship Id="rId15" Type="http://schemas.openxmlformats.org/officeDocument/2006/relationships/theme" Target="../theme/theme4.xml"/><Relationship Id="rId10" Type="http://schemas.openxmlformats.org/officeDocument/2006/relationships/slideLayout" Target="../slideLayouts/slideLayout49.xml"/><Relationship Id="rId4" Type="http://schemas.openxmlformats.org/officeDocument/2006/relationships/slideLayout" Target="../slideLayouts/slideLayout43.xml"/><Relationship Id="rId9" Type="http://schemas.openxmlformats.org/officeDocument/2006/relationships/slideLayout" Target="../slideLayouts/slideLayout48.xml"/><Relationship Id="rId14" Type="http://schemas.openxmlformats.org/officeDocument/2006/relationships/slideLayout" Target="../slideLayouts/slideLayout5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>
            <a:lum/>
          </a:blip>
          <a:srcRect/>
          <a:stretch>
            <a:fillRect l="-12000" r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150FE65-A8EB-44E5-B504-A53837E576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1038" y="365125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pt-B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7B0FEB2-11FB-493E-A7BA-2DD5D4277DB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B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527AA5E-9865-4DCD-9B62-140AE5DC32E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81038" y="6356350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8A59C1-022B-4265-BA0A-AF99C9DB45B2}" type="datetimeFigureOut">
              <a:rPr lang="pt-BR" smtClean="0"/>
              <a:t>11/02/2021</a:t>
            </a:fld>
            <a:endParaRPr lang="pt-B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00B636D-70C8-47F6-8BFE-E73FB8D49BF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281363" y="6356350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FBEFC3-2E58-4FEA-82E4-1999EAF1872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996113" y="6356350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F16CC9-3F5A-41BA-9605-FC16017721C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447639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85" r:id="rId2"/>
    <p:sldLayoutId id="2147483686" r:id="rId3"/>
    <p:sldLayoutId id="2147483687" r:id="rId4"/>
    <p:sldLayoutId id="2147483688" r:id="rId5"/>
    <p:sldLayoutId id="2147483689" r:id="rId6"/>
    <p:sldLayoutId id="2147483690" r:id="rId7"/>
    <p:sldLayoutId id="2147483691" r:id="rId8"/>
    <p:sldLayoutId id="2147483692" r:id="rId9"/>
    <p:sldLayoutId id="2147483693" r:id="rId10"/>
    <p:sldLayoutId id="2147483694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F137A7B-4972-484C-9B10-F33F2A6D45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1038" y="365129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91B0EE8-832B-834A-8686-34F8B5AFB9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005C32F-7CC0-8042-AB99-521755C0F14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81038" y="6356359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E7F509-E4C9-D04C-8965-3A5F67247EE3}" type="datetimeFigureOut">
              <a:rPr lang="en-US" smtClean="0"/>
              <a:t>2/11/2021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A5CB2A5-419F-E343-A53F-0F92E7AB02A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281363" y="6356359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3B2A33-3365-1F4D-A3B3-6EA44DB2144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996113" y="6356359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29E4C9-307B-3642-8BAD-1F1D87D3282C}" type="slidenum">
              <a:rPr lang="en-US" smtClean="0"/>
              <a:t>‹nº›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457311F-5D5F-4807-BCB0-D91228CC53F9}"/>
              </a:ext>
            </a:extLst>
          </p:cNvPr>
          <p:cNvPicPr/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2967" y="506426"/>
            <a:ext cx="1382519" cy="52148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173984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5" r:id="rId13"/>
    <p:sldLayoutId id="2147483695" r:id="rId14"/>
  </p:sldLayoutIdLst>
  <mc:AlternateContent xmlns:mc="http://schemas.openxmlformats.org/markup-compatibility/2006" xmlns:p14="http://schemas.microsoft.com/office/powerpoint/2010/main">
    <mc:Choice Requires="p14">
      <p:transition spd="slow" p14:dur="1600" advTm="1000">
        <p:blinds dir="vert"/>
      </p:transition>
    </mc:Choice>
    <mc:Fallback xmlns="">
      <p:transition spd="slow" advTm="1000">
        <p:blinds dir="vert"/>
      </p:transition>
    </mc:Fallback>
  </mc:AlternateContent>
  <p:txStyles>
    <p:titleStyle>
      <a:lvl1pPr algn="l" defTabSz="742987" rtl="0" eaLnBrk="1" latinLnBrk="0" hangingPunct="1">
        <a:lnSpc>
          <a:spcPct val="90000"/>
        </a:lnSpc>
        <a:spcBef>
          <a:spcPct val="0"/>
        </a:spcBef>
        <a:buNone/>
        <a:defRPr sz="357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5746" indent="-185746" algn="l" defTabSz="742987" rtl="0" eaLnBrk="1" latinLnBrk="0" hangingPunct="1">
        <a:lnSpc>
          <a:spcPct val="90000"/>
        </a:lnSpc>
        <a:spcBef>
          <a:spcPts val="813"/>
        </a:spcBef>
        <a:buFont typeface="Arial" panose="020B0604020202020204" pitchFamily="34" charset="0"/>
        <a:buChar char="•"/>
        <a:defRPr sz="2275" kern="1200">
          <a:solidFill>
            <a:schemeClr val="tx1"/>
          </a:solidFill>
          <a:latin typeface="+mn-lt"/>
          <a:ea typeface="+mn-ea"/>
          <a:cs typeface="+mn-cs"/>
        </a:defRPr>
      </a:lvl1pPr>
      <a:lvl2pPr marL="557241" indent="-185746" algn="l" defTabSz="742987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950" kern="1200">
          <a:solidFill>
            <a:schemeClr val="tx1"/>
          </a:solidFill>
          <a:latin typeface="+mn-lt"/>
          <a:ea typeface="+mn-ea"/>
          <a:cs typeface="+mn-cs"/>
        </a:defRPr>
      </a:lvl2pPr>
      <a:lvl3pPr marL="928734" indent="-185746" algn="l" defTabSz="742987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625" kern="1200">
          <a:solidFill>
            <a:schemeClr val="tx1"/>
          </a:solidFill>
          <a:latin typeface="+mn-lt"/>
          <a:ea typeface="+mn-ea"/>
          <a:cs typeface="+mn-cs"/>
        </a:defRPr>
      </a:lvl3pPr>
      <a:lvl4pPr marL="1300228" indent="-185746" algn="l" defTabSz="742987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463" kern="1200">
          <a:solidFill>
            <a:schemeClr val="tx1"/>
          </a:solidFill>
          <a:latin typeface="+mn-lt"/>
          <a:ea typeface="+mn-ea"/>
          <a:cs typeface="+mn-cs"/>
        </a:defRPr>
      </a:lvl4pPr>
      <a:lvl5pPr marL="1671722" indent="-185746" algn="l" defTabSz="742987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463" kern="1200">
          <a:solidFill>
            <a:schemeClr val="tx1"/>
          </a:solidFill>
          <a:latin typeface="+mn-lt"/>
          <a:ea typeface="+mn-ea"/>
          <a:cs typeface="+mn-cs"/>
        </a:defRPr>
      </a:lvl5pPr>
      <a:lvl6pPr marL="2043215" indent="-185746" algn="l" defTabSz="742987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463" kern="1200">
          <a:solidFill>
            <a:schemeClr val="tx1"/>
          </a:solidFill>
          <a:latin typeface="+mn-lt"/>
          <a:ea typeface="+mn-ea"/>
          <a:cs typeface="+mn-cs"/>
        </a:defRPr>
      </a:lvl6pPr>
      <a:lvl7pPr marL="2414709" indent="-185746" algn="l" defTabSz="742987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463" kern="1200">
          <a:solidFill>
            <a:schemeClr val="tx1"/>
          </a:solidFill>
          <a:latin typeface="+mn-lt"/>
          <a:ea typeface="+mn-ea"/>
          <a:cs typeface="+mn-cs"/>
        </a:defRPr>
      </a:lvl7pPr>
      <a:lvl8pPr marL="2786201" indent="-185746" algn="l" defTabSz="742987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463" kern="1200">
          <a:solidFill>
            <a:schemeClr val="tx1"/>
          </a:solidFill>
          <a:latin typeface="+mn-lt"/>
          <a:ea typeface="+mn-ea"/>
          <a:cs typeface="+mn-cs"/>
        </a:defRPr>
      </a:lvl8pPr>
      <a:lvl9pPr marL="3157696" indent="-185746" algn="l" defTabSz="742987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46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42987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1pPr>
      <a:lvl2pPr marL="371494" algn="l" defTabSz="742987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2pPr>
      <a:lvl3pPr marL="742987" algn="l" defTabSz="742987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3pPr>
      <a:lvl4pPr marL="1114481" algn="l" defTabSz="742987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4pPr>
      <a:lvl5pPr marL="1485974" algn="l" defTabSz="742987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5pPr>
      <a:lvl6pPr marL="1857468" algn="l" defTabSz="742987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6pPr>
      <a:lvl7pPr marL="2228962" algn="l" defTabSz="742987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7pPr>
      <a:lvl8pPr marL="2600455" algn="l" defTabSz="742987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8pPr>
      <a:lvl9pPr marL="2971949" algn="l" defTabSz="742987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F137A7B-4972-484C-9B10-F33F2A6D45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1038" y="365129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91B0EE8-832B-834A-8686-34F8B5AFB9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005C32F-7CC0-8042-AB99-521755C0F14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81038" y="6356359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E7F509-E4C9-D04C-8965-3A5F67247EE3}" type="datetimeFigureOut">
              <a:rPr lang="en-US" smtClean="0"/>
              <a:t>2/11/2021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A5CB2A5-419F-E343-A53F-0F92E7AB02A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281363" y="6356359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3B2A33-3365-1F4D-A3B3-6EA44DB2144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996113" y="6356359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29E4C9-307B-3642-8BAD-1F1D87D3282C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06719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  <p:sldLayoutId id="2147483709" r:id="rId13"/>
    <p:sldLayoutId id="2147483710" r:id="rId14"/>
  </p:sldLayoutIdLst>
  <mc:AlternateContent xmlns:mc="http://schemas.openxmlformats.org/markup-compatibility/2006" xmlns:p14="http://schemas.microsoft.com/office/powerpoint/2010/main">
    <mc:Choice Requires="p14">
      <p:transition spd="slow" p14:dur="1600" advTm="1000">
        <p:blinds dir="vert"/>
      </p:transition>
    </mc:Choice>
    <mc:Fallback xmlns="">
      <p:transition spd="slow" advTm="1000">
        <p:blinds dir="vert"/>
      </p:transition>
    </mc:Fallback>
  </mc:AlternateContent>
  <p:txStyles>
    <p:titleStyle>
      <a:lvl1pPr algn="l" defTabSz="742987" rtl="0" eaLnBrk="1" latinLnBrk="0" hangingPunct="1">
        <a:lnSpc>
          <a:spcPct val="90000"/>
        </a:lnSpc>
        <a:spcBef>
          <a:spcPct val="0"/>
        </a:spcBef>
        <a:buNone/>
        <a:defRPr sz="357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5746" indent="-185746" algn="l" defTabSz="742987" rtl="0" eaLnBrk="1" latinLnBrk="0" hangingPunct="1">
        <a:lnSpc>
          <a:spcPct val="90000"/>
        </a:lnSpc>
        <a:spcBef>
          <a:spcPts val="813"/>
        </a:spcBef>
        <a:buFont typeface="Arial" panose="020B0604020202020204" pitchFamily="34" charset="0"/>
        <a:buChar char="•"/>
        <a:defRPr sz="2275" kern="1200">
          <a:solidFill>
            <a:schemeClr val="tx1"/>
          </a:solidFill>
          <a:latin typeface="+mn-lt"/>
          <a:ea typeface="+mn-ea"/>
          <a:cs typeface="+mn-cs"/>
        </a:defRPr>
      </a:lvl1pPr>
      <a:lvl2pPr marL="557241" indent="-185746" algn="l" defTabSz="742987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950" kern="1200">
          <a:solidFill>
            <a:schemeClr val="tx1"/>
          </a:solidFill>
          <a:latin typeface="+mn-lt"/>
          <a:ea typeface="+mn-ea"/>
          <a:cs typeface="+mn-cs"/>
        </a:defRPr>
      </a:lvl2pPr>
      <a:lvl3pPr marL="928734" indent="-185746" algn="l" defTabSz="742987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625" kern="1200">
          <a:solidFill>
            <a:schemeClr val="tx1"/>
          </a:solidFill>
          <a:latin typeface="+mn-lt"/>
          <a:ea typeface="+mn-ea"/>
          <a:cs typeface="+mn-cs"/>
        </a:defRPr>
      </a:lvl3pPr>
      <a:lvl4pPr marL="1300228" indent="-185746" algn="l" defTabSz="742987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463" kern="1200">
          <a:solidFill>
            <a:schemeClr val="tx1"/>
          </a:solidFill>
          <a:latin typeface="+mn-lt"/>
          <a:ea typeface="+mn-ea"/>
          <a:cs typeface="+mn-cs"/>
        </a:defRPr>
      </a:lvl4pPr>
      <a:lvl5pPr marL="1671722" indent="-185746" algn="l" defTabSz="742987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463" kern="1200">
          <a:solidFill>
            <a:schemeClr val="tx1"/>
          </a:solidFill>
          <a:latin typeface="+mn-lt"/>
          <a:ea typeface="+mn-ea"/>
          <a:cs typeface="+mn-cs"/>
        </a:defRPr>
      </a:lvl5pPr>
      <a:lvl6pPr marL="2043215" indent="-185746" algn="l" defTabSz="742987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463" kern="1200">
          <a:solidFill>
            <a:schemeClr val="tx1"/>
          </a:solidFill>
          <a:latin typeface="+mn-lt"/>
          <a:ea typeface="+mn-ea"/>
          <a:cs typeface="+mn-cs"/>
        </a:defRPr>
      </a:lvl6pPr>
      <a:lvl7pPr marL="2414709" indent="-185746" algn="l" defTabSz="742987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463" kern="1200">
          <a:solidFill>
            <a:schemeClr val="tx1"/>
          </a:solidFill>
          <a:latin typeface="+mn-lt"/>
          <a:ea typeface="+mn-ea"/>
          <a:cs typeface="+mn-cs"/>
        </a:defRPr>
      </a:lvl7pPr>
      <a:lvl8pPr marL="2786201" indent="-185746" algn="l" defTabSz="742987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463" kern="1200">
          <a:solidFill>
            <a:schemeClr val="tx1"/>
          </a:solidFill>
          <a:latin typeface="+mn-lt"/>
          <a:ea typeface="+mn-ea"/>
          <a:cs typeface="+mn-cs"/>
        </a:defRPr>
      </a:lvl8pPr>
      <a:lvl9pPr marL="3157696" indent="-185746" algn="l" defTabSz="742987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46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42987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1pPr>
      <a:lvl2pPr marL="371494" algn="l" defTabSz="742987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2pPr>
      <a:lvl3pPr marL="742987" algn="l" defTabSz="742987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3pPr>
      <a:lvl4pPr marL="1114481" algn="l" defTabSz="742987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4pPr>
      <a:lvl5pPr marL="1485974" algn="l" defTabSz="742987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5pPr>
      <a:lvl6pPr marL="1857468" algn="l" defTabSz="742987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6pPr>
      <a:lvl7pPr marL="2228962" algn="l" defTabSz="742987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7pPr>
      <a:lvl8pPr marL="2600455" algn="l" defTabSz="742987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8pPr>
      <a:lvl9pPr marL="2971949" algn="l" defTabSz="742987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F137A7B-4972-484C-9B10-F33F2A6D45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1038" y="365129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91B0EE8-832B-834A-8686-34F8B5AFB9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005C32F-7CC0-8042-AB99-521755C0F14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81038" y="6356359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E7F509-E4C9-D04C-8965-3A5F67247EE3}" type="datetimeFigureOut">
              <a:rPr lang="en-US" smtClean="0"/>
              <a:t>2/11/2021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A5CB2A5-419F-E343-A53F-0F92E7AB02A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281363" y="6356359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3B2A33-3365-1F4D-A3B3-6EA44DB2144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996113" y="6356359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29E4C9-307B-3642-8BAD-1F1D87D3282C}" type="slidenum">
              <a:rPr lang="en-US" smtClean="0"/>
              <a:t>‹nº›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457311F-5D5F-4807-BCB0-D91228CC53F9}"/>
              </a:ext>
            </a:extLst>
          </p:cNvPr>
          <p:cNvPicPr/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2967" y="506426"/>
            <a:ext cx="1382519" cy="52148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609528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2" r:id="rId1"/>
    <p:sldLayoutId id="2147483713" r:id="rId2"/>
    <p:sldLayoutId id="2147483714" r:id="rId3"/>
    <p:sldLayoutId id="2147483715" r:id="rId4"/>
    <p:sldLayoutId id="2147483716" r:id="rId5"/>
    <p:sldLayoutId id="2147483717" r:id="rId6"/>
    <p:sldLayoutId id="2147483718" r:id="rId7"/>
    <p:sldLayoutId id="2147483719" r:id="rId8"/>
    <p:sldLayoutId id="2147483720" r:id="rId9"/>
    <p:sldLayoutId id="2147483721" r:id="rId10"/>
    <p:sldLayoutId id="2147483722" r:id="rId11"/>
    <p:sldLayoutId id="2147483723" r:id="rId12"/>
    <p:sldLayoutId id="2147483724" r:id="rId13"/>
    <p:sldLayoutId id="2147483725" r:id="rId14"/>
  </p:sldLayoutIdLst>
  <mc:AlternateContent xmlns:mc="http://schemas.openxmlformats.org/markup-compatibility/2006" xmlns:p14="http://schemas.microsoft.com/office/powerpoint/2010/main">
    <mc:Choice Requires="p14">
      <p:transition spd="slow" p14:dur="1600" advTm="1000">
        <p:blinds dir="vert"/>
      </p:transition>
    </mc:Choice>
    <mc:Fallback xmlns="">
      <p:transition spd="slow" advTm="1000">
        <p:blinds dir="vert"/>
      </p:transition>
    </mc:Fallback>
  </mc:AlternateContent>
  <p:txStyles>
    <p:titleStyle>
      <a:lvl1pPr algn="l" defTabSz="742987" rtl="0" eaLnBrk="1" latinLnBrk="0" hangingPunct="1">
        <a:lnSpc>
          <a:spcPct val="90000"/>
        </a:lnSpc>
        <a:spcBef>
          <a:spcPct val="0"/>
        </a:spcBef>
        <a:buNone/>
        <a:defRPr sz="357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5746" indent="-185746" algn="l" defTabSz="742987" rtl="0" eaLnBrk="1" latinLnBrk="0" hangingPunct="1">
        <a:lnSpc>
          <a:spcPct val="90000"/>
        </a:lnSpc>
        <a:spcBef>
          <a:spcPts val="813"/>
        </a:spcBef>
        <a:buFont typeface="Arial" panose="020B0604020202020204" pitchFamily="34" charset="0"/>
        <a:buChar char="•"/>
        <a:defRPr sz="2275" kern="1200">
          <a:solidFill>
            <a:schemeClr val="tx1"/>
          </a:solidFill>
          <a:latin typeface="+mn-lt"/>
          <a:ea typeface="+mn-ea"/>
          <a:cs typeface="+mn-cs"/>
        </a:defRPr>
      </a:lvl1pPr>
      <a:lvl2pPr marL="557241" indent="-185746" algn="l" defTabSz="742987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950" kern="1200">
          <a:solidFill>
            <a:schemeClr val="tx1"/>
          </a:solidFill>
          <a:latin typeface="+mn-lt"/>
          <a:ea typeface="+mn-ea"/>
          <a:cs typeface="+mn-cs"/>
        </a:defRPr>
      </a:lvl2pPr>
      <a:lvl3pPr marL="928734" indent="-185746" algn="l" defTabSz="742987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625" kern="1200">
          <a:solidFill>
            <a:schemeClr val="tx1"/>
          </a:solidFill>
          <a:latin typeface="+mn-lt"/>
          <a:ea typeface="+mn-ea"/>
          <a:cs typeface="+mn-cs"/>
        </a:defRPr>
      </a:lvl3pPr>
      <a:lvl4pPr marL="1300228" indent="-185746" algn="l" defTabSz="742987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463" kern="1200">
          <a:solidFill>
            <a:schemeClr val="tx1"/>
          </a:solidFill>
          <a:latin typeface="+mn-lt"/>
          <a:ea typeface="+mn-ea"/>
          <a:cs typeface="+mn-cs"/>
        </a:defRPr>
      </a:lvl4pPr>
      <a:lvl5pPr marL="1671722" indent="-185746" algn="l" defTabSz="742987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463" kern="1200">
          <a:solidFill>
            <a:schemeClr val="tx1"/>
          </a:solidFill>
          <a:latin typeface="+mn-lt"/>
          <a:ea typeface="+mn-ea"/>
          <a:cs typeface="+mn-cs"/>
        </a:defRPr>
      </a:lvl5pPr>
      <a:lvl6pPr marL="2043215" indent="-185746" algn="l" defTabSz="742987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463" kern="1200">
          <a:solidFill>
            <a:schemeClr val="tx1"/>
          </a:solidFill>
          <a:latin typeface="+mn-lt"/>
          <a:ea typeface="+mn-ea"/>
          <a:cs typeface="+mn-cs"/>
        </a:defRPr>
      </a:lvl6pPr>
      <a:lvl7pPr marL="2414709" indent="-185746" algn="l" defTabSz="742987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463" kern="1200">
          <a:solidFill>
            <a:schemeClr val="tx1"/>
          </a:solidFill>
          <a:latin typeface="+mn-lt"/>
          <a:ea typeface="+mn-ea"/>
          <a:cs typeface="+mn-cs"/>
        </a:defRPr>
      </a:lvl7pPr>
      <a:lvl8pPr marL="2786201" indent="-185746" algn="l" defTabSz="742987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463" kern="1200">
          <a:solidFill>
            <a:schemeClr val="tx1"/>
          </a:solidFill>
          <a:latin typeface="+mn-lt"/>
          <a:ea typeface="+mn-ea"/>
          <a:cs typeface="+mn-cs"/>
        </a:defRPr>
      </a:lvl8pPr>
      <a:lvl9pPr marL="3157696" indent="-185746" algn="l" defTabSz="742987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46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42987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1pPr>
      <a:lvl2pPr marL="371494" algn="l" defTabSz="742987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2pPr>
      <a:lvl3pPr marL="742987" algn="l" defTabSz="742987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3pPr>
      <a:lvl4pPr marL="1114481" algn="l" defTabSz="742987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4pPr>
      <a:lvl5pPr marL="1485974" algn="l" defTabSz="742987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5pPr>
      <a:lvl6pPr marL="1857468" algn="l" defTabSz="742987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6pPr>
      <a:lvl7pPr marL="2228962" algn="l" defTabSz="742987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7pPr>
      <a:lvl8pPr marL="2600455" algn="l" defTabSz="742987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8pPr>
      <a:lvl9pPr marL="2971949" algn="l" defTabSz="742987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sv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8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1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1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2.xml.rels><?xml version="1.0" encoding="UTF-8" standalone="yes"?>
<Relationships xmlns="http://schemas.openxmlformats.org/package/2006/relationships"><Relationship Id="rId3" Type="http://schemas.microsoft.com/office/2017/06/relationships/model3d" Target="../media/model3d1.glb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20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8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sv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8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5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5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5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5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5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5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5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42.jpeg"/><Relationship Id="rId5" Type="http://schemas.openxmlformats.org/officeDocument/2006/relationships/image" Target="../media/image41.jpeg"/><Relationship Id="rId4" Type="http://schemas.openxmlformats.org/officeDocument/2006/relationships/image" Target="../media/image40.jpe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5.svg"/><Relationship Id="rId3" Type="http://schemas.openxmlformats.org/officeDocument/2006/relationships/image" Target="../media/image5.svg"/><Relationship Id="rId7" Type="http://schemas.openxmlformats.org/officeDocument/2006/relationships/image" Target="../media/image9.svg"/><Relationship Id="rId12" Type="http://schemas.openxmlformats.org/officeDocument/2006/relationships/image" Target="../media/image14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8.png"/><Relationship Id="rId11" Type="http://schemas.openxmlformats.org/officeDocument/2006/relationships/image" Target="../media/image13.svg"/><Relationship Id="rId5" Type="http://schemas.openxmlformats.org/officeDocument/2006/relationships/image" Target="../media/image7.svg"/><Relationship Id="rId15" Type="http://schemas.openxmlformats.org/officeDocument/2006/relationships/image" Target="../media/image17.svg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11.svg"/><Relationship Id="rId1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1">
            <a:extLst>
              <a:ext uri="{FF2B5EF4-FFF2-40B4-BE49-F238E27FC236}">
                <a16:creationId xmlns:a16="http://schemas.microsoft.com/office/drawing/2014/main" id="{4CDEFAA1-CB8E-4CD8-9B87-75F92CB2518D}"/>
              </a:ext>
            </a:extLst>
          </p:cNvPr>
          <p:cNvSpPr txBox="1">
            <a:spLocks/>
          </p:cNvSpPr>
          <p:nvPr/>
        </p:nvSpPr>
        <p:spPr>
          <a:xfrm>
            <a:off x="-97276" y="3223740"/>
            <a:ext cx="9906000" cy="1117714"/>
          </a:xfrm>
          <a:prstGeom prst="rect">
            <a:avLst/>
          </a:prstGeom>
        </p:spPr>
        <p:txBody>
          <a:bodyPr>
            <a:normAutofit/>
          </a:bodyPr>
          <a:lstStyle>
            <a:lvl1pPr marL="91440" indent="-91440" algn="l" defTabSz="914400" rtl="0" eaLnBrk="1" latinLnBrk="0" hangingPunct="1">
              <a:lnSpc>
                <a:spcPct val="85000"/>
              </a:lnSpc>
              <a:spcBef>
                <a:spcPts val="1300"/>
              </a:spcBef>
              <a:buFont typeface="Arial" pitchFamily="34" charset="0"/>
              <a:buChar char=" 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47472" indent="-3429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548640" indent="-54864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2000" i="1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822960" indent="-82296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1097280" indent="-109728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  <a:lvl6pPr marL="1200000" indent="-2286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400000" indent="-2286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600000" indent="-2286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800000" indent="-2286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14000"/>
              </a:lnSpc>
              <a:spcBef>
                <a:spcPts val="0"/>
              </a:spcBef>
            </a:pPr>
            <a:r>
              <a:rPr lang="pt-BR" sz="1200" b="1" dirty="0">
                <a:solidFill>
                  <a:schemeClr val="bg1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Autos n</a:t>
            </a:r>
            <a:r>
              <a:rPr lang="pt-BR" sz="1200" b="1" baseline="30000" dirty="0">
                <a:solidFill>
                  <a:schemeClr val="bg1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o</a:t>
            </a:r>
            <a:r>
              <a:rPr lang="pt-BR" sz="1200" b="1" dirty="0">
                <a:solidFill>
                  <a:schemeClr val="bg1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pt-BR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5000464-60.2019.8.21.0050</a:t>
            </a:r>
            <a:endParaRPr lang="pt-BR" sz="1200" b="1" dirty="0">
              <a:solidFill>
                <a:schemeClr val="bg1"/>
              </a:solidFill>
              <a:latin typeface="Arial" panose="020B0604020202020204" pitchFamily="34" charset="0"/>
              <a:ea typeface="Cambria" panose="02040503050406030204" pitchFamily="18" charset="0"/>
              <a:cs typeface="Arial" panose="020B0604020202020204" pitchFamily="34" charset="0"/>
            </a:endParaRPr>
          </a:p>
          <a:p>
            <a:pPr algn="ctr">
              <a:lnSpc>
                <a:spcPct val="114000"/>
              </a:lnSpc>
              <a:spcBef>
                <a:spcPts val="0"/>
              </a:spcBef>
            </a:pPr>
            <a:r>
              <a:rPr lang="pt-BR" sz="1200" b="1" dirty="0">
                <a:solidFill>
                  <a:schemeClr val="bg1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Ação: Recuperação Judicial</a:t>
            </a:r>
            <a:endParaRPr lang="en-US" sz="1200" dirty="0">
              <a:solidFill>
                <a:schemeClr val="bg1"/>
              </a:solidFill>
              <a:latin typeface="Arial" panose="020B0604020202020204" pitchFamily="34" charset="0"/>
              <a:ea typeface="Cambria" panose="02040503050406030204" pitchFamily="18" charset="0"/>
              <a:cs typeface="Arial" panose="020B0604020202020204" pitchFamily="34" charset="0"/>
            </a:endParaRPr>
          </a:p>
          <a:p>
            <a:pPr algn="ctr">
              <a:lnSpc>
                <a:spcPct val="114000"/>
              </a:lnSpc>
              <a:spcBef>
                <a:spcPts val="0"/>
              </a:spcBef>
            </a:pPr>
            <a:r>
              <a:rPr lang="pt-BR" sz="1200" b="1" dirty="0">
                <a:solidFill>
                  <a:schemeClr val="bg1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1ª Vara Judicial da Comarca de Getúlio Vargas-RS</a:t>
            </a:r>
          </a:p>
          <a:p>
            <a:pPr algn="ctr">
              <a:lnSpc>
                <a:spcPct val="114000"/>
              </a:lnSpc>
              <a:spcBef>
                <a:spcPts val="0"/>
              </a:spcBef>
            </a:pPr>
            <a:r>
              <a:rPr lang="pt-BR" sz="1200" b="1" dirty="0">
                <a:solidFill>
                  <a:schemeClr val="bg1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Recuperanda: </a:t>
            </a:r>
            <a:r>
              <a:rPr lang="sv-SE" sz="1200" b="1" dirty="0">
                <a:solidFill>
                  <a:schemeClr val="bg1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Hoppen, Hoppen e CIA LTDA (CNPJ nº 90.154.089/0001-33)</a:t>
            </a:r>
          </a:p>
          <a:p>
            <a:pPr algn="ctr">
              <a:lnSpc>
                <a:spcPct val="114000"/>
              </a:lnSpc>
              <a:spcBef>
                <a:spcPts val="0"/>
              </a:spcBef>
            </a:pPr>
            <a:r>
              <a:rPr lang="sv-SE" sz="1200" b="1" dirty="0">
                <a:solidFill>
                  <a:schemeClr val="bg1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Fevereiro, 2021.</a:t>
            </a:r>
          </a:p>
        </p:txBody>
      </p:sp>
    </p:spTree>
    <p:extLst>
      <p:ext uri="{BB962C8B-B14F-4D97-AF65-F5344CB8AC3E}">
        <p14:creationId xmlns:p14="http://schemas.microsoft.com/office/powerpoint/2010/main" val="141479089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hape 8711">
            <a:extLst>
              <a:ext uri="{FF2B5EF4-FFF2-40B4-BE49-F238E27FC236}">
                <a16:creationId xmlns:a16="http://schemas.microsoft.com/office/drawing/2014/main" id="{A513C745-5290-4858-9CC6-E24EDCD2988F}"/>
              </a:ext>
            </a:extLst>
          </p:cNvPr>
          <p:cNvSpPr/>
          <p:nvPr/>
        </p:nvSpPr>
        <p:spPr>
          <a:xfrm>
            <a:off x="390482" y="1805814"/>
            <a:ext cx="2885377" cy="4261284"/>
          </a:xfrm>
          <a:prstGeom prst="roundRect">
            <a:avLst>
              <a:gd name="adj" fmla="val 3386"/>
            </a:avLst>
          </a:prstGeom>
          <a:solidFill>
            <a:srgbClr val="7CB342"/>
          </a:solid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lIns="0" tIns="0" rIns="0" bIns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219069">
              <a:defRPr sz="4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5400" b="1">
              <a:solidFill>
                <a:schemeClr val="tx1">
                  <a:lumMod val="75000"/>
                  <a:lumOff val="25000"/>
                </a:schemeClr>
              </a:solidFill>
              <a:latin typeface="Source Sans Pro" panose="020B0503030403020204" pitchFamily="34" charset="0"/>
              <a:ea typeface="Source Sans Pro" panose="020B0503030403020204" pitchFamily="34" charset="0"/>
            </a:endParaRPr>
          </a:p>
        </p:txBody>
      </p:sp>
      <p:sp>
        <p:nvSpPr>
          <p:cNvPr id="30" name="Shape 8723">
            <a:extLst>
              <a:ext uri="{FF2B5EF4-FFF2-40B4-BE49-F238E27FC236}">
                <a16:creationId xmlns:a16="http://schemas.microsoft.com/office/drawing/2014/main" id="{76A20E84-3233-4C02-9A51-F98136DC013E}"/>
              </a:ext>
            </a:extLst>
          </p:cNvPr>
          <p:cNvSpPr/>
          <p:nvPr/>
        </p:nvSpPr>
        <p:spPr>
          <a:xfrm>
            <a:off x="524914" y="2184593"/>
            <a:ext cx="2566942" cy="30062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xmlns:lc="http://schemas.openxmlformats.org/drawingml/2006/lockedCanvas" xmlns="" val="1"/>
            </a:ext>
          </a:extLst>
        </p:spPr>
        <p:txBody>
          <a:bodyPr wrap="square" lIns="0" tIns="0" rIns="0" bIns="0" numCol="1" anchor="ctr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defRPr sz="1800">
                <a:solidFill>
                  <a:srgbClr val="000000"/>
                </a:solidFill>
              </a:defRPr>
            </a:pPr>
            <a:r>
              <a:rPr lang="sv-SE" sz="1400" b="1" dirty="0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Arial" panose="020B0604020202020204" pitchFamily="34" charset="0"/>
              </a:rPr>
              <a:t>Hoppen, Hoppen e Cia LTDA (Filial)*</a:t>
            </a:r>
            <a:endParaRPr lang="en-US" sz="1400" b="1" dirty="0">
              <a:solidFill>
                <a:schemeClr val="bg1"/>
              </a:solidFill>
              <a:latin typeface="Source Sans Pro" panose="020B0503030403020204" pitchFamily="34" charset="0"/>
              <a:ea typeface="Source Sans Pro" panose="020B0503030403020204" pitchFamily="34" charset="0"/>
              <a:cs typeface="Open Sans" panose="020B0606030504020204" pitchFamily="34" charset="0"/>
            </a:endParaRPr>
          </a:p>
        </p:txBody>
      </p:sp>
      <p:sp>
        <p:nvSpPr>
          <p:cNvPr id="31" name="Shape 8713">
            <a:extLst>
              <a:ext uri="{FF2B5EF4-FFF2-40B4-BE49-F238E27FC236}">
                <a16:creationId xmlns:a16="http://schemas.microsoft.com/office/drawing/2014/main" id="{4F709ADB-9260-4CE8-BADD-A8F455735D36}"/>
              </a:ext>
            </a:extLst>
          </p:cNvPr>
          <p:cNvSpPr/>
          <p:nvPr/>
        </p:nvSpPr>
        <p:spPr>
          <a:xfrm>
            <a:off x="714966" y="2398875"/>
            <a:ext cx="2186837" cy="30062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xmlns:lc="http://schemas.openxmlformats.org/drawingml/2006/lockedCanvas" xmlns="" val="1"/>
            </a:ext>
          </a:extLst>
        </p:spPr>
        <p:txBody>
          <a:bodyPr wrap="square" lIns="0" tIns="0" rIns="0" bIns="0" numCol="1" anchor="t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240000"/>
              </a:lnSpc>
              <a:defRPr sz="1800"/>
            </a:pPr>
            <a:r>
              <a:rPr lang="pt-BR" sz="1051" dirty="0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Arimo"/>
                <a:sym typeface="Arimo"/>
              </a:rPr>
              <a:t>CNPJ: 90.154.089/0003-03</a:t>
            </a:r>
            <a:endParaRPr sz="1051" dirty="0">
              <a:solidFill>
                <a:schemeClr val="bg1"/>
              </a:solidFill>
              <a:latin typeface="Source Sans Pro" panose="020B0503030403020204" pitchFamily="34" charset="0"/>
              <a:ea typeface="Source Sans Pro" panose="020B0503030403020204" pitchFamily="34" charset="0"/>
              <a:cs typeface="Arimo"/>
              <a:sym typeface="Arimo"/>
            </a:endParaRPr>
          </a:p>
        </p:txBody>
      </p:sp>
      <p:sp>
        <p:nvSpPr>
          <p:cNvPr id="34" name="Shape 8712">
            <a:extLst>
              <a:ext uri="{FF2B5EF4-FFF2-40B4-BE49-F238E27FC236}">
                <a16:creationId xmlns:a16="http://schemas.microsoft.com/office/drawing/2014/main" id="{7A02AD72-E610-405C-B161-6FDF23026062}"/>
              </a:ext>
            </a:extLst>
          </p:cNvPr>
          <p:cNvSpPr/>
          <p:nvPr/>
        </p:nvSpPr>
        <p:spPr>
          <a:xfrm>
            <a:off x="453890" y="3107197"/>
            <a:ext cx="2777828" cy="283196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xmlns:lc="http://schemas.openxmlformats.org/drawingml/2006/lockedCanvas" xmlns="" val="1"/>
            </a:ext>
          </a:extLst>
        </p:spPr>
        <p:txBody>
          <a:bodyPr wrap="square" lIns="0" tIns="0" rIns="0" bIns="0" numCol="1" anchor="ctr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1450" indent="-171450">
              <a:buFont typeface="Wingdings" panose="05000000000000000000" pitchFamily="2" charset="2"/>
              <a:buChar char="§"/>
            </a:pPr>
            <a:r>
              <a:rPr lang="pt-BR" sz="1200" dirty="0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Open Sans" panose="020B0606030504020204" pitchFamily="34" charset="0"/>
              </a:rPr>
              <a:t>Objeto: Moagem de trigo e fabricação de derivados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endParaRPr lang="pt-BR" sz="1200" dirty="0">
              <a:solidFill>
                <a:schemeClr val="bg1"/>
              </a:solidFill>
              <a:highlight>
                <a:srgbClr val="FFFF00"/>
              </a:highlight>
              <a:latin typeface="Source Sans Pro" panose="020B0503030403020204" pitchFamily="34" charset="0"/>
              <a:ea typeface="Source Sans Pro" panose="020B0503030403020204" pitchFamily="34" charset="0"/>
              <a:cs typeface="Open Sans" panose="020B0606030504020204" pitchFamily="34" charset="0"/>
            </a:endParaRP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pt-BR" sz="1200" dirty="0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Open Sans" panose="020B0606030504020204" pitchFamily="34" charset="0"/>
              </a:rPr>
              <a:t>Av. Ouro Verde, 361 – Erebango - RS</a:t>
            </a:r>
          </a:p>
        </p:txBody>
      </p:sp>
      <p:sp>
        <p:nvSpPr>
          <p:cNvPr id="13" name="Shape 8711">
            <a:extLst>
              <a:ext uri="{FF2B5EF4-FFF2-40B4-BE49-F238E27FC236}">
                <a16:creationId xmlns:a16="http://schemas.microsoft.com/office/drawing/2014/main" id="{397D9E48-F4D7-47E7-9239-B5E45EB49AEA}"/>
              </a:ext>
            </a:extLst>
          </p:cNvPr>
          <p:cNvSpPr/>
          <p:nvPr/>
        </p:nvSpPr>
        <p:spPr>
          <a:xfrm>
            <a:off x="6451331" y="1805814"/>
            <a:ext cx="2885377" cy="4261284"/>
          </a:xfrm>
          <a:prstGeom prst="roundRect">
            <a:avLst>
              <a:gd name="adj" fmla="val 3386"/>
            </a:avLst>
          </a:prstGeom>
          <a:solidFill>
            <a:srgbClr val="7CB342"/>
          </a:solid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lIns="0" tIns="0" rIns="0" bIns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219069">
              <a:defRPr sz="4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5400" b="1">
              <a:solidFill>
                <a:schemeClr val="tx1">
                  <a:lumMod val="75000"/>
                  <a:lumOff val="25000"/>
                </a:schemeClr>
              </a:solidFill>
              <a:latin typeface="Source Sans Pro" panose="020B0503030403020204" pitchFamily="34" charset="0"/>
              <a:ea typeface="Source Sans Pro" panose="020B0503030403020204" pitchFamily="34" charset="0"/>
            </a:endParaRPr>
          </a:p>
        </p:txBody>
      </p:sp>
      <p:sp>
        <p:nvSpPr>
          <p:cNvPr id="15" name="Shape 8723">
            <a:extLst>
              <a:ext uri="{FF2B5EF4-FFF2-40B4-BE49-F238E27FC236}">
                <a16:creationId xmlns:a16="http://schemas.microsoft.com/office/drawing/2014/main" id="{4A3D82EA-5357-4DF4-93F2-71B0B31F07F2}"/>
              </a:ext>
            </a:extLst>
          </p:cNvPr>
          <p:cNvSpPr/>
          <p:nvPr/>
        </p:nvSpPr>
        <p:spPr>
          <a:xfrm>
            <a:off x="6582994" y="2175716"/>
            <a:ext cx="2507566" cy="30062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xmlns:lc="http://schemas.openxmlformats.org/drawingml/2006/lockedCanvas" xmlns="" val="1"/>
            </a:ext>
          </a:extLst>
        </p:spPr>
        <p:txBody>
          <a:bodyPr wrap="square" lIns="0" tIns="0" rIns="0" bIns="0" numCol="1" anchor="ctr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defRPr sz="1800">
                <a:solidFill>
                  <a:srgbClr val="000000"/>
                </a:solidFill>
              </a:defRPr>
            </a:pPr>
            <a:r>
              <a:rPr lang="pt-BR" sz="1400" b="1" dirty="0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Arial" panose="020B0604020202020204" pitchFamily="34" charset="0"/>
              </a:rPr>
              <a:t>Hoppen, Petry &amp; Cia LTDA.</a:t>
            </a:r>
          </a:p>
          <a:p>
            <a:pPr lvl="0" algn="ctr">
              <a:defRPr sz="1800">
                <a:solidFill>
                  <a:srgbClr val="000000"/>
                </a:solidFill>
              </a:defRPr>
            </a:pPr>
            <a:r>
              <a:rPr lang="pt-BR" sz="1400" b="1" dirty="0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Arial" panose="020B0604020202020204" pitchFamily="34" charset="0"/>
              </a:rPr>
              <a:t>(Filial)*</a:t>
            </a:r>
            <a:endParaRPr lang="en-US" sz="1400" b="1" dirty="0">
              <a:solidFill>
                <a:schemeClr val="bg1"/>
              </a:solidFill>
              <a:latin typeface="Source Sans Pro" panose="020B0503030403020204" pitchFamily="34" charset="0"/>
              <a:ea typeface="Source Sans Pro" panose="020B0503030403020204" pitchFamily="34" charset="0"/>
              <a:cs typeface="Open Sans" panose="020B0606030504020204" pitchFamily="34" charset="0"/>
            </a:endParaRPr>
          </a:p>
        </p:txBody>
      </p:sp>
      <p:sp>
        <p:nvSpPr>
          <p:cNvPr id="16" name="Shape 8713">
            <a:extLst>
              <a:ext uri="{FF2B5EF4-FFF2-40B4-BE49-F238E27FC236}">
                <a16:creationId xmlns:a16="http://schemas.microsoft.com/office/drawing/2014/main" id="{653D1A70-A421-413D-9B4C-3D94A888F5B8}"/>
              </a:ext>
            </a:extLst>
          </p:cNvPr>
          <p:cNvSpPr/>
          <p:nvPr/>
        </p:nvSpPr>
        <p:spPr>
          <a:xfrm>
            <a:off x="6988565" y="2382795"/>
            <a:ext cx="1757640" cy="53900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xmlns:lc="http://schemas.openxmlformats.org/drawingml/2006/lockedCanvas" xmlns="" val="1"/>
            </a:ext>
          </a:extLst>
        </p:spPr>
        <p:txBody>
          <a:bodyPr wrap="square" lIns="0" tIns="0" rIns="0" bIns="0" numCol="1" anchor="t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240000"/>
              </a:lnSpc>
              <a:defRPr sz="1800"/>
            </a:pPr>
            <a:r>
              <a:rPr lang="pt-BR" sz="1051" dirty="0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Arimo"/>
                <a:sym typeface="Arimo"/>
              </a:rPr>
              <a:t>CNPJ: 90.154.089/0004-86</a:t>
            </a:r>
            <a:endParaRPr sz="1051" dirty="0">
              <a:solidFill>
                <a:schemeClr val="bg1"/>
              </a:solidFill>
              <a:latin typeface="Source Sans Pro" panose="020B0503030403020204" pitchFamily="34" charset="0"/>
              <a:ea typeface="Source Sans Pro" panose="020B0503030403020204" pitchFamily="34" charset="0"/>
              <a:cs typeface="Arimo"/>
              <a:sym typeface="Arimo"/>
            </a:endParaRPr>
          </a:p>
        </p:txBody>
      </p:sp>
      <p:sp>
        <p:nvSpPr>
          <p:cNvPr id="17" name="Shape 8712">
            <a:extLst>
              <a:ext uri="{FF2B5EF4-FFF2-40B4-BE49-F238E27FC236}">
                <a16:creationId xmlns:a16="http://schemas.microsoft.com/office/drawing/2014/main" id="{133E53EC-E978-448E-8632-C9F885F2D300}"/>
              </a:ext>
            </a:extLst>
          </p:cNvPr>
          <p:cNvSpPr/>
          <p:nvPr/>
        </p:nvSpPr>
        <p:spPr>
          <a:xfrm>
            <a:off x="6443962" y="2942509"/>
            <a:ext cx="2929519" cy="304990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xmlns:lc="http://schemas.openxmlformats.org/drawingml/2006/lockedCanvas" xmlns="" val="1"/>
            </a:ext>
          </a:extLst>
        </p:spPr>
        <p:txBody>
          <a:bodyPr wrap="square" lIns="0" tIns="0" rIns="0" bIns="0" numCol="1" anchor="ctr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1450" indent="-171450">
              <a:buFont typeface="Wingdings" panose="05000000000000000000" pitchFamily="2" charset="2"/>
              <a:buChar char="§"/>
            </a:pPr>
            <a:r>
              <a:rPr lang="pt-BR" sz="1200" dirty="0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Open Sans" panose="020B0606030504020204" pitchFamily="34" charset="0"/>
              </a:rPr>
              <a:t>Objeto: Transporte rodoviário de carga, exceto produtos perigosos e mudanças, intermunicipal, interestadual e internacional</a:t>
            </a:r>
          </a:p>
          <a:p>
            <a:endParaRPr lang="pt-BR" sz="1200" dirty="0">
              <a:solidFill>
                <a:schemeClr val="bg1"/>
              </a:solidFill>
              <a:latin typeface="Source Sans Pro" panose="020B0503030403020204" pitchFamily="34" charset="0"/>
              <a:ea typeface="Source Sans Pro" panose="020B0503030403020204" pitchFamily="34" charset="0"/>
              <a:cs typeface="Open Sans" panose="020B0606030504020204" pitchFamily="34" charset="0"/>
            </a:endParaRP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pt-BR" sz="1200" dirty="0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Open Sans" panose="020B0606030504020204" pitchFamily="34" charset="0"/>
              </a:rPr>
              <a:t>Rua Faz Chopin, S/N – Erebango - RS</a:t>
            </a:r>
          </a:p>
        </p:txBody>
      </p:sp>
      <p:sp>
        <p:nvSpPr>
          <p:cNvPr id="18" name="Shape 8711">
            <a:extLst>
              <a:ext uri="{FF2B5EF4-FFF2-40B4-BE49-F238E27FC236}">
                <a16:creationId xmlns:a16="http://schemas.microsoft.com/office/drawing/2014/main" id="{3669B450-6E3B-4E40-8FF7-3DF412CBE89B}"/>
              </a:ext>
            </a:extLst>
          </p:cNvPr>
          <p:cNvSpPr/>
          <p:nvPr/>
        </p:nvSpPr>
        <p:spPr>
          <a:xfrm>
            <a:off x="3295124" y="1552467"/>
            <a:ext cx="3129573" cy="4768433"/>
          </a:xfrm>
          <a:prstGeom prst="roundRect">
            <a:avLst>
              <a:gd name="adj" fmla="val 3386"/>
            </a:avLst>
          </a:prstGeom>
          <a:solidFill>
            <a:srgbClr val="377023"/>
          </a:solid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lIns="0" tIns="0" rIns="0" bIns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219069">
              <a:defRPr sz="4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5400" b="1">
              <a:solidFill>
                <a:schemeClr val="tx1">
                  <a:lumMod val="75000"/>
                  <a:lumOff val="25000"/>
                </a:schemeClr>
              </a:solidFill>
              <a:latin typeface="Source Sans Pro" panose="020B0503030403020204" pitchFamily="34" charset="0"/>
              <a:ea typeface="Source Sans Pro" panose="020B0503030403020204" pitchFamily="34" charset="0"/>
            </a:endParaRPr>
          </a:p>
        </p:txBody>
      </p:sp>
      <p:sp>
        <p:nvSpPr>
          <p:cNvPr id="19" name="Shape 8742">
            <a:extLst>
              <a:ext uri="{FF2B5EF4-FFF2-40B4-BE49-F238E27FC236}">
                <a16:creationId xmlns:a16="http://schemas.microsoft.com/office/drawing/2014/main" id="{DDB59FE6-91F1-48CB-86B9-DFA1F60353D8}"/>
              </a:ext>
            </a:extLst>
          </p:cNvPr>
          <p:cNvSpPr/>
          <p:nvPr/>
        </p:nvSpPr>
        <p:spPr>
          <a:xfrm>
            <a:off x="3617712" y="2946628"/>
            <a:ext cx="2541171" cy="0"/>
          </a:xfrm>
          <a:prstGeom prst="line">
            <a:avLst/>
          </a:prstGeom>
          <a:noFill/>
          <a:ln w="25400" cap="flat">
            <a:solidFill>
              <a:schemeClr val="bg1">
                <a:lumMod val="95000"/>
              </a:schemeClr>
            </a:solidFill>
            <a:prstDash val="solid"/>
            <a:miter lim="400000"/>
          </a:ln>
          <a:effectLst/>
        </p:spPr>
        <p:txBody>
          <a:bodyPr wrap="square" lIns="0" tIns="0" rIns="0" bIns="0" numCol="1" anchor="ctr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171446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 sz="1200">
              <a:solidFill>
                <a:schemeClr val="tx1">
                  <a:lumMod val="75000"/>
                  <a:lumOff val="25000"/>
                </a:schemeClr>
              </a:solidFill>
              <a:latin typeface="Source Sans Pro" panose="020B0503030403020204" pitchFamily="34" charset="0"/>
              <a:ea typeface="Source Sans Pro" panose="020B0503030403020204" pitchFamily="34" charset="0"/>
            </a:endParaRPr>
          </a:p>
        </p:txBody>
      </p:sp>
      <p:sp>
        <p:nvSpPr>
          <p:cNvPr id="20" name="Shape 8723">
            <a:extLst>
              <a:ext uri="{FF2B5EF4-FFF2-40B4-BE49-F238E27FC236}">
                <a16:creationId xmlns:a16="http://schemas.microsoft.com/office/drawing/2014/main" id="{0F26C73F-3517-4942-A4A3-C82AA78BA76C}"/>
              </a:ext>
            </a:extLst>
          </p:cNvPr>
          <p:cNvSpPr/>
          <p:nvPr/>
        </p:nvSpPr>
        <p:spPr>
          <a:xfrm>
            <a:off x="3643079" y="2082168"/>
            <a:ext cx="2468826" cy="30062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xmlns:lc="http://schemas.openxmlformats.org/drawingml/2006/lockedCanvas" xmlns="" val="1"/>
            </a:ext>
          </a:extLst>
        </p:spPr>
        <p:txBody>
          <a:bodyPr wrap="square" lIns="0" tIns="0" rIns="0" bIns="0" numCol="1" anchor="ctr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defRPr sz="1800">
                <a:solidFill>
                  <a:srgbClr val="000000"/>
                </a:solidFill>
              </a:defRPr>
            </a:pPr>
            <a:r>
              <a:rPr lang="pt-BR" sz="1400" b="1" dirty="0" err="1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Arial" panose="020B0604020202020204" pitchFamily="34" charset="0"/>
              </a:rPr>
              <a:t>Hoppen</a:t>
            </a:r>
            <a:r>
              <a:rPr lang="pt-BR" sz="1400" b="1" dirty="0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Arial" panose="020B0604020202020204" pitchFamily="34" charset="0"/>
              </a:rPr>
              <a:t>, </a:t>
            </a:r>
            <a:r>
              <a:rPr lang="pt-BR" sz="1400" b="1" dirty="0" err="1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Arial" panose="020B0604020202020204" pitchFamily="34" charset="0"/>
              </a:rPr>
              <a:t>Hoppen</a:t>
            </a:r>
            <a:r>
              <a:rPr lang="pt-BR" sz="1400" b="1" dirty="0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Arial" panose="020B0604020202020204" pitchFamily="34" charset="0"/>
              </a:rPr>
              <a:t> e Cia LTDA.</a:t>
            </a:r>
            <a:endParaRPr lang="en-US" sz="1400" b="1" dirty="0">
              <a:solidFill>
                <a:schemeClr val="bg1"/>
              </a:solidFill>
              <a:latin typeface="Source Sans Pro" panose="020B0503030403020204" pitchFamily="34" charset="0"/>
              <a:ea typeface="Source Sans Pro" panose="020B0503030403020204" pitchFamily="34" charset="0"/>
              <a:cs typeface="Open Sans" panose="020B0606030504020204" pitchFamily="34" charset="0"/>
            </a:endParaRPr>
          </a:p>
        </p:txBody>
      </p:sp>
      <p:sp>
        <p:nvSpPr>
          <p:cNvPr id="21" name="Shape 8713">
            <a:extLst>
              <a:ext uri="{FF2B5EF4-FFF2-40B4-BE49-F238E27FC236}">
                <a16:creationId xmlns:a16="http://schemas.microsoft.com/office/drawing/2014/main" id="{71FC6157-CB8E-4429-9538-218848B9ED11}"/>
              </a:ext>
            </a:extLst>
          </p:cNvPr>
          <p:cNvSpPr/>
          <p:nvPr/>
        </p:nvSpPr>
        <p:spPr>
          <a:xfrm>
            <a:off x="4078655" y="2382795"/>
            <a:ext cx="1757640" cy="53900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xmlns:lc="http://schemas.openxmlformats.org/drawingml/2006/lockedCanvas" xmlns="" val="1"/>
            </a:ext>
          </a:extLst>
        </p:spPr>
        <p:txBody>
          <a:bodyPr wrap="square" lIns="0" tIns="0" rIns="0" bIns="0" numCol="1" anchor="t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240000"/>
              </a:lnSpc>
              <a:defRPr sz="1800"/>
            </a:pPr>
            <a:r>
              <a:rPr lang="pt-BR" sz="1051" dirty="0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Arimo"/>
                <a:sym typeface="Arimo"/>
              </a:rPr>
              <a:t>CNPJ: 90.154.089/0001-33</a:t>
            </a:r>
            <a:endParaRPr sz="1051" dirty="0">
              <a:solidFill>
                <a:schemeClr val="bg1"/>
              </a:solidFill>
              <a:latin typeface="Source Sans Pro" panose="020B0503030403020204" pitchFamily="34" charset="0"/>
              <a:ea typeface="Source Sans Pro" panose="020B0503030403020204" pitchFamily="34" charset="0"/>
              <a:cs typeface="Arimo"/>
              <a:sym typeface="Arimo"/>
            </a:endParaRPr>
          </a:p>
        </p:txBody>
      </p:sp>
      <p:sp>
        <p:nvSpPr>
          <p:cNvPr id="23" name="Shape 8712">
            <a:extLst>
              <a:ext uri="{FF2B5EF4-FFF2-40B4-BE49-F238E27FC236}">
                <a16:creationId xmlns:a16="http://schemas.microsoft.com/office/drawing/2014/main" id="{04CABE93-97B1-4BD6-A1F2-203A468A08C2}"/>
              </a:ext>
            </a:extLst>
          </p:cNvPr>
          <p:cNvSpPr/>
          <p:nvPr/>
        </p:nvSpPr>
        <p:spPr>
          <a:xfrm>
            <a:off x="3358531" y="2946628"/>
            <a:ext cx="3002759" cy="324110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xmlns:lc="http://schemas.openxmlformats.org/drawingml/2006/lockedCanvas" xmlns="" val="1"/>
            </a:ext>
          </a:extLst>
        </p:spPr>
        <p:txBody>
          <a:bodyPr wrap="square" lIns="0" tIns="0" rIns="0" bIns="0" numCol="1" anchor="ctr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1450" indent="-171450">
              <a:buFont typeface="Wingdings" panose="05000000000000000000" pitchFamily="2" charset="2"/>
              <a:buChar char="§"/>
            </a:pPr>
            <a:r>
              <a:rPr lang="pt-BR" sz="1200" dirty="0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Open Sans" panose="020B0606030504020204" pitchFamily="34" charset="0"/>
              </a:rPr>
              <a:t>Objeto: Fabricação de produtos para infusão (chá, mate, etc.)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endParaRPr lang="pt-BR" sz="1200" dirty="0">
              <a:solidFill>
                <a:schemeClr val="bg1"/>
              </a:solidFill>
              <a:latin typeface="Source Sans Pro" panose="020B0503030403020204" pitchFamily="34" charset="0"/>
              <a:ea typeface="Source Sans Pro" panose="020B0503030403020204" pitchFamily="34" charset="0"/>
              <a:cs typeface="Open Sans" panose="020B0606030504020204" pitchFamily="34" charset="0"/>
            </a:endParaRP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pt-BR" sz="1200" dirty="0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Open Sans" panose="020B0606030504020204" pitchFamily="34" charset="0"/>
              </a:rPr>
              <a:t>Diretores-administradores: </a:t>
            </a:r>
            <a:r>
              <a:rPr lang="pt-BR" sz="1200" dirty="0" err="1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Open Sans" panose="020B0606030504020204" pitchFamily="34" charset="0"/>
              </a:rPr>
              <a:t>Lauri</a:t>
            </a:r>
            <a:r>
              <a:rPr lang="pt-BR" sz="1200" dirty="0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Open Sans" panose="020B0606030504020204" pitchFamily="34" charset="0"/>
              </a:rPr>
              <a:t> </a:t>
            </a:r>
            <a:r>
              <a:rPr lang="pt-BR" sz="1200" dirty="0" err="1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Open Sans" panose="020B0606030504020204" pitchFamily="34" charset="0"/>
              </a:rPr>
              <a:t>Hoppen</a:t>
            </a:r>
            <a:r>
              <a:rPr lang="pt-BR" sz="1200" dirty="0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Open Sans" panose="020B0606030504020204" pitchFamily="34" charset="0"/>
              </a:rPr>
              <a:t> Junior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endParaRPr lang="pt-BR" sz="1200" dirty="0">
              <a:solidFill>
                <a:schemeClr val="bg1"/>
              </a:solidFill>
              <a:latin typeface="Source Sans Pro" panose="020B0503030403020204" pitchFamily="34" charset="0"/>
              <a:ea typeface="Source Sans Pro" panose="020B0503030403020204" pitchFamily="34" charset="0"/>
              <a:cs typeface="Open Sans" panose="020B0606030504020204" pitchFamily="34" charset="0"/>
            </a:endParaRP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pt-BR" sz="1200" dirty="0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Open Sans" panose="020B0606030504020204" pitchFamily="34" charset="0"/>
              </a:rPr>
              <a:t>Av. Ouro Verde, 74 – </a:t>
            </a:r>
            <a:r>
              <a:rPr lang="pt-BR" sz="1200" dirty="0" err="1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Open Sans" panose="020B0606030504020204" pitchFamily="34" charset="0"/>
              </a:rPr>
              <a:t>Erebango</a:t>
            </a:r>
            <a:r>
              <a:rPr lang="pt-BR" sz="1200" dirty="0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Open Sans" panose="020B0606030504020204" pitchFamily="34" charset="0"/>
              </a:rPr>
              <a:t> - RS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endParaRPr lang="pt-BR" sz="1200" dirty="0">
              <a:solidFill>
                <a:schemeClr val="bg1"/>
              </a:solidFill>
              <a:latin typeface="Source Sans Pro" panose="020B0503030403020204" pitchFamily="34" charset="0"/>
              <a:ea typeface="Source Sans Pro" panose="020B0503030403020204" pitchFamily="34" charset="0"/>
              <a:cs typeface="Open Sans" panose="020B0606030504020204" pitchFamily="34" charset="0"/>
            </a:endParaRP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pt-BR" sz="1200" dirty="0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Open Sans" panose="020B0606030504020204" pitchFamily="34" charset="0"/>
              </a:rPr>
              <a:t>Sociedade empresária limitada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endParaRPr lang="pt-BR" sz="1200" dirty="0">
              <a:solidFill>
                <a:schemeClr val="bg1"/>
              </a:solidFill>
              <a:latin typeface="Source Sans Pro" panose="020B0503030403020204" pitchFamily="34" charset="0"/>
              <a:ea typeface="Source Sans Pro" panose="020B0503030403020204" pitchFamily="34" charset="0"/>
              <a:cs typeface="Open Sans" panose="020B0606030504020204" pitchFamily="34" charset="0"/>
            </a:endParaRP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pt-BR" sz="1200" dirty="0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Open Sans" panose="020B0606030504020204" pitchFamily="34" charset="0"/>
              </a:rPr>
              <a:t>Capital Social: R$ 1.899.021,00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endParaRPr lang="pt-BR" sz="1200" dirty="0">
              <a:solidFill>
                <a:schemeClr val="bg1"/>
              </a:solidFill>
              <a:latin typeface="Source Sans Pro" panose="020B0503030403020204" pitchFamily="34" charset="0"/>
              <a:ea typeface="Source Sans Pro" panose="020B0503030403020204" pitchFamily="34" charset="0"/>
              <a:cs typeface="Open Sans" panose="020B0606030504020204" pitchFamily="34" charset="0"/>
            </a:endParaRP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pt-BR" sz="1200" dirty="0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Open Sans" panose="020B0606030504020204" pitchFamily="34" charset="0"/>
              </a:rPr>
              <a:t>Sócios: Lauri Hoppen Junior (95%);  Rafael Hoppen (3%) e Victor Hoppen (3%).</a:t>
            </a:r>
          </a:p>
        </p:txBody>
      </p:sp>
      <p:sp>
        <p:nvSpPr>
          <p:cNvPr id="24" name="Shape 8742">
            <a:extLst>
              <a:ext uri="{FF2B5EF4-FFF2-40B4-BE49-F238E27FC236}">
                <a16:creationId xmlns:a16="http://schemas.microsoft.com/office/drawing/2014/main" id="{3BA02A4D-9BC0-4754-876A-8628ED0A8D48}"/>
              </a:ext>
            </a:extLst>
          </p:cNvPr>
          <p:cNvSpPr/>
          <p:nvPr/>
        </p:nvSpPr>
        <p:spPr>
          <a:xfrm>
            <a:off x="583017" y="2956984"/>
            <a:ext cx="2541171" cy="0"/>
          </a:xfrm>
          <a:prstGeom prst="line">
            <a:avLst/>
          </a:prstGeom>
          <a:noFill/>
          <a:ln w="25400" cap="flat">
            <a:solidFill>
              <a:schemeClr val="bg1">
                <a:lumMod val="95000"/>
              </a:schemeClr>
            </a:solidFill>
            <a:prstDash val="solid"/>
            <a:miter lim="400000"/>
          </a:ln>
          <a:effectLst/>
        </p:spPr>
        <p:txBody>
          <a:bodyPr wrap="square" lIns="0" tIns="0" rIns="0" bIns="0" numCol="1" anchor="ctr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171446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 sz="1200">
              <a:solidFill>
                <a:schemeClr val="tx1">
                  <a:lumMod val="75000"/>
                  <a:lumOff val="25000"/>
                </a:schemeClr>
              </a:solidFill>
              <a:latin typeface="Source Sans Pro" panose="020B0503030403020204" pitchFamily="34" charset="0"/>
              <a:ea typeface="Source Sans Pro" panose="020B0503030403020204" pitchFamily="34" charset="0"/>
            </a:endParaRPr>
          </a:p>
        </p:txBody>
      </p:sp>
      <p:sp>
        <p:nvSpPr>
          <p:cNvPr id="25" name="Shape 8742">
            <a:extLst>
              <a:ext uri="{FF2B5EF4-FFF2-40B4-BE49-F238E27FC236}">
                <a16:creationId xmlns:a16="http://schemas.microsoft.com/office/drawing/2014/main" id="{4E67E881-EA35-49A7-B95B-D5C22BDDF072}"/>
              </a:ext>
            </a:extLst>
          </p:cNvPr>
          <p:cNvSpPr/>
          <p:nvPr/>
        </p:nvSpPr>
        <p:spPr>
          <a:xfrm>
            <a:off x="6559186" y="2949582"/>
            <a:ext cx="2541171" cy="0"/>
          </a:xfrm>
          <a:prstGeom prst="line">
            <a:avLst/>
          </a:prstGeom>
          <a:noFill/>
          <a:ln w="25400" cap="flat">
            <a:solidFill>
              <a:schemeClr val="bg1">
                <a:lumMod val="95000"/>
              </a:schemeClr>
            </a:solidFill>
            <a:prstDash val="solid"/>
            <a:miter lim="400000"/>
          </a:ln>
          <a:effectLst/>
        </p:spPr>
        <p:txBody>
          <a:bodyPr wrap="square" lIns="0" tIns="0" rIns="0" bIns="0" numCol="1" anchor="ctr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171446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 sz="1200">
              <a:solidFill>
                <a:schemeClr val="tx1">
                  <a:lumMod val="75000"/>
                  <a:lumOff val="25000"/>
                </a:schemeClr>
              </a:solidFill>
              <a:latin typeface="Source Sans Pro" panose="020B0503030403020204" pitchFamily="34" charset="0"/>
              <a:ea typeface="Source Sans Pro" panose="020B0503030403020204" pitchFamily="34" charset="0"/>
            </a:endParaRPr>
          </a:p>
        </p:txBody>
      </p:sp>
      <p:sp>
        <p:nvSpPr>
          <p:cNvPr id="26" name="Shape 8723">
            <a:extLst>
              <a:ext uri="{FF2B5EF4-FFF2-40B4-BE49-F238E27FC236}">
                <a16:creationId xmlns:a16="http://schemas.microsoft.com/office/drawing/2014/main" id="{9A146BBB-C567-4381-8FAC-7410FEE22C4C}"/>
              </a:ext>
            </a:extLst>
          </p:cNvPr>
          <p:cNvSpPr/>
          <p:nvPr/>
        </p:nvSpPr>
        <p:spPr>
          <a:xfrm>
            <a:off x="390482" y="6450063"/>
            <a:ext cx="8946226" cy="30062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xmlns:lc="http://schemas.openxmlformats.org/drawingml/2006/lockedCanvas" xmlns="" val="1"/>
            </a:ext>
          </a:extLst>
        </p:spPr>
        <p:txBody>
          <a:bodyPr wrap="square" lIns="0" tIns="0" rIns="0" bIns="0" numCol="1" anchor="ctr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lang="pt-BR" sz="1200" i="1" dirty="0">
                <a:solidFill>
                  <a:schemeClr val="bg2">
                    <a:lumMod val="10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Arial" panose="020B0604020202020204" pitchFamily="34" charset="0"/>
              </a:rPr>
              <a:t>*As atividades da Recuperanda são todas vinculadas à matriz.</a:t>
            </a:r>
            <a:endParaRPr lang="en-US" sz="1200" i="1" dirty="0">
              <a:solidFill>
                <a:schemeClr val="bg2">
                  <a:lumMod val="10000"/>
                </a:schemeClr>
              </a:solidFill>
              <a:latin typeface="Source Sans Pro" panose="020B0503030403020204" pitchFamily="34" charset="0"/>
              <a:ea typeface="Source Sans Pro" panose="020B0503030403020204" pitchFamily="34" charset="0"/>
              <a:cs typeface="Open Sans" panose="020B0606030504020204" pitchFamily="34" charset="0"/>
            </a:endParaRPr>
          </a:p>
        </p:txBody>
      </p:sp>
      <p:sp>
        <p:nvSpPr>
          <p:cNvPr id="27" name="Text Placeholder 1">
            <a:extLst>
              <a:ext uri="{FF2B5EF4-FFF2-40B4-BE49-F238E27FC236}">
                <a16:creationId xmlns:a16="http://schemas.microsoft.com/office/drawing/2014/main" id="{D83F4D35-BD7A-4CAA-BD46-003B9A6A145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10079" y="790902"/>
            <a:ext cx="7483153" cy="486355"/>
          </a:xfrm>
        </p:spPr>
        <p:txBody>
          <a:bodyPr/>
          <a:lstStyle/>
          <a:p>
            <a:r>
              <a:rPr lang="en-US" dirty="0"/>
              <a:t>2.2 </a:t>
            </a:r>
            <a:r>
              <a:rPr lang="en-US" dirty="0" err="1"/>
              <a:t>Informações</a:t>
            </a:r>
            <a:r>
              <a:rPr lang="en-US" dirty="0"/>
              <a:t> </a:t>
            </a:r>
            <a:r>
              <a:rPr lang="en-US" dirty="0">
                <a:gradFill>
                  <a:gsLst>
                    <a:gs pos="0">
                      <a:schemeClr val="accent5">
                        <a:lumMod val="67000"/>
                      </a:schemeClr>
                    </a:gs>
                    <a:gs pos="48000">
                      <a:schemeClr val="accent3"/>
                    </a:gs>
                    <a:gs pos="100000">
                      <a:schemeClr val="accent6"/>
                    </a:gs>
                  </a:gsLst>
                  <a:path path="circle">
                    <a:fillToRect l="100000" t="100000"/>
                  </a:path>
                </a:gradFill>
              </a:rPr>
              <a:t>Gerais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50486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CBFADFC0-A002-834D-BDDC-65D7E0A7F08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53563" y="379481"/>
            <a:ext cx="7483153" cy="486355"/>
          </a:xfrm>
        </p:spPr>
        <p:txBody>
          <a:bodyPr/>
          <a:lstStyle/>
          <a:p>
            <a:r>
              <a:rPr lang="en-US" dirty="0"/>
              <a:t>2.3 </a:t>
            </a:r>
            <a:r>
              <a:rPr lang="en-US" dirty="0" err="1"/>
              <a:t>Reunião</a:t>
            </a:r>
            <a:r>
              <a:rPr lang="en-US" dirty="0"/>
              <a:t> com a </a:t>
            </a:r>
            <a:r>
              <a:rPr lang="en-US" dirty="0">
                <a:gradFill>
                  <a:gsLst>
                    <a:gs pos="0">
                      <a:schemeClr val="accent5">
                        <a:lumMod val="67000"/>
                      </a:schemeClr>
                    </a:gs>
                    <a:gs pos="48000">
                      <a:schemeClr val="accent3"/>
                    </a:gs>
                    <a:gs pos="100000">
                      <a:schemeClr val="accent6"/>
                    </a:gs>
                  </a:gsLst>
                  <a:path path="circle">
                    <a:fillToRect l="100000" t="100000"/>
                  </a:path>
                </a:gradFill>
              </a:rPr>
              <a:t>Administração</a:t>
            </a:r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03EFA86-559B-4D84-BC6E-7D4FA499D1B1}"/>
              </a:ext>
            </a:extLst>
          </p:cNvPr>
          <p:cNvSpPr/>
          <p:nvPr/>
        </p:nvSpPr>
        <p:spPr>
          <a:xfrm>
            <a:off x="211016" y="865836"/>
            <a:ext cx="9025398" cy="5905719"/>
          </a:xfrm>
          <a:prstGeom prst="rect">
            <a:avLst/>
          </a:prstGeom>
          <a:solidFill>
            <a:schemeClr val="bg1"/>
          </a:solidFill>
        </p:spPr>
        <p:txBody>
          <a:bodyPr wrap="square" numCol="2" spcCol="180000">
            <a:spAutoFit/>
          </a:bodyPr>
          <a:lstStyle/>
          <a:p>
            <a:pPr marL="116334" indent="237668" algn="just" defTabSz="237668">
              <a:lnSpc>
                <a:spcPct val="150000"/>
              </a:lnSpc>
            </a:pPr>
            <a:r>
              <a:rPr lang="pt-BR" sz="110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</a:rPr>
              <a:t>Aos </a:t>
            </a:r>
            <a:r>
              <a:rPr lang="pt-BR" sz="1100" b="1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</a:rPr>
              <a:t>quatro dias do mês de dezembro de dois mil e vinte</a:t>
            </a:r>
            <a:r>
              <a:rPr lang="pt-BR" sz="110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</a:rPr>
              <a:t>, por videoconferência, a Administração Judicial, neste ato representada pela contadora Mirna Muraro, compromissada nos autos da Recuperação Judicial nº 5000464-60.2019.8.21.0050 requerida pela Hoppen, Hoppen &amp; CIA LTDA (“HOPPEN”), em trâmite perante a 1ª Vara Judicial da Comarca de Getúlio Vargas/RS, realizou reunião por videoconferência com os representantes da </a:t>
            </a:r>
            <a:r>
              <a:rPr lang="pt-BR" sz="1100" dirty="0" err="1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</a:rPr>
              <a:t>Recuperanda</a:t>
            </a:r>
            <a:r>
              <a:rPr lang="pt-BR" sz="110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</a:rPr>
              <a:t>, a fim de inteirar-se a respeito do andamento das atividades empresariais. </a:t>
            </a:r>
          </a:p>
          <a:p>
            <a:pPr marL="116334" indent="237668" algn="just" defTabSz="237668">
              <a:lnSpc>
                <a:spcPct val="150000"/>
              </a:lnSpc>
            </a:pPr>
            <a:r>
              <a:rPr lang="pt-BR" sz="110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</a:rPr>
              <a:t> </a:t>
            </a:r>
          </a:p>
          <a:p>
            <a:pPr marL="116334" indent="237668" algn="just" defTabSz="237668">
              <a:lnSpc>
                <a:spcPct val="150000"/>
              </a:lnSpc>
            </a:pPr>
            <a:r>
              <a:rPr lang="pt-BR" sz="110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</a:rPr>
              <a:t>Participaram da reunião: Lauri Hoppen Jr. (sócio administrador), Rafael Hoppen (sócio administrador), Victor Hoppen (sócio administrador), Letícia Gallina (advogada), Rúbio Eduardo Geismann (advogado) e Andressa Remocri de Lima (advogada).</a:t>
            </a:r>
          </a:p>
          <a:p>
            <a:pPr marL="116334" indent="237668" algn="just" defTabSz="237668">
              <a:lnSpc>
                <a:spcPct val="150000"/>
              </a:lnSpc>
            </a:pPr>
            <a:r>
              <a:rPr lang="pt-BR" sz="110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</a:rPr>
              <a:t> </a:t>
            </a:r>
          </a:p>
          <a:p>
            <a:pPr marL="116334" indent="237668" algn="just" defTabSz="237668">
              <a:lnSpc>
                <a:spcPct val="150000"/>
              </a:lnSpc>
            </a:pPr>
            <a:r>
              <a:rPr lang="pt-BR" sz="110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</a:rPr>
              <a:t>Dada a abertura à reunião, o Sr. Rúbio Eduardo </a:t>
            </a:r>
            <a:r>
              <a:rPr lang="pt-BR" sz="1100" dirty="0" err="1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</a:rPr>
              <a:t>Geismann</a:t>
            </a:r>
            <a:r>
              <a:rPr lang="pt-BR" sz="110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</a:rPr>
              <a:t> realizou uma breve </a:t>
            </a:r>
            <a:r>
              <a:rPr lang="pt-BR" sz="1100" b="1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</a:rPr>
              <a:t>apresentação ilustrativa referente à Assembleia Geral de credores</a:t>
            </a:r>
            <a:r>
              <a:rPr lang="pt-BR" sz="110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</a:rPr>
              <a:t> que se avizinhava à época. </a:t>
            </a:r>
          </a:p>
          <a:p>
            <a:pPr marL="116334" indent="237668" algn="just" defTabSz="237668">
              <a:lnSpc>
                <a:spcPct val="150000"/>
              </a:lnSpc>
            </a:pPr>
            <a:endParaRPr lang="pt-BR" sz="1100" dirty="0">
              <a:solidFill>
                <a:schemeClr val="bg2">
                  <a:lumMod val="10000"/>
                </a:schemeClr>
              </a:solidFill>
              <a:latin typeface="Source Sans Pro Light" panose="020B0403030403020204" pitchFamily="34" charset="0"/>
            </a:endParaRPr>
          </a:p>
          <a:p>
            <a:pPr marL="116334" indent="237668" algn="just" defTabSz="237668">
              <a:lnSpc>
                <a:spcPct val="150000"/>
              </a:lnSpc>
            </a:pPr>
            <a:r>
              <a:rPr lang="pt-BR" sz="110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</a:rPr>
              <a:t>Sucessivamente, de forma inicial, esta Administração Judicial, na pessoa de sua representante Sra. Mirna Muraro, questionou a respeito das atividades da </a:t>
            </a:r>
            <a:r>
              <a:rPr lang="pt-BR" sz="1100" dirty="0" err="1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</a:rPr>
              <a:t>Recuperanda</a:t>
            </a:r>
            <a:r>
              <a:rPr lang="pt-BR" sz="110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</a:rPr>
              <a:t>. </a:t>
            </a:r>
          </a:p>
          <a:p>
            <a:pPr marL="116334" indent="237668" algn="just" defTabSz="237668">
              <a:lnSpc>
                <a:spcPct val="150000"/>
              </a:lnSpc>
            </a:pPr>
            <a:endParaRPr lang="pt-BR" sz="1100" dirty="0">
              <a:solidFill>
                <a:schemeClr val="bg2">
                  <a:lumMod val="10000"/>
                </a:schemeClr>
              </a:solidFill>
              <a:latin typeface="Source Sans Pro Light" panose="020B0403030403020204" pitchFamily="34" charset="0"/>
            </a:endParaRPr>
          </a:p>
          <a:p>
            <a:pPr marL="116334" indent="237668" algn="just" defTabSz="237668">
              <a:lnSpc>
                <a:spcPct val="150000"/>
              </a:lnSpc>
            </a:pPr>
            <a:r>
              <a:rPr lang="pt-BR" sz="110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</a:rPr>
              <a:t>Assim, estendeu o questionamento com ênfase no faturamento do mês anterior da Hoppen, ressaltando que em setembro atingiram o melhor resultado do ano, alcançando-se o montante total de R$ 700 mil.</a:t>
            </a:r>
          </a:p>
          <a:p>
            <a:pPr marL="116334" indent="237668" algn="just" defTabSz="237668">
              <a:lnSpc>
                <a:spcPct val="150000"/>
              </a:lnSpc>
            </a:pPr>
            <a:r>
              <a:rPr lang="pt-BR" sz="110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</a:rPr>
              <a:t>	</a:t>
            </a:r>
          </a:p>
          <a:p>
            <a:pPr marL="116334" indent="237668" algn="just" defTabSz="237668">
              <a:lnSpc>
                <a:spcPct val="150000"/>
              </a:lnSpc>
            </a:pPr>
            <a:r>
              <a:rPr lang="pt-BR" sz="1100" b="1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</a:rPr>
              <a:t>Em relação à operação</a:t>
            </a:r>
            <a:r>
              <a:rPr lang="pt-BR" sz="110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</a:rPr>
              <a:t>, o Sr. Lauri Hoppen comentou sobre as dificuldades na obtenção de matéria-prima ante os prejuízos oriundos da estiagem que assolou o estado na última safra, além da alta demanda para exportação, principalmente direcionada à Argentina. Entretanto, no último trimestre de 2020, as dificuldades na obtenção de matéria-prima começaram a apresentar melhoras, ante a normalização do mercado.</a:t>
            </a:r>
          </a:p>
          <a:p>
            <a:pPr marL="116334" indent="237668" algn="just" defTabSz="237668">
              <a:lnSpc>
                <a:spcPct val="150000"/>
              </a:lnSpc>
            </a:pPr>
            <a:r>
              <a:rPr lang="pt-BR" sz="110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</a:rPr>
              <a:t> </a:t>
            </a:r>
          </a:p>
          <a:p>
            <a:pPr marL="116334" indent="237668" algn="just" defTabSz="237668">
              <a:lnSpc>
                <a:spcPct val="150000"/>
              </a:lnSpc>
            </a:pPr>
            <a:r>
              <a:rPr lang="pt-BR" sz="110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</a:rPr>
              <a:t>O Sr. Lauri Hoppen mencionou, posteriormente, </a:t>
            </a:r>
            <a:r>
              <a:rPr lang="pt-BR" sz="1100" b="1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</a:rPr>
              <a:t>ponto de atenção ao mercado</a:t>
            </a:r>
            <a:r>
              <a:rPr lang="pt-BR" sz="110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</a:rPr>
              <a:t>, considerando que o dólar está em queda, moeda utilizada pela Hoppen em suas vendas, fazendo com que, consequentemente, seu faturamento sofra reduções.</a:t>
            </a:r>
          </a:p>
          <a:p>
            <a:pPr marL="116334" indent="237668" algn="just" defTabSz="237668">
              <a:lnSpc>
                <a:spcPct val="150000"/>
              </a:lnSpc>
            </a:pPr>
            <a:endParaRPr lang="pt-BR" sz="1100" dirty="0">
              <a:solidFill>
                <a:schemeClr val="bg2">
                  <a:lumMod val="10000"/>
                </a:schemeClr>
              </a:solidFill>
              <a:latin typeface="Source Sans Pro Light" panose="020B0403030403020204" pitchFamily="34" charset="0"/>
            </a:endParaRPr>
          </a:p>
          <a:p>
            <a:pPr marL="116334" indent="237668" algn="just" defTabSz="237668">
              <a:lnSpc>
                <a:spcPct val="150000"/>
              </a:lnSpc>
            </a:pPr>
            <a:r>
              <a:rPr lang="pt-BR" sz="110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</a:rPr>
              <a:t>Continuamente, esta Administração Judicial estendeu </a:t>
            </a:r>
            <a:r>
              <a:rPr lang="pt-BR" sz="1100" b="1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</a:rPr>
              <a:t>questionamento referente ao cenário da </a:t>
            </a:r>
            <a:r>
              <a:rPr lang="pt-BR" sz="1100" b="1" dirty="0" err="1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</a:rPr>
              <a:t>Hoppen</a:t>
            </a:r>
            <a:r>
              <a:rPr lang="pt-BR" sz="1100" b="1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</a:rPr>
              <a:t> no mercado</a:t>
            </a:r>
            <a:r>
              <a:rPr lang="pt-BR" sz="110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</a:rPr>
              <a:t>, se há alguma possibilidade de novos clientes, no aumento do consumo, sendo complementado pelo Sr. Lauri Hoppen que a Hoppen está buscando novos clientes.</a:t>
            </a:r>
          </a:p>
        </p:txBody>
      </p:sp>
    </p:spTree>
    <p:extLst>
      <p:ext uri="{BB962C8B-B14F-4D97-AF65-F5344CB8AC3E}">
        <p14:creationId xmlns:p14="http://schemas.microsoft.com/office/powerpoint/2010/main" val="24715101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CBFADFC0-A002-834D-BDDC-65D7E0A7F08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32298" y="549602"/>
            <a:ext cx="7483153" cy="486355"/>
          </a:xfrm>
        </p:spPr>
        <p:txBody>
          <a:bodyPr/>
          <a:lstStyle/>
          <a:p>
            <a:r>
              <a:rPr lang="en-US" dirty="0"/>
              <a:t>2.3 </a:t>
            </a:r>
            <a:r>
              <a:rPr lang="en-US" dirty="0" err="1"/>
              <a:t>Reunião</a:t>
            </a:r>
            <a:r>
              <a:rPr lang="en-US" dirty="0"/>
              <a:t> com a </a:t>
            </a:r>
            <a:r>
              <a:rPr lang="en-US" dirty="0">
                <a:gradFill>
                  <a:gsLst>
                    <a:gs pos="0">
                      <a:schemeClr val="accent5">
                        <a:lumMod val="67000"/>
                      </a:schemeClr>
                    </a:gs>
                    <a:gs pos="48000">
                      <a:schemeClr val="accent3"/>
                    </a:gs>
                    <a:gs pos="100000">
                      <a:schemeClr val="accent6"/>
                    </a:gs>
                  </a:gsLst>
                  <a:path path="circle">
                    <a:fillToRect l="100000" t="100000"/>
                  </a:path>
                </a:gradFill>
              </a:rPr>
              <a:t>Administração</a:t>
            </a:r>
            <a:endParaRPr lang="en-US" dirty="0"/>
          </a:p>
        </p:txBody>
      </p:sp>
      <p:pic>
        <p:nvPicPr>
          <p:cNvPr id="6" name="Graphic 5" descr="Chat with solid fill">
            <a:extLst>
              <a:ext uri="{FF2B5EF4-FFF2-40B4-BE49-F238E27FC236}">
                <a16:creationId xmlns:a16="http://schemas.microsoft.com/office/drawing/2014/main" id="{E5394A42-954F-4857-9FD1-CCD48AE48F42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32000"/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565300" y="4810827"/>
            <a:ext cx="2500423" cy="2500423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B7A2C154-7588-4DEA-B281-C9C863C5A96C}"/>
              </a:ext>
            </a:extLst>
          </p:cNvPr>
          <p:cNvSpPr/>
          <p:nvPr/>
        </p:nvSpPr>
        <p:spPr>
          <a:xfrm>
            <a:off x="224664" y="1131491"/>
            <a:ext cx="9025398" cy="5397888"/>
          </a:xfrm>
          <a:prstGeom prst="rect">
            <a:avLst/>
          </a:prstGeom>
          <a:noFill/>
        </p:spPr>
        <p:txBody>
          <a:bodyPr wrap="square" numCol="2" spcCol="180000">
            <a:spAutoFit/>
          </a:bodyPr>
          <a:lstStyle/>
          <a:p>
            <a:pPr marL="116334" indent="237668" algn="just" defTabSz="237668">
              <a:lnSpc>
                <a:spcPct val="150000"/>
              </a:lnSpc>
            </a:pPr>
            <a:r>
              <a:rPr lang="pt-BR" sz="110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</a:rPr>
              <a:t>Dando sequência à reunião, esta Administração Judicial questionou </a:t>
            </a:r>
            <a:r>
              <a:rPr lang="pt-BR" sz="1100" b="1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</a:rPr>
              <a:t>o andamento da gestão interna da Hoppen, se houve redução nos seus custos operacionais</a:t>
            </a:r>
            <a:r>
              <a:rPr lang="pt-BR" sz="110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</a:rPr>
              <a:t>. Em resposta, o representante da </a:t>
            </a:r>
            <a:r>
              <a:rPr lang="pt-BR" sz="1100" dirty="0" err="1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</a:rPr>
              <a:t>Recuperanda</a:t>
            </a:r>
            <a:r>
              <a:rPr lang="pt-BR" sz="110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</a:rPr>
              <a:t> informou que os custos da Hoppen não estão altos e que sequer será necessário a realização de empréstimo bancário nos próximos meses. </a:t>
            </a:r>
          </a:p>
          <a:p>
            <a:pPr marL="116334" indent="237668" algn="just" defTabSz="237668">
              <a:lnSpc>
                <a:spcPct val="150000"/>
              </a:lnSpc>
            </a:pPr>
            <a:endParaRPr lang="pt-BR" sz="1100" dirty="0">
              <a:solidFill>
                <a:schemeClr val="bg2">
                  <a:lumMod val="10000"/>
                </a:schemeClr>
              </a:solidFill>
              <a:latin typeface="Source Sans Pro Light" panose="020B0403030403020204" pitchFamily="34" charset="0"/>
            </a:endParaRPr>
          </a:p>
          <a:p>
            <a:pPr marL="116334" indent="237668" algn="just" defTabSz="237668">
              <a:lnSpc>
                <a:spcPct val="150000"/>
              </a:lnSpc>
            </a:pPr>
            <a:r>
              <a:rPr lang="pt-BR" sz="110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</a:rPr>
              <a:t>Sobre o cenário </a:t>
            </a:r>
            <a:r>
              <a:rPr lang="pt-BR" sz="1100" b="1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</a:rPr>
              <a:t>tributário, </a:t>
            </a:r>
            <a:r>
              <a:rPr lang="pt-BR" sz="110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</a:rPr>
              <a:t>houve aderência a parcelamento referente à dívida federal, já tendo sido pagas primeiras parcelas. Os representantes alegam que todos tributos estão sendo adimplidos.</a:t>
            </a:r>
          </a:p>
          <a:p>
            <a:pPr marL="116334" indent="237668" algn="just" defTabSz="237668">
              <a:lnSpc>
                <a:spcPct val="150000"/>
              </a:lnSpc>
            </a:pPr>
            <a:endParaRPr lang="pt-BR" sz="1100" dirty="0">
              <a:solidFill>
                <a:schemeClr val="bg2">
                  <a:lumMod val="10000"/>
                </a:schemeClr>
              </a:solidFill>
              <a:latin typeface="Source Sans Pro Light" panose="020B0403030403020204" pitchFamily="34" charset="0"/>
            </a:endParaRPr>
          </a:p>
          <a:p>
            <a:pPr marL="116334" indent="237668" algn="just" defTabSz="237668">
              <a:lnSpc>
                <a:spcPct val="150000"/>
              </a:lnSpc>
            </a:pPr>
            <a:r>
              <a:rPr lang="pt-BR" sz="110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</a:rPr>
              <a:t>Em relação aos </a:t>
            </a:r>
            <a:r>
              <a:rPr lang="pt-BR" sz="1100" b="1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</a:rPr>
              <a:t>tributos estaduais</a:t>
            </a:r>
            <a:r>
              <a:rPr lang="pt-BR" sz="110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</a:rPr>
              <a:t>, estão sendo aguardadas novas modalidades de parcelamento ante a impossibilidade de aderência aos termos atualmente disponíveis. </a:t>
            </a:r>
          </a:p>
          <a:p>
            <a:pPr marL="116334" indent="237668" algn="just" defTabSz="237668">
              <a:lnSpc>
                <a:spcPct val="150000"/>
              </a:lnSpc>
            </a:pPr>
            <a:endParaRPr lang="pt-BR" sz="1100" dirty="0">
              <a:solidFill>
                <a:schemeClr val="bg2">
                  <a:lumMod val="10000"/>
                </a:schemeClr>
              </a:solidFill>
              <a:latin typeface="Source Sans Pro Light" panose="020B0403030403020204" pitchFamily="34" charset="0"/>
            </a:endParaRPr>
          </a:p>
          <a:p>
            <a:pPr marL="116334" indent="237668" algn="just" defTabSz="237668">
              <a:lnSpc>
                <a:spcPct val="150000"/>
              </a:lnSpc>
            </a:pPr>
            <a:r>
              <a:rPr lang="pt-BR" sz="110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</a:rPr>
              <a:t>Em relação aos </a:t>
            </a:r>
            <a:r>
              <a:rPr lang="pt-BR" sz="1100" b="1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</a:rPr>
              <a:t>fornecedores</a:t>
            </a:r>
            <a:r>
              <a:rPr lang="pt-BR" sz="110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</a:rPr>
              <a:t>, despesas correntes e os honorários advocatícios, questionados por esta Administração Judicial, o Sr. Lauri Hoppen informou que tudo está sendo pago corretamente. </a:t>
            </a:r>
          </a:p>
          <a:p>
            <a:pPr marL="116334" indent="237668" algn="just" defTabSz="237668">
              <a:lnSpc>
                <a:spcPct val="150000"/>
              </a:lnSpc>
            </a:pPr>
            <a:endParaRPr lang="pt-BR" sz="1100" dirty="0">
              <a:solidFill>
                <a:schemeClr val="bg2">
                  <a:lumMod val="10000"/>
                </a:schemeClr>
              </a:solidFill>
              <a:latin typeface="Source Sans Pro Light" panose="020B0403030403020204" pitchFamily="34" charset="0"/>
            </a:endParaRPr>
          </a:p>
          <a:p>
            <a:pPr marL="116334" indent="237668" algn="just" defTabSz="237668">
              <a:lnSpc>
                <a:spcPct val="150000"/>
              </a:lnSpc>
            </a:pPr>
            <a:r>
              <a:rPr lang="pt-BR" sz="110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</a:rPr>
              <a:t>Os representantes da Recuperanda relataram ter realizado melhorias e manutenções na planta fabril no 3º trimestre de 2020, em montante de aproximadamente R$ 69.500,00, para atendimento  de exigências da vigilância sanitária.  Além disso, realizaram-se melhorias na área externa e na área de recebimento de erva mate no valor de R$ 21.300,00.</a:t>
            </a:r>
          </a:p>
          <a:p>
            <a:pPr marL="116334" indent="237668" algn="just" defTabSz="237668">
              <a:lnSpc>
                <a:spcPct val="150000"/>
              </a:lnSpc>
            </a:pPr>
            <a:endParaRPr lang="pt-BR" sz="1100" dirty="0">
              <a:solidFill>
                <a:schemeClr val="bg2">
                  <a:lumMod val="10000"/>
                </a:schemeClr>
              </a:solidFill>
              <a:latin typeface="Source Sans Pro Light" panose="020B0403030403020204" pitchFamily="34" charset="0"/>
            </a:endParaRPr>
          </a:p>
          <a:p>
            <a:pPr marL="116334" indent="237668" algn="just" defTabSz="237668">
              <a:lnSpc>
                <a:spcPct val="150000"/>
              </a:lnSpc>
            </a:pPr>
            <a:r>
              <a:rPr lang="pt-BR" sz="110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</a:rPr>
              <a:t>Em relação ao </a:t>
            </a:r>
            <a:r>
              <a:rPr lang="pt-BR" sz="1100" b="1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</a:rPr>
              <a:t>quadro funcional</a:t>
            </a:r>
            <a:r>
              <a:rPr lang="pt-BR" sz="110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</a:rPr>
              <a:t> da Hoppen, o Sr. Lauri Hoppen comentou que não houve nenhuma modificação. </a:t>
            </a:r>
            <a:r>
              <a:rPr lang="pt-BR" sz="1100" b="1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</a:rPr>
              <a:t>Atualmente conta-se com 21 colaboradores.</a:t>
            </a:r>
          </a:p>
          <a:p>
            <a:pPr marL="116334" indent="237668" algn="just" defTabSz="237668">
              <a:lnSpc>
                <a:spcPct val="150000"/>
              </a:lnSpc>
            </a:pPr>
            <a:endParaRPr lang="pt-BR" sz="1100" dirty="0">
              <a:solidFill>
                <a:schemeClr val="bg2">
                  <a:lumMod val="10000"/>
                </a:schemeClr>
              </a:solidFill>
              <a:latin typeface="Source Sans Pro Light" panose="020B0403030403020204" pitchFamily="34" charset="0"/>
            </a:endParaRPr>
          </a:p>
          <a:p>
            <a:pPr marL="116334" indent="237668" algn="just" defTabSz="237668">
              <a:lnSpc>
                <a:spcPct val="150000"/>
              </a:lnSpc>
            </a:pPr>
            <a:r>
              <a:rPr lang="pt-BR" sz="110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</a:rPr>
              <a:t>	Ao fim, o Sr. Rúbio Eduardo Geismann finalizou a reunião </a:t>
            </a:r>
            <a:r>
              <a:rPr lang="pt-BR" sz="1100" b="1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</a:rPr>
              <a:t>ressaltando a importância do processo de Recuperação Judicial na reestruturação da Hoppen</a:t>
            </a:r>
            <a:r>
              <a:rPr lang="pt-BR" sz="110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</a:rPr>
              <a:t>, sugerindo a realização de uma apresentação do comprometimento da Hoppen com seus deveres na Assembleia Geral de Credores. </a:t>
            </a:r>
          </a:p>
          <a:p>
            <a:pPr marL="116334" indent="237668" algn="just" defTabSz="237668">
              <a:lnSpc>
                <a:spcPct val="150000"/>
              </a:lnSpc>
            </a:pPr>
            <a:endParaRPr lang="pt-BR" sz="1100" dirty="0">
              <a:solidFill>
                <a:schemeClr val="bg2">
                  <a:lumMod val="10000"/>
                </a:schemeClr>
              </a:solidFill>
              <a:latin typeface="Source Sans Pro Light" panose="020B04030304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78195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C09FA500-C896-4387-90EA-A768A2A6DB9D}"/>
              </a:ext>
            </a:extLst>
          </p:cNvPr>
          <p:cNvSpPr/>
          <p:nvPr/>
        </p:nvSpPr>
        <p:spPr>
          <a:xfrm>
            <a:off x="0" y="0"/>
            <a:ext cx="4178030" cy="6858000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67000"/>
                </a:schemeClr>
              </a:gs>
              <a:gs pos="48000">
                <a:schemeClr val="accent3"/>
              </a:gs>
              <a:gs pos="100000">
                <a:schemeClr val="accent6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463"/>
          </a:p>
        </p:txBody>
      </p:sp>
      <p:sp>
        <p:nvSpPr>
          <p:cNvPr id="24" name="TextBox 23"/>
          <p:cNvSpPr txBox="1">
            <a:spLocks noChangeArrowheads="1"/>
          </p:cNvSpPr>
          <p:nvPr/>
        </p:nvSpPr>
        <p:spPr bwMode="auto">
          <a:xfrm>
            <a:off x="4596836" y="4277717"/>
            <a:ext cx="720069" cy="2423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sz="975">
                <a:solidFill>
                  <a:schemeClr val="bg1"/>
                </a:solidFill>
                <a:latin typeface="Source Sans Pro Light" panose="020B0403030403020204" pitchFamily="34" charset="0"/>
                <a:ea typeface="Roboto Light" panose="02000000000000000000" pitchFamily="2" charset="0"/>
                <a:cs typeface="Roboto Light" panose="02000000000000000000" pitchFamily="2" charset="0"/>
              </a:rPr>
              <a:t>Pulsecolor</a:t>
            </a:r>
          </a:p>
        </p:txBody>
      </p:sp>
      <p:sp>
        <p:nvSpPr>
          <p:cNvPr id="15" name="Text Placeholder 4">
            <a:extLst>
              <a:ext uri="{FF2B5EF4-FFF2-40B4-BE49-F238E27FC236}">
                <a16:creationId xmlns:a16="http://schemas.microsoft.com/office/drawing/2014/main" id="{ABBAA79D-36E6-4D7D-92BA-BD9A948C540D}"/>
              </a:ext>
            </a:extLst>
          </p:cNvPr>
          <p:cNvSpPr txBox="1">
            <a:spLocks/>
          </p:cNvSpPr>
          <p:nvPr/>
        </p:nvSpPr>
        <p:spPr>
          <a:xfrm>
            <a:off x="673640" y="3225958"/>
            <a:ext cx="2830750" cy="740485"/>
          </a:xfrm>
          <a:prstGeom prst="rect">
            <a:avLst/>
          </a:prstGeom>
        </p:spPr>
        <p:txBody>
          <a:bodyPr/>
          <a:lstStyle>
            <a:lvl1pPr marL="185746" indent="-185746" algn="l" defTabSz="742987" rtl="0" eaLnBrk="1" latinLnBrk="0" hangingPunct="1">
              <a:lnSpc>
                <a:spcPct val="90000"/>
              </a:lnSpc>
              <a:spcBef>
                <a:spcPts val="813"/>
              </a:spcBef>
              <a:buFont typeface="Arial" panose="020B0604020202020204" pitchFamily="34" charset="0"/>
              <a:buChar char="•"/>
              <a:defRPr sz="227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57241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9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28734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6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00228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4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71722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4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43215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4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14709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4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86201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4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57696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4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pt-BR" sz="2800" b="1" kern="0">
                <a:solidFill>
                  <a:schemeClr val="bg1"/>
                </a:solidFill>
                <a:latin typeface="Source Sans Pro" panose="020B0503030403020204" pitchFamily="34" charset="0"/>
              </a:rPr>
              <a:t>3. CRÉDITOS</a:t>
            </a:r>
            <a:endParaRPr lang="pt-BR"/>
          </a:p>
        </p:txBody>
      </p:sp>
      <p:sp>
        <p:nvSpPr>
          <p:cNvPr id="8" name="Content Placeholder 3">
            <a:extLst>
              <a:ext uri="{FF2B5EF4-FFF2-40B4-BE49-F238E27FC236}">
                <a16:creationId xmlns:a16="http://schemas.microsoft.com/office/drawing/2014/main" id="{550DBF0B-AD19-4A05-A2BF-D385D53CA5C7}"/>
              </a:ext>
            </a:extLst>
          </p:cNvPr>
          <p:cNvSpPr txBox="1">
            <a:spLocks/>
          </p:cNvSpPr>
          <p:nvPr/>
        </p:nvSpPr>
        <p:spPr>
          <a:xfrm>
            <a:off x="4736164" y="2777241"/>
            <a:ext cx="4354333" cy="13035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5738" indent="-185738" algn="l" defTabSz="742950" rtl="0" eaLnBrk="1" latinLnBrk="0" hangingPunct="1">
              <a:lnSpc>
                <a:spcPct val="90000"/>
              </a:lnSpc>
              <a:spcBef>
                <a:spcPts val="813"/>
              </a:spcBef>
              <a:buFont typeface="Arial" panose="020B0604020202020204" pitchFamily="34" charset="0"/>
              <a:buChar char="•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57213" indent="-185738" algn="l" defTabSz="742950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227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28688" indent="-185738" algn="l" defTabSz="742950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9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00163" indent="-185738" algn="l" defTabSz="742950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6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71638" indent="-185738" algn="l" defTabSz="742950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6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43113" indent="-185738" algn="l" defTabSz="742950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6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14588" indent="-185738" algn="l" defTabSz="742950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6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86063" indent="-185738" algn="l" defTabSz="742950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6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57538" indent="-185738" algn="l" defTabSz="742950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6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pt-BR" sz="2000" b="1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3.1. Créditos por Classe</a:t>
            </a:r>
          </a:p>
          <a:p>
            <a:pPr>
              <a:lnSpc>
                <a:spcPct val="150000"/>
              </a:lnSpc>
            </a:pPr>
            <a:r>
              <a:rPr lang="pt-BR" sz="2000" b="1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3.2. Perfil dos Credores</a:t>
            </a:r>
          </a:p>
          <a:p>
            <a:pPr>
              <a:lnSpc>
                <a:spcPct val="150000"/>
              </a:lnSpc>
            </a:pPr>
            <a:endParaRPr lang="pt-BR" sz="2000" b="1" dirty="0">
              <a:solidFill>
                <a:schemeClr val="bg2">
                  <a:lumMod val="10000"/>
                </a:schemeClr>
              </a:solidFill>
              <a:latin typeface="Source Sans Pro Light" panose="020B0403030403020204" pitchFamily="34" charset="0"/>
              <a:ea typeface="Source Sans Pro Light" panose="020B0403030403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B630F9C-FC3F-4EE9-A6BD-53DA5A617096}"/>
              </a:ext>
            </a:extLst>
          </p:cNvPr>
          <p:cNvSpPr txBox="1"/>
          <p:nvPr/>
        </p:nvSpPr>
        <p:spPr>
          <a:xfrm>
            <a:off x="24407" y="1241710"/>
            <a:ext cx="4129216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>
              <a:defRPr/>
            </a:pPr>
            <a:r>
              <a:rPr lang="en-US" sz="3600" b="1" kern="0">
                <a:solidFill>
                  <a:schemeClr val="bg1"/>
                </a:solidFill>
                <a:latin typeface="Source Sans Pro" panose="020B0503030403020204" pitchFamily="34" charset="0"/>
              </a:rPr>
              <a:t>RELATÓRIO </a:t>
            </a:r>
            <a:br>
              <a:rPr lang="en-US" sz="3600" b="1" kern="0">
                <a:solidFill>
                  <a:schemeClr val="bg1"/>
                </a:solidFill>
                <a:latin typeface="Source Sans Pro" panose="020B0503030403020204" pitchFamily="34" charset="0"/>
              </a:rPr>
            </a:br>
            <a:r>
              <a:rPr lang="en-US" sz="3600" b="1" kern="0">
                <a:solidFill>
                  <a:schemeClr val="bg1"/>
                </a:solidFill>
                <a:latin typeface="Source Sans Pro" panose="020B0503030403020204" pitchFamily="34" charset="0"/>
              </a:rPr>
              <a:t>DE ATIVIDADES</a:t>
            </a:r>
          </a:p>
        </p:txBody>
      </p:sp>
    </p:spTree>
    <p:extLst>
      <p:ext uri="{BB962C8B-B14F-4D97-AF65-F5344CB8AC3E}">
        <p14:creationId xmlns:p14="http://schemas.microsoft.com/office/powerpoint/2010/main" val="2463478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CBFADFC0-A002-834D-BDDC-65D7E0A7F08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3.1 </a:t>
            </a:r>
            <a:r>
              <a:rPr lang="en-US" dirty="0" err="1"/>
              <a:t>Créditos</a:t>
            </a:r>
            <a:r>
              <a:rPr lang="en-US" dirty="0"/>
              <a:t> </a:t>
            </a:r>
            <a:r>
              <a:rPr lang="pt-BR" dirty="0">
                <a:gradFill>
                  <a:gsLst>
                    <a:gs pos="0">
                      <a:schemeClr val="accent5">
                        <a:lumMod val="67000"/>
                      </a:schemeClr>
                    </a:gs>
                    <a:gs pos="48000">
                      <a:schemeClr val="accent3"/>
                    </a:gs>
                    <a:gs pos="100000">
                      <a:schemeClr val="accent6"/>
                    </a:gs>
                  </a:gsLst>
                  <a:path path="circle">
                    <a:fillToRect l="100000" t="100000"/>
                  </a:path>
                </a:gradFill>
              </a:rPr>
              <a:t>por Classe</a:t>
            </a:r>
            <a:endParaRPr lang="en-US" dirty="0"/>
          </a:p>
        </p:txBody>
      </p:sp>
      <p:sp>
        <p:nvSpPr>
          <p:cNvPr id="138" name="Rectangle 137">
            <a:extLst>
              <a:ext uri="{FF2B5EF4-FFF2-40B4-BE49-F238E27FC236}">
                <a16:creationId xmlns:a16="http://schemas.microsoft.com/office/drawing/2014/main" id="{EE42AE11-4358-4CEA-8D6E-C776C92A2779}"/>
              </a:ext>
            </a:extLst>
          </p:cNvPr>
          <p:cNvSpPr/>
          <p:nvPr/>
        </p:nvSpPr>
        <p:spPr>
          <a:xfrm>
            <a:off x="5392445" y="2533360"/>
            <a:ext cx="3750014" cy="2604816"/>
          </a:xfrm>
          <a:prstGeom prst="rect">
            <a:avLst/>
          </a:prstGeom>
        </p:spPr>
        <p:txBody>
          <a:bodyPr wrap="square" numCol="1" spcCol="180000">
            <a:spAutoFit/>
          </a:bodyPr>
          <a:lstStyle/>
          <a:p>
            <a:pPr indent="237668" algn="just" defTabSz="237668">
              <a:lnSpc>
                <a:spcPct val="150000"/>
              </a:lnSpc>
            </a:pPr>
            <a:r>
              <a:rPr lang="pt-BR" sz="110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O passivo total sujeito à Recuperação Judicial atinge a monta de </a:t>
            </a:r>
            <a:r>
              <a:rPr lang="pt-BR" sz="1100" b="1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R$ 10.973.688,85. </a:t>
            </a:r>
            <a:r>
              <a:rPr lang="pt-BR" sz="110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A lista de credores da Recuperanda é composta por </a:t>
            </a:r>
            <a:r>
              <a:rPr lang="pt-BR" sz="1100" b="1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13 credores da Classe I – Trabalhista, 2 credores da</a:t>
            </a:r>
            <a:r>
              <a:rPr lang="pt-BR" sz="110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 </a:t>
            </a:r>
            <a:r>
              <a:rPr lang="pt-BR" sz="1100" b="1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Classe II – Garantia Real, 48 credores da Classe III – Quirografários e 3 credores da Classe IV – ME/ EPP. </a:t>
            </a:r>
            <a:r>
              <a:rPr lang="pt-BR" sz="110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O gráfico ao lado apresenta o perfil da sua dívida.</a:t>
            </a:r>
          </a:p>
          <a:p>
            <a:pPr indent="237668" algn="just" defTabSz="237668">
              <a:lnSpc>
                <a:spcPct val="150000"/>
              </a:lnSpc>
            </a:pPr>
            <a:endParaRPr lang="pt-BR" sz="1100" dirty="0">
              <a:solidFill>
                <a:schemeClr val="bg2">
                  <a:lumMod val="10000"/>
                </a:schemeClr>
              </a:solidFill>
              <a:latin typeface="Source Sans Pro Light" panose="020B0403030403020204" pitchFamily="34" charset="0"/>
              <a:ea typeface="Source Sans Pro Light" panose="020B0403030403020204" pitchFamily="34" charset="0"/>
              <a:cs typeface="Arial" panose="020B0604020202020204" pitchFamily="34" charset="0"/>
            </a:endParaRPr>
          </a:p>
          <a:p>
            <a:pPr indent="237668" algn="just" defTabSz="237668">
              <a:lnSpc>
                <a:spcPct val="150000"/>
              </a:lnSpc>
            </a:pPr>
            <a:r>
              <a:rPr lang="pt-BR" sz="1100" i="1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*As informações apresentadas nesta página correspondem ao QGC em construção até a data de realização da última AGC, realizada em dezembro de 2020.</a:t>
            </a:r>
            <a:endParaRPr lang="en-US" sz="1100" i="1" dirty="0">
              <a:solidFill>
                <a:schemeClr val="bg2">
                  <a:lumMod val="10000"/>
                </a:schemeClr>
              </a:solidFill>
              <a:latin typeface="Source Sans Pro Light" panose="020B0403030403020204" pitchFamily="34" charset="0"/>
              <a:ea typeface="Source Sans Pro Light" panose="020B0403030403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5" name="Gráfico 2">
            <a:extLst>
              <a:ext uri="{FF2B5EF4-FFF2-40B4-BE49-F238E27FC236}">
                <a16:creationId xmlns:a16="http://schemas.microsoft.com/office/drawing/2014/main" id="{00000000-0008-0000-0400-000003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05752507"/>
              </p:ext>
            </p:extLst>
          </p:nvPr>
        </p:nvGraphicFramePr>
        <p:xfrm>
          <a:off x="763541" y="1605294"/>
          <a:ext cx="4657835" cy="460411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2754636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CBFADFC0-A002-834D-BDDC-65D7E0A7F08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3.2 </a:t>
            </a:r>
            <a:r>
              <a:rPr lang="en-US" dirty="0" err="1"/>
              <a:t>Créditos</a:t>
            </a:r>
            <a:r>
              <a:rPr lang="en-US" dirty="0"/>
              <a:t> </a:t>
            </a:r>
            <a:r>
              <a:rPr lang="pt-BR" dirty="0">
                <a:gradFill>
                  <a:gsLst>
                    <a:gs pos="0">
                      <a:schemeClr val="accent5">
                        <a:lumMod val="67000"/>
                      </a:schemeClr>
                    </a:gs>
                    <a:gs pos="48000">
                      <a:schemeClr val="accent3"/>
                    </a:gs>
                    <a:gs pos="100000">
                      <a:schemeClr val="accent6"/>
                    </a:gs>
                  </a:gsLst>
                  <a:path path="circle">
                    <a:fillToRect l="100000" t="100000"/>
                  </a:path>
                </a:gradFill>
              </a:rPr>
              <a:t>- Perfil dos Credores</a:t>
            </a:r>
            <a:endParaRPr lang="en-US" dirty="0">
              <a:gradFill>
                <a:gsLst>
                  <a:gs pos="0">
                    <a:schemeClr val="accent5">
                      <a:lumMod val="67000"/>
                    </a:schemeClr>
                  </a:gs>
                  <a:gs pos="48000">
                    <a:schemeClr val="accent3"/>
                  </a:gs>
                  <a:gs pos="100000">
                    <a:schemeClr val="accent6"/>
                  </a:gs>
                </a:gsLst>
                <a:path path="circle">
                  <a:fillToRect l="100000" t="100000"/>
                </a:path>
              </a:gradFill>
            </a:endParaRPr>
          </a:p>
        </p:txBody>
      </p:sp>
      <p:sp>
        <p:nvSpPr>
          <p:cNvPr id="138" name="Rectangle 137">
            <a:extLst>
              <a:ext uri="{FF2B5EF4-FFF2-40B4-BE49-F238E27FC236}">
                <a16:creationId xmlns:a16="http://schemas.microsoft.com/office/drawing/2014/main" id="{EE42AE11-4358-4CEA-8D6E-C776C92A2779}"/>
              </a:ext>
            </a:extLst>
          </p:cNvPr>
          <p:cNvSpPr/>
          <p:nvPr/>
        </p:nvSpPr>
        <p:spPr>
          <a:xfrm>
            <a:off x="5435067" y="2725597"/>
            <a:ext cx="3750014" cy="2096984"/>
          </a:xfrm>
          <a:prstGeom prst="rect">
            <a:avLst/>
          </a:prstGeom>
        </p:spPr>
        <p:txBody>
          <a:bodyPr wrap="square" numCol="1" spcCol="180000">
            <a:spAutoFit/>
          </a:bodyPr>
          <a:lstStyle/>
          <a:p>
            <a:pPr indent="237668" algn="just" defTabSz="237668">
              <a:lnSpc>
                <a:spcPct val="150000"/>
              </a:lnSpc>
            </a:pPr>
            <a:r>
              <a:rPr lang="pt-BR" sz="110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O passivo sujeito à Recuperação Judicial se apresenta de forma pulverizada, sendo que a natureza da dívida é, substancialmente, relacionada a </a:t>
            </a:r>
            <a:r>
              <a:rPr lang="pt-BR" sz="1100" b="1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cooperativas e fornecedores de matéria-prima</a:t>
            </a:r>
            <a:r>
              <a:rPr lang="pt-BR" sz="110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.</a:t>
            </a:r>
            <a:endParaRPr lang="pt-BR" sz="1100" b="1" dirty="0">
              <a:solidFill>
                <a:schemeClr val="bg2">
                  <a:lumMod val="10000"/>
                </a:schemeClr>
              </a:solidFill>
              <a:latin typeface="Source Sans Pro Light" panose="020B0403030403020204" pitchFamily="34" charset="0"/>
              <a:ea typeface="Source Sans Pro Light" panose="020B0403030403020204" pitchFamily="34" charset="0"/>
              <a:cs typeface="Arial" panose="020B0604020202020204" pitchFamily="34" charset="0"/>
            </a:endParaRPr>
          </a:p>
          <a:p>
            <a:pPr indent="237668" algn="just" defTabSz="237668">
              <a:lnSpc>
                <a:spcPct val="150000"/>
              </a:lnSpc>
            </a:pPr>
            <a:endParaRPr lang="pt-BR" sz="1100" dirty="0">
              <a:solidFill>
                <a:schemeClr val="bg2">
                  <a:lumMod val="10000"/>
                </a:schemeClr>
              </a:solidFill>
              <a:latin typeface="Source Sans Pro Light" panose="020B0403030403020204" pitchFamily="34" charset="0"/>
              <a:ea typeface="Source Sans Pro Light" panose="020B0403030403020204" pitchFamily="34" charset="0"/>
              <a:cs typeface="Arial" panose="020B0604020202020204" pitchFamily="34" charset="0"/>
            </a:endParaRPr>
          </a:p>
          <a:p>
            <a:pPr indent="237668" algn="just" defTabSz="237668">
              <a:lnSpc>
                <a:spcPct val="150000"/>
              </a:lnSpc>
            </a:pPr>
            <a:r>
              <a:rPr lang="pt-BR" sz="110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No gráfico ao lado é possível visualizar a representatividade dos cinco principais credores deste processo recuperatório</a:t>
            </a:r>
            <a:endParaRPr lang="en-US" sz="1100" dirty="0">
              <a:solidFill>
                <a:schemeClr val="bg2">
                  <a:lumMod val="10000"/>
                </a:schemeClr>
              </a:solidFill>
              <a:latin typeface="Source Sans Pro Light" panose="020B0403030403020204" pitchFamily="34" charset="0"/>
              <a:ea typeface="Source Sans Pro Light" panose="020B0403030403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258D9DB0-C8A5-4F98-A809-113F7A2D964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36740910"/>
              </p:ext>
            </p:extLst>
          </p:nvPr>
        </p:nvGraphicFramePr>
        <p:xfrm>
          <a:off x="0" y="1985727"/>
          <a:ext cx="5688419" cy="451076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6663822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C09FA500-C896-4387-90EA-A768A2A6DB9D}"/>
              </a:ext>
            </a:extLst>
          </p:cNvPr>
          <p:cNvSpPr/>
          <p:nvPr/>
        </p:nvSpPr>
        <p:spPr>
          <a:xfrm>
            <a:off x="0" y="0"/>
            <a:ext cx="4178030" cy="6858000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67000"/>
                </a:schemeClr>
              </a:gs>
              <a:gs pos="48000">
                <a:schemeClr val="accent3"/>
              </a:gs>
              <a:gs pos="100000">
                <a:schemeClr val="accent6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463"/>
          </a:p>
        </p:txBody>
      </p:sp>
      <p:sp>
        <p:nvSpPr>
          <p:cNvPr id="24" name="TextBox 23"/>
          <p:cNvSpPr txBox="1">
            <a:spLocks noChangeArrowheads="1"/>
          </p:cNvSpPr>
          <p:nvPr/>
        </p:nvSpPr>
        <p:spPr bwMode="auto">
          <a:xfrm>
            <a:off x="4596836" y="4277717"/>
            <a:ext cx="720069" cy="2423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sz="975">
                <a:solidFill>
                  <a:schemeClr val="bg1"/>
                </a:solidFill>
                <a:latin typeface="Source Sans Pro Light" panose="020B0403030403020204" pitchFamily="34" charset="0"/>
                <a:ea typeface="Roboto Light" panose="02000000000000000000" pitchFamily="2" charset="0"/>
                <a:cs typeface="Roboto Light" panose="02000000000000000000" pitchFamily="2" charset="0"/>
              </a:rPr>
              <a:t>Pulsecolor</a:t>
            </a:r>
          </a:p>
        </p:txBody>
      </p:sp>
      <p:sp>
        <p:nvSpPr>
          <p:cNvPr id="15" name="Text Placeholder 4">
            <a:extLst>
              <a:ext uri="{FF2B5EF4-FFF2-40B4-BE49-F238E27FC236}">
                <a16:creationId xmlns:a16="http://schemas.microsoft.com/office/drawing/2014/main" id="{ABBAA79D-36E6-4D7D-92BA-BD9A948C540D}"/>
              </a:ext>
            </a:extLst>
          </p:cNvPr>
          <p:cNvSpPr txBox="1">
            <a:spLocks/>
          </p:cNvSpPr>
          <p:nvPr/>
        </p:nvSpPr>
        <p:spPr>
          <a:xfrm>
            <a:off x="586486" y="3213788"/>
            <a:ext cx="3159058" cy="740485"/>
          </a:xfrm>
          <a:prstGeom prst="rect">
            <a:avLst/>
          </a:prstGeom>
        </p:spPr>
        <p:txBody>
          <a:bodyPr/>
          <a:lstStyle>
            <a:lvl1pPr marL="185746" indent="-185746" algn="l" defTabSz="742987" rtl="0" eaLnBrk="1" latinLnBrk="0" hangingPunct="1">
              <a:lnSpc>
                <a:spcPct val="90000"/>
              </a:lnSpc>
              <a:spcBef>
                <a:spcPts val="813"/>
              </a:spcBef>
              <a:buFont typeface="Arial" panose="020B0604020202020204" pitchFamily="34" charset="0"/>
              <a:buChar char="•"/>
              <a:defRPr sz="227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57241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9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28734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6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00228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4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71722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4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43215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4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14709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4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86201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4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57696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4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pt-BR" sz="2800" b="1" kern="0">
                <a:solidFill>
                  <a:schemeClr val="bg1"/>
                </a:solidFill>
                <a:latin typeface="Source Sans Pro" panose="020B0503030403020204" pitchFamily="34" charset="0"/>
              </a:rPr>
              <a:t>4. ANÁLISE FINANCEIRA</a:t>
            </a:r>
            <a:endParaRPr lang="pt-BR"/>
          </a:p>
        </p:txBody>
      </p:sp>
      <p:sp>
        <p:nvSpPr>
          <p:cNvPr id="8" name="Content Placeholder 3">
            <a:extLst>
              <a:ext uri="{FF2B5EF4-FFF2-40B4-BE49-F238E27FC236}">
                <a16:creationId xmlns:a16="http://schemas.microsoft.com/office/drawing/2014/main" id="{550DBF0B-AD19-4A05-A2BF-D385D53CA5C7}"/>
              </a:ext>
            </a:extLst>
          </p:cNvPr>
          <p:cNvSpPr txBox="1">
            <a:spLocks/>
          </p:cNvSpPr>
          <p:nvPr/>
        </p:nvSpPr>
        <p:spPr>
          <a:xfrm>
            <a:off x="4561067" y="1590472"/>
            <a:ext cx="4953000" cy="368191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5738" indent="-185738" algn="l" defTabSz="742950" rtl="0" eaLnBrk="1" latinLnBrk="0" hangingPunct="1">
              <a:lnSpc>
                <a:spcPct val="90000"/>
              </a:lnSpc>
              <a:spcBef>
                <a:spcPts val="813"/>
              </a:spcBef>
              <a:buFont typeface="Arial" panose="020B0604020202020204" pitchFamily="34" charset="0"/>
              <a:buChar char="•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57213" indent="-185738" algn="l" defTabSz="742950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227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28688" indent="-185738" algn="l" defTabSz="742950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9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00163" indent="-185738" algn="l" defTabSz="742950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6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71638" indent="-185738" algn="l" defTabSz="742950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6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43113" indent="-185738" algn="l" defTabSz="742950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6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14588" indent="-185738" algn="l" defTabSz="742950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6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86063" indent="-185738" algn="l" defTabSz="742950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6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57538" indent="-185738" algn="l" defTabSz="742950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6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pt-BR" sz="2200" b="1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4.1. Ativo</a:t>
            </a:r>
          </a:p>
          <a:p>
            <a:pPr>
              <a:lnSpc>
                <a:spcPct val="150000"/>
              </a:lnSpc>
            </a:pPr>
            <a:r>
              <a:rPr lang="pt-BR" sz="2200" b="1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4.2. Passivo</a:t>
            </a:r>
          </a:p>
          <a:p>
            <a:pPr>
              <a:lnSpc>
                <a:spcPct val="150000"/>
              </a:lnSpc>
            </a:pPr>
            <a:r>
              <a:rPr lang="pt-BR" sz="2200" b="1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4.3. Demonstração dos Resultados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B630F9C-FC3F-4EE9-A6BD-53DA5A617096}"/>
              </a:ext>
            </a:extLst>
          </p:cNvPr>
          <p:cNvSpPr txBox="1"/>
          <p:nvPr/>
        </p:nvSpPr>
        <p:spPr>
          <a:xfrm>
            <a:off x="24407" y="1241710"/>
            <a:ext cx="4129216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>
              <a:defRPr/>
            </a:pPr>
            <a:r>
              <a:rPr lang="en-US" sz="3600" b="1" kern="0">
                <a:solidFill>
                  <a:schemeClr val="bg1"/>
                </a:solidFill>
                <a:latin typeface="Source Sans Pro" panose="020B0503030403020204" pitchFamily="34" charset="0"/>
              </a:rPr>
              <a:t>RELATÓRIO </a:t>
            </a:r>
            <a:br>
              <a:rPr lang="en-US" sz="3600" b="1" kern="0">
                <a:solidFill>
                  <a:schemeClr val="bg1"/>
                </a:solidFill>
                <a:latin typeface="Source Sans Pro" panose="020B0503030403020204" pitchFamily="34" charset="0"/>
              </a:rPr>
            </a:br>
            <a:r>
              <a:rPr lang="en-US" sz="3600" b="1" kern="0">
                <a:solidFill>
                  <a:schemeClr val="bg1"/>
                </a:solidFill>
                <a:latin typeface="Source Sans Pro" panose="020B0503030403020204" pitchFamily="34" charset="0"/>
              </a:rPr>
              <a:t>DE ATIVIDADES</a:t>
            </a:r>
          </a:p>
        </p:txBody>
      </p:sp>
    </p:spTree>
    <p:extLst>
      <p:ext uri="{BB962C8B-B14F-4D97-AF65-F5344CB8AC3E}">
        <p14:creationId xmlns:p14="http://schemas.microsoft.com/office/powerpoint/2010/main" val="13316892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CBFADFC0-A002-834D-BDDC-65D7E0A7F08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/>
              <a:t>4.1 </a:t>
            </a:r>
            <a:r>
              <a:rPr lang="en-US" err="1"/>
              <a:t>Análise</a:t>
            </a:r>
            <a:r>
              <a:rPr lang="en-US"/>
              <a:t> </a:t>
            </a:r>
            <a:r>
              <a:rPr lang="en-US" err="1"/>
              <a:t>Financeira</a:t>
            </a:r>
            <a:r>
              <a:rPr lang="en-US"/>
              <a:t> – </a:t>
            </a:r>
            <a:r>
              <a:rPr lang="en-US" err="1">
                <a:gradFill>
                  <a:gsLst>
                    <a:gs pos="0">
                      <a:schemeClr val="accent5">
                        <a:lumMod val="67000"/>
                      </a:schemeClr>
                    </a:gs>
                    <a:gs pos="48000">
                      <a:schemeClr val="accent3"/>
                    </a:gs>
                    <a:gs pos="100000">
                      <a:schemeClr val="accent6"/>
                    </a:gs>
                  </a:gsLst>
                  <a:path path="circle">
                    <a:fillToRect l="100000" t="100000"/>
                  </a:path>
                </a:gradFill>
              </a:rPr>
              <a:t>Ativo</a:t>
            </a:r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8C894B3-2561-4801-A3B8-79D53FCBFE68}"/>
              </a:ext>
            </a:extLst>
          </p:cNvPr>
          <p:cNvSpPr/>
          <p:nvPr/>
        </p:nvSpPr>
        <p:spPr>
          <a:xfrm>
            <a:off x="729535" y="1419825"/>
            <a:ext cx="7952018" cy="319575"/>
          </a:xfrm>
          <a:prstGeom prst="rect">
            <a:avLst/>
          </a:prstGeom>
        </p:spPr>
        <p:txBody>
          <a:bodyPr wrap="square" numCol="1" spcCol="180000" anchor="t">
            <a:spAutoFit/>
          </a:bodyPr>
          <a:lstStyle/>
          <a:p>
            <a:pPr algn="just" defTabSz="237668">
              <a:lnSpc>
                <a:spcPct val="150000"/>
              </a:lnSpc>
            </a:pPr>
            <a:r>
              <a:rPr lang="pt-BR" sz="110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Apresenta-se abaixo a evolução do saldo das contas de </a:t>
            </a:r>
            <a:r>
              <a:rPr lang="pt-BR" sz="1100" b="1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Ativo</a:t>
            </a:r>
            <a:r>
              <a:rPr lang="pt-BR" sz="110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 da Recuperanda: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6EB8B2E-CCE7-4EE0-B3FF-DB0219BC350B}"/>
              </a:ext>
            </a:extLst>
          </p:cNvPr>
          <p:cNvSpPr/>
          <p:nvPr/>
        </p:nvSpPr>
        <p:spPr>
          <a:xfrm>
            <a:off x="731012" y="6037707"/>
            <a:ext cx="7952018" cy="449803"/>
          </a:xfrm>
          <a:prstGeom prst="rect">
            <a:avLst/>
          </a:prstGeom>
        </p:spPr>
        <p:txBody>
          <a:bodyPr wrap="square" numCol="1" spcCol="180000" anchor="t">
            <a:spAutoFit/>
          </a:bodyPr>
          <a:lstStyle/>
          <a:p>
            <a:pPr indent="286345" algn="just">
              <a:lnSpc>
                <a:spcPct val="114000"/>
              </a:lnSpc>
            </a:pPr>
            <a:r>
              <a:rPr lang="pt-BR" sz="1050" i="1" dirty="0">
                <a:solidFill>
                  <a:schemeClr val="tx1">
                    <a:lumMod val="5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AV – Análise vertical. Demonstra a representatividade de cada rubrica perante o total do ativo.</a:t>
            </a:r>
          </a:p>
          <a:p>
            <a:pPr indent="286345" algn="just">
              <a:lnSpc>
                <a:spcPct val="114000"/>
              </a:lnSpc>
            </a:pPr>
            <a:r>
              <a:rPr lang="pt-BR" sz="1050" i="1" dirty="0">
                <a:solidFill>
                  <a:schemeClr val="tx1">
                    <a:lumMod val="5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AH - Análise horizontal. Apresenta a variação entre dezembro/19 e outubro/20 de cada rubrica.</a:t>
            </a:r>
          </a:p>
        </p:txBody>
      </p:sp>
      <p:graphicFrame>
        <p:nvGraphicFramePr>
          <p:cNvPr id="3" name="Tabe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20242512"/>
              </p:ext>
            </p:extLst>
          </p:nvPr>
        </p:nvGraphicFramePr>
        <p:xfrm>
          <a:off x="1757279" y="2047564"/>
          <a:ext cx="6054819" cy="3528000"/>
        </p:xfrm>
        <a:graphic>
          <a:graphicData uri="http://schemas.openxmlformats.org/drawingml/2006/table">
            <a:tbl>
              <a:tblPr/>
              <a:tblGrid>
                <a:gridCol w="1389273">
                  <a:extLst>
                    <a:ext uri="{9D8B030D-6E8A-4147-A177-3AD203B41FA5}">
                      <a16:colId xmlns:a16="http://schemas.microsoft.com/office/drawing/2014/main" val="1567963735"/>
                    </a:ext>
                  </a:extLst>
                </a:gridCol>
                <a:gridCol w="800310">
                  <a:extLst>
                    <a:ext uri="{9D8B030D-6E8A-4147-A177-3AD203B41FA5}">
                      <a16:colId xmlns:a16="http://schemas.microsoft.com/office/drawing/2014/main" val="308780354"/>
                    </a:ext>
                  </a:extLst>
                </a:gridCol>
                <a:gridCol w="344698">
                  <a:extLst>
                    <a:ext uri="{9D8B030D-6E8A-4147-A177-3AD203B41FA5}">
                      <a16:colId xmlns:a16="http://schemas.microsoft.com/office/drawing/2014/main" val="672083777"/>
                    </a:ext>
                  </a:extLst>
                </a:gridCol>
                <a:gridCol w="319298">
                  <a:extLst>
                    <a:ext uri="{9D8B030D-6E8A-4147-A177-3AD203B41FA5}">
                      <a16:colId xmlns:a16="http://schemas.microsoft.com/office/drawing/2014/main" val="2143207635"/>
                    </a:ext>
                  </a:extLst>
                </a:gridCol>
                <a:gridCol w="800310">
                  <a:extLst>
                    <a:ext uri="{9D8B030D-6E8A-4147-A177-3AD203B41FA5}">
                      <a16:colId xmlns:a16="http://schemas.microsoft.com/office/drawing/2014/main" val="998221334"/>
                    </a:ext>
                  </a:extLst>
                </a:gridCol>
                <a:gridCol w="800310">
                  <a:extLst>
                    <a:ext uri="{9D8B030D-6E8A-4147-A177-3AD203B41FA5}">
                      <a16:colId xmlns:a16="http://schemas.microsoft.com/office/drawing/2014/main" val="3633162378"/>
                    </a:ext>
                  </a:extLst>
                </a:gridCol>
                <a:gridCol w="800310">
                  <a:extLst>
                    <a:ext uri="{9D8B030D-6E8A-4147-A177-3AD203B41FA5}">
                      <a16:colId xmlns:a16="http://schemas.microsoft.com/office/drawing/2014/main" val="87505560"/>
                    </a:ext>
                  </a:extLst>
                </a:gridCol>
                <a:gridCol w="800310">
                  <a:extLst>
                    <a:ext uri="{9D8B030D-6E8A-4147-A177-3AD203B41FA5}">
                      <a16:colId xmlns:a16="http://schemas.microsoft.com/office/drawing/2014/main" val="2781652916"/>
                    </a:ext>
                  </a:extLst>
                </a:gridCol>
              </a:tblGrid>
              <a:tr h="252000">
                <a:tc>
                  <a:txBody>
                    <a:bodyPr/>
                    <a:lstStyle/>
                    <a:p>
                      <a:pPr algn="l" fontAlgn="b"/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Source Sans Pro Light" panose="020B0403030403020204" pitchFamily="34" charset="0"/>
                        <a:ea typeface="Source Sans Pro Light" panose="020B0403030403020204" pitchFamily="34" charset="0"/>
                      </a:endParaRPr>
                    </a:p>
                  </a:txBody>
                  <a:tcPr marL="7249" marR="7249" marT="724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31/10/2020</a:t>
                      </a:r>
                    </a:p>
                  </a:txBody>
                  <a:tcPr marL="7249" marR="7249" marT="724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1" u="none" strike="noStrike" dirty="0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AV%</a:t>
                      </a:r>
                    </a:p>
                  </a:txBody>
                  <a:tcPr marL="7249" marR="7249" marT="724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1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AH%</a:t>
                      </a:r>
                    </a:p>
                  </a:txBody>
                  <a:tcPr marL="7249" marR="7249" marT="724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30/09/2020</a:t>
                      </a:r>
                    </a:p>
                  </a:txBody>
                  <a:tcPr marL="7249" marR="7249" marT="724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30/06/2020</a:t>
                      </a:r>
                    </a:p>
                  </a:txBody>
                  <a:tcPr marL="7249" marR="7249" marT="724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31/03/2020</a:t>
                      </a:r>
                    </a:p>
                  </a:txBody>
                  <a:tcPr marL="7249" marR="7249" marT="724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31/12/2019</a:t>
                      </a:r>
                    </a:p>
                  </a:txBody>
                  <a:tcPr marL="7249" marR="7249" marT="724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25344140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pPr algn="l" fontAlgn="ctr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Ativo Circulante</a:t>
                      </a:r>
                    </a:p>
                  </a:txBody>
                  <a:tcPr marL="7249" marR="7249" marT="724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4.615.643,19</a:t>
                      </a:r>
                    </a:p>
                  </a:txBody>
                  <a:tcPr marL="7249" marR="7249" marT="724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100" b="0" i="1" u="none" strike="noStrike" dirty="0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35%</a:t>
                      </a:r>
                    </a:p>
                  </a:txBody>
                  <a:tcPr marL="7249" marR="7249" marT="724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100" b="0" i="1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4%</a:t>
                      </a:r>
                    </a:p>
                  </a:txBody>
                  <a:tcPr marL="7249" marR="7249" marT="724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4.622.713,21</a:t>
                      </a:r>
                    </a:p>
                  </a:txBody>
                  <a:tcPr marL="7249" marR="7249" marT="724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4.730.137,32</a:t>
                      </a:r>
                    </a:p>
                  </a:txBody>
                  <a:tcPr marL="7249" marR="7249" marT="724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4.716.668,32</a:t>
                      </a:r>
                    </a:p>
                  </a:txBody>
                  <a:tcPr marL="7249" marR="7249" marT="724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4.435.034,18</a:t>
                      </a:r>
                    </a:p>
                  </a:txBody>
                  <a:tcPr marL="7249" marR="7249" marT="724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69354679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pPr algn="l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Disponível</a:t>
                      </a:r>
                    </a:p>
                  </a:txBody>
                  <a:tcPr marL="7249" marR="7249" marT="7249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170.185,46</a:t>
                      </a:r>
                    </a:p>
                  </a:txBody>
                  <a:tcPr marL="7249" marR="7249" marT="7249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100" b="0" i="1" u="none" strike="noStrike" dirty="0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1%</a:t>
                      </a:r>
                    </a:p>
                  </a:txBody>
                  <a:tcPr marL="7249" marR="7249" marT="7249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100" b="0" i="1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40%</a:t>
                      </a:r>
                    </a:p>
                  </a:txBody>
                  <a:tcPr marL="7249" marR="7249" marT="7249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224.799,75</a:t>
                      </a:r>
                    </a:p>
                  </a:txBody>
                  <a:tcPr marL="7249" marR="7249" marT="7249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163.448,83</a:t>
                      </a:r>
                    </a:p>
                  </a:txBody>
                  <a:tcPr marL="7249" marR="7249" marT="7249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227.306,42</a:t>
                      </a:r>
                    </a:p>
                  </a:txBody>
                  <a:tcPr marL="7249" marR="7249" marT="7249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121.464,09</a:t>
                      </a:r>
                    </a:p>
                  </a:txBody>
                  <a:tcPr marL="7249" marR="7249" marT="7249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99283857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pPr algn="l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Clientes</a:t>
                      </a:r>
                    </a:p>
                  </a:txBody>
                  <a:tcPr marL="7249" marR="7249" marT="724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718.964,94</a:t>
                      </a:r>
                    </a:p>
                  </a:txBody>
                  <a:tcPr marL="7249" marR="7249" marT="724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100" b="0" i="1" u="none" strike="noStrike" dirty="0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5%</a:t>
                      </a:r>
                    </a:p>
                  </a:txBody>
                  <a:tcPr marL="7249" marR="7249" marT="724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100" b="0" i="1" u="none" strike="noStrike" dirty="0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-8%</a:t>
                      </a:r>
                    </a:p>
                  </a:txBody>
                  <a:tcPr marL="7249" marR="7249" marT="724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756.507,65</a:t>
                      </a:r>
                    </a:p>
                  </a:txBody>
                  <a:tcPr marL="7249" marR="7249" marT="724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844.428,69</a:t>
                      </a:r>
                    </a:p>
                  </a:txBody>
                  <a:tcPr marL="7249" marR="7249" marT="724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822.046,72</a:t>
                      </a:r>
                    </a:p>
                  </a:txBody>
                  <a:tcPr marL="7249" marR="7249" marT="724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784.672,51</a:t>
                      </a:r>
                    </a:p>
                  </a:txBody>
                  <a:tcPr marL="7249" marR="7249" marT="724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44521074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pPr algn="l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Impostos a recuperar</a:t>
                      </a:r>
                    </a:p>
                  </a:txBody>
                  <a:tcPr marL="7249" marR="7249" marT="724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2.339.629,29</a:t>
                      </a:r>
                    </a:p>
                  </a:txBody>
                  <a:tcPr marL="7249" marR="7249" marT="724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100" b="0" i="1" u="none" strike="noStrike" dirty="0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18%</a:t>
                      </a:r>
                    </a:p>
                  </a:txBody>
                  <a:tcPr marL="7249" marR="7249" marT="724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100" b="0" i="1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1%</a:t>
                      </a:r>
                    </a:p>
                  </a:txBody>
                  <a:tcPr marL="7249" marR="7249" marT="724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2.335.200,78</a:t>
                      </a:r>
                    </a:p>
                  </a:txBody>
                  <a:tcPr marL="7249" marR="7249" marT="724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2.323.781,86</a:t>
                      </a:r>
                    </a:p>
                  </a:txBody>
                  <a:tcPr marL="7249" marR="7249" marT="724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2.319.209,09</a:t>
                      </a:r>
                    </a:p>
                  </a:txBody>
                  <a:tcPr marL="7249" marR="7249" marT="724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2.320.384,61</a:t>
                      </a:r>
                    </a:p>
                  </a:txBody>
                  <a:tcPr marL="7249" marR="7249" marT="724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22392369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pPr algn="l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Adiantamentos</a:t>
                      </a:r>
                    </a:p>
                  </a:txBody>
                  <a:tcPr marL="7249" marR="7249" marT="724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238.525,89</a:t>
                      </a:r>
                    </a:p>
                  </a:txBody>
                  <a:tcPr marL="7249" marR="7249" marT="724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100" b="0" i="1" u="none" strike="noStrike" dirty="0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2%</a:t>
                      </a:r>
                    </a:p>
                  </a:txBody>
                  <a:tcPr marL="7249" marR="7249" marT="724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100" b="0" i="1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-4%</a:t>
                      </a:r>
                    </a:p>
                  </a:txBody>
                  <a:tcPr marL="7249" marR="7249" marT="724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243.031,14</a:t>
                      </a:r>
                    </a:p>
                  </a:txBody>
                  <a:tcPr marL="7249" marR="7249" marT="724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231.586,15</a:t>
                      </a:r>
                    </a:p>
                  </a:txBody>
                  <a:tcPr marL="7249" marR="7249" marT="724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214.784,82</a:t>
                      </a:r>
                    </a:p>
                  </a:txBody>
                  <a:tcPr marL="7249" marR="7249" marT="724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249.491,02</a:t>
                      </a:r>
                    </a:p>
                  </a:txBody>
                  <a:tcPr marL="7249" marR="7249" marT="724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51670091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pPr algn="l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Outras contas a receber</a:t>
                      </a:r>
                    </a:p>
                  </a:txBody>
                  <a:tcPr marL="7249" marR="7249" marT="724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1.232,00</a:t>
                      </a:r>
                    </a:p>
                  </a:txBody>
                  <a:tcPr marL="7249" marR="7249" marT="724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100" b="0" i="1" u="none" strike="noStrike" dirty="0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0%</a:t>
                      </a:r>
                    </a:p>
                  </a:txBody>
                  <a:tcPr marL="7249" marR="7249" marT="724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100" b="0" i="1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-56%</a:t>
                      </a:r>
                    </a:p>
                  </a:txBody>
                  <a:tcPr marL="7249" marR="7249" marT="724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1.655,00</a:t>
                      </a:r>
                    </a:p>
                  </a:txBody>
                  <a:tcPr marL="7249" marR="7249" marT="724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2.029,00</a:t>
                      </a:r>
                    </a:p>
                  </a:txBody>
                  <a:tcPr marL="7249" marR="7249" marT="724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3.407,55</a:t>
                      </a:r>
                    </a:p>
                  </a:txBody>
                  <a:tcPr marL="7249" marR="7249" marT="724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2.817,00</a:t>
                      </a:r>
                    </a:p>
                  </a:txBody>
                  <a:tcPr marL="7249" marR="7249" marT="724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22987605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pPr algn="l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Estoques</a:t>
                      </a:r>
                    </a:p>
                  </a:txBody>
                  <a:tcPr marL="7249" marR="7249" marT="724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1.147.105,61</a:t>
                      </a:r>
                    </a:p>
                  </a:txBody>
                  <a:tcPr marL="7249" marR="7249" marT="724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100" b="0" i="1" u="none" strike="noStrike" dirty="0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9%</a:t>
                      </a:r>
                    </a:p>
                  </a:txBody>
                  <a:tcPr marL="7249" marR="7249" marT="724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100" b="0" i="1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20%</a:t>
                      </a:r>
                    </a:p>
                  </a:txBody>
                  <a:tcPr marL="7249" marR="7249" marT="724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1.061.518,89</a:t>
                      </a:r>
                    </a:p>
                  </a:txBody>
                  <a:tcPr marL="7249" marR="7249" marT="724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1.164.862,79</a:t>
                      </a:r>
                    </a:p>
                  </a:txBody>
                  <a:tcPr marL="7249" marR="7249" marT="724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1.129.913,72</a:t>
                      </a:r>
                    </a:p>
                  </a:txBody>
                  <a:tcPr marL="7249" marR="7249" marT="724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956.204,95</a:t>
                      </a:r>
                    </a:p>
                  </a:txBody>
                  <a:tcPr marL="7249" marR="7249" marT="724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03326559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pPr algn="l" fontAlgn="ctr"/>
                      <a:r>
                        <a:rPr lang="pt-B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Ativo Não Circulante</a:t>
                      </a:r>
                    </a:p>
                  </a:txBody>
                  <a:tcPr marL="7249" marR="7249" marT="7249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8.470.498,33</a:t>
                      </a:r>
                    </a:p>
                  </a:txBody>
                  <a:tcPr marL="7249" marR="7249" marT="7249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100" b="0" i="1" u="none" strike="noStrike" dirty="0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65%</a:t>
                      </a:r>
                    </a:p>
                  </a:txBody>
                  <a:tcPr marL="7249" marR="7249" marT="7249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100" b="0" i="1" u="none" strike="noStrike" dirty="0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-6%</a:t>
                      </a:r>
                    </a:p>
                  </a:txBody>
                  <a:tcPr marL="7249" marR="7249" marT="7249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8.507.639,69</a:t>
                      </a:r>
                    </a:p>
                  </a:txBody>
                  <a:tcPr marL="7249" marR="7249" marT="7249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8.584.894,23</a:t>
                      </a:r>
                    </a:p>
                  </a:txBody>
                  <a:tcPr marL="7249" marR="7249" marT="7249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8.715.838,59</a:t>
                      </a:r>
                    </a:p>
                  </a:txBody>
                  <a:tcPr marL="7249" marR="7249" marT="7249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9.055.774,00</a:t>
                      </a:r>
                    </a:p>
                  </a:txBody>
                  <a:tcPr marL="7249" marR="7249" marT="7249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38891210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pPr algn="l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Créditos a receber</a:t>
                      </a:r>
                    </a:p>
                  </a:txBody>
                  <a:tcPr marL="7249" marR="7249" marT="7249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68.059,66</a:t>
                      </a:r>
                    </a:p>
                  </a:txBody>
                  <a:tcPr marL="7249" marR="7249" marT="7249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100" b="0" i="1" u="none" strike="noStrike" dirty="0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1%</a:t>
                      </a:r>
                    </a:p>
                  </a:txBody>
                  <a:tcPr marL="7249" marR="7249" marT="7249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100" b="0" i="1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-86%</a:t>
                      </a:r>
                    </a:p>
                  </a:txBody>
                  <a:tcPr marL="7249" marR="7249" marT="7249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93.059,66</a:t>
                      </a:r>
                    </a:p>
                  </a:txBody>
                  <a:tcPr marL="7249" marR="7249" marT="7249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168.059,66</a:t>
                      </a:r>
                    </a:p>
                  </a:txBody>
                  <a:tcPr marL="7249" marR="7249" marT="7249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274.059,66</a:t>
                      </a:r>
                    </a:p>
                  </a:txBody>
                  <a:tcPr marL="7249" marR="7249" marT="7249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475.234,16</a:t>
                      </a:r>
                    </a:p>
                  </a:txBody>
                  <a:tcPr marL="7249" marR="7249" marT="7249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90964567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pPr algn="l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Investimentos</a:t>
                      </a:r>
                    </a:p>
                  </a:txBody>
                  <a:tcPr marL="7249" marR="7249" marT="724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525.115,41</a:t>
                      </a:r>
                    </a:p>
                  </a:txBody>
                  <a:tcPr marL="7249" marR="7249" marT="724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100" b="0" i="1" u="none" strike="noStrike" dirty="0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4%</a:t>
                      </a:r>
                    </a:p>
                  </a:txBody>
                  <a:tcPr marL="7249" marR="7249" marT="724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100" b="0" i="1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0%</a:t>
                      </a:r>
                    </a:p>
                  </a:txBody>
                  <a:tcPr marL="7249" marR="7249" marT="724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525.115,41</a:t>
                      </a:r>
                    </a:p>
                  </a:txBody>
                  <a:tcPr marL="7249" marR="7249" marT="724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525.115,41</a:t>
                      </a:r>
                    </a:p>
                  </a:txBody>
                  <a:tcPr marL="7249" marR="7249" marT="724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525.115,41</a:t>
                      </a:r>
                    </a:p>
                  </a:txBody>
                  <a:tcPr marL="7249" marR="7249" marT="724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525.115,41</a:t>
                      </a:r>
                    </a:p>
                  </a:txBody>
                  <a:tcPr marL="7249" marR="7249" marT="724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79477092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pPr algn="l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Imobilizado</a:t>
                      </a:r>
                    </a:p>
                  </a:txBody>
                  <a:tcPr marL="7249" marR="7249" marT="724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7.871.556,51</a:t>
                      </a:r>
                    </a:p>
                  </a:txBody>
                  <a:tcPr marL="7249" marR="7249" marT="724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100" b="0" i="1" u="none" strike="noStrike" dirty="0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60%</a:t>
                      </a:r>
                    </a:p>
                  </a:txBody>
                  <a:tcPr marL="7249" marR="7249" marT="724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100" b="0" i="1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-1%</a:t>
                      </a:r>
                    </a:p>
                  </a:txBody>
                  <a:tcPr marL="7249" marR="7249" marT="724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7.883.697,87</a:t>
                      </a:r>
                    </a:p>
                  </a:txBody>
                  <a:tcPr marL="7249" marR="7249" marT="724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7.885.952,41</a:t>
                      </a:r>
                    </a:p>
                  </a:txBody>
                  <a:tcPr marL="7249" marR="7249" marT="724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7.916.663,52</a:t>
                      </a:r>
                    </a:p>
                  </a:txBody>
                  <a:tcPr marL="7249" marR="7249" marT="724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7.948.818,42</a:t>
                      </a:r>
                    </a:p>
                  </a:txBody>
                  <a:tcPr marL="7249" marR="7249" marT="724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53753464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pPr algn="l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Contas compensação</a:t>
                      </a:r>
                    </a:p>
                  </a:txBody>
                  <a:tcPr marL="7249" marR="7249" marT="724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5.766,75</a:t>
                      </a:r>
                    </a:p>
                  </a:txBody>
                  <a:tcPr marL="7249" marR="7249" marT="724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100" b="0" i="1" u="none" strike="noStrike" dirty="0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0%</a:t>
                      </a:r>
                    </a:p>
                  </a:txBody>
                  <a:tcPr marL="7249" marR="7249" marT="724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100" b="0" i="1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-95%</a:t>
                      </a:r>
                    </a:p>
                  </a:txBody>
                  <a:tcPr marL="7249" marR="7249" marT="724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5.766,75</a:t>
                      </a:r>
                    </a:p>
                  </a:txBody>
                  <a:tcPr marL="7249" marR="7249" marT="724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5.766,75</a:t>
                      </a:r>
                    </a:p>
                  </a:txBody>
                  <a:tcPr marL="7249" marR="7249" marT="724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0,00</a:t>
                      </a:r>
                    </a:p>
                  </a:txBody>
                  <a:tcPr marL="7249" marR="7249" marT="724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106.606,01</a:t>
                      </a:r>
                    </a:p>
                  </a:txBody>
                  <a:tcPr marL="7249" marR="7249" marT="724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05610098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pPr algn="l" fontAlgn="ctr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Total do Ativo</a:t>
                      </a:r>
                    </a:p>
                  </a:txBody>
                  <a:tcPr marL="7249" marR="7249" marT="724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13.086.141,52</a:t>
                      </a:r>
                    </a:p>
                  </a:txBody>
                  <a:tcPr marL="7249" marR="7249" marT="724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100" b="0" i="1" u="none" strike="noStrike" dirty="0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100%</a:t>
                      </a:r>
                    </a:p>
                  </a:txBody>
                  <a:tcPr marL="7249" marR="7249" marT="724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100" b="0" i="1" u="none" strike="noStrike" dirty="0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-2%</a:t>
                      </a:r>
                    </a:p>
                  </a:txBody>
                  <a:tcPr marL="7249" marR="7249" marT="724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13.130.352,90</a:t>
                      </a:r>
                    </a:p>
                  </a:txBody>
                  <a:tcPr marL="7249" marR="7249" marT="724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13.315.031,55</a:t>
                      </a:r>
                    </a:p>
                  </a:txBody>
                  <a:tcPr marL="7249" marR="7249" marT="724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13.432.506,91</a:t>
                      </a:r>
                    </a:p>
                  </a:txBody>
                  <a:tcPr marL="7249" marR="7249" marT="724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  <a:ea typeface="Source Sans Pro Light" panose="020B0403030403020204" pitchFamily="34" charset="0"/>
                        </a:rPr>
                        <a:t>13.490.808,18</a:t>
                      </a:r>
                    </a:p>
                  </a:txBody>
                  <a:tcPr marL="7249" marR="7249" marT="724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3922139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64054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 Placeholder 1">
            <a:extLst>
              <a:ext uri="{FF2B5EF4-FFF2-40B4-BE49-F238E27FC236}">
                <a16:creationId xmlns:a16="http://schemas.microsoft.com/office/drawing/2014/main" id="{4A242DB3-376D-471A-AFD1-4CCDB69C14D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10079" y="790902"/>
            <a:ext cx="7483153" cy="486355"/>
          </a:xfrm>
        </p:spPr>
        <p:txBody>
          <a:bodyPr/>
          <a:lstStyle/>
          <a:p>
            <a:r>
              <a:rPr lang="en-US"/>
              <a:t>4.1 </a:t>
            </a:r>
            <a:r>
              <a:rPr lang="en-US" err="1"/>
              <a:t>Análise</a:t>
            </a:r>
            <a:r>
              <a:rPr lang="en-US"/>
              <a:t> </a:t>
            </a:r>
            <a:r>
              <a:rPr lang="en-US" err="1"/>
              <a:t>Financeira</a:t>
            </a:r>
            <a:r>
              <a:rPr lang="en-US"/>
              <a:t> – </a:t>
            </a:r>
            <a:r>
              <a:rPr lang="en-US" err="1">
                <a:gradFill>
                  <a:gsLst>
                    <a:gs pos="0">
                      <a:schemeClr val="accent5">
                        <a:lumMod val="67000"/>
                      </a:schemeClr>
                    </a:gs>
                    <a:gs pos="48000">
                      <a:schemeClr val="accent3"/>
                    </a:gs>
                    <a:gs pos="100000">
                      <a:schemeClr val="accent6"/>
                    </a:gs>
                  </a:gsLst>
                  <a:path path="circle">
                    <a:fillToRect l="100000" t="100000"/>
                  </a:path>
                </a:gradFill>
              </a:rPr>
              <a:t>Ativo</a:t>
            </a: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D32CA9D-0C66-4FF6-BCA4-0A7A14CAF6CE}"/>
              </a:ext>
            </a:extLst>
          </p:cNvPr>
          <p:cNvSpPr/>
          <p:nvPr/>
        </p:nvSpPr>
        <p:spPr>
          <a:xfrm>
            <a:off x="710079" y="4061092"/>
            <a:ext cx="8582151" cy="1843069"/>
          </a:xfrm>
          <a:prstGeom prst="rect">
            <a:avLst/>
          </a:prstGeom>
        </p:spPr>
        <p:txBody>
          <a:bodyPr wrap="square" numCol="1" spcCol="180000" anchor="t">
            <a:spAutoFit/>
          </a:bodyPr>
          <a:lstStyle/>
          <a:p>
            <a:pPr indent="237668" algn="just" defTabSz="237668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pt-BR" sz="110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Ao analisarmos as contas patrimoniais da Recuperanda, verifica-se que os </a:t>
            </a:r>
            <a:r>
              <a:rPr lang="pt-BR" sz="1100" b="1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Ativos Imobilizados,</a:t>
            </a:r>
            <a:r>
              <a:rPr lang="pt-BR" sz="110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 representam  60% do ativo total da Recuperanda;</a:t>
            </a:r>
          </a:p>
          <a:p>
            <a:pPr algn="just" defTabSz="237668">
              <a:lnSpc>
                <a:spcPct val="150000"/>
              </a:lnSpc>
            </a:pPr>
            <a:endParaRPr lang="pt-BR" sz="1100" dirty="0">
              <a:solidFill>
                <a:schemeClr val="bg2">
                  <a:lumMod val="10000"/>
                </a:schemeClr>
              </a:solidFill>
              <a:latin typeface="Source Sans Pro Light" panose="020B0403030403020204" pitchFamily="34" charset="0"/>
              <a:ea typeface="Source Sans Pro Light" panose="020B0403030403020204" pitchFamily="34" charset="0"/>
              <a:cs typeface="Arial" panose="020B0604020202020204" pitchFamily="34" charset="0"/>
            </a:endParaRPr>
          </a:p>
          <a:p>
            <a:pPr indent="237668" algn="just" defTabSz="237668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pt-BR" sz="110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Os </a:t>
            </a:r>
            <a:r>
              <a:rPr lang="pt-BR" sz="1100" b="1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Impostos a Recuperar </a:t>
            </a:r>
            <a:r>
              <a:rPr lang="pt-BR" sz="110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já comentados e relativos ao incentivo das exportações,  representam  18%, seguido pela conta de estoques que importa em 9%;</a:t>
            </a:r>
          </a:p>
          <a:p>
            <a:pPr algn="just" defTabSz="237668">
              <a:lnSpc>
                <a:spcPct val="150000"/>
              </a:lnSpc>
            </a:pPr>
            <a:endParaRPr lang="pt-BR" sz="1100" dirty="0">
              <a:solidFill>
                <a:schemeClr val="bg2">
                  <a:lumMod val="10000"/>
                </a:schemeClr>
              </a:solidFill>
              <a:latin typeface="Source Sans Pro Light" panose="020B0403030403020204" pitchFamily="34" charset="0"/>
              <a:ea typeface="Source Sans Pro Light" panose="020B0403030403020204" pitchFamily="34" charset="0"/>
              <a:cs typeface="Arial" panose="020B0604020202020204" pitchFamily="34" charset="0"/>
            </a:endParaRPr>
          </a:p>
          <a:p>
            <a:pPr indent="237668" algn="just" defTabSz="237668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pt-BR" sz="110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Pela análise horizontal é possível verificar que os ativos circulantes em outubro de 2020, quando comparado com o dezembro de 2019, reduziram em 2%, principalmente relacionados  com a diminuição da conta clientes em 8%.</a:t>
            </a:r>
          </a:p>
        </p:txBody>
      </p:sp>
      <p:graphicFrame>
        <p:nvGraphicFramePr>
          <p:cNvPr id="7" name="Gráfico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1448457"/>
              </p:ext>
            </p:extLst>
          </p:nvPr>
        </p:nvGraphicFramePr>
        <p:xfrm>
          <a:off x="710080" y="1410789"/>
          <a:ext cx="7976720" cy="250806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3037881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CBFADFC0-A002-834D-BDDC-65D7E0A7F08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4.2 </a:t>
            </a:r>
            <a:r>
              <a:rPr lang="en-US" dirty="0" err="1"/>
              <a:t>Análise</a:t>
            </a:r>
            <a:r>
              <a:rPr lang="en-US" dirty="0"/>
              <a:t> </a:t>
            </a:r>
            <a:r>
              <a:rPr lang="en-US" dirty="0" err="1"/>
              <a:t>Financeira</a:t>
            </a:r>
            <a:r>
              <a:rPr lang="en-US" dirty="0"/>
              <a:t> – </a:t>
            </a:r>
            <a:r>
              <a:rPr lang="en-US" dirty="0" err="1">
                <a:gradFill>
                  <a:gsLst>
                    <a:gs pos="0">
                      <a:schemeClr val="accent5">
                        <a:lumMod val="67000"/>
                      </a:schemeClr>
                    </a:gs>
                    <a:gs pos="48000">
                      <a:schemeClr val="accent3"/>
                    </a:gs>
                    <a:gs pos="100000">
                      <a:schemeClr val="accent6"/>
                    </a:gs>
                  </a:gsLst>
                  <a:path path="circle">
                    <a:fillToRect l="100000" t="100000"/>
                  </a:path>
                </a:gradFill>
              </a:rPr>
              <a:t>Passivo</a:t>
            </a:r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8C894B3-2561-4801-A3B8-79D53FCBFE68}"/>
              </a:ext>
            </a:extLst>
          </p:cNvPr>
          <p:cNvSpPr/>
          <p:nvPr/>
        </p:nvSpPr>
        <p:spPr>
          <a:xfrm>
            <a:off x="729535" y="1419825"/>
            <a:ext cx="7952018" cy="318613"/>
          </a:xfrm>
          <a:prstGeom prst="rect">
            <a:avLst/>
          </a:prstGeom>
        </p:spPr>
        <p:txBody>
          <a:bodyPr wrap="square" numCol="1" spcCol="180000" anchor="t">
            <a:spAutoFit/>
          </a:bodyPr>
          <a:lstStyle/>
          <a:p>
            <a:pPr algn="just" defTabSz="237668">
              <a:lnSpc>
                <a:spcPct val="150000"/>
              </a:lnSpc>
            </a:pPr>
            <a:r>
              <a:rPr lang="pt-BR" sz="110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Apresenta-se abaixo o a evolução do saldo das contas de </a:t>
            </a:r>
            <a:r>
              <a:rPr lang="pt-BR" sz="1100" b="1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Passivo</a:t>
            </a:r>
            <a:r>
              <a:rPr lang="pt-BR" sz="110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 da Recuperanda: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F8A94DE-7006-4FB2-8C06-C66400550462}"/>
              </a:ext>
            </a:extLst>
          </p:cNvPr>
          <p:cNvSpPr/>
          <p:nvPr/>
        </p:nvSpPr>
        <p:spPr>
          <a:xfrm>
            <a:off x="731012" y="6037707"/>
            <a:ext cx="7952018" cy="449803"/>
          </a:xfrm>
          <a:prstGeom prst="rect">
            <a:avLst/>
          </a:prstGeom>
        </p:spPr>
        <p:txBody>
          <a:bodyPr wrap="square" numCol="1" spcCol="180000" anchor="t">
            <a:spAutoFit/>
          </a:bodyPr>
          <a:lstStyle/>
          <a:p>
            <a:pPr indent="286345" algn="just">
              <a:lnSpc>
                <a:spcPct val="114000"/>
              </a:lnSpc>
            </a:pPr>
            <a:r>
              <a:rPr lang="pt-BR" sz="1050" i="1" dirty="0">
                <a:solidFill>
                  <a:schemeClr val="tx1">
                    <a:lumMod val="5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AV – Análise vertical. Demonstra a representatividade de cada rubrica perante o total do passivo.</a:t>
            </a:r>
          </a:p>
          <a:p>
            <a:pPr indent="286345" algn="just">
              <a:lnSpc>
                <a:spcPct val="114000"/>
              </a:lnSpc>
            </a:pPr>
            <a:r>
              <a:rPr lang="pt-BR" sz="1050" i="1" dirty="0">
                <a:solidFill>
                  <a:schemeClr val="tx1">
                    <a:lumMod val="5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AH - Análise horizontal. Apresenta a variação entre dezembro/19 e outubro/20 de cada rubrica.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3707C8D2-E0AB-4276-827A-7CFF60A099F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95252837"/>
              </p:ext>
            </p:extLst>
          </p:nvPr>
        </p:nvGraphicFramePr>
        <p:xfrm>
          <a:off x="894127" y="1951722"/>
          <a:ext cx="7625208" cy="3888000"/>
        </p:xfrm>
        <a:graphic>
          <a:graphicData uri="http://schemas.openxmlformats.org/drawingml/2006/table">
            <a:tbl>
              <a:tblPr/>
              <a:tblGrid>
                <a:gridCol w="1897711">
                  <a:extLst>
                    <a:ext uri="{9D8B030D-6E8A-4147-A177-3AD203B41FA5}">
                      <a16:colId xmlns:a16="http://schemas.microsoft.com/office/drawing/2014/main" val="1834758874"/>
                    </a:ext>
                  </a:extLst>
                </a:gridCol>
                <a:gridCol w="794398">
                  <a:extLst>
                    <a:ext uri="{9D8B030D-6E8A-4147-A177-3AD203B41FA5}">
                      <a16:colId xmlns:a16="http://schemas.microsoft.com/office/drawing/2014/main" val="3934013505"/>
                    </a:ext>
                  </a:extLst>
                </a:gridCol>
                <a:gridCol w="458189">
                  <a:extLst>
                    <a:ext uri="{9D8B030D-6E8A-4147-A177-3AD203B41FA5}">
                      <a16:colId xmlns:a16="http://schemas.microsoft.com/office/drawing/2014/main" val="3165197746"/>
                    </a:ext>
                  </a:extLst>
                </a:gridCol>
                <a:gridCol w="502920">
                  <a:extLst>
                    <a:ext uri="{9D8B030D-6E8A-4147-A177-3AD203B41FA5}">
                      <a16:colId xmlns:a16="http://schemas.microsoft.com/office/drawing/2014/main" val="1113074390"/>
                    </a:ext>
                  </a:extLst>
                </a:gridCol>
                <a:gridCol w="794398">
                  <a:extLst>
                    <a:ext uri="{9D8B030D-6E8A-4147-A177-3AD203B41FA5}">
                      <a16:colId xmlns:a16="http://schemas.microsoft.com/office/drawing/2014/main" val="2110207464"/>
                    </a:ext>
                  </a:extLst>
                </a:gridCol>
                <a:gridCol w="794398">
                  <a:extLst>
                    <a:ext uri="{9D8B030D-6E8A-4147-A177-3AD203B41FA5}">
                      <a16:colId xmlns:a16="http://schemas.microsoft.com/office/drawing/2014/main" val="2649842783"/>
                    </a:ext>
                  </a:extLst>
                </a:gridCol>
                <a:gridCol w="794398">
                  <a:extLst>
                    <a:ext uri="{9D8B030D-6E8A-4147-A177-3AD203B41FA5}">
                      <a16:colId xmlns:a16="http://schemas.microsoft.com/office/drawing/2014/main" val="761084573"/>
                    </a:ext>
                  </a:extLst>
                </a:gridCol>
                <a:gridCol w="794398">
                  <a:extLst>
                    <a:ext uri="{9D8B030D-6E8A-4147-A177-3AD203B41FA5}">
                      <a16:colId xmlns:a16="http://schemas.microsoft.com/office/drawing/2014/main" val="1666070600"/>
                    </a:ext>
                  </a:extLst>
                </a:gridCol>
                <a:gridCol w="794398">
                  <a:extLst>
                    <a:ext uri="{9D8B030D-6E8A-4147-A177-3AD203B41FA5}">
                      <a16:colId xmlns:a16="http://schemas.microsoft.com/office/drawing/2014/main" val="1967452567"/>
                    </a:ext>
                  </a:extLst>
                </a:gridCol>
              </a:tblGrid>
              <a:tr h="216000">
                <a:tc>
                  <a:txBody>
                    <a:bodyPr/>
                    <a:lstStyle/>
                    <a:p>
                      <a:pPr algn="l" fontAlgn="ctr"/>
                      <a:endParaRPr lang="pt-BR" sz="1100" b="1" i="0" u="none" strike="noStrike" dirty="0">
                        <a:solidFill>
                          <a:srgbClr val="000000"/>
                        </a:solidFill>
                        <a:effectLst/>
                        <a:latin typeface="Source Sans Pro Light" panose="020B0403030403020204" pitchFamily="34" charset="0"/>
                      </a:endParaRPr>
                    </a:p>
                  </a:txBody>
                  <a:tcPr marL="4293" marR="4293" marT="429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31/10/2020</a:t>
                      </a:r>
                    </a:p>
                  </a:txBody>
                  <a:tcPr marL="4293" marR="4293" marT="429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1" u="none" strike="noStrike" dirty="0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AV%</a:t>
                      </a:r>
                    </a:p>
                  </a:txBody>
                  <a:tcPr marL="4293" marR="4293" marT="429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1" u="none" strike="noStrike" dirty="0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AH%</a:t>
                      </a:r>
                    </a:p>
                  </a:txBody>
                  <a:tcPr marL="4293" marR="4293" marT="429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30/09/2020</a:t>
                      </a:r>
                    </a:p>
                  </a:txBody>
                  <a:tcPr marL="4293" marR="4293" marT="429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31/08/2020</a:t>
                      </a:r>
                    </a:p>
                  </a:txBody>
                  <a:tcPr marL="4293" marR="4293" marT="429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30/06/2020</a:t>
                      </a:r>
                    </a:p>
                  </a:txBody>
                  <a:tcPr marL="4293" marR="4293" marT="429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31/03/2020</a:t>
                      </a:r>
                    </a:p>
                  </a:txBody>
                  <a:tcPr marL="4293" marR="4293" marT="429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31/12/2019</a:t>
                      </a:r>
                    </a:p>
                  </a:txBody>
                  <a:tcPr marL="4293" marR="4293" marT="429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75088722"/>
                  </a:ext>
                </a:extLst>
              </a:tr>
              <a:tr h="216000">
                <a:tc>
                  <a:txBody>
                    <a:bodyPr/>
                    <a:lstStyle/>
                    <a:p>
                      <a:pPr algn="l" fontAlgn="ctr"/>
                      <a:endParaRPr lang="pt-BR" sz="1100" b="1" i="0" u="none" strike="noStrike" dirty="0">
                        <a:solidFill>
                          <a:srgbClr val="000000"/>
                        </a:solidFill>
                        <a:effectLst/>
                        <a:latin typeface="Source Sans Pro Light" panose="020B0403030403020204" pitchFamily="34" charset="0"/>
                      </a:endParaRPr>
                    </a:p>
                  </a:txBody>
                  <a:tcPr marL="4293" marR="4293" marT="429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pt-BR" sz="1100" b="1" i="0" u="none" strike="noStrike">
                        <a:solidFill>
                          <a:srgbClr val="000000"/>
                        </a:solidFill>
                        <a:effectLst/>
                        <a:latin typeface="Source Sans Pro Light" panose="020B0403030403020204" pitchFamily="34" charset="0"/>
                      </a:endParaRPr>
                    </a:p>
                  </a:txBody>
                  <a:tcPr marL="4293" marR="4293" marT="4293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1100" b="0" i="1" u="none" strike="noStrike" dirty="0">
                        <a:solidFill>
                          <a:srgbClr val="000000"/>
                        </a:solidFill>
                        <a:effectLst/>
                        <a:latin typeface="Source Sans Pro Light" panose="020B0403030403020204" pitchFamily="34" charset="0"/>
                      </a:endParaRPr>
                    </a:p>
                  </a:txBody>
                  <a:tcPr marL="4293" marR="4293" marT="4293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1100" b="0" i="1" u="none" strike="noStrike">
                        <a:solidFill>
                          <a:srgbClr val="000000"/>
                        </a:solidFill>
                        <a:effectLst/>
                        <a:latin typeface="Source Sans Pro Light" panose="020B0403030403020204" pitchFamily="34" charset="0"/>
                      </a:endParaRPr>
                    </a:p>
                  </a:txBody>
                  <a:tcPr marL="4293" marR="4293" marT="4293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pt-BR" sz="1100" b="1" i="0" u="none" strike="noStrike" dirty="0">
                        <a:solidFill>
                          <a:srgbClr val="000000"/>
                        </a:solidFill>
                        <a:effectLst/>
                        <a:latin typeface="Source Sans Pro Light" panose="020B0403030403020204" pitchFamily="34" charset="0"/>
                      </a:endParaRPr>
                    </a:p>
                  </a:txBody>
                  <a:tcPr marL="4293" marR="4293" marT="4293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pt-BR" sz="1100" b="1" i="0" u="none" strike="noStrike">
                        <a:solidFill>
                          <a:srgbClr val="000000"/>
                        </a:solidFill>
                        <a:effectLst/>
                        <a:latin typeface="Source Sans Pro Light" panose="020B0403030403020204" pitchFamily="34" charset="0"/>
                      </a:endParaRPr>
                    </a:p>
                  </a:txBody>
                  <a:tcPr marL="4293" marR="4293" marT="4293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pt-BR" sz="1100" b="1" i="0" u="none" strike="noStrike">
                        <a:solidFill>
                          <a:srgbClr val="000000"/>
                        </a:solidFill>
                        <a:effectLst/>
                        <a:latin typeface="Source Sans Pro Light" panose="020B0403030403020204" pitchFamily="34" charset="0"/>
                      </a:endParaRPr>
                    </a:p>
                  </a:txBody>
                  <a:tcPr marL="4293" marR="4293" marT="4293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pt-BR" sz="1100" b="1" i="0" u="none" strike="noStrike">
                        <a:solidFill>
                          <a:srgbClr val="000000"/>
                        </a:solidFill>
                        <a:effectLst/>
                        <a:latin typeface="Source Sans Pro Light" panose="020B0403030403020204" pitchFamily="34" charset="0"/>
                      </a:endParaRPr>
                    </a:p>
                  </a:txBody>
                  <a:tcPr marL="4293" marR="4293" marT="4293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pt-BR" sz="1100" b="1" i="0" u="none" strike="noStrike" dirty="0">
                        <a:solidFill>
                          <a:srgbClr val="000000"/>
                        </a:solidFill>
                        <a:effectLst/>
                        <a:latin typeface="Source Sans Pro Light" panose="020B0403030403020204" pitchFamily="34" charset="0"/>
                      </a:endParaRPr>
                    </a:p>
                  </a:txBody>
                  <a:tcPr marL="4293" marR="4293" marT="4293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78783478"/>
                  </a:ext>
                </a:extLst>
              </a:tr>
              <a:tr h="216000">
                <a:tc>
                  <a:txBody>
                    <a:bodyPr/>
                    <a:lstStyle/>
                    <a:p>
                      <a:pPr algn="l" fontAlgn="ctr"/>
                      <a:r>
                        <a:rPr lang="pt-B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Passivo Circulante</a:t>
                      </a:r>
                    </a:p>
                  </a:txBody>
                  <a:tcPr marL="4293" marR="4293" marT="429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9.823.637,36</a:t>
                      </a:r>
                    </a:p>
                  </a:txBody>
                  <a:tcPr marL="4293" marR="4293" marT="429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1" u="none" strike="noStrike" dirty="0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75%</a:t>
                      </a:r>
                    </a:p>
                  </a:txBody>
                  <a:tcPr marL="4293" marR="4293" marT="429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1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-37%</a:t>
                      </a:r>
                    </a:p>
                  </a:txBody>
                  <a:tcPr marL="4293" marR="4293" marT="429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9.922.109,27</a:t>
                      </a:r>
                    </a:p>
                  </a:txBody>
                  <a:tcPr marL="4293" marR="4293" marT="429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9.985.597,36</a:t>
                      </a:r>
                    </a:p>
                  </a:txBody>
                  <a:tcPr marL="4293" marR="4293" marT="429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15.985.377,98</a:t>
                      </a:r>
                    </a:p>
                  </a:txBody>
                  <a:tcPr marL="4293" marR="4293" marT="429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16.063.492,63</a:t>
                      </a:r>
                    </a:p>
                  </a:txBody>
                  <a:tcPr marL="4293" marR="4293" marT="429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15.648.956,97</a:t>
                      </a:r>
                    </a:p>
                  </a:txBody>
                  <a:tcPr marL="4293" marR="4293" marT="429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8982881"/>
                  </a:ext>
                </a:extLst>
              </a:tr>
              <a:tr h="216000">
                <a:tc>
                  <a:txBody>
                    <a:bodyPr/>
                    <a:lstStyle/>
                    <a:p>
                      <a:pPr algn="l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Fornecedores</a:t>
                      </a:r>
                    </a:p>
                  </a:txBody>
                  <a:tcPr marL="4293" marR="4293" marT="4293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5.977.994,60</a:t>
                      </a:r>
                    </a:p>
                  </a:txBody>
                  <a:tcPr marL="4293" marR="4293" marT="4293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1" u="none" strike="noStrike" dirty="0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46%</a:t>
                      </a:r>
                    </a:p>
                  </a:txBody>
                  <a:tcPr marL="4293" marR="4293" marT="4293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1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-1%</a:t>
                      </a:r>
                    </a:p>
                  </a:txBody>
                  <a:tcPr marL="4293" marR="4293" marT="4293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6.033.616,54</a:t>
                      </a:r>
                    </a:p>
                  </a:txBody>
                  <a:tcPr marL="4293" marR="4293" marT="4293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6.033.666,02</a:t>
                      </a:r>
                    </a:p>
                  </a:txBody>
                  <a:tcPr marL="4293" marR="4293" marT="4293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5.993.577,00</a:t>
                      </a:r>
                    </a:p>
                  </a:txBody>
                  <a:tcPr marL="4293" marR="4293" marT="4293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6.065.976,60</a:t>
                      </a:r>
                    </a:p>
                  </a:txBody>
                  <a:tcPr marL="4293" marR="4293" marT="4293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6.023.955,02</a:t>
                      </a:r>
                    </a:p>
                  </a:txBody>
                  <a:tcPr marL="4293" marR="4293" marT="4293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13292882"/>
                  </a:ext>
                </a:extLst>
              </a:tr>
              <a:tr h="216000">
                <a:tc>
                  <a:txBody>
                    <a:bodyPr/>
                    <a:lstStyle/>
                    <a:p>
                      <a:pPr algn="l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Obrigações trabalhistas e Sociais</a:t>
                      </a:r>
                    </a:p>
                  </a:txBody>
                  <a:tcPr marL="4293" marR="4293" marT="429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334.033,25</a:t>
                      </a:r>
                    </a:p>
                  </a:txBody>
                  <a:tcPr marL="4293" marR="4293" marT="429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1" u="none" strike="noStrike" dirty="0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3%</a:t>
                      </a:r>
                    </a:p>
                  </a:txBody>
                  <a:tcPr marL="4293" marR="4293" marT="429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1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-94%</a:t>
                      </a:r>
                    </a:p>
                  </a:txBody>
                  <a:tcPr marL="4293" marR="4293" marT="429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339.323,54</a:t>
                      </a:r>
                    </a:p>
                  </a:txBody>
                  <a:tcPr marL="4293" marR="4293" marT="429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342.673,88</a:t>
                      </a:r>
                    </a:p>
                  </a:txBody>
                  <a:tcPr marL="4293" marR="4293" marT="429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5.283.703,57</a:t>
                      </a:r>
                    </a:p>
                  </a:txBody>
                  <a:tcPr marL="4293" marR="4293" marT="429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5.285.185,64</a:t>
                      </a:r>
                    </a:p>
                  </a:txBody>
                  <a:tcPr marL="4293" marR="4293" marT="429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5.264.916,55</a:t>
                      </a:r>
                    </a:p>
                  </a:txBody>
                  <a:tcPr marL="4293" marR="4293" marT="429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20352528"/>
                  </a:ext>
                </a:extLst>
              </a:tr>
              <a:tr h="216000">
                <a:tc>
                  <a:txBody>
                    <a:bodyPr/>
                    <a:lstStyle/>
                    <a:p>
                      <a:pPr algn="l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Obrigações Tributárias</a:t>
                      </a:r>
                    </a:p>
                  </a:txBody>
                  <a:tcPr marL="4293" marR="4293" marT="429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1.958.138,90</a:t>
                      </a:r>
                    </a:p>
                  </a:txBody>
                  <a:tcPr marL="4293" marR="4293" marT="429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1" u="none" strike="noStrike" dirty="0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15%</a:t>
                      </a:r>
                    </a:p>
                  </a:txBody>
                  <a:tcPr marL="4293" marR="4293" marT="429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1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-41%</a:t>
                      </a:r>
                    </a:p>
                  </a:txBody>
                  <a:tcPr marL="4293" marR="4293" marT="429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1.962.348,83</a:t>
                      </a:r>
                    </a:p>
                  </a:txBody>
                  <a:tcPr marL="4293" marR="4293" marT="429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1.963.392,65</a:t>
                      </a:r>
                    </a:p>
                  </a:txBody>
                  <a:tcPr marL="4293" marR="4293" marT="429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3.327.774,76</a:t>
                      </a:r>
                    </a:p>
                  </a:txBody>
                  <a:tcPr marL="4293" marR="4293" marT="429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3.284.128,40</a:t>
                      </a:r>
                    </a:p>
                  </a:txBody>
                  <a:tcPr marL="4293" marR="4293" marT="429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3.303.439,42</a:t>
                      </a:r>
                    </a:p>
                  </a:txBody>
                  <a:tcPr marL="4293" marR="4293" marT="429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93663411"/>
                  </a:ext>
                </a:extLst>
              </a:tr>
              <a:tr h="216000">
                <a:tc>
                  <a:txBody>
                    <a:bodyPr/>
                    <a:lstStyle/>
                    <a:p>
                      <a:pPr algn="l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Empréstimos e financiamentos</a:t>
                      </a:r>
                    </a:p>
                  </a:txBody>
                  <a:tcPr marL="4293" marR="4293" marT="429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674.217,29</a:t>
                      </a:r>
                    </a:p>
                  </a:txBody>
                  <a:tcPr marL="4293" marR="4293" marT="429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1" u="none" strike="noStrike" dirty="0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5%</a:t>
                      </a:r>
                    </a:p>
                  </a:txBody>
                  <a:tcPr marL="4293" marR="4293" marT="429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1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161%</a:t>
                      </a:r>
                    </a:p>
                  </a:txBody>
                  <a:tcPr marL="4293" marR="4293" marT="429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679.217,29</a:t>
                      </a:r>
                    </a:p>
                  </a:txBody>
                  <a:tcPr marL="4293" marR="4293" marT="429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704.217,29</a:t>
                      </a:r>
                    </a:p>
                  </a:txBody>
                  <a:tcPr marL="4293" marR="4293" marT="429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704.217,29</a:t>
                      </a:r>
                    </a:p>
                  </a:txBody>
                  <a:tcPr marL="4293" marR="4293" marT="429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554.517,29</a:t>
                      </a:r>
                    </a:p>
                  </a:txBody>
                  <a:tcPr marL="4293" marR="4293" marT="429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258.315,73</a:t>
                      </a:r>
                    </a:p>
                  </a:txBody>
                  <a:tcPr marL="4293" marR="4293" marT="429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13579491"/>
                  </a:ext>
                </a:extLst>
              </a:tr>
              <a:tr h="216000">
                <a:tc>
                  <a:txBody>
                    <a:bodyPr/>
                    <a:lstStyle/>
                    <a:p>
                      <a:pPr algn="l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Parcelamentos curto prazo</a:t>
                      </a:r>
                    </a:p>
                  </a:txBody>
                  <a:tcPr marL="4293" marR="4293" marT="429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267.821,44</a:t>
                      </a:r>
                    </a:p>
                  </a:txBody>
                  <a:tcPr marL="4293" marR="4293" marT="429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1" u="none" strike="noStrike" dirty="0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2%</a:t>
                      </a:r>
                    </a:p>
                  </a:txBody>
                  <a:tcPr marL="4293" marR="4293" marT="429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1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262%</a:t>
                      </a:r>
                    </a:p>
                  </a:txBody>
                  <a:tcPr marL="4293" marR="4293" marT="429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287.621,44</a:t>
                      </a:r>
                    </a:p>
                  </a:txBody>
                  <a:tcPr marL="4293" marR="4293" marT="429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313.272,27</a:t>
                      </a:r>
                    </a:p>
                  </a:txBody>
                  <a:tcPr marL="4293" marR="4293" marT="429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67.580,38</a:t>
                      </a:r>
                    </a:p>
                  </a:txBody>
                  <a:tcPr marL="4293" marR="4293" marT="429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69.100,72</a:t>
                      </a:r>
                    </a:p>
                  </a:txBody>
                  <a:tcPr marL="4293" marR="4293" marT="429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74.077,52</a:t>
                      </a:r>
                    </a:p>
                  </a:txBody>
                  <a:tcPr marL="4293" marR="4293" marT="429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65357407"/>
                  </a:ext>
                </a:extLst>
              </a:tr>
              <a:tr h="216000">
                <a:tc>
                  <a:txBody>
                    <a:bodyPr/>
                    <a:lstStyle/>
                    <a:p>
                      <a:pPr algn="l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Outras obrigações</a:t>
                      </a:r>
                    </a:p>
                  </a:txBody>
                  <a:tcPr marL="4293" marR="4293" marT="429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611.431,88</a:t>
                      </a:r>
                    </a:p>
                  </a:txBody>
                  <a:tcPr marL="4293" marR="4293" marT="429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1" u="none" strike="noStrike" dirty="0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5%</a:t>
                      </a:r>
                    </a:p>
                  </a:txBody>
                  <a:tcPr marL="4293" marR="4293" marT="429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1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-16%</a:t>
                      </a:r>
                    </a:p>
                  </a:txBody>
                  <a:tcPr marL="4293" marR="4293" marT="429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619.981,63</a:t>
                      </a:r>
                    </a:p>
                  </a:txBody>
                  <a:tcPr marL="4293" marR="4293" marT="429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628.375,25</a:t>
                      </a:r>
                    </a:p>
                  </a:txBody>
                  <a:tcPr marL="4293" marR="4293" marT="429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608.524,98</a:t>
                      </a:r>
                    </a:p>
                  </a:txBody>
                  <a:tcPr marL="4293" marR="4293" marT="429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804.583,98</a:t>
                      </a:r>
                    </a:p>
                  </a:txBody>
                  <a:tcPr marL="4293" marR="4293" marT="429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724.252,73</a:t>
                      </a:r>
                    </a:p>
                  </a:txBody>
                  <a:tcPr marL="4293" marR="4293" marT="429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66412278"/>
                  </a:ext>
                </a:extLst>
              </a:tr>
              <a:tr h="216000">
                <a:tc>
                  <a:txBody>
                    <a:bodyPr/>
                    <a:lstStyle/>
                    <a:p>
                      <a:pPr algn="l" fontAlgn="ctr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Passivo não Circulante</a:t>
                      </a:r>
                    </a:p>
                  </a:txBody>
                  <a:tcPr marL="4293" marR="4293" marT="429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4.828.101,20</a:t>
                      </a:r>
                    </a:p>
                  </a:txBody>
                  <a:tcPr marL="4293" marR="4293" marT="429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1" u="none" strike="noStrike" dirty="0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37%</a:t>
                      </a:r>
                    </a:p>
                  </a:txBody>
                  <a:tcPr marL="4293" marR="4293" marT="429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1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142%</a:t>
                      </a:r>
                    </a:p>
                  </a:txBody>
                  <a:tcPr marL="4293" marR="4293" marT="429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4.822.812,23</a:t>
                      </a:r>
                    </a:p>
                  </a:txBody>
                  <a:tcPr marL="4293" marR="4293" marT="429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4.828.972,71</a:t>
                      </a:r>
                    </a:p>
                  </a:txBody>
                  <a:tcPr marL="4293" marR="4293" marT="429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1.482.681,42</a:t>
                      </a:r>
                    </a:p>
                  </a:txBody>
                  <a:tcPr marL="4293" marR="4293" marT="429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1.529.272,69</a:t>
                      </a:r>
                    </a:p>
                  </a:txBody>
                  <a:tcPr marL="4293" marR="4293" marT="429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1.994.124,31</a:t>
                      </a:r>
                    </a:p>
                  </a:txBody>
                  <a:tcPr marL="4293" marR="4293" marT="429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75164277"/>
                  </a:ext>
                </a:extLst>
              </a:tr>
              <a:tr h="216000">
                <a:tc>
                  <a:txBody>
                    <a:bodyPr/>
                    <a:lstStyle/>
                    <a:p>
                      <a:pPr algn="l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Empréstimos e financiamentos</a:t>
                      </a:r>
                    </a:p>
                  </a:txBody>
                  <a:tcPr marL="4293" marR="4293" marT="4293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560.400,00</a:t>
                      </a:r>
                    </a:p>
                  </a:txBody>
                  <a:tcPr marL="4293" marR="4293" marT="4293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1" u="none" strike="noStrike" dirty="0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4%</a:t>
                      </a:r>
                    </a:p>
                  </a:txBody>
                  <a:tcPr marL="4293" marR="4293" marT="4293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1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-45%</a:t>
                      </a:r>
                    </a:p>
                  </a:txBody>
                  <a:tcPr marL="4293" marR="4293" marT="4293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560.400,00</a:t>
                      </a:r>
                    </a:p>
                  </a:txBody>
                  <a:tcPr marL="4293" marR="4293" marT="4293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560.400,00</a:t>
                      </a:r>
                    </a:p>
                  </a:txBody>
                  <a:tcPr marL="4293" marR="4293" marT="4293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560.400,00</a:t>
                      </a:r>
                    </a:p>
                  </a:txBody>
                  <a:tcPr marL="4293" marR="4293" marT="4293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560.400,00</a:t>
                      </a:r>
                    </a:p>
                  </a:txBody>
                  <a:tcPr marL="4293" marR="4293" marT="4293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1.025.545,87</a:t>
                      </a:r>
                    </a:p>
                  </a:txBody>
                  <a:tcPr marL="4293" marR="4293" marT="4293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3353835"/>
                  </a:ext>
                </a:extLst>
              </a:tr>
              <a:tr h="216000">
                <a:tc>
                  <a:txBody>
                    <a:bodyPr/>
                    <a:lstStyle/>
                    <a:p>
                      <a:pPr algn="l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Parcelamentos longo prazo</a:t>
                      </a:r>
                    </a:p>
                  </a:txBody>
                  <a:tcPr marL="4293" marR="4293" marT="429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4.267.701,20</a:t>
                      </a:r>
                    </a:p>
                  </a:txBody>
                  <a:tcPr marL="4293" marR="4293" marT="429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1" u="none" strike="noStrike" dirty="0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33%</a:t>
                      </a:r>
                    </a:p>
                  </a:txBody>
                  <a:tcPr marL="4293" marR="4293" marT="429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1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341%</a:t>
                      </a:r>
                    </a:p>
                  </a:txBody>
                  <a:tcPr marL="4293" marR="4293" marT="429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4.262.412,23</a:t>
                      </a:r>
                    </a:p>
                  </a:txBody>
                  <a:tcPr marL="4293" marR="4293" marT="429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4.268.572,71</a:t>
                      </a:r>
                    </a:p>
                  </a:txBody>
                  <a:tcPr marL="4293" marR="4293" marT="429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922.281,42</a:t>
                      </a:r>
                    </a:p>
                  </a:txBody>
                  <a:tcPr marL="4293" marR="4293" marT="429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968.872,69</a:t>
                      </a:r>
                    </a:p>
                  </a:txBody>
                  <a:tcPr marL="4293" marR="4293" marT="429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968.578,44</a:t>
                      </a:r>
                    </a:p>
                  </a:txBody>
                  <a:tcPr marL="4293" marR="4293" marT="429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26772295"/>
                  </a:ext>
                </a:extLst>
              </a:tr>
              <a:tr h="216000">
                <a:tc>
                  <a:txBody>
                    <a:bodyPr/>
                    <a:lstStyle/>
                    <a:p>
                      <a:pPr algn="l" fontAlgn="ctr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Patrimônio Líquido</a:t>
                      </a:r>
                    </a:p>
                  </a:txBody>
                  <a:tcPr marL="4293" marR="4293" marT="429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-1.565.597,04</a:t>
                      </a:r>
                    </a:p>
                  </a:txBody>
                  <a:tcPr marL="4293" marR="4293" marT="429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1" u="none" strike="noStrike" dirty="0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-12%</a:t>
                      </a:r>
                    </a:p>
                  </a:txBody>
                  <a:tcPr marL="4293" marR="4293" marT="429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1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-62%</a:t>
                      </a:r>
                    </a:p>
                  </a:txBody>
                  <a:tcPr marL="4293" marR="4293" marT="429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-1.614.568,60</a:t>
                      </a:r>
                    </a:p>
                  </a:txBody>
                  <a:tcPr marL="4293" marR="4293" marT="429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-1.555.158,73</a:t>
                      </a:r>
                    </a:p>
                  </a:txBody>
                  <a:tcPr marL="4293" marR="4293" marT="429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-4.153.027,85</a:t>
                      </a:r>
                    </a:p>
                  </a:txBody>
                  <a:tcPr marL="4293" marR="4293" marT="429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-4.160.258,41</a:t>
                      </a:r>
                    </a:p>
                  </a:txBody>
                  <a:tcPr marL="4293" marR="4293" marT="429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-4.152.273,10</a:t>
                      </a:r>
                    </a:p>
                  </a:txBody>
                  <a:tcPr marL="4293" marR="4293" marT="429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83555323"/>
                  </a:ext>
                </a:extLst>
              </a:tr>
              <a:tr h="216000">
                <a:tc>
                  <a:txBody>
                    <a:bodyPr/>
                    <a:lstStyle/>
                    <a:p>
                      <a:pPr algn="l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Capital </a:t>
                      </a:r>
                    </a:p>
                  </a:txBody>
                  <a:tcPr marL="4293" marR="4293" marT="4293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1.899.021,00</a:t>
                      </a:r>
                    </a:p>
                  </a:txBody>
                  <a:tcPr marL="4293" marR="4293" marT="4293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1" u="none" strike="noStrike" dirty="0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15%</a:t>
                      </a:r>
                    </a:p>
                  </a:txBody>
                  <a:tcPr marL="4293" marR="4293" marT="4293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1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0%</a:t>
                      </a:r>
                    </a:p>
                  </a:txBody>
                  <a:tcPr marL="4293" marR="4293" marT="4293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1.899.021,00</a:t>
                      </a:r>
                    </a:p>
                  </a:txBody>
                  <a:tcPr marL="4293" marR="4293" marT="4293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1.899.021,00</a:t>
                      </a:r>
                    </a:p>
                  </a:txBody>
                  <a:tcPr marL="4293" marR="4293" marT="4293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1.899.021,00</a:t>
                      </a:r>
                    </a:p>
                  </a:txBody>
                  <a:tcPr marL="4293" marR="4293" marT="4293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1.899.021,00</a:t>
                      </a:r>
                    </a:p>
                  </a:txBody>
                  <a:tcPr marL="4293" marR="4293" marT="4293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1.899.021,00</a:t>
                      </a:r>
                    </a:p>
                  </a:txBody>
                  <a:tcPr marL="4293" marR="4293" marT="4293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76738700"/>
                  </a:ext>
                </a:extLst>
              </a:tr>
              <a:tr h="216000">
                <a:tc>
                  <a:txBody>
                    <a:bodyPr/>
                    <a:lstStyle/>
                    <a:p>
                      <a:pPr algn="l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Ajustes de avaliação patrimonial</a:t>
                      </a:r>
                    </a:p>
                  </a:txBody>
                  <a:tcPr marL="4293" marR="4293" marT="429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3.760.646,46</a:t>
                      </a:r>
                    </a:p>
                  </a:txBody>
                  <a:tcPr marL="4293" marR="4293" marT="429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1" u="none" strike="noStrike" dirty="0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29%</a:t>
                      </a:r>
                    </a:p>
                  </a:txBody>
                  <a:tcPr marL="4293" marR="4293" marT="429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1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0%</a:t>
                      </a:r>
                    </a:p>
                  </a:txBody>
                  <a:tcPr marL="4293" marR="4293" marT="429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3.760.646,46</a:t>
                      </a:r>
                    </a:p>
                  </a:txBody>
                  <a:tcPr marL="4293" marR="4293" marT="429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3.760.646,46</a:t>
                      </a:r>
                    </a:p>
                  </a:txBody>
                  <a:tcPr marL="4293" marR="4293" marT="429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3.760.646,46</a:t>
                      </a:r>
                    </a:p>
                  </a:txBody>
                  <a:tcPr marL="4293" marR="4293" marT="429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3.760.646,46</a:t>
                      </a:r>
                    </a:p>
                  </a:txBody>
                  <a:tcPr marL="4293" marR="4293" marT="429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3.760.646,46</a:t>
                      </a:r>
                    </a:p>
                  </a:txBody>
                  <a:tcPr marL="4293" marR="4293" marT="429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54109277"/>
                  </a:ext>
                </a:extLst>
              </a:tr>
              <a:tr h="216000">
                <a:tc>
                  <a:txBody>
                    <a:bodyPr/>
                    <a:lstStyle/>
                    <a:p>
                      <a:pPr algn="l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Lucros (Prejuízos) acumulados</a:t>
                      </a:r>
                    </a:p>
                  </a:txBody>
                  <a:tcPr marL="4293" marR="4293" marT="429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-7.225.264,50</a:t>
                      </a:r>
                    </a:p>
                  </a:txBody>
                  <a:tcPr marL="4293" marR="4293" marT="429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1" u="none" strike="noStrike" dirty="0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-55%</a:t>
                      </a:r>
                    </a:p>
                  </a:txBody>
                  <a:tcPr marL="4293" marR="4293" marT="429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1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0%</a:t>
                      </a:r>
                    </a:p>
                  </a:txBody>
                  <a:tcPr marL="4293" marR="4293" marT="429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-7.274.236,06</a:t>
                      </a:r>
                    </a:p>
                  </a:txBody>
                  <a:tcPr marL="4293" marR="4293" marT="429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-7.214.826,19</a:t>
                      </a:r>
                    </a:p>
                  </a:txBody>
                  <a:tcPr marL="4293" marR="4293" marT="429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-9.812.695,31</a:t>
                      </a:r>
                    </a:p>
                  </a:txBody>
                  <a:tcPr marL="4293" marR="4293" marT="429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-9.819.925,87</a:t>
                      </a:r>
                    </a:p>
                  </a:txBody>
                  <a:tcPr marL="4293" marR="4293" marT="429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-4.946.844,01</a:t>
                      </a:r>
                    </a:p>
                  </a:txBody>
                  <a:tcPr marL="4293" marR="4293" marT="429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87349452"/>
                  </a:ext>
                </a:extLst>
              </a:tr>
              <a:tr h="216000">
                <a:tc>
                  <a:txBody>
                    <a:bodyPr/>
                    <a:lstStyle/>
                    <a:p>
                      <a:pPr algn="l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Resultado do período</a:t>
                      </a:r>
                    </a:p>
                  </a:txBody>
                  <a:tcPr marL="4293" marR="4293" marT="429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0,00</a:t>
                      </a:r>
                    </a:p>
                  </a:txBody>
                  <a:tcPr marL="4293" marR="4293" marT="429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1" u="none" strike="noStrike" dirty="0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0%</a:t>
                      </a:r>
                    </a:p>
                  </a:txBody>
                  <a:tcPr marL="4293" marR="4293" marT="429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1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0%</a:t>
                      </a:r>
                    </a:p>
                  </a:txBody>
                  <a:tcPr marL="4293" marR="4293" marT="429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0,00</a:t>
                      </a:r>
                    </a:p>
                  </a:txBody>
                  <a:tcPr marL="4293" marR="4293" marT="429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0,00</a:t>
                      </a:r>
                    </a:p>
                  </a:txBody>
                  <a:tcPr marL="4293" marR="4293" marT="429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0,00</a:t>
                      </a:r>
                    </a:p>
                  </a:txBody>
                  <a:tcPr marL="4293" marR="4293" marT="429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0,00</a:t>
                      </a:r>
                    </a:p>
                  </a:txBody>
                  <a:tcPr marL="4293" marR="4293" marT="429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-4.865.096,55</a:t>
                      </a:r>
                    </a:p>
                  </a:txBody>
                  <a:tcPr marL="4293" marR="4293" marT="429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35919731"/>
                  </a:ext>
                </a:extLst>
              </a:tr>
              <a:tr h="216000">
                <a:tc>
                  <a:txBody>
                    <a:bodyPr/>
                    <a:lstStyle/>
                    <a:p>
                      <a:pPr algn="l" fontAlgn="ctr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Total do Passivo</a:t>
                      </a:r>
                    </a:p>
                  </a:txBody>
                  <a:tcPr marL="4293" marR="4293" marT="429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13.086.141,52</a:t>
                      </a:r>
                    </a:p>
                  </a:txBody>
                  <a:tcPr marL="4293" marR="4293" marT="429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1" u="none" strike="noStrike" dirty="0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100%</a:t>
                      </a:r>
                    </a:p>
                  </a:txBody>
                  <a:tcPr marL="4293" marR="4293" marT="429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1" u="none" strike="noStrike" dirty="0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-2%</a:t>
                      </a:r>
                    </a:p>
                  </a:txBody>
                  <a:tcPr marL="4293" marR="4293" marT="429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13.130.352,90</a:t>
                      </a:r>
                    </a:p>
                  </a:txBody>
                  <a:tcPr marL="4293" marR="4293" marT="429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13.259.411,34</a:t>
                      </a:r>
                    </a:p>
                  </a:txBody>
                  <a:tcPr marL="4293" marR="4293" marT="429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13.315.031,55</a:t>
                      </a:r>
                    </a:p>
                  </a:txBody>
                  <a:tcPr marL="4293" marR="4293" marT="429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13.432.506,91</a:t>
                      </a:r>
                    </a:p>
                  </a:txBody>
                  <a:tcPr marL="4293" marR="4293" marT="429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13.490.808,18</a:t>
                      </a:r>
                    </a:p>
                  </a:txBody>
                  <a:tcPr marL="4293" marR="4293" marT="4293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0046562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477466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4178030" cy="6858000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67000"/>
                </a:schemeClr>
              </a:gs>
              <a:gs pos="48000">
                <a:schemeClr val="accent3"/>
              </a:gs>
              <a:gs pos="100000">
                <a:schemeClr val="accent6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463"/>
          </a:p>
        </p:txBody>
      </p:sp>
      <p:sp>
        <p:nvSpPr>
          <p:cNvPr id="22" name="TextBox 21"/>
          <p:cNvSpPr txBox="1"/>
          <p:nvPr/>
        </p:nvSpPr>
        <p:spPr>
          <a:xfrm>
            <a:off x="24407" y="1241710"/>
            <a:ext cx="4129216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>
              <a:defRPr/>
            </a:pPr>
            <a:r>
              <a:rPr lang="en-US" sz="3600" b="1" kern="0">
                <a:solidFill>
                  <a:schemeClr val="bg1"/>
                </a:solidFill>
                <a:latin typeface="Source Sans Pro" panose="020B0503030403020204" pitchFamily="34" charset="0"/>
              </a:rPr>
              <a:t>RELATÓRIO </a:t>
            </a:r>
            <a:br>
              <a:rPr lang="en-US" sz="3600" b="1" kern="0">
                <a:solidFill>
                  <a:schemeClr val="bg1"/>
                </a:solidFill>
                <a:latin typeface="Source Sans Pro" panose="020B0503030403020204" pitchFamily="34" charset="0"/>
              </a:rPr>
            </a:br>
            <a:r>
              <a:rPr lang="en-US" sz="3600" b="1" kern="0">
                <a:solidFill>
                  <a:schemeClr val="bg1"/>
                </a:solidFill>
                <a:latin typeface="Source Sans Pro" panose="020B0503030403020204" pitchFamily="34" charset="0"/>
              </a:rPr>
              <a:t>DE ATIVIDADES</a:t>
            </a:r>
          </a:p>
        </p:txBody>
      </p:sp>
      <p:sp>
        <p:nvSpPr>
          <p:cNvPr id="24" name="TextBox 23"/>
          <p:cNvSpPr txBox="1">
            <a:spLocks noChangeArrowheads="1"/>
          </p:cNvSpPr>
          <p:nvPr/>
        </p:nvSpPr>
        <p:spPr bwMode="auto">
          <a:xfrm>
            <a:off x="4596836" y="4277717"/>
            <a:ext cx="720069" cy="2423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sz="975">
                <a:solidFill>
                  <a:schemeClr val="bg1"/>
                </a:solidFill>
                <a:latin typeface="Source Sans Pro Light" panose="020B0403030403020204" pitchFamily="34" charset="0"/>
                <a:ea typeface="Roboto Light" panose="02000000000000000000" pitchFamily="2" charset="0"/>
                <a:cs typeface="Roboto Light" panose="02000000000000000000" pitchFamily="2" charset="0"/>
              </a:rPr>
              <a:t>Pulsecolor</a:t>
            </a:r>
          </a:p>
        </p:txBody>
      </p:sp>
      <p:sp>
        <p:nvSpPr>
          <p:cNvPr id="16" name="Content Placeholder 3">
            <a:extLst>
              <a:ext uri="{FF2B5EF4-FFF2-40B4-BE49-F238E27FC236}">
                <a16:creationId xmlns:a16="http://schemas.microsoft.com/office/drawing/2014/main" id="{5786B810-17FA-463F-8C1F-06C454E07794}"/>
              </a:ext>
            </a:extLst>
          </p:cNvPr>
          <p:cNvSpPr txBox="1">
            <a:spLocks/>
          </p:cNvSpPr>
          <p:nvPr/>
        </p:nvSpPr>
        <p:spPr>
          <a:xfrm>
            <a:off x="4526281" y="907243"/>
            <a:ext cx="3799839" cy="5474318"/>
          </a:xfrm>
          <a:prstGeom prst="rect">
            <a:avLst/>
          </a:prstGeom>
        </p:spPr>
        <p:txBody>
          <a:bodyPr vert="horz" lIns="74295" tIns="37148" rIns="74295" bIns="37148" rtlCol="0" anchor="t">
            <a:noAutofit/>
          </a:bodyPr>
          <a:lstStyle>
            <a:lvl1pPr marL="185746" indent="-185746" algn="l" defTabSz="742987" rtl="0" eaLnBrk="1" latinLnBrk="0" hangingPunct="1">
              <a:lnSpc>
                <a:spcPct val="90000"/>
              </a:lnSpc>
              <a:spcBef>
                <a:spcPts val="813"/>
              </a:spcBef>
              <a:buFont typeface="Arial" panose="020B0604020202020204" pitchFamily="34" charset="0"/>
              <a:buChar char="•"/>
              <a:defRPr sz="227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57241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9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28734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6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00228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4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71722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4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43215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4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14709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4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86201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4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57696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4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5992" indent="-150662" algn="just" defTabSz="237668">
              <a:lnSpc>
                <a:spcPct val="114000"/>
              </a:lnSpc>
            </a:pPr>
            <a:r>
              <a:rPr lang="pt-BR" sz="1000" b="1" kern="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/>
              </a:rPr>
              <a:t>1. Introdução.................................................................................. 3</a:t>
            </a:r>
            <a:endParaRPr lang="en-US" sz="1000" b="1" kern="0" dirty="0">
              <a:solidFill>
                <a:schemeClr val="bg2">
                  <a:lumMod val="10000"/>
                </a:schemeClr>
              </a:solidFill>
              <a:latin typeface="Source Sans Pro Light" panose="020B0403030403020204" pitchFamily="34" charset="0"/>
              <a:ea typeface="Source Sans Pro Light" panose="020B0403030403020204" pitchFamily="34" charset="0"/>
              <a:cs typeface="Arial" panose="020B0604020202020204" pitchFamily="34" charset="0"/>
            </a:endParaRPr>
          </a:p>
          <a:p>
            <a:pPr marL="225992" indent="128474" algn="just" defTabSz="237668">
              <a:lnSpc>
                <a:spcPct val="114000"/>
              </a:lnSpc>
            </a:pPr>
            <a:r>
              <a:rPr lang="pt-BR" sz="100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/>
              </a:rPr>
              <a:t>1.1. Considerações Preliminares............................................ 4</a:t>
            </a:r>
          </a:p>
          <a:p>
            <a:pPr marL="225992" indent="128474" algn="just" defTabSz="237668">
              <a:lnSpc>
                <a:spcPct val="114000"/>
              </a:lnSpc>
            </a:pPr>
            <a:r>
              <a:rPr lang="pt-BR" sz="1000" kern="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/>
              </a:rPr>
              <a:t>1.2. </a:t>
            </a:r>
            <a:r>
              <a:rPr lang="pt-BR" sz="100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/>
              </a:rPr>
              <a:t>Estágio Processual............................................................. 5</a:t>
            </a:r>
          </a:p>
          <a:p>
            <a:pPr marL="225992" indent="128474" algn="just" defTabSz="237668">
              <a:lnSpc>
                <a:spcPct val="114000"/>
              </a:lnSpc>
            </a:pPr>
            <a:r>
              <a:rPr lang="pt-BR" sz="1000" kern="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/>
              </a:rPr>
              <a:t>1.3. Cronograma Processual................................................... 6</a:t>
            </a:r>
          </a:p>
          <a:p>
            <a:pPr marL="225992" indent="-150662" algn="just" defTabSz="237668">
              <a:lnSpc>
                <a:spcPct val="114000"/>
              </a:lnSpc>
            </a:pPr>
            <a:r>
              <a:rPr lang="pt-BR" sz="1000" b="1" kern="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/>
              </a:rPr>
              <a:t>2. Informações sobre a Recuperanda........................................</a:t>
            </a:r>
            <a:r>
              <a:rPr lang="en-US" sz="1000" b="1" kern="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/>
              </a:rPr>
              <a:t> 8</a:t>
            </a:r>
          </a:p>
          <a:p>
            <a:pPr marL="225992" indent="128474" algn="just" defTabSz="237668">
              <a:lnSpc>
                <a:spcPct val="114000"/>
              </a:lnSpc>
            </a:pPr>
            <a:r>
              <a:rPr lang="pt-BR" sz="1000" kern="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/>
              </a:rPr>
              <a:t>2.1. Histórico.............................................................................. </a:t>
            </a:r>
            <a:r>
              <a:rPr lang="en-US" sz="100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/>
              </a:rPr>
              <a:t>9</a:t>
            </a:r>
          </a:p>
          <a:p>
            <a:pPr marL="225992" indent="128474" algn="just" defTabSz="237668">
              <a:lnSpc>
                <a:spcPct val="114000"/>
              </a:lnSpc>
            </a:pPr>
            <a:r>
              <a:rPr lang="pt-BR" sz="1000" kern="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/>
              </a:rPr>
              <a:t>2.2. Informações Gerais.......................................................... </a:t>
            </a:r>
            <a:r>
              <a:rPr lang="en-US" sz="100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/>
              </a:rPr>
              <a:t>10</a:t>
            </a:r>
            <a:endParaRPr lang="pt-BR" sz="1000" kern="0" dirty="0">
              <a:solidFill>
                <a:schemeClr val="bg2">
                  <a:lumMod val="10000"/>
                </a:schemeClr>
              </a:solidFill>
              <a:latin typeface="Source Sans Pro Light" panose="020B0403030403020204" pitchFamily="34" charset="0"/>
              <a:ea typeface="Source Sans Pro Light" panose="020B0403030403020204" pitchFamily="34" charset="0"/>
              <a:cs typeface="Arial"/>
            </a:endParaRPr>
          </a:p>
          <a:p>
            <a:pPr marL="225992" indent="128474" algn="just" defTabSz="237668">
              <a:lnSpc>
                <a:spcPct val="114000"/>
              </a:lnSpc>
            </a:pPr>
            <a:r>
              <a:rPr lang="pt-BR" sz="1000" kern="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/>
              </a:rPr>
              <a:t>2.3. Reunião com a Administração....................................... 11</a:t>
            </a:r>
          </a:p>
          <a:p>
            <a:pPr marL="225992" indent="128474" algn="just" defTabSz="237668">
              <a:lnSpc>
                <a:spcPct val="114000"/>
              </a:lnSpc>
            </a:pPr>
            <a:r>
              <a:rPr lang="pt-BR" sz="1000" kern="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/>
              </a:rPr>
              <a:t>2.4. Impactos da Covid-19 ..................................................... 12</a:t>
            </a:r>
          </a:p>
          <a:p>
            <a:pPr marL="225992" indent="-150662" algn="just" defTabSz="237668">
              <a:lnSpc>
                <a:spcPct val="114000"/>
              </a:lnSpc>
            </a:pPr>
            <a:r>
              <a:rPr lang="pt-BR" sz="1000" b="1" kern="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/>
              </a:rPr>
              <a:t>3. Créditos...................................................................................... 13</a:t>
            </a:r>
          </a:p>
          <a:p>
            <a:pPr marL="225992" indent="128474" algn="just" defTabSz="237668">
              <a:lnSpc>
                <a:spcPct val="114000"/>
              </a:lnSpc>
            </a:pPr>
            <a:r>
              <a:rPr lang="pt-BR" sz="1000" kern="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/>
              </a:rPr>
              <a:t>3.1. Créditos por Classe........................................................... </a:t>
            </a:r>
            <a:r>
              <a:rPr lang="en-US" sz="100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/>
              </a:rPr>
              <a:t>14</a:t>
            </a:r>
          </a:p>
          <a:p>
            <a:pPr marL="225992" indent="128474" algn="just" defTabSz="237668">
              <a:lnSpc>
                <a:spcPct val="114000"/>
              </a:lnSpc>
            </a:pPr>
            <a:r>
              <a:rPr lang="pt-BR" sz="1000" kern="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/>
              </a:rPr>
              <a:t>3.2. Perfil dos Credores............................................................ </a:t>
            </a:r>
            <a:r>
              <a:rPr lang="en-US" sz="100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/>
              </a:rPr>
              <a:t>15</a:t>
            </a:r>
            <a:endParaRPr lang="pt-BR" sz="1000" kern="0" dirty="0">
              <a:solidFill>
                <a:schemeClr val="bg2">
                  <a:lumMod val="10000"/>
                </a:schemeClr>
              </a:solidFill>
              <a:latin typeface="Source Sans Pro Light" panose="020B0403030403020204" pitchFamily="34" charset="0"/>
              <a:ea typeface="Source Sans Pro Light" panose="020B0403030403020204" pitchFamily="34" charset="0"/>
              <a:cs typeface="Arial"/>
            </a:endParaRPr>
          </a:p>
          <a:p>
            <a:pPr marL="225992" indent="-150662" algn="just" defTabSz="237668">
              <a:lnSpc>
                <a:spcPct val="114000"/>
              </a:lnSpc>
            </a:pPr>
            <a:r>
              <a:rPr lang="pt-BR" sz="1000" b="1" kern="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/>
              </a:rPr>
              <a:t>4. Análise Econômico-Financeira............................................... 16</a:t>
            </a:r>
          </a:p>
          <a:p>
            <a:pPr marL="225992" indent="128474" algn="just" defTabSz="237668">
              <a:lnSpc>
                <a:spcPct val="114000"/>
              </a:lnSpc>
            </a:pPr>
            <a:r>
              <a:rPr lang="pt-BR" sz="1000" kern="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/>
              </a:rPr>
              <a:t>4.1. Ativo..................................................................................... </a:t>
            </a:r>
            <a:r>
              <a:rPr lang="en-US" sz="100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/>
              </a:rPr>
              <a:t>17</a:t>
            </a:r>
          </a:p>
          <a:p>
            <a:pPr marL="225992" indent="128474" algn="just" defTabSz="237668">
              <a:lnSpc>
                <a:spcPct val="114000"/>
              </a:lnSpc>
            </a:pPr>
            <a:r>
              <a:rPr lang="pt-BR" sz="1000" kern="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/>
              </a:rPr>
              <a:t>4.2. Passivo................................................................................. </a:t>
            </a:r>
            <a:r>
              <a:rPr lang="en-US" sz="100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/>
              </a:rPr>
              <a:t>19</a:t>
            </a:r>
            <a:endParaRPr lang="pt-BR" sz="1000" kern="0" dirty="0">
              <a:solidFill>
                <a:schemeClr val="bg2">
                  <a:lumMod val="10000"/>
                </a:schemeClr>
              </a:solidFill>
              <a:latin typeface="Source Sans Pro Light" panose="020B0403030403020204" pitchFamily="34" charset="0"/>
              <a:ea typeface="Source Sans Pro Light" panose="020B0403030403020204" pitchFamily="34" charset="0"/>
              <a:cs typeface="Arial"/>
            </a:endParaRPr>
          </a:p>
          <a:p>
            <a:pPr marL="225992" indent="128474" algn="just" defTabSz="237668">
              <a:lnSpc>
                <a:spcPct val="114000"/>
              </a:lnSpc>
            </a:pPr>
            <a:r>
              <a:rPr lang="pt-BR" sz="1000" kern="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/>
              </a:rPr>
              <a:t>4.3. Demonstração dos Resultados........................................ 21</a:t>
            </a:r>
          </a:p>
          <a:p>
            <a:pPr marL="225992" indent="-150662" algn="just" defTabSz="237668">
              <a:lnSpc>
                <a:spcPct val="114000"/>
              </a:lnSpc>
            </a:pPr>
            <a:r>
              <a:rPr lang="pt-BR" sz="1000" b="1" kern="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/>
              </a:rPr>
              <a:t>5. Informações Adicionais............................................................ 23</a:t>
            </a:r>
          </a:p>
          <a:p>
            <a:pPr marL="225992" indent="-150662" algn="just" defTabSz="237668">
              <a:lnSpc>
                <a:spcPct val="114000"/>
              </a:lnSpc>
            </a:pPr>
            <a:r>
              <a:rPr lang="pt-BR" sz="1000" b="1" kern="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/>
              </a:rPr>
              <a:t>6. Registro Fotográfico.................................................................. </a:t>
            </a:r>
            <a:r>
              <a:rPr lang="pt-BR" sz="1000" b="1" kern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/>
              </a:rPr>
              <a:t>25</a:t>
            </a:r>
            <a:endParaRPr lang="pt-BR" sz="1000" b="1" kern="0" dirty="0">
              <a:solidFill>
                <a:schemeClr val="bg2">
                  <a:lumMod val="10000"/>
                </a:schemeClr>
              </a:solidFill>
              <a:latin typeface="Source Sans Pro Light" panose="020B0403030403020204" pitchFamily="34" charset="0"/>
              <a:ea typeface="Source Sans Pro Light" panose="020B0403030403020204" pitchFamily="34" charset="0"/>
              <a:cs typeface="Arial"/>
            </a:endParaRPr>
          </a:p>
        </p:txBody>
      </p:sp>
      <p:sp>
        <p:nvSpPr>
          <p:cNvPr id="18" name="Text Placeholder 4">
            <a:extLst>
              <a:ext uri="{FF2B5EF4-FFF2-40B4-BE49-F238E27FC236}">
                <a16:creationId xmlns:a16="http://schemas.microsoft.com/office/drawing/2014/main" id="{6D812F22-0ACA-4EDB-B56A-6C977C65B0D1}"/>
              </a:ext>
            </a:extLst>
          </p:cNvPr>
          <p:cNvSpPr txBox="1">
            <a:spLocks/>
          </p:cNvSpPr>
          <p:nvPr/>
        </p:nvSpPr>
        <p:spPr>
          <a:xfrm>
            <a:off x="1312018" y="3225958"/>
            <a:ext cx="1553994" cy="740485"/>
          </a:xfrm>
          <a:prstGeom prst="rect">
            <a:avLst/>
          </a:prstGeom>
        </p:spPr>
        <p:txBody>
          <a:bodyPr/>
          <a:lstStyle>
            <a:lvl1pPr marL="185746" indent="-185746" algn="l" defTabSz="742987" rtl="0" eaLnBrk="1" latinLnBrk="0" hangingPunct="1">
              <a:lnSpc>
                <a:spcPct val="90000"/>
              </a:lnSpc>
              <a:spcBef>
                <a:spcPts val="813"/>
              </a:spcBef>
              <a:buFont typeface="Arial" panose="020B0604020202020204" pitchFamily="34" charset="0"/>
              <a:buChar char="•"/>
              <a:defRPr sz="227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57241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9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28734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6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00228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4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71722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4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43215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4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14709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4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86201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4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57696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4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pt-BR" sz="2800" b="1" kern="0">
                <a:solidFill>
                  <a:schemeClr val="bg1"/>
                </a:solidFill>
                <a:latin typeface="Source Sans Pro" panose="020B0503030403020204" pitchFamily="34" charset="0"/>
              </a:rPr>
              <a:t>ÍNDICE</a:t>
            </a:r>
            <a:endParaRPr lang="pt-B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 Placeholder 1">
            <a:extLst>
              <a:ext uri="{FF2B5EF4-FFF2-40B4-BE49-F238E27FC236}">
                <a16:creationId xmlns:a16="http://schemas.microsoft.com/office/drawing/2014/main" id="{4A242DB3-376D-471A-AFD1-4CCDB69C14D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10079" y="790902"/>
            <a:ext cx="7483153" cy="486355"/>
          </a:xfrm>
        </p:spPr>
        <p:txBody>
          <a:bodyPr/>
          <a:lstStyle/>
          <a:p>
            <a:r>
              <a:rPr lang="en-US"/>
              <a:t>4.2 </a:t>
            </a:r>
            <a:r>
              <a:rPr lang="en-US" err="1"/>
              <a:t>Análise</a:t>
            </a:r>
            <a:r>
              <a:rPr lang="en-US"/>
              <a:t> </a:t>
            </a:r>
            <a:r>
              <a:rPr lang="en-US" err="1"/>
              <a:t>Financeira</a:t>
            </a:r>
            <a:r>
              <a:rPr lang="en-US"/>
              <a:t> – </a:t>
            </a:r>
            <a:r>
              <a:rPr lang="en-US" err="1">
                <a:gradFill>
                  <a:gsLst>
                    <a:gs pos="0">
                      <a:schemeClr val="accent5">
                        <a:lumMod val="67000"/>
                      </a:schemeClr>
                    </a:gs>
                    <a:gs pos="48000">
                      <a:schemeClr val="accent3"/>
                    </a:gs>
                    <a:gs pos="100000">
                      <a:schemeClr val="accent6"/>
                    </a:gs>
                  </a:gsLst>
                  <a:path path="circle">
                    <a:fillToRect l="100000" t="100000"/>
                  </a:path>
                </a:gradFill>
              </a:rPr>
              <a:t>Passivo</a:t>
            </a: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8992120-D949-4EB5-9671-F6D7A05C1B43}"/>
              </a:ext>
            </a:extLst>
          </p:cNvPr>
          <p:cNvSpPr/>
          <p:nvPr/>
        </p:nvSpPr>
        <p:spPr>
          <a:xfrm>
            <a:off x="710078" y="3974445"/>
            <a:ext cx="8386297" cy="2123658"/>
          </a:xfrm>
          <a:prstGeom prst="rect">
            <a:avLst/>
          </a:prstGeom>
        </p:spPr>
        <p:txBody>
          <a:bodyPr wrap="square" numCol="1" spcCol="180000" anchor="t">
            <a:spAutoFit/>
          </a:bodyPr>
          <a:lstStyle/>
          <a:p>
            <a:pPr indent="237668" algn="just" defTabSz="237668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pt-BR" sz="110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</a:rPr>
              <a:t>O passivo total é de R$ 14.814.570,07. Deste valor, verifica-se </a:t>
            </a:r>
            <a:r>
              <a:rPr lang="pt-BR" sz="110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que  dentre a obrigação  a maior está </a:t>
            </a:r>
            <a:r>
              <a:rPr lang="pt-BR" sz="1100" b="1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concentrada</a:t>
            </a:r>
            <a:r>
              <a:rPr lang="pt-BR" sz="110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 com fornecedores de </a:t>
            </a:r>
            <a:r>
              <a:rPr lang="pt-BR" sz="1100" b="1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matéria-prima</a:t>
            </a:r>
            <a:r>
              <a:rPr lang="pt-BR" sz="110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, representando aproximadamente 42% do passivo total;</a:t>
            </a:r>
          </a:p>
          <a:p>
            <a:pPr algn="just" defTabSz="237668">
              <a:lnSpc>
                <a:spcPct val="150000"/>
              </a:lnSpc>
            </a:pPr>
            <a:endParaRPr lang="pt-BR" sz="1100" dirty="0">
              <a:solidFill>
                <a:schemeClr val="bg2">
                  <a:lumMod val="10000"/>
                </a:schemeClr>
              </a:solidFill>
              <a:latin typeface="Source Sans Pro Light" panose="020B0403030403020204" pitchFamily="34" charset="0"/>
              <a:ea typeface="Source Sans Pro Light" panose="020B0403030403020204" pitchFamily="34" charset="0"/>
              <a:cs typeface="Arial" panose="020B0604020202020204" pitchFamily="34" charset="0"/>
            </a:endParaRPr>
          </a:p>
          <a:p>
            <a:pPr indent="237668" algn="just" defTabSz="237668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pt-BR" sz="110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Já as </a:t>
            </a:r>
            <a:r>
              <a:rPr lang="pt-BR" sz="1100" b="1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obrigações</a:t>
            </a:r>
            <a:r>
              <a:rPr lang="pt-BR" sz="110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 </a:t>
            </a:r>
            <a:r>
              <a:rPr lang="pt-BR" sz="1100" b="1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sociais</a:t>
            </a:r>
            <a:r>
              <a:rPr lang="pt-BR" sz="110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 e </a:t>
            </a:r>
            <a:r>
              <a:rPr lang="pt-BR" sz="1100" b="1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tributárias</a:t>
            </a:r>
            <a:r>
              <a:rPr lang="pt-BR" sz="110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 registradas no passivo circulante e não circulante, representam 44% do total das obrigações com terceiros;</a:t>
            </a:r>
          </a:p>
          <a:p>
            <a:pPr algn="just" defTabSz="237668">
              <a:lnSpc>
                <a:spcPct val="150000"/>
              </a:lnSpc>
            </a:pPr>
            <a:endParaRPr lang="pt-BR" sz="1100" dirty="0">
              <a:solidFill>
                <a:schemeClr val="bg2">
                  <a:lumMod val="10000"/>
                </a:schemeClr>
              </a:solidFill>
              <a:latin typeface="Source Sans Pro Light" panose="020B0403030403020204" pitchFamily="34" charset="0"/>
              <a:ea typeface="Source Sans Pro Light" panose="020B0403030403020204" pitchFamily="34" charset="0"/>
              <a:cs typeface="Arial" panose="020B0604020202020204" pitchFamily="34" charset="0"/>
            </a:endParaRPr>
          </a:p>
          <a:p>
            <a:pPr indent="237668" algn="just" defTabSz="237668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pt-BR" sz="110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O passivo total da </a:t>
            </a:r>
            <a:r>
              <a:rPr lang="pt-BR" sz="1100" dirty="0" err="1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Recuperanda</a:t>
            </a:r>
            <a:r>
              <a:rPr lang="pt-BR" sz="110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 diminuiu </a:t>
            </a:r>
            <a:r>
              <a:rPr lang="pt-BR" sz="1100" b="1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15% </a:t>
            </a:r>
            <a:r>
              <a:rPr lang="pt-BR" sz="110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no período analisado quando comparado com 31/12/2019, relacionado com um ajuste contábil de R$ 2.379.966,74, que se refere a redução de multas e juros, pela adesão ao parcelamento da PGFN.</a:t>
            </a:r>
          </a:p>
        </p:txBody>
      </p:sp>
      <p:graphicFrame>
        <p:nvGraphicFramePr>
          <p:cNvPr id="5" name="Gráfico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43610031"/>
              </p:ext>
            </p:extLst>
          </p:nvPr>
        </p:nvGraphicFramePr>
        <p:xfrm>
          <a:off x="1554480" y="1593670"/>
          <a:ext cx="6884126" cy="23807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2182994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 Placeholder 1">
            <a:extLst>
              <a:ext uri="{FF2B5EF4-FFF2-40B4-BE49-F238E27FC236}">
                <a16:creationId xmlns:a16="http://schemas.microsoft.com/office/drawing/2014/main" id="{4A242DB3-376D-471A-AFD1-4CCDB69C14D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10078" y="790902"/>
            <a:ext cx="7740415" cy="486355"/>
          </a:xfrm>
        </p:spPr>
        <p:txBody>
          <a:bodyPr/>
          <a:lstStyle/>
          <a:p>
            <a:r>
              <a:rPr lang="en-US" dirty="0"/>
              <a:t>4.3 </a:t>
            </a:r>
            <a:r>
              <a:rPr lang="en-US" dirty="0" err="1"/>
              <a:t>Análise</a:t>
            </a:r>
            <a:r>
              <a:rPr lang="en-US" dirty="0"/>
              <a:t> </a:t>
            </a:r>
            <a:r>
              <a:rPr lang="en-US" dirty="0" err="1"/>
              <a:t>Financeira</a:t>
            </a:r>
            <a:r>
              <a:rPr lang="en-US" dirty="0"/>
              <a:t> – </a:t>
            </a:r>
            <a:r>
              <a:rPr lang="en-US" sz="2300" dirty="0" err="1">
                <a:gradFill>
                  <a:gsLst>
                    <a:gs pos="0">
                      <a:schemeClr val="accent5">
                        <a:lumMod val="67000"/>
                      </a:schemeClr>
                    </a:gs>
                    <a:gs pos="48000">
                      <a:schemeClr val="accent3"/>
                    </a:gs>
                    <a:gs pos="100000">
                      <a:schemeClr val="accent6"/>
                    </a:gs>
                  </a:gsLst>
                  <a:path path="circle">
                    <a:fillToRect l="100000" t="100000"/>
                  </a:path>
                </a:gradFill>
              </a:rPr>
              <a:t>Demonstração</a:t>
            </a:r>
            <a:r>
              <a:rPr lang="en-US" sz="2300" dirty="0">
                <a:gradFill>
                  <a:gsLst>
                    <a:gs pos="0">
                      <a:schemeClr val="accent5">
                        <a:lumMod val="67000"/>
                      </a:schemeClr>
                    </a:gs>
                    <a:gs pos="48000">
                      <a:schemeClr val="accent3"/>
                    </a:gs>
                    <a:gs pos="100000">
                      <a:schemeClr val="accent6"/>
                    </a:gs>
                  </a:gsLst>
                  <a:path path="circle">
                    <a:fillToRect l="100000" t="100000"/>
                  </a:path>
                </a:gradFill>
              </a:rPr>
              <a:t> de </a:t>
            </a:r>
            <a:r>
              <a:rPr lang="en-US" sz="2300" dirty="0" err="1">
                <a:gradFill>
                  <a:gsLst>
                    <a:gs pos="0">
                      <a:schemeClr val="accent5">
                        <a:lumMod val="67000"/>
                      </a:schemeClr>
                    </a:gs>
                    <a:gs pos="48000">
                      <a:schemeClr val="accent3"/>
                    </a:gs>
                    <a:gs pos="100000">
                      <a:schemeClr val="accent6"/>
                    </a:gs>
                  </a:gsLst>
                  <a:path path="circle">
                    <a:fillToRect l="100000" t="100000"/>
                  </a:path>
                </a:gradFill>
              </a:rPr>
              <a:t>Resultado</a:t>
            </a:r>
            <a:endParaRPr lang="en-US" sz="2300" dirty="0">
              <a:gradFill>
                <a:gsLst>
                  <a:gs pos="0">
                    <a:schemeClr val="accent5">
                      <a:lumMod val="67000"/>
                    </a:schemeClr>
                  </a:gs>
                  <a:gs pos="48000">
                    <a:schemeClr val="accent3"/>
                  </a:gs>
                  <a:gs pos="100000">
                    <a:schemeClr val="accent6"/>
                  </a:gs>
                </a:gsLst>
                <a:path path="circle">
                  <a:fillToRect l="100000" t="100000"/>
                </a:path>
              </a:gra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AD157DA-93B4-4B70-9FD6-8E17B9ADDE5D}"/>
              </a:ext>
            </a:extLst>
          </p:cNvPr>
          <p:cNvSpPr/>
          <p:nvPr/>
        </p:nvSpPr>
        <p:spPr>
          <a:xfrm>
            <a:off x="729662" y="1378944"/>
            <a:ext cx="8122919" cy="319575"/>
          </a:xfrm>
          <a:prstGeom prst="rect">
            <a:avLst/>
          </a:prstGeom>
        </p:spPr>
        <p:txBody>
          <a:bodyPr wrap="square" numCol="1" spcCol="180000" anchor="t">
            <a:spAutoFit/>
          </a:bodyPr>
          <a:lstStyle/>
          <a:p>
            <a:pPr algn="just" defTabSz="237668">
              <a:lnSpc>
                <a:spcPct val="150000"/>
              </a:lnSpc>
            </a:pPr>
            <a:r>
              <a:rPr lang="pt-BR" sz="110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Apresenta-se abaixo </a:t>
            </a:r>
            <a:r>
              <a:rPr lang="pt-BR" sz="1100" b="1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Demonstração de Resultado do Exercício  </a:t>
            </a:r>
            <a:r>
              <a:rPr lang="pt-BR" sz="110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de junho a outubro de 2020: </a:t>
            </a:r>
          </a:p>
        </p:txBody>
      </p:sp>
      <p:sp>
        <p:nvSpPr>
          <p:cNvPr id="4" name="Retângulo 3"/>
          <p:cNvSpPr/>
          <p:nvPr/>
        </p:nvSpPr>
        <p:spPr>
          <a:xfrm>
            <a:off x="729662" y="5790108"/>
            <a:ext cx="8609428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050" i="1" dirty="0">
                <a:solidFill>
                  <a:schemeClr val="tx1">
                    <a:lumMod val="5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AV – Análise vertical. Demonstra a representatividade de cada rubrica perante a Receita Líquida de Vendas.</a:t>
            </a:r>
            <a:endParaRPr lang="pt-BR" sz="1050" dirty="0"/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D242C7C9-9340-4C69-9BA3-D6EE9783742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01878124"/>
              </p:ext>
            </p:extLst>
          </p:nvPr>
        </p:nvGraphicFramePr>
        <p:xfrm>
          <a:off x="1206272" y="2123124"/>
          <a:ext cx="7493456" cy="3024000"/>
        </p:xfrm>
        <a:graphic>
          <a:graphicData uri="http://schemas.openxmlformats.org/drawingml/2006/table">
            <a:tbl>
              <a:tblPr/>
              <a:tblGrid>
                <a:gridCol w="2740867">
                  <a:extLst>
                    <a:ext uri="{9D8B030D-6E8A-4147-A177-3AD203B41FA5}">
                      <a16:colId xmlns:a16="http://schemas.microsoft.com/office/drawing/2014/main" val="1406092865"/>
                    </a:ext>
                  </a:extLst>
                </a:gridCol>
                <a:gridCol w="671293">
                  <a:extLst>
                    <a:ext uri="{9D8B030D-6E8A-4147-A177-3AD203B41FA5}">
                      <a16:colId xmlns:a16="http://schemas.microsoft.com/office/drawing/2014/main" val="275281601"/>
                    </a:ext>
                  </a:extLst>
                </a:gridCol>
                <a:gridCol w="349031">
                  <a:extLst>
                    <a:ext uri="{9D8B030D-6E8A-4147-A177-3AD203B41FA5}">
                      <a16:colId xmlns:a16="http://schemas.microsoft.com/office/drawing/2014/main" val="4015410311"/>
                    </a:ext>
                  </a:extLst>
                </a:gridCol>
                <a:gridCol w="671293">
                  <a:extLst>
                    <a:ext uri="{9D8B030D-6E8A-4147-A177-3AD203B41FA5}">
                      <a16:colId xmlns:a16="http://schemas.microsoft.com/office/drawing/2014/main" val="404831141"/>
                    </a:ext>
                  </a:extLst>
                </a:gridCol>
                <a:gridCol w="349031">
                  <a:extLst>
                    <a:ext uri="{9D8B030D-6E8A-4147-A177-3AD203B41FA5}">
                      <a16:colId xmlns:a16="http://schemas.microsoft.com/office/drawing/2014/main" val="3989037462"/>
                    </a:ext>
                  </a:extLst>
                </a:gridCol>
                <a:gridCol w="671293">
                  <a:extLst>
                    <a:ext uri="{9D8B030D-6E8A-4147-A177-3AD203B41FA5}">
                      <a16:colId xmlns:a16="http://schemas.microsoft.com/office/drawing/2014/main" val="2837446411"/>
                    </a:ext>
                  </a:extLst>
                </a:gridCol>
                <a:gridCol w="349031">
                  <a:extLst>
                    <a:ext uri="{9D8B030D-6E8A-4147-A177-3AD203B41FA5}">
                      <a16:colId xmlns:a16="http://schemas.microsoft.com/office/drawing/2014/main" val="3954741301"/>
                    </a:ext>
                  </a:extLst>
                </a:gridCol>
                <a:gridCol w="671293">
                  <a:extLst>
                    <a:ext uri="{9D8B030D-6E8A-4147-A177-3AD203B41FA5}">
                      <a16:colId xmlns:a16="http://schemas.microsoft.com/office/drawing/2014/main" val="1628832627"/>
                    </a:ext>
                  </a:extLst>
                </a:gridCol>
                <a:gridCol w="349031">
                  <a:extLst>
                    <a:ext uri="{9D8B030D-6E8A-4147-A177-3AD203B41FA5}">
                      <a16:colId xmlns:a16="http://schemas.microsoft.com/office/drawing/2014/main" val="1613750869"/>
                    </a:ext>
                  </a:extLst>
                </a:gridCol>
                <a:gridCol w="671293">
                  <a:extLst>
                    <a:ext uri="{9D8B030D-6E8A-4147-A177-3AD203B41FA5}">
                      <a16:colId xmlns:a16="http://schemas.microsoft.com/office/drawing/2014/main" val="3284331756"/>
                    </a:ext>
                  </a:extLst>
                </a:gridCol>
              </a:tblGrid>
              <a:tr h="252000">
                <a:tc>
                  <a:txBody>
                    <a:bodyPr/>
                    <a:lstStyle/>
                    <a:p>
                      <a:pPr algn="l" fontAlgn="b"/>
                      <a:endParaRPr lang="pt-BR" sz="1100" b="0" i="0" u="none" strike="noStrike">
                        <a:solidFill>
                          <a:srgbClr val="000000"/>
                        </a:solidFill>
                        <a:effectLst/>
                        <a:latin typeface="Source Sans Pro Light" panose="020B0403030403020204" pitchFamily="34" charset="0"/>
                      </a:endParaRPr>
                    </a:p>
                  </a:txBody>
                  <a:tcPr marL="3859" marR="3859" marT="385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31/10/2020</a:t>
                      </a:r>
                    </a:p>
                  </a:txBody>
                  <a:tcPr marL="3859" marR="3859" marT="385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100" b="0" i="1" u="none" strike="noStrike" dirty="0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AV%</a:t>
                      </a:r>
                    </a:p>
                  </a:txBody>
                  <a:tcPr marL="3859" marR="3859" marT="385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30/09/2020</a:t>
                      </a:r>
                    </a:p>
                  </a:txBody>
                  <a:tcPr marL="3859" marR="3859" marT="385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100" b="0" i="1" u="none" strike="noStrike" dirty="0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AV%</a:t>
                      </a:r>
                    </a:p>
                  </a:txBody>
                  <a:tcPr marL="3859" marR="3859" marT="385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31/08/2020</a:t>
                      </a:r>
                    </a:p>
                  </a:txBody>
                  <a:tcPr marL="3859" marR="3859" marT="385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100" b="0" i="1" u="none" strike="noStrike" dirty="0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AV%</a:t>
                      </a:r>
                    </a:p>
                  </a:txBody>
                  <a:tcPr marL="3859" marR="3859" marT="385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31/07/2020</a:t>
                      </a:r>
                    </a:p>
                  </a:txBody>
                  <a:tcPr marL="3859" marR="3859" marT="385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100" b="0" i="1" u="none" strike="noStrike" dirty="0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AV%</a:t>
                      </a:r>
                    </a:p>
                  </a:txBody>
                  <a:tcPr marL="3859" marR="3859" marT="385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30/06/2020</a:t>
                      </a:r>
                    </a:p>
                  </a:txBody>
                  <a:tcPr marL="3859" marR="3859" marT="385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5234291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pPr algn="l" fontAlgn="ctr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RECEITA BRUTA DE VENDAS</a:t>
                      </a:r>
                    </a:p>
                  </a:txBody>
                  <a:tcPr marL="3859" marR="3859" marT="385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533.733,16</a:t>
                      </a:r>
                    </a:p>
                  </a:txBody>
                  <a:tcPr marL="3859" marR="3859" marT="3859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100" b="0" i="1" u="none" strike="noStrike" dirty="0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100%</a:t>
                      </a:r>
                    </a:p>
                  </a:txBody>
                  <a:tcPr marL="3859" marR="3859" marT="385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666.787,00</a:t>
                      </a:r>
                    </a:p>
                  </a:txBody>
                  <a:tcPr marL="3859" marR="3859" marT="385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100" b="0" i="1" u="none" strike="noStrike" dirty="0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102%</a:t>
                      </a:r>
                    </a:p>
                  </a:txBody>
                  <a:tcPr marL="3859" marR="3859" marT="385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506.386,15</a:t>
                      </a:r>
                    </a:p>
                  </a:txBody>
                  <a:tcPr marL="3859" marR="3859" marT="385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100" b="0" i="1" u="none" strike="noStrike" dirty="0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105%</a:t>
                      </a:r>
                    </a:p>
                  </a:txBody>
                  <a:tcPr marL="3859" marR="3859" marT="385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398.305,60</a:t>
                      </a:r>
                    </a:p>
                  </a:txBody>
                  <a:tcPr marL="3859" marR="3859" marT="385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100" b="0" i="1" u="none" strike="noStrike" dirty="0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103%</a:t>
                      </a:r>
                    </a:p>
                  </a:txBody>
                  <a:tcPr marL="3859" marR="3859" marT="385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403.053,46</a:t>
                      </a:r>
                    </a:p>
                  </a:txBody>
                  <a:tcPr marL="3859" marR="3859" marT="385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91693386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pPr algn="l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Deduções da receita bruta das vendas</a:t>
                      </a:r>
                    </a:p>
                  </a:txBody>
                  <a:tcPr marL="3859" marR="3859" marT="3859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-481,70</a:t>
                      </a:r>
                    </a:p>
                  </a:txBody>
                  <a:tcPr marL="3859" marR="3859" marT="3859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100" b="0" i="1" u="none" strike="noStrike" dirty="0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0%</a:t>
                      </a:r>
                    </a:p>
                  </a:txBody>
                  <a:tcPr marL="3859" marR="3859" marT="3859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-10.358,85</a:t>
                      </a:r>
                    </a:p>
                  </a:txBody>
                  <a:tcPr marL="3859" marR="3859" marT="3859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100" b="0" i="1" u="none" strike="noStrike" dirty="0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-2%</a:t>
                      </a:r>
                    </a:p>
                  </a:txBody>
                  <a:tcPr marL="3859" marR="3859" marT="3859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-26.187,32</a:t>
                      </a:r>
                    </a:p>
                  </a:txBody>
                  <a:tcPr marL="3859" marR="3859" marT="3859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100" b="0" i="1" u="none" strike="noStrike" dirty="0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-5%</a:t>
                      </a:r>
                    </a:p>
                  </a:txBody>
                  <a:tcPr marL="3859" marR="3859" marT="3859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-10.555,83</a:t>
                      </a:r>
                    </a:p>
                  </a:txBody>
                  <a:tcPr marL="3859" marR="3859" marT="3859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100" b="0" i="1" u="none" strike="noStrike" dirty="0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-3%</a:t>
                      </a:r>
                    </a:p>
                  </a:txBody>
                  <a:tcPr marL="3859" marR="3859" marT="3859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-33.845,30</a:t>
                      </a:r>
                    </a:p>
                  </a:txBody>
                  <a:tcPr marL="3859" marR="3859" marT="3859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560446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pPr algn="l" fontAlgn="ctr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RECEITA LÍQUIDA DE VENDAS</a:t>
                      </a:r>
                    </a:p>
                  </a:txBody>
                  <a:tcPr marL="3859" marR="3859" marT="385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533.251,46</a:t>
                      </a:r>
                    </a:p>
                  </a:txBody>
                  <a:tcPr marL="3859" marR="3859" marT="385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100" b="0" i="1" u="none" strike="noStrike" dirty="0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100%</a:t>
                      </a:r>
                    </a:p>
                  </a:txBody>
                  <a:tcPr marL="3859" marR="3859" marT="385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656.428,15</a:t>
                      </a:r>
                    </a:p>
                  </a:txBody>
                  <a:tcPr marL="3859" marR="3859" marT="385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100" b="0" i="1" u="none" strike="noStrike" dirty="0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100%</a:t>
                      </a:r>
                    </a:p>
                  </a:txBody>
                  <a:tcPr marL="3859" marR="3859" marT="385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480.198,83</a:t>
                      </a:r>
                    </a:p>
                  </a:txBody>
                  <a:tcPr marL="3859" marR="3859" marT="385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100" b="0" i="1" u="none" strike="noStrike" dirty="0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100%</a:t>
                      </a:r>
                    </a:p>
                  </a:txBody>
                  <a:tcPr marL="3859" marR="3859" marT="385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387.749,77</a:t>
                      </a:r>
                    </a:p>
                  </a:txBody>
                  <a:tcPr marL="3859" marR="3859" marT="385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100" b="0" i="1" u="none" strike="noStrike" dirty="0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100%</a:t>
                      </a:r>
                    </a:p>
                  </a:txBody>
                  <a:tcPr marL="3859" marR="3859" marT="385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369.208,16</a:t>
                      </a:r>
                    </a:p>
                  </a:txBody>
                  <a:tcPr marL="3859" marR="3859" marT="385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15945783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pPr algn="l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Custo dos produtos vendidos</a:t>
                      </a:r>
                    </a:p>
                  </a:txBody>
                  <a:tcPr marL="3859" marR="3859" marT="3859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-393.941,64</a:t>
                      </a:r>
                    </a:p>
                  </a:txBody>
                  <a:tcPr marL="3859" marR="3859" marT="3859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100" b="0" i="1" u="none" strike="noStrike" dirty="0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-74%</a:t>
                      </a:r>
                    </a:p>
                  </a:txBody>
                  <a:tcPr marL="3859" marR="3859" marT="3859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-628.820,25</a:t>
                      </a:r>
                    </a:p>
                  </a:txBody>
                  <a:tcPr marL="3859" marR="3859" marT="3859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100" b="0" i="1" u="none" strike="noStrike" dirty="0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-96%</a:t>
                      </a:r>
                    </a:p>
                  </a:txBody>
                  <a:tcPr marL="3859" marR="3859" marT="3859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-397.861,81</a:t>
                      </a:r>
                    </a:p>
                  </a:txBody>
                  <a:tcPr marL="3859" marR="3859" marT="3859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100" b="0" i="1" u="none" strike="noStrike" dirty="0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-83%</a:t>
                      </a:r>
                    </a:p>
                  </a:txBody>
                  <a:tcPr marL="3859" marR="3859" marT="3859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-344.329,52</a:t>
                      </a:r>
                    </a:p>
                  </a:txBody>
                  <a:tcPr marL="3859" marR="3859" marT="3859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100" b="0" i="1" u="none" strike="noStrike" dirty="0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-89%</a:t>
                      </a:r>
                    </a:p>
                  </a:txBody>
                  <a:tcPr marL="3859" marR="3859" marT="3859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-361.413,91</a:t>
                      </a:r>
                    </a:p>
                  </a:txBody>
                  <a:tcPr marL="3859" marR="3859" marT="3859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23011264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pPr algn="l" fontAlgn="ctr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LUCRO BRUTO</a:t>
                      </a:r>
                    </a:p>
                  </a:txBody>
                  <a:tcPr marL="3859" marR="3859" marT="385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139.309,82</a:t>
                      </a:r>
                    </a:p>
                  </a:txBody>
                  <a:tcPr marL="3859" marR="3859" marT="385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100" b="0" i="1" u="none" strike="noStrike" dirty="0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26%</a:t>
                      </a:r>
                    </a:p>
                  </a:txBody>
                  <a:tcPr marL="3859" marR="3859" marT="385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27.607,90</a:t>
                      </a:r>
                    </a:p>
                  </a:txBody>
                  <a:tcPr marL="3859" marR="3859" marT="385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100" b="0" i="1" u="none" strike="noStrike" dirty="0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4%</a:t>
                      </a:r>
                    </a:p>
                  </a:txBody>
                  <a:tcPr marL="3859" marR="3859" marT="385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82.337,02</a:t>
                      </a:r>
                    </a:p>
                  </a:txBody>
                  <a:tcPr marL="3859" marR="3859" marT="385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100" b="0" i="1" u="none" strike="noStrike" dirty="0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17%</a:t>
                      </a:r>
                    </a:p>
                  </a:txBody>
                  <a:tcPr marL="3859" marR="3859" marT="385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43.420,25</a:t>
                      </a:r>
                    </a:p>
                  </a:txBody>
                  <a:tcPr marL="3859" marR="3859" marT="385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100" b="0" i="1" u="none" strike="noStrike" dirty="0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11%</a:t>
                      </a:r>
                    </a:p>
                  </a:txBody>
                  <a:tcPr marL="3859" marR="3859" marT="385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7.794,25</a:t>
                      </a:r>
                    </a:p>
                  </a:txBody>
                  <a:tcPr marL="3859" marR="3859" marT="385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14636557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pPr algn="l" fontAlgn="ctr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RECEITAS (DESPESAS)</a:t>
                      </a:r>
                    </a:p>
                  </a:txBody>
                  <a:tcPr marL="3859" marR="3859" marT="385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-90.338,26</a:t>
                      </a:r>
                    </a:p>
                  </a:txBody>
                  <a:tcPr marL="3859" marR="3859" marT="385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100" b="0" i="1" u="none" strike="noStrike" dirty="0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-17%</a:t>
                      </a:r>
                    </a:p>
                  </a:txBody>
                  <a:tcPr marL="3859" marR="3859" marT="385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-87.017,77</a:t>
                      </a:r>
                    </a:p>
                  </a:txBody>
                  <a:tcPr marL="3859" marR="3859" marT="385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100" b="0" i="1" u="none" strike="noStrike" dirty="0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-13%</a:t>
                      </a:r>
                    </a:p>
                  </a:txBody>
                  <a:tcPr marL="3859" marR="3859" marT="385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-78.003,50</a:t>
                      </a:r>
                    </a:p>
                  </a:txBody>
                  <a:tcPr marL="3859" marR="3859" marT="385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100" b="0" i="1" u="none" strike="noStrike" dirty="0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-16%</a:t>
                      </a:r>
                    </a:p>
                  </a:txBody>
                  <a:tcPr marL="3859" marR="3859" marT="385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-105.695,73</a:t>
                      </a:r>
                    </a:p>
                  </a:txBody>
                  <a:tcPr marL="3859" marR="3859" marT="385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100" b="0" i="1" u="none" strike="noStrike" dirty="0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-27%</a:t>
                      </a:r>
                    </a:p>
                  </a:txBody>
                  <a:tcPr marL="3859" marR="3859" marT="385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-63.147,39</a:t>
                      </a:r>
                    </a:p>
                  </a:txBody>
                  <a:tcPr marL="3859" marR="3859" marT="385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14752905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pPr algn="l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Gerais e administrativas</a:t>
                      </a:r>
                    </a:p>
                  </a:txBody>
                  <a:tcPr marL="3859" marR="3859" marT="3859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-94.532,20</a:t>
                      </a:r>
                    </a:p>
                  </a:txBody>
                  <a:tcPr marL="3859" marR="3859" marT="3859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100" b="0" i="1" u="none" strike="noStrike" dirty="0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-18%</a:t>
                      </a:r>
                    </a:p>
                  </a:txBody>
                  <a:tcPr marL="3859" marR="3859" marT="3859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-79.894,48</a:t>
                      </a:r>
                    </a:p>
                  </a:txBody>
                  <a:tcPr marL="3859" marR="3859" marT="3859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100" b="0" i="1" u="none" strike="noStrike" dirty="0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-12%</a:t>
                      </a:r>
                    </a:p>
                  </a:txBody>
                  <a:tcPr marL="3859" marR="3859" marT="3859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-75.890,70</a:t>
                      </a:r>
                    </a:p>
                  </a:txBody>
                  <a:tcPr marL="3859" marR="3859" marT="3859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100" b="0" i="1" u="none" strike="noStrike" dirty="0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-16%</a:t>
                      </a:r>
                    </a:p>
                  </a:txBody>
                  <a:tcPr marL="3859" marR="3859" marT="3859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-87.670,86</a:t>
                      </a:r>
                    </a:p>
                  </a:txBody>
                  <a:tcPr marL="3859" marR="3859" marT="3859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100" b="0" i="1" u="none" strike="noStrike" dirty="0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-23%</a:t>
                      </a:r>
                    </a:p>
                  </a:txBody>
                  <a:tcPr marL="3859" marR="3859" marT="3859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-58.411,09</a:t>
                      </a:r>
                    </a:p>
                  </a:txBody>
                  <a:tcPr marL="3859" marR="3859" marT="3859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79136090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pPr algn="l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Outras receitas/despesas operacionais</a:t>
                      </a:r>
                    </a:p>
                  </a:txBody>
                  <a:tcPr marL="3859" marR="3859" marT="385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-122,67</a:t>
                      </a:r>
                    </a:p>
                  </a:txBody>
                  <a:tcPr marL="3859" marR="3859" marT="385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100" b="0" i="1" u="none" strike="noStrike" dirty="0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0%</a:t>
                      </a:r>
                    </a:p>
                  </a:txBody>
                  <a:tcPr marL="3859" marR="3859" marT="385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-10.176,23</a:t>
                      </a:r>
                    </a:p>
                  </a:txBody>
                  <a:tcPr marL="3859" marR="3859" marT="385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100" b="0" i="1" u="none" strike="noStrike" dirty="0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-2%</a:t>
                      </a:r>
                    </a:p>
                  </a:txBody>
                  <a:tcPr marL="3859" marR="3859" marT="385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0,00</a:t>
                      </a:r>
                    </a:p>
                  </a:txBody>
                  <a:tcPr marL="3859" marR="3859" marT="385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100" b="0" i="1" u="none" strike="noStrike" dirty="0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0%</a:t>
                      </a:r>
                    </a:p>
                  </a:txBody>
                  <a:tcPr marL="3859" marR="3859" marT="385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-17.506,06</a:t>
                      </a:r>
                    </a:p>
                  </a:txBody>
                  <a:tcPr marL="3859" marR="3859" marT="385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100" b="0" i="1" u="none" strike="noStrike" dirty="0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-5%</a:t>
                      </a:r>
                    </a:p>
                  </a:txBody>
                  <a:tcPr marL="3859" marR="3859" marT="385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9.470,36</a:t>
                      </a:r>
                    </a:p>
                  </a:txBody>
                  <a:tcPr marL="3859" marR="3859" marT="385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44674730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pPr algn="l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Despesas financeiras</a:t>
                      </a:r>
                    </a:p>
                  </a:txBody>
                  <a:tcPr marL="3859" marR="3859" marT="385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0,00</a:t>
                      </a:r>
                    </a:p>
                  </a:txBody>
                  <a:tcPr marL="3859" marR="3859" marT="385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100" b="0" i="1" u="none" strike="noStrike" dirty="0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0%</a:t>
                      </a:r>
                    </a:p>
                  </a:txBody>
                  <a:tcPr marL="3859" marR="3859" marT="385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-240,79</a:t>
                      </a:r>
                    </a:p>
                  </a:txBody>
                  <a:tcPr marL="3859" marR="3859" marT="385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100" b="0" i="1" u="none" strike="noStrike" dirty="0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0%</a:t>
                      </a:r>
                    </a:p>
                  </a:txBody>
                  <a:tcPr marL="3859" marR="3859" marT="385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-2.215,48</a:t>
                      </a:r>
                    </a:p>
                  </a:txBody>
                  <a:tcPr marL="3859" marR="3859" marT="385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100" b="0" i="1" u="none" strike="noStrike" dirty="0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0%</a:t>
                      </a:r>
                    </a:p>
                  </a:txBody>
                  <a:tcPr marL="3859" marR="3859" marT="385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-739,53</a:t>
                      </a:r>
                    </a:p>
                  </a:txBody>
                  <a:tcPr marL="3859" marR="3859" marT="385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100" b="0" i="1" u="none" strike="noStrike" dirty="0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0%</a:t>
                      </a:r>
                    </a:p>
                  </a:txBody>
                  <a:tcPr marL="3859" marR="3859" marT="385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-14.210,50</a:t>
                      </a:r>
                    </a:p>
                  </a:txBody>
                  <a:tcPr marL="3859" marR="3859" marT="385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53090248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pPr algn="l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Receitas financeiras</a:t>
                      </a:r>
                    </a:p>
                  </a:txBody>
                  <a:tcPr marL="3859" marR="3859" marT="385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4.316,61</a:t>
                      </a:r>
                    </a:p>
                  </a:txBody>
                  <a:tcPr marL="3859" marR="3859" marT="385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100" b="0" i="1" u="none" strike="noStrike" dirty="0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1%</a:t>
                      </a:r>
                    </a:p>
                  </a:txBody>
                  <a:tcPr marL="3859" marR="3859" marT="385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3.293,73</a:t>
                      </a:r>
                    </a:p>
                  </a:txBody>
                  <a:tcPr marL="3859" marR="3859" marT="385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100" b="0" i="1" u="none" strike="noStrike" dirty="0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1%</a:t>
                      </a:r>
                    </a:p>
                  </a:txBody>
                  <a:tcPr marL="3859" marR="3859" marT="385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102,68</a:t>
                      </a:r>
                    </a:p>
                  </a:txBody>
                  <a:tcPr marL="3859" marR="3859" marT="385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100" b="0" i="1" u="none" strike="noStrike" dirty="0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0%</a:t>
                      </a:r>
                    </a:p>
                  </a:txBody>
                  <a:tcPr marL="3859" marR="3859" marT="385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220,72</a:t>
                      </a:r>
                    </a:p>
                  </a:txBody>
                  <a:tcPr marL="3859" marR="3859" marT="385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100" b="0" i="1" u="none" strike="noStrike" dirty="0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0%</a:t>
                      </a:r>
                    </a:p>
                  </a:txBody>
                  <a:tcPr marL="3859" marR="3859" marT="385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3,84</a:t>
                      </a:r>
                    </a:p>
                  </a:txBody>
                  <a:tcPr marL="3859" marR="3859" marT="385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6509242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pPr algn="l" fontAlgn="ctr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LUCRO OU PREJUÍZO DO EXERCÍCIO</a:t>
                      </a:r>
                    </a:p>
                  </a:txBody>
                  <a:tcPr marL="3859" marR="3859" marT="3859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48.971,56</a:t>
                      </a:r>
                    </a:p>
                  </a:txBody>
                  <a:tcPr marL="3859" marR="3859" marT="3859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100" b="0" i="1" u="none" strike="noStrike" dirty="0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9%</a:t>
                      </a:r>
                    </a:p>
                  </a:txBody>
                  <a:tcPr marL="3859" marR="3859" marT="3859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-59.409,87</a:t>
                      </a:r>
                    </a:p>
                  </a:txBody>
                  <a:tcPr marL="3859" marR="3859" marT="3859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100" b="0" i="1" u="none" strike="noStrike" dirty="0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-9%</a:t>
                      </a:r>
                    </a:p>
                  </a:txBody>
                  <a:tcPr marL="3859" marR="3859" marT="3859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4.333,52</a:t>
                      </a:r>
                    </a:p>
                  </a:txBody>
                  <a:tcPr marL="3859" marR="3859" marT="3859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100" b="0" i="1" u="none" strike="noStrike" dirty="0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1%</a:t>
                      </a:r>
                    </a:p>
                  </a:txBody>
                  <a:tcPr marL="3859" marR="3859" marT="3859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-62.275,48</a:t>
                      </a:r>
                    </a:p>
                  </a:txBody>
                  <a:tcPr marL="3859" marR="3859" marT="3859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100" b="0" i="1" u="none" strike="noStrike" dirty="0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-16%</a:t>
                      </a:r>
                    </a:p>
                  </a:txBody>
                  <a:tcPr marL="3859" marR="3859" marT="3859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pt-BR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Source Sans Pro Light" panose="020B0403030403020204" pitchFamily="34" charset="0"/>
                        </a:rPr>
                        <a:t>-55.353,14</a:t>
                      </a:r>
                    </a:p>
                  </a:txBody>
                  <a:tcPr marL="3859" marR="3859" marT="3859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6379477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447708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 Placeholder 1">
            <a:extLst>
              <a:ext uri="{FF2B5EF4-FFF2-40B4-BE49-F238E27FC236}">
                <a16:creationId xmlns:a16="http://schemas.microsoft.com/office/drawing/2014/main" id="{4A242DB3-376D-471A-AFD1-4CCDB69C14D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10079" y="790902"/>
            <a:ext cx="7990038" cy="486355"/>
          </a:xfrm>
        </p:spPr>
        <p:txBody>
          <a:bodyPr/>
          <a:lstStyle/>
          <a:p>
            <a:r>
              <a:rPr lang="en-US" dirty="0"/>
              <a:t>4.3 </a:t>
            </a:r>
            <a:r>
              <a:rPr lang="en-US" dirty="0" err="1"/>
              <a:t>Análise</a:t>
            </a:r>
            <a:r>
              <a:rPr lang="en-US" dirty="0"/>
              <a:t> </a:t>
            </a:r>
            <a:r>
              <a:rPr lang="en-US" dirty="0" err="1"/>
              <a:t>Financeira</a:t>
            </a:r>
            <a:r>
              <a:rPr lang="en-US" dirty="0"/>
              <a:t> – </a:t>
            </a:r>
            <a:r>
              <a:rPr lang="en-US" sz="2300" dirty="0" err="1">
                <a:gradFill>
                  <a:gsLst>
                    <a:gs pos="0">
                      <a:schemeClr val="accent5">
                        <a:lumMod val="67000"/>
                      </a:schemeClr>
                    </a:gs>
                    <a:gs pos="48000">
                      <a:schemeClr val="accent3"/>
                    </a:gs>
                    <a:gs pos="100000">
                      <a:schemeClr val="accent6"/>
                    </a:gs>
                  </a:gsLst>
                  <a:path path="circle">
                    <a:fillToRect l="100000" t="100000"/>
                  </a:path>
                </a:gradFill>
              </a:rPr>
              <a:t>Demonstração</a:t>
            </a:r>
            <a:r>
              <a:rPr lang="en-US" sz="2300" dirty="0">
                <a:gradFill>
                  <a:gsLst>
                    <a:gs pos="0">
                      <a:schemeClr val="accent5">
                        <a:lumMod val="67000"/>
                      </a:schemeClr>
                    </a:gs>
                    <a:gs pos="48000">
                      <a:schemeClr val="accent3"/>
                    </a:gs>
                    <a:gs pos="100000">
                      <a:schemeClr val="accent6"/>
                    </a:gs>
                  </a:gsLst>
                  <a:path path="circle">
                    <a:fillToRect l="100000" t="100000"/>
                  </a:path>
                </a:gradFill>
              </a:rPr>
              <a:t> de </a:t>
            </a:r>
            <a:r>
              <a:rPr lang="en-US" sz="2300" dirty="0" err="1">
                <a:gradFill>
                  <a:gsLst>
                    <a:gs pos="0">
                      <a:schemeClr val="accent5">
                        <a:lumMod val="67000"/>
                      </a:schemeClr>
                    </a:gs>
                    <a:gs pos="48000">
                      <a:schemeClr val="accent3"/>
                    </a:gs>
                    <a:gs pos="100000">
                      <a:schemeClr val="accent6"/>
                    </a:gs>
                  </a:gsLst>
                  <a:path path="circle">
                    <a:fillToRect l="100000" t="100000"/>
                  </a:path>
                </a:gradFill>
              </a:rPr>
              <a:t>Resultado</a:t>
            </a:r>
            <a:endParaRPr lang="en-US" sz="2300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2613F70-1F95-463F-BFDB-8B15297559E4}"/>
              </a:ext>
            </a:extLst>
          </p:cNvPr>
          <p:cNvSpPr/>
          <p:nvPr/>
        </p:nvSpPr>
        <p:spPr>
          <a:xfrm>
            <a:off x="710079" y="1854848"/>
            <a:ext cx="3817411" cy="4382225"/>
          </a:xfrm>
          <a:prstGeom prst="rect">
            <a:avLst/>
          </a:prstGeom>
        </p:spPr>
        <p:txBody>
          <a:bodyPr wrap="square" numCol="1" spcCol="180000" anchor="t">
            <a:spAutoFit/>
          </a:bodyPr>
          <a:lstStyle/>
          <a:p>
            <a:pPr marL="171450" indent="-171450" algn="just" defTabSz="23766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110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A </a:t>
            </a:r>
            <a:r>
              <a:rPr lang="pt-BR" sz="1100" b="1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Receita Bruta de Vendas </a:t>
            </a:r>
            <a:r>
              <a:rPr lang="pt-BR" sz="110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do período de janeiro a outubro de 2020 importou em R$ 4.619.068,04, sendo que deste valor 89% é referente a exportações. Positivo é que o faturamento de 2020 é superior ao mesmo período de 2019 em 21%;</a:t>
            </a:r>
          </a:p>
          <a:p>
            <a:pPr algn="just" defTabSz="237668">
              <a:lnSpc>
                <a:spcPct val="150000"/>
              </a:lnSpc>
            </a:pPr>
            <a:endParaRPr lang="pt-BR" sz="1100" dirty="0">
              <a:solidFill>
                <a:schemeClr val="bg2">
                  <a:lumMod val="10000"/>
                </a:schemeClr>
              </a:solidFill>
              <a:highlight>
                <a:srgbClr val="FFFF00"/>
              </a:highlight>
              <a:latin typeface="Source Sans Pro Light" panose="020B0403030403020204" pitchFamily="34" charset="0"/>
              <a:ea typeface="Source Sans Pro Light" panose="020B0403030403020204" pitchFamily="34" charset="0"/>
              <a:cs typeface="Arial" panose="020B0604020202020204" pitchFamily="34" charset="0"/>
            </a:endParaRPr>
          </a:p>
          <a:p>
            <a:pPr marL="171450" indent="-171450" algn="just" defTabSz="23766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110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Fato a ser destacado,   é a apuração do Custo de Produção (CP), que em média no período representa 85% da receita líquida,  porém varia no período de 60 a 106% da receita líquida;</a:t>
            </a:r>
          </a:p>
          <a:p>
            <a:pPr algn="just" defTabSz="237668">
              <a:lnSpc>
                <a:spcPct val="150000"/>
              </a:lnSpc>
            </a:pPr>
            <a:endParaRPr lang="pt-BR" sz="1100" dirty="0">
              <a:solidFill>
                <a:schemeClr val="bg2">
                  <a:lumMod val="10000"/>
                </a:schemeClr>
              </a:solidFill>
              <a:highlight>
                <a:srgbClr val="FFFF00"/>
              </a:highlight>
              <a:latin typeface="Source Sans Pro Light" panose="020B0403030403020204" pitchFamily="34" charset="0"/>
              <a:ea typeface="Source Sans Pro Light" panose="020B0403030403020204" pitchFamily="34" charset="0"/>
              <a:cs typeface="Arial" panose="020B0604020202020204" pitchFamily="34" charset="0"/>
            </a:endParaRPr>
          </a:p>
          <a:p>
            <a:pPr marL="171450" indent="-171450" algn="just" defTabSz="23766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110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No que se refere às despesas apresentadas pela Empresa, destaca-se o valor desembolsado com </a:t>
            </a:r>
            <a:r>
              <a:rPr lang="pt-BR" sz="1100" b="1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Despesas</a:t>
            </a:r>
            <a:r>
              <a:rPr lang="pt-BR" sz="110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 </a:t>
            </a:r>
            <a:r>
              <a:rPr lang="pt-BR" sz="1100" b="1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Administrativas</a:t>
            </a:r>
            <a:r>
              <a:rPr lang="pt-BR" sz="110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, que no período analisado representa  17% da receita líquida;</a:t>
            </a:r>
          </a:p>
          <a:p>
            <a:pPr indent="237668" algn="just" defTabSz="237668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pt-BR" sz="1100" dirty="0">
              <a:solidFill>
                <a:schemeClr val="bg2">
                  <a:lumMod val="10000"/>
                </a:schemeClr>
              </a:solidFill>
              <a:latin typeface="Source Sans Pro Light" panose="020B0403030403020204" pitchFamily="34" charset="0"/>
              <a:ea typeface="Source Sans Pro Light" panose="020B0403030403020204" pitchFamily="34" charset="0"/>
              <a:cs typeface="Arial" panose="020B0604020202020204" pitchFamily="34" charset="0"/>
            </a:endParaRPr>
          </a:p>
          <a:p>
            <a:pPr marL="171450" indent="-171450" algn="just" defTabSz="23766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110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Até agosto de 2020, a Recuperanda apurou um </a:t>
            </a:r>
            <a:r>
              <a:rPr lang="pt-BR" sz="1100" b="1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prejuízo contábil acumulado de R$ 73.890,90.</a:t>
            </a:r>
          </a:p>
        </p:txBody>
      </p:sp>
      <mc:AlternateContent xmlns:mc="http://schemas.openxmlformats.org/markup-compatibility/2006">
        <mc:Choice xmlns:am3d="http://schemas.microsoft.com/office/drawing/2017/model3d" Requires="am3d">
          <p:graphicFrame>
            <p:nvGraphicFramePr>
              <p:cNvPr id="2" name="3D Model 1" descr="Compounding Growth Histogram">
                <a:extLst>
                  <a:ext uri="{FF2B5EF4-FFF2-40B4-BE49-F238E27FC236}">
                    <a16:creationId xmlns:a16="http://schemas.microsoft.com/office/drawing/2014/main" id="{89539409-FFD6-41D8-A0CB-CF847D724B28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1211985028"/>
                  </p:ext>
                </p:extLst>
              </p:nvPr>
            </p:nvGraphicFramePr>
            <p:xfrm>
              <a:off x="5259189" y="2112856"/>
              <a:ext cx="3007119" cy="3396990"/>
            </p:xfrm>
            <a:graphic>
              <a:graphicData uri="http://schemas.microsoft.com/office/drawing/2017/model3d">
                <am3d:model3d r:embed="rId3">
                  <am3d:spPr>
                    <a:xfrm>
                      <a:off x="0" y="0"/>
                      <a:ext cx="3007119" cy="3396990"/>
                    </a:xfrm>
                    <a:prstGeom prst="rect">
                      <a:avLst/>
                    </a:prstGeom>
                  </am3d:spPr>
                  <am3d:camera>
                    <am3d:pos x="0" y="0" z="62434916"/>
                    <am3d:up dx="0" dy="36000000" dz="0"/>
                    <am3d:lookAt x="0" y="0" z="0"/>
                    <am3d:perspective fov="2700000"/>
                  </am3d:camera>
                  <am3d:trans>
                    <am3d:meterPerModelUnit n="4347826" d="1000000"/>
                    <am3d:preTrans dx="0" dy="-297931" dz="0"/>
                    <am3d:scale>
                      <am3d:sx n="1000000" d="1000000"/>
                      <am3d:sy n="1000000" d="1000000"/>
                      <am3d:sz n="1000000" d="1000000"/>
                    </am3d:scale>
                    <am3d:rot ax="-123608" ay="-2452288" az="80905"/>
                    <am3d:postTrans dx="0" dy="0" dz="0"/>
                  </am3d:trans>
                  <am3d:raster rName="Office3DRenderer" rVer="16.0.8326">
                    <am3d:blip r:embed="rId4"/>
                  </am3d:raster>
                  <am3d:objViewport viewportSz="4402665"/>
                  <am3d:ambientLight>
                    <am3d:clr>
                      <a:scrgbClr r="50000" g="50000" b="50000"/>
                    </am3d:clr>
                    <am3d:illuminance n="500000" d="1000000"/>
                  </am3d:ambientLight>
                  <am3d:ptLight rad="0">
                    <am3d:clr>
                      <a:scrgbClr r="100000" g="75000" b="50000"/>
                    </am3d:clr>
                    <am3d:intensity n="9765625" d="1000000"/>
                    <am3d:pos x="21959998" y="70920001" z="16344003"/>
                  </am3d:ptLight>
                  <am3d:ptLight rad="0">
                    <am3d:clr>
                      <a:scrgbClr r="40000" g="60000" b="95000"/>
                    </am3d:clr>
                    <am3d:intensity n="12250000" d="1000000"/>
                    <am3d:pos x="-37964106" y="51130435" z="57631972"/>
                  </am3d:ptLight>
                  <am3d:ptLight rad="0">
                    <am3d:clr>
                      <a:scrgbClr r="86837" g="72700" b="100000"/>
                    </am3d:clr>
                    <am3d:intensity n="3125000" d="1000000"/>
                    <am3d:pos x="-37739122" y="58056624" z="-34769649"/>
                  </am3d:ptLight>
                </am3d:model3d>
              </a:graphicData>
            </a:graphic>
          </p:graphicFrame>
        </mc:Choice>
        <mc:Fallback>
          <p:pic>
            <p:nvPicPr>
              <p:cNvPr id="2" name="3D Model 1" descr="Compounding Growth Histogram">
                <a:extLst>
                  <a:ext uri="{FF2B5EF4-FFF2-40B4-BE49-F238E27FC236}">
                    <a16:creationId xmlns:a16="http://schemas.microsoft.com/office/drawing/2014/main" id="{89539409-FFD6-41D8-A0CB-CF847D724B28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 noCrop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259189" y="2112856"/>
                <a:ext cx="3007119" cy="339699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1044451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C09FA500-C896-4387-90EA-A768A2A6DB9D}"/>
              </a:ext>
            </a:extLst>
          </p:cNvPr>
          <p:cNvSpPr/>
          <p:nvPr/>
        </p:nvSpPr>
        <p:spPr>
          <a:xfrm>
            <a:off x="0" y="0"/>
            <a:ext cx="4178030" cy="6858000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67000"/>
                </a:schemeClr>
              </a:gs>
              <a:gs pos="48000">
                <a:schemeClr val="accent3"/>
              </a:gs>
              <a:gs pos="100000">
                <a:schemeClr val="accent6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463"/>
          </a:p>
        </p:txBody>
      </p:sp>
      <p:sp>
        <p:nvSpPr>
          <p:cNvPr id="24" name="TextBox 23"/>
          <p:cNvSpPr txBox="1">
            <a:spLocks noChangeArrowheads="1"/>
          </p:cNvSpPr>
          <p:nvPr/>
        </p:nvSpPr>
        <p:spPr bwMode="auto">
          <a:xfrm>
            <a:off x="4596836" y="4277717"/>
            <a:ext cx="720069" cy="2423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sz="975">
                <a:solidFill>
                  <a:schemeClr val="bg1"/>
                </a:solidFill>
                <a:latin typeface="Source Sans Pro Light" panose="020B0403030403020204" pitchFamily="34" charset="0"/>
                <a:ea typeface="Roboto Light" panose="02000000000000000000" pitchFamily="2" charset="0"/>
                <a:cs typeface="Roboto Light" panose="02000000000000000000" pitchFamily="2" charset="0"/>
              </a:rPr>
              <a:t>Pulsecolor</a:t>
            </a:r>
          </a:p>
        </p:txBody>
      </p:sp>
      <p:sp>
        <p:nvSpPr>
          <p:cNvPr id="15" name="Text Placeholder 4">
            <a:extLst>
              <a:ext uri="{FF2B5EF4-FFF2-40B4-BE49-F238E27FC236}">
                <a16:creationId xmlns:a16="http://schemas.microsoft.com/office/drawing/2014/main" id="{ABBAA79D-36E6-4D7D-92BA-BD9A948C540D}"/>
              </a:ext>
            </a:extLst>
          </p:cNvPr>
          <p:cNvSpPr txBox="1">
            <a:spLocks/>
          </p:cNvSpPr>
          <p:nvPr/>
        </p:nvSpPr>
        <p:spPr>
          <a:xfrm>
            <a:off x="586486" y="3213788"/>
            <a:ext cx="3159058" cy="740485"/>
          </a:xfrm>
          <a:prstGeom prst="rect">
            <a:avLst/>
          </a:prstGeom>
        </p:spPr>
        <p:txBody>
          <a:bodyPr/>
          <a:lstStyle>
            <a:lvl1pPr marL="185746" indent="-185746" algn="l" defTabSz="742987" rtl="0" eaLnBrk="1" latinLnBrk="0" hangingPunct="1">
              <a:lnSpc>
                <a:spcPct val="90000"/>
              </a:lnSpc>
              <a:spcBef>
                <a:spcPts val="813"/>
              </a:spcBef>
              <a:buFont typeface="Arial" panose="020B0604020202020204" pitchFamily="34" charset="0"/>
              <a:buChar char="•"/>
              <a:defRPr sz="227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57241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9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28734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6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00228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4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71722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4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43215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4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14709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4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86201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4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57696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4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pt-BR" sz="2800" b="1" kern="0">
                <a:solidFill>
                  <a:schemeClr val="bg1"/>
                </a:solidFill>
                <a:latin typeface="Source Sans Pro" panose="020B0503030403020204" pitchFamily="34" charset="0"/>
              </a:rPr>
              <a:t>5. INFORMAÇÕES ADICIONAIS</a:t>
            </a:r>
            <a:endParaRPr lang="pt-BR"/>
          </a:p>
        </p:txBody>
      </p:sp>
      <p:sp>
        <p:nvSpPr>
          <p:cNvPr id="8" name="Content Placeholder 3">
            <a:extLst>
              <a:ext uri="{FF2B5EF4-FFF2-40B4-BE49-F238E27FC236}">
                <a16:creationId xmlns:a16="http://schemas.microsoft.com/office/drawing/2014/main" id="{550DBF0B-AD19-4A05-A2BF-D385D53CA5C7}"/>
              </a:ext>
            </a:extLst>
          </p:cNvPr>
          <p:cNvSpPr txBox="1">
            <a:spLocks/>
          </p:cNvSpPr>
          <p:nvPr/>
        </p:nvSpPr>
        <p:spPr>
          <a:xfrm>
            <a:off x="4662667" y="2890952"/>
            <a:ext cx="4283213" cy="368191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5738" indent="-185738" algn="l" defTabSz="742950" rtl="0" eaLnBrk="1" latinLnBrk="0" hangingPunct="1">
              <a:lnSpc>
                <a:spcPct val="90000"/>
              </a:lnSpc>
              <a:spcBef>
                <a:spcPts val="813"/>
              </a:spcBef>
              <a:buFont typeface="Arial" panose="020B0604020202020204" pitchFamily="34" charset="0"/>
              <a:buChar char="•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57213" indent="-185738" algn="l" defTabSz="742950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227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28688" indent="-185738" algn="l" defTabSz="742950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9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00163" indent="-185738" algn="l" defTabSz="742950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6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71638" indent="-185738" algn="l" defTabSz="742950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6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43113" indent="-185738" algn="l" defTabSz="742950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6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14588" indent="-185738" algn="l" defTabSz="742950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6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86063" indent="-185738" algn="l" defTabSz="742950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6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57538" indent="-185738" algn="l" defTabSz="742950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6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pt-BR" sz="2200" b="1">
                <a:solidFill>
                  <a:schemeClr val="bg2">
                    <a:lumMod val="25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5.1. Cumprimento das Obrigações</a:t>
            </a:r>
          </a:p>
          <a:p>
            <a:endParaRPr lang="pt-BR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B630F9C-FC3F-4EE9-A6BD-53DA5A617096}"/>
              </a:ext>
            </a:extLst>
          </p:cNvPr>
          <p:cNvSpPr txBox="1"/>
          <p:nvPr/>
        </p:nvSpPr>
        <p:spPr>
          <a:xfrm>
            <a:off x="24407" y="1241710"/>
            <a:ext cx="4129216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>
              <a:defRPr/>
            </a:pPr>
            <a:r>
              <a:rPr lang="en-US" sz="3600" b="1" kern="0">
                <a:solidFill>
                  <a:schemeClr val="bg1"/>
                </a:solidFill>
                <a:latin typeface="Source Sans Pro" panose="020B0503030403020204" pitchFamily="34" charset="0"/>
              </a:rPr>
              <a:t>RELATÓRIO </a:t>
            </a:r>
            <a:br>
              <a:rPr lang="en-US" sz="3600" b="1" kern="0">
                <a:solidFill>
                  <a:schemeClr val="bg1"/>
                </a:solidFill>
                <a:latin typeface="Source Sans Pro" panose="020B0503030403020204" pitchFamily="34" charset="0"/>
              </a:rPr>
            </a:br>
            <a:r>
              <a:rPr lang="en-US" sz="3600" b="1" kern="0">
                <a:solidFill>
                  <a:schemeClr val="bg1"/>
                </a:solidFill>
                <a:latin typeface="Source Sans Pro" panose="020B0503030403020204" pitchFamily="34" charset="0"/>
              </a:rPr>
              <a:t>DE ATIVIDADES</a:t>
            </a:r>
          </a:p>
        </p:txBody>
      </p:sp>
    </p:spTree>
    <p:extLst>
      <p:ext uri="{BB962C8B-B14F-4D97-AF65-F5344CB8AC3E}">
        <p14:creationId xmlns:p14="http://schemas.microsoft.com/office/powerpoint/2010/main" val="9971490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9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CBFADFC0-A002-834D-BDDC-65D7E0A7F08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/>
              <a:t>5.1 </a:t>
            </a:r>
            <a:r>
              <a:rPr lang="en-US" err="1"/>
              <a:t>Cumprimento</a:t>
            </a:r>
            <a:r>
              <a:rPr lang="en-US"/>
              <a:t> das </a:t>
            </a:r>
            <a:r>
              <a:rPr lang="en-US" err="1">
                <a:gradFill>
                  <a:gsLst>
                    <a:gs pos="0">
                      <a:schemeClr val="accent5">
                        <a:lumMod val="67000"/>
                      </a:schemeClr>
                    </a:gs>
                    <a:gs pos="48000">
                      <a:schemeClr val="accent3"/>
                    </a:gs>
                    <a:gs pos="100000">
                      <a:schemeClr val="accent6"/>
                    </a:gs>
                  </a:gsLst>
                  <a:path path="circle">
                    <a:fillToRect l="100000" t="100000"/>
                  </a:path>
                </a:gradFill>
              </a:rPr>
              <a:t>Obrigações</a:t>
            </a: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5F23FB8-A076-4C30-838D-1E703B5A22E6}"/>
              </a:ext>
            </a:extLst>
          </p:cNvPr>
          <p:cNvSpPr/>
          <p:nvPr/>
        </p:nvSpPr>
        <p:spPr>
          <a:xfrm>
            <a:off x="4714746" y="2691545"/>
            <a:ext cx="4224784" cy="2857770"/>
          </a:xfrm>
          <a:prstGeom prst="rect">
            <a:avLst/>
          </a:prstGeom>
        </p:spPr>
        <p:txBody>
          <a:bodyPr wrap="square" numCol="1" spcCol="180000" anchor="t">
            <a:spAutoFit/>
          </a:bodyPr>
          <a:lstStyle/>
          <a:p>
            <a:pPr algn="just" defTabSz="237668">
              <a:lnSpc>
                <a:spcPct val="150000"/>
              </a:lnSpc>
            </a:pPr>
            <a:r>
              <a:rPr lang="pt-BR" sz="1100" dirty="0">
                <a:solidFill>
                  <a:schemeClr val="tx1">
                    <a:lumMod val="5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	Na qualidade de auxiliar do Juízo, além de manter o credor informado do andamento das atividades da Recuperanda e dos trâmites processuais, um dos papeis da equipe de Administração Judicial é o de fiscalizar as atividades empresariais, especialmente no que tange ao cumprimento das obrigações que lhe são impostas pela Lei 11.101/05.</a:t>
            </a:r>
          </a:p>
          <a:p>
            <a:pPr algn="just" defTabSz="237668">
              <a:lnSpc>
                <a:spcPct val="150000"/>
              </a:lnSpc>
            </a:pPr>
            <a:endParaRPr lang="pt-BR" sz="1100" dirty="0">
              <a:solidFill>
                <a:schemeClr val="tx1">
                  <a:lumMod val="50000"/>
                </a:schemeClr>
              </a:solidFill>
              <a:latin typeface="Source Sans Pro Light" panose="020B0403030403020204" pitchFamily="34" charset="0"/>
              <a:ea typeface="Source Sans Pro Light" panose="020B0403030403020204" pitchFamily="34" charset="0"/>
              <a:cs typeface="Arial" panose="020B0604020202020204" pitchFamily="34" charset="0"/>
            </a:endParaRPr>
          </a:p>
          <a:p>
            <a:pPr algn="just" defTabSz="237668">
              <a:lnSpc>
                <a:spcPct val="150000"/>
              </a:lnSpc>
            </a:pPr>
            <a:r>
              <a:rPr lang="pt-BR" sz="1100" b="1" dirty="0">
                <a:solidFill>
                  <a:schemeClr val="tx1">
                    <a:lumMod val="5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	Conforme informado pelos representantes da Recuperanda e ratificado através dos registros fotográficos encaminhados por estes, verifica-se que as atividades da Empresa estão sendo desempenhadas normalmente.</a:t>
            </a:r>
            <a:endParaRPr lang="pt-BR" sz="1100" b="1" dirty="0">
              <a:solidFill>
                <a:srgbClr val="FF0000"/>
              </a:solidFill>
              <a:latin typeface="Arial"/>
              <a:ea typeface="Cambria" panose="02040503050406030204" pitchFamily="18" charset="0"/>
              <a:cs typeface="Arial"/>
            </a:endParaRPr>
          </a:p>
        </p:txBody>
      </p:sp>
      <p:pic>
        <p:nvPicPr>
          <p:cNvPr id="5" name="Graphic 4" descr="Checkmark">
            <a:extLst>
              <a:ext uri="{FF2B5EF4-FFF2-40B4-BE49-F238E27FC236}">
                <a16:creationId xmlns:a16="http://schemas.microsoft.com/office/drawing/2014/main" id="{5CBDBCD0-61A7-4855-9567-FD3141B27F2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66316" y="1984375"/>
            <a:ext cx="3447215" cy="3764280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2855285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C09FA500-C896-4387-90EA-A768A2A6DB9D}"/>
              </a:ext>
            </a:extLst>
          </p:cNvPr>
          <p:cNvSpPr/>
          <p:nvPr/>
        </p:nvSpPr>
        <p:spPr>
          <a:xfrm>
            <a:off x="0" y="0"/>
            <a:ext cx="4178030" cy="6858000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67000"/>
                </a:schemeClr>
              </a:gs>
              <a:gs pos="48000">
                <a:schemeClr val="accent3"/>
              </a:gs>
              <a:gs pos="100000">
                <a:schemeClr val="accent6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463"/>
          </a:p>
        </p:txBody>
      </p:sp>
      <p:sp>
        <p:nvSpPr>
          <p:cNvPr id="15" name="Text Placeholder 4">
            <a:extLst>
              <a:ext uri="{FF2B5EF4-FFF2-40B4-BE49-F238E27FC236}">
                <a16:creationId xmlns:a16="http://schemas.microsoft.com/office/drawing/2014/main" id="{ABBAA79D-36E6-4D7D-92BA-BD9A948C540D}"/>
              </a:ext>
            </a:extLst>
          </p:cNvPr>
          <p:cNvSpPr txBox="1">
            <a:spLocks/>
          </p:cNvSpPr>
          <p:nvPr/>
        </p:nvSpPr>
        <p:spPr>
          <a:xfrm>
            <a:off x="586486" y="3213788"/>
            <a:ext cx="3159058" cy="740485"/>
          </a:xfrm>
          <a:prstGeom prst="rect">
            <a:avLst/>
          </a:prstGeom>
        </p:spPr>
        <p:txBody>
          <a:bodyPr/>
          <a:lstStyle>
            <a:lvl1pPr marL="185746" indent="-185746" algn="l" defTabSz="742987" rtl="0" eaLnBrk="1" latinLnBrk="0" hangingPunct="1">
              <a:lnSpc>
                <a:spcPct val="90000"/>
              </a:lnSpc>
              <a:spcBef>
                <a:spcPts val="813"/>
              </a:spcBef>
              <a:buFont typeface="Arial" panose="020B0604020202020204" pitchFamily="34" charset="0"/>
              <a:buChar char="•"/>
              <a:defRPr sz="227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57241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9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28734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6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00228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4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71722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4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43215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4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14709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4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86201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4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57696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4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pt-BR" sz="2800" b="1" kern="0">
                <a:solidFill>
                  <a:schemeClr val="bg1"/>
                </a:solidFill>
                <a:latin typeface="Source Sans Pro" panose="020B0503030403020204" pitchFamily="34" charset="0"/>
              </a:rPr>
              <a:t>6. REGISTRO FOTOGRÁFICO</a:t>
            </a:r>
            <a:endParaRPr lang="pt-BR"/>
          </a:p>
        </p:txBody>
      </p:sp>
      <p:sp>
        <p:nvSpPr>
          <p:cNvPr id="8" name="Content Placeholder 3">
            <a:extLst>
              <a:ext uri="{FF2B5EF4-FFF2-40B4-BE49-F238E27FC236}">
                <a16:creationId xmlns:a16="http://schemas.microsoft.com/office/drawing/2014/main" id="{550DBF0B-AD19-4A05-A2BF-D385D53CA5C7}"/>
              </a:ext>
            </a:extLst>
          </p:cNvPr>
          <p:cNvSpPr txBox="1">
            <a:spLocks/>
          </p:cNvSpPr>
          <p:nvPr/>
        </p:nvSpPr>
        <p:spPr>
          <a:xfrm>
            <a:off x="5048747" y="2609700"/>
            <a:ext cx="3287533" cy="6040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5738" indent="-185738" algn="l" defTabSz="742950" rtl="0" eaLnBrk="1" latinLnBrk="0" hangingPunct="1">
              <a:lnSpc>
                <a:spcPct val="90000"/>
              </a:lnSpc>
              <a:spcBef>
                <a:spcPts val="813"/>
              </a:spcBef>
              <a:buFont typeface="Arial" panose="020B0604020202020204" pitchFamily="34" charset="0"/>
              <a:buChar char="•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57213" indent="-185738" algn="l" defTabSz="742950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227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28688" indent="-185738" algn="l" defTabSz="742950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9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00163" indent="-185738" algn="l" defTabSz="742950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6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71638" indent="-185738" algn="l" defTabSz="742950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6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43113" indent="-185738" algn="l" defTabSz="742950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6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14588" indent="-185738" algn="l" defTabSz="742950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6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86063" indent="-185738" algn="l" defTabSz="742950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6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57538" indent="-185738" algn="l" defTabSz="742950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6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pt-BR" sz="2200" b="1">
                <a:solidFill>
                  <a:schemeClr val="bg2">
                    <a:lumMod val="25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6.1. Registro Fotográfico</a:t>
            </a:r>
          </a:p>
          <a:p>
            <a:endParaRPr lang="pt-BR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B630F9C-FC3F-4EE9-A6BD-53DA5A617096}"/>
              </a:ext>
            </a:extLst>
          </p:cNvPr>
          <p:cNvSpPr txBox="1"/>
          <p:nvPr/>
        </p:nvSpPr>
        <p:spPr>
          <a:xfrm>
            <a:off x="24407" y="1241710"/>
            <a:ext cx="4129216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>
              <a:defRPr/>
            </a:pPr>
            <a:r>
              <a:rPr lang="en-US" sz="3600" b="1" kern="0">
                <a:solidFill>
                  <a:schemeClr val="bg1"/>
                </a:solidFill>
                <a:latin typeface="Source Sans Pro" panose="020B0503030403020204" pitchFamily="34" charset="0"/>
              </a:rPr>
              <a:t>RELATÓRIO </a:t>
            </a:r>
            <a:br>
              <a:rPr lang="en-US" sz="3600" b="1" kern="0">
                <a:solidFill>
                  <a:schemeClr val="bg1"/>
                </a:solidFill>
                <a:latin typeface="Source Sans Pro" panose="020B0503030403020204" pitchFamily="34" charset="0"/>
              </a:rPr>
            </a:br>
            <a:r>
              <a:rPr lang="en-US" sz="3600" b="1" kern="0">
                <a:solidFill>
                  <a:schemeClr val="bg1"/>
                </a:solidFill>
                <a:latin typeface="Source Sans Pro" panose="020B0503030403020204" pitchFamily="34" charset="0"/>
              </a:rPr>
              <a:t>DE ATIVIDADES</a:t>
            </a:r>
          </a:p>
        </p:txBody>
      </p:sp>
    </p:spTree>
    <p:extLst>
      <p:ext uri="{BB962C8B-B14F-4D97-AF65-F5344CB8AC3E}">
        <p14:creationId xmlns:p14="http://schemas.microsoft.com/office/powerpoint/2010/main" val="28275058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9D220608-4A90-46A9-A6DE-6674C5B2659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953000" y="1405511"/>
            <a:ext cx="4329663" cy="260540"/>
          </a:xfrm>
        </p:spPr>
        <p:txBody>
          <a:bodyPr>
            <a:noAutofit/>
          </a:bodyPr>
          <a:lstStyle/>
          <a:p>
            <a:pPr algn="ctr"/>
            <a:r>
              <a:rPr lang="pt-BR" sz="1300" b="1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ÁREA INDUSTRIAL</a:t>
            </a:r>
            <a:endParaRPr lang="en-US" sz="1300" b="1" dirty="0">
              <a:solidFill>
                <a:schemeClr val="bg2">
                  <a:lumMod val="10000"/>
                </a:schemeClr>
              </a:solidFill>
              <a:latin typeface="Source Sans Pro Light" panose="020B0403030403020204" pitchFamily="34" charset="0"/>
              <a:ea typeface="Source Sans Pro Light" panose="020B0403030403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25BD1E35-1D8C-4FCD-8A46-2F29DB6605D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55316" y="1405511"/>
            <a:ext cx="4313238" cy="260540"/>
          </a:xfrm>
        </p:spPr>
        <p:txBody>
          <a:bodyPr>
            <a:noAutofit/>
          </a:bodyPr>
          <a:lstStyle/>
          <a:p>
            <a:pPr algn="ctr"/>
            <a:r>
              <a:rPr lang="pt-BR" sz="1300" b="1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ÁREA INDUSTRIAL </a:t>
            </a:r>
            <a:endParaRPr lang="en-US" sz="1300" b="1" dirty="0">
              <a:solidFill>
                <a:schemeClr val="bg2">
                  <a:lumMod val="10000"/>
                </a:schemeClr>
              </a:solidFill>
              <a:latin typeface="Source Sans Pro Light" panose="020B0403030403020204" pitchFamily="34" charset="0"/>
              <a:ea typeface="Source Sans Pro Light" panose="020B0403030403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Slide Number Placeholder 17">
            <a:extLst>
              <a:ext uri="{FF2B5EF4-FFF2-40B4-BE49-F238E27FC236}">
                <a16:creationId xmlns:a16="http://schemas.microsoft.com/office/drawing/2014/main" id="{16CFE953-A31D-40DD-9502-02BD51F6B3B0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4FAB73BC-B049-4115-A692-8D63A059BFB8}" type="slidenum">
              <a:rPr lang="en-US" sz="975">
                <a:latin typeface="Arial" panose="020B0604020202020204" pitchFamily="34" charset="0"/>
                <a:cs typeface="Arial" panose="020B0604020202020204" pitchFamily="34" charset="0"/>
              </a:rPr>
              <a:pPr/>
              <a:t>26</a:t>
            </a:fld>
            <a:endParaRPr lang="en-US" sz="975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 Placeholder 1">
            <a:extLst>
              <a:ext uri="{FF2B5EF4-FFF2-40B4-BE49-F238E27FC236}">
                <a16:creationId xmlns:a16="http://schemas.microsoft.com/office/drawing/2014/main" id="{449AB189-4C7B-4719-B531-55C20D49C209}"/>
              </a:ext>
            </a:extLst>
          </p:cNvPr>
          <p:cNvSpPr txBox="1">
            <a:spLocks/>
          </p:cNvSpPr>
          <p:nvPr/>
        </p:nvSpPr>
        <p:spPr>
          <a:xfrm>
            <a:off x="710079" y="790902"/>
            <a:ext cx="7483153" cy="486355"/>
          </a:xfrm>
          <a:prstGeom prst="rect">
            <a:avLst/>
          </a:prstGeom>
        </p:spPr>
        <p:txBody>
          <a:bodyPr/>
          <a:lstStyle>
            <a:lvl1pPr marL="185746" indent="-185746" algn="l" defTabSz="742987" rtl="0" eaLnBrk="1" latinLnBrk="0" hangingPunct="1">
              <a:lnSpc>
                <a:spcPct val="90000"/>
              </a:lnSpc>
              <a:spcBef>
                <a:spcPts val="813"/>
              </a:spcBef>
              <a:buFont typeface="Arial" panose="020B0604020202020204" pitchFamily="34" charset="0"/>
              <a:buChar char="•"/>
              <a:defRPr sz="227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57241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9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28734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6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00228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4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71722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4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43215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4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14709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4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86201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4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57696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4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600">
                <a:latin typeface="Roboto Black" pitchFamily="2" charset="0"/>
                <a:ea typeface="Roboto Black" pitchFamily="2" charset="0"/>
              </a:rPr>
              <a:t>6.1 </a:t>
            </a:r>
            <a:r>
              <a:rPr lang="en-US" sz="2600" err="1">
                <a:latin typeface="Roboto Black" pitchFamily="2" charset="0"/>
                <a:ea typeface="Roboto Black" pitchFamily="2" charset="0"/>
              </a:rPr>
              <a:t>Registro</a:t>
            </a:r>
            <a:r>
              <a:rPr lang="en-US" sz="2600">
                <a:latin typeface="Roboto Black" pitchFamily="2" charset="0"/>
                <a:ea typeface="Roboto Black" pitchFamily="2" charset="0"/>
              </a:rPr>
              <a:t> </a:t>
            </a:r>
            <a:r>
              <a:rPr lang="en-US" sz="2600" err="1">
                <a:gradFill>
                  <a:gsLst>
                    <a:gs pos="0">
                      <a:schemeClr val="accent5">
                        <a:lumMod val="67000"/>
                      </a:schemeClr>
                    </a:gs>
                    <a:gs pos="48000">
                      <a:schemeClr val="accent3"/>
                    </a:gs>
                    <a:gs pos="100000">
                      <a:schemeClr val="accent6"/>
                    </a:gs>
                  </a:gsLst>
                  <a:path path="circle">
                    <a:fillToRect l="100000" t="100000"/>
                  </a:path>
                </a:gradFill>
                <a:latin typeface="Roboto Black" pitchFamily="2" charset="0"/>
                <a:ea typeface="Roboto Black" pitchFamily="2" charset="0"/>
              </a:rPr>
              <a:t>Fotográfico</a:t>
            </a:r>
            <a:endParaRPr lang="en-US" sz="2600">
              <a:latin typeface="Roboto Black" pitchFamily="2" charset="0"/>
              <a:ea typeface="Roboto Black" pitchFamily="2" charset="0"/>
            </a:endParaRPr>
          </a:p>
        </p:txBody>
      </p:sp>
      <p:pic>
        <p:nvPicPr>
          <p:cNvPr id="4" name="Espaço Reservado para Imagem 3"/>
          <p:cNvPicPr>
            <a:picLocks noGrp="1" noChangeAspect="1"/>
          </p:cNvPicPr>
          <p:nvPr>
            <p:ph type="pic" sz="quarter" idx="16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770" b="13770"/>
          <a:stretch>
            <a:fillRect/>
          </a:stretch>
        </p:blipFill>
        <p:spPr/>
      </p:pic>
      <p:pic>
        <p:nvPicPr>
          <p:cNvPr id="5" name="Espaço Reservado para Imagem 4"/>
          <p:cNvPicPr>
            <a:picLocks noGrp="1" noChangeAspect="1"/>
          </p:cNvPicPr>
          <p:nvPr>
            <p:ph type="pic" sz="quarter" idx="17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770" b="13770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21285702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9D220608-4A90-46A9-A6DE-6674C5B2659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953000" y="1405511"/>
            <a:ext cx="4329663" cy="260540"/>
          </a:xfrm>
        </p:spPr>
        <p:txBody>
          <a:bodyPr>
            <a:noAutofit/>
          </a:bodyPr>
          <a:lstStyle/>
          <a:p>
            <a:pPr algn="ctr"/>
            <a:r>
              <a:rPr lang="pt-BR" sz="1300" b="1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Área industrial</a:t>
            </a:r>
            <a:endParaRPr lang="en-US" sz="1300" b="1" dirty="0">
              <a:solidFill>
                <a:schemeClr val="bg2">
                  <a:lumMod val="10000"/>
                </a:schemeClr>
              </a:solidFill>
              <a:latin typeface="Source Sans Pro Light" panose="020B0403030403020204" pitchFamily="34" charset="0"/>
              <a:ea typeface="Source Sans Pro Light" panose="020B0403030403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25BD1E35-1D8C-4FCD-8A46-2F29DB6605D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55316" y="1405511"/>
            <a:ext cx="4313238" cy="260540"/>
          </a:xfrm>
        </p:spPr>
        <p:txBody>
          <a:bodyPr>
            <a:noAutofit/>
          </a:bodyPr>
          <a:lstStyle/>
          <a:p>
            <a:pPr algn="ctr"/>
            <a:r>
              <a:rPr lang="pt-BR" sz="1300" b="1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AREA INDUSTRIA</a:t>
            </a:r>
            <a:endParaRPr lang="en-US" sz="1300" b="1" dirty="0">
              <a:solidFill>
                <a:schemeClr val="bg2">
                  <a:lumMod val="10000"/>
                </a:schemeClr>
              </a:solidFill>
              <a:latin typeface="Source Sans Pro Light" panose="020B0403030403020204" pitchFamily="34" charset="0"/>
              <a:ea typeface="Source Sans Pro Light" panose="020B0403030403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Slide Number Placeholder 17">
            <a:extLst>
              <a:ext uri="{FF2B5EF4-FFF2-40B4-BE49-F238E27FC236}">
                <a16:creationId xmlns:a16="http://schemas.microsoft.com/office/drawing/2014/main" id="{16CFE953-A31D-40DD-9502-02BD51F6B3B0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4FAB73BC-B049-4115-A692-8D63A059BFB8}" type="slidenum">
              <a:rPr lang="en-US" sz="975">
                <a:latin typeface="Arial" panose="020B0604020202020204" pitchFamily="34" charset="0"/>
                <a:cs typeface="Arial" panose="020B0604020202020204" pitchFamily="34" charset="0"/>
              </a:rPr>
              <a:pPr/>
              <a:t>27</a:t>
            </a:fld>
            <a:endParaRPr lang="en-US" sz="975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 Placeholder 1">
            <a:extLst>
              <a:ext uri="{FF2B5EF4-FFF2-40B4-BE49-F238E27FC236}">
                <a16:creationId xmlns:a16="http://schemas.microsoft.com/office/drawing/2014/main" id="{449AB189-4C7B-4719-B531-55C20D49C209}"/>
              </a:ext>
            </a:extLst>
          </p:cNvPr>
          <p:cNvSpPr txBox="1">
            <a:spLocks/>
          </p:cNvSpPr>
          <p:nvPr/>
        </p:nvSpPr>
        <p:spPr>
          <a:xfrm>
            <a:off x="710079" y="790902"/>
            <a:ext cx="7483153" cy="486355"/>
          </a:xfrm>
          <a:prstGeom prst="rect">
            <a:avLst/>
          </a:prstGeom>
        </p:spPr>
        <p:txBody>
          <a:bodyPr/>
          <a:lstStyle>
            <a:lvl1pPr marL="185746" indent="-185746" algn="l" defTabSz="742987" rtl="0" eaLnBrk="1" latinLnBrk="0" hangingPunct="1">
              <a:lnSpc>
                <a:spcPct val="90000"/>
              </a:lnSpc>
              <a:spcBef>
                <a:spcPts val="813"/>
              </a:spcBef>
              <a:buFont typeface="Arial" panose="020B0604020202020204" pitchFamily="34" charset="0"/>
              <a:buChar char="•"/>
              <a:defRPr sz="227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57241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9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28734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6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00228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4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71722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4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43215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4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14709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4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86201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4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57696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4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600">
                <a:latin typeface="Roboto Black" pitchFamily="2" charset="0"/>
                <a:ea typeface="Roboto Black" pitchFamily="2" charset="0"/>
              </a:rPr>
              <a:t>6.1 </a:t>
            </a:r>
            <a:r>
              <a:rPr lang="en-US" sz="2600" err="1">
                <a:latin typeface="Roboto Black" pitchFamily="2" charset="0"/>
                <a:ea typeface="Roboto Black" pitchFamily="2" charset="0"/>
              </a:rPr>
              <a:t>Registro</a:t>
            </a:r>
            <a:r>
              <a:rPr lang="en-US" sz="2600">
                <a:latin typeface="Roboto Black" pitchFamily="2" charset="0"/>
                <a:ea typeface="Roboto Black" pitchFamily="2" charset="0"/>
              </a:rPr>
              <a:t> </a:t>
            </a:r>
            <a:r>
              <a:rPr lang="en-US" sz="2600" err="1">
                <a:gradFill>
                  <a:gsLst>
                    <a:gs pos="0">
                      <a:schemeClr val="accent5">
                        <a:lumMod val="67000"/>
                      </a:schemeClr>
                    </a:gs>
                    <a:gs pos="48000">
                      <a:schemeClr val="accent3"/>
                    </a:gs>
                    <a:gs pos="100000">
                      <a:schemeClr val="accent6"/>
                    </a:gs>
                  </a:gsLst>
                  <a:path path="circle">
                    <a:fillToRect l="100000" t="100000"/>
                  </a:path>
                </a:gradFill>
                <a:latin typeface="Roboto Black" pitchFamily="2" charset="0"/>
                <a:ea typeface="Roboto Black" pitchFamily="2" charset="0"/>
              </a:rPr>
              <a:t>Fotográfico</a:t>
            </a:r>
            <a:endParaRPr lang="en-US" sz="2600">
              <a:latin typeface="Roboto Black" pitchFamily="2" charset="0"/>
              <a:ea typeface="Roboto Black" pitchFamily="2" charset="0"/>
            </a:endParaRPr>
          </a:p>
        </p:txBody>
      </p:sp>
      <p:pic>
        <p:nvPicPr>
          <p:cNvPr id="4" name="Espaço Reservado para Imagem 3"/>
          <p:cNvPicPr>
            <a:picLocks noGrp="1" noChangeAspect="1"/>
          </p:cNvPicPr>
          <p:nvPr>
            <p:ph type="pic" sz="quarter" idx="16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86" r="11186"/>
          <a:stretch>
            <a:fillRect/>
          </a:stretch>
        </p:blipFill>
        <p:spPr/>
      </p:pic>
      <p:pic>
        <p:nvPicPr>
          <p:cNvPr id="5" name="Espaço Reservado para Imagem 4"/>
          <p:cNvPicPr>
            <a:picLocks noGrp="1" noChangeAspect="1"/>
          </p:cNvPicPr>
          <p:nvPr>
            <p:ph type="pic" sz="quarter" idx="17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86" r="11186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19736751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9D220608-4A90-46A9-A6DE-6674C5B2659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062082" y="1415280"/>
            <a:ext cx="4329663" cy="260540"/>
          </a:xfrm>
        </p:spPr>
        <p:txBody>
          <a:bodyPr>
            <a:noAutofit/>
          </a:bodyPr>
          <a:lstStyle/>
          <a:p>
            <a:pPr algn="ctr"/>
            <a:r>
              <a:rPr lang="pt-BR" sz="1300" b="1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Área industrial</a:t>
            </a:r>
            <a:endParaRPr lang="en-US" sz="1300" b="1" dirty="0">
              <a:solidFill>
                <a:schemeClr val="bg2">
                  <a:lumMod val="10000"/>
                </a:schemeClr>
              </a:solidFill>
              <a:latin typeface="Source Sans Pro Light" panose="020B0403030403020204" pitchFamily="34" charset="0"/>
              <a:ea typeface="Source Sans Pro Light" panose="020B0403030403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25BD1E35-1D8C-4FCD-8A46-2F29DB6605D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55316" y="1405511"/>
            <a:ext cx="4313238" cy="260540"/>
          </a:xfrm>
        </p:spPr>
        <p:txBody>
          <a:bodyPr>
            <a:noAutofit/>
          </a:bodyPr>
          <a:lstStyle/>
          <a:p>
            <a:pPr algn="ctr"/>
            <a:r>
              <a:rPr lang="pt-BR" sz="1300" b="1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Área industrial</a:t>
            </a:r>
            <a:endParaRPr lang="en-US" sz="1300" b="1" dirty="0">
              <a:solidFill>
                <a:schemeClr val="bg2">
                  <a:lumMod val="10000"/>
                </a:schemeClr>
              </a:solidFill>
              <a:latin typeface="Source Sans Pro Light" panose="020B0403030403020204" pitchFamily="34" charset="0"/>
              <a:ea typeface="Source Sans Pro Light" panose="020B0403030403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Slide Number Placeholder 17">
            <a:extLst>
              <a:ext uri="{FF2B5EF4-FFF2-40B4-BE49-F238E27FC236}">
                <a16:creationId xmlns:a16="http://schemas.microsoft.com/office/drawing/2014/main" id="{16CFE953-A31D-40DD-9502-02BD51F6B3B0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4FAB73BC-B049-4115-A692-8D63A059BFB8}" type="slidenum">
              <a:rPr lang="en-US" sz="975">
                <a:latin typeface="Arial" panose="020B0604020202020204" pitchFamily="34" charset="0"/>
                <a:cs typeface="Arial" panose="020B0604020202020204" pitchFamily="34" charset="0"/>
              </a:rPr>
              <a:pPr/>
              <a:t>28</a:t>
            </a:fld>
            <a:endParaRPr lang="en-US" sz="975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 Placeholder 1">
            <a:extLst>
              <a:ext uri="{FF2B5EF4-FFF2-40B4-BE49-F238E27FC236}">
                <a16:creationId xmlns:a16="http://schemas.microsoft.com/office/drawing/2014/main" id="{449AB189-4C7B-4719-B531-55C20D49C209}"/>
              </a:ext>
            </a:extLst>
          </p:cNvPr>
          <p:cNvSpPr txBox="1">
            <a:spLocks/>
          </p:cNvSpPr>
          <p:nvPr/>
        </p:nvSpPr>
        <p:spPr>
          <a:xfrm>
            <a:off x="710079" y="790902"/>
            <a:ext cx="7483153" cy="486355"/>
          </a:xfrm>
          <a:prstGeom prst="rect">
            <a:avLst/>
          </a:prstGeom>
        </p:spPr>
        <p:txBody>
          <a:bodyPr/>
          <a:lstStyle>
            <a:lvl1pPr marL="185746" indent="-185746" algn="l" defTabSz="742987" rtl="0" eaLnBrk="1" latinLnBrk="0" hangingPunct="1">
              <a:lnSpc>
                <a:spcPct val="90000"/>
              </a:lnSpc>
              <a:spcBef>
                <a:spcPts val="813"/>
              </a:spcBef>
              <a:buFont typeface="Arial" panose="020B0604020202020204" pitchFamily="34" charset="0"/>
              <a:buChar char="•"/>
              <a:defRPr sz="227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57241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9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28734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6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00228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4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71722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4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43215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4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14709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4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86201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4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57696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4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600">
                <a:latin typeface="Roboto Black" pitchFamily="2" charset="0"/>
                <a:ea typeface="Roboto Black" pitchFamily="2" charset="0"/>
              </a:rPr>
              <a:t>6.1 </a:t>
            </a:r>
            <a:r>
              <a:rPr lang="en-US" sz="2600" err="1">
                <a:latin typeface="Roboto Black" pitchFamily="2" charset="0"/>
                <a:ea typeface="Roboto Black" pitchFamily="2" charset="0"/>
              </a:rPr>
              <a:t>Registro</a:t>
            </a:r>
            <a:r>
              <a:rPr lang="en-US" sz="2600">
                <a:latin typeface="Roboto Black" pitchFamily="2" charset="0"/>
                <a:ea typeface="Roboto Black" pitchFamily="2" charset="0"/>
              </a:rPr>
              <a:t> </a:t>
            </a:r>
            <a:r>
              <a:rPr lang="en-US" sz="2600" err="1">
                <a:gradFill>
                  <a:gsLst>
                    <a:gs pos="0">
                      <a:schemeClr val="accent5">
                        <a:lumMod val="67000"/>
                      </a:schemeClr>
                    </a:gs>
                    <a:gs pos="48000">
                      <a:schemeClr val="accent3"/>
                    </a:gs>
                    <a:gs pos="100000">
                      <a:schemeClr val="accent6"/>
                    </a:gs>
                  </a:gsLst>
                  <a:path path="circle">
                    <a:fillToRect l="100000" t="100000"/>
                  </a:path>
                </a:gradFill>
                <a:latin typeface="Roboto Black" pitchFamily="2" charset="0"/>
                <a:ea typeface="Roboto Black" pitchFamily="2" charset="0"/>
              </a:rPr>
              <a:t>Fotográfico</a:t>
            </a:r>
            <a:endParaRPr lang="en-US" sz="2600">
              <a:latin typeface="Roboto Black" pitchFamily="2" charset="0"/>
              <a:ea typeface="Roboto Black" pitchFamily="2" charset="0"/>
            </a:endParaRPr>
          </a:p>
        </p:txBody>
      </p:sp>
      <p:pic>
        <p:nvPicPr>
          <p:cNvPr id="4" name="Espaço Reservado para Imagem 3"/>
          <p:cNvPicPr>
            <a:picLocks noGrp="1" noChangeAspect="1"/>
          </p:cNvPicPr>
          <p:nvPr>
            <p:ph type="pic" sz="quarter" idx="16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770" b="13770"/>
          <a:stretch>
            <a:fillRect/>
          </a:stretch>
        </p:blipFill>
        <p:spPr/>
      </p:pic>
      <p:pic>
        <p:nvPicPr>
          <p:cNvPr id="5" name="Espaço Reservado para Imagem 4"/>
          <p:cNvPicPr>
            <a:picLocks noGrp="1" noChangeAspect="1"/>
          </p:cNvPicPr>
          <p:nvPr>
            <p:ph type="pic" sz="quarter" idx="17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770" b="13770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93584571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9D220608-4A90-46A9-A6DE-6674C5B2659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953000" y="1405511"/>
            <a:ext cx="4329663" cy="260540"/>
          </a:xfrm>
        </p:spPr>
        <p:txBody>
          <a:bodyPr>
            <a:noAutofit/>
          </a:bodyPr>
          <a:lstStyle/>
          <a:p>
            <a:pPr algn="ctr"/>
            <a:r>
              <a:rPr lang="pt-BR" sz="1300" b="1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ÁREA INDUSTRIAL</a:t>
            </a:r>
            <a:endParaRPr lang="en-US" sz="1300" b="1" dirty="0">
              <a:solidFill>
                <a:schemeClr val="bg2">
                  <a:lumMod val="10000"/>
                </a:schemeClr>
              </a:solidFill>
              <a:latin typeface="Source Sans Pro Light" panose="020B0403030403020204" pitchFamily="34" charset="0"/>
              <a:ea typeface="Source Sans Pro Light" panose="020B0403030403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25BD1E35-1D8C-4FCD-8A46-2F29DB6605D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55316" y="1405511"/>
            <a:ext cx="4313238" cy="260540"/>
          </a:xfrm>
        </p:spPr>
        <p:txBody>
          <a:bodyPr>
            <a:noAutofit/>
          </a:bodyPr>
          <a:lstStyle/>
          <a:p>
            <a:pPr algn="ctr"/>
            <a:r>
              <a:rPr lang="en-US" sz="1300" b="1" dirty="0" err="1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Produção</a:t>
            </a:r>
            <a:r>
              <a:rPr lang="en-US" sz="1300" b="1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 / </a:t>
            </a:r>
            <a:r>
              <a:rPr lang="en-US" sz="1300" b="1" dirty="0" err="1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estocagem</a:t>
            </a:r>
            <a:endParaRPr lang="en-US" sz="1300" b="1" dirty="0">
              <a:solidFill>
                <a:schemeClr val="bg2">
                  <a:lumMod val="10000"/>
                </a:schemeClr>
              </a:solidFill>
              <a:latin typeface="Source Sans Pro Light" panose="020B0403030403020204" pitchFamily="34" charset="0"/>
              <a:ea typeface="Source Sans Pro Light" panose="020B0403030403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Slide Number Placeholder 17">
            <a:extLst>
              <a:ext uri="{FF2B5EF4-FFF2-40B4-BE49-F238E27FC236}">
                <a16:creationId xmlns:a16="http://schemas.microsoft.com/office/drawing/2014/main" id="{16CFE953-A31D-40DD-9502-02BD51F6B3B0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4FAB73BC-B049-4115-A692-8D63A059BFB8}" type="slidenum">
              <a:rPr lang="en-US" sz="975">
                <a:latin typeface="Arial" panose="020B0604020202020204" pitchFamily="34" charset="0"/>
                <a:cs typeface="Arial" panose="020B0604020202020204" pitchFamily="34" charset="0"/>
              </a:rPr>
              <a:pPr/>
              <a:t>29</a:t>
            </a:fld>
            <a:endParaRPr lang="en-US" sz="975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 Placeholder 1">
            <a:extLst>
              <a:ext uri="{FF2B5EF4-FFF2-40B4-BE49-F238E27FC236}">
                <a16:creationId xmlns:a16="http://schemas.microsoft.com/office/drawing/2014/main" id="{449AB189-4C7B-4719-B531-55C20D49C209}"/>
              </a:ext>
            </a:extLst>
          </p:cNvPr>
          <p:cNvSpPr txBox="1">
            <a:spLocks/>
          </p:cNvSpPr>
          <p:nvPr/>
        </p:nvSpPr>
        <p:spPr>
          <a:xfrm>
            <a:off x="710079" y="790902"/>
            <a:ext cx="7483153" cy="486355"/>
          </a:xfrm>
          <a:prstGeom prst="rect">
            <a:avLst/>
          </a:prstGeom>
        </p:spPr>
        <p:txBody>
          <a:bodyPr/>
          <a:lstStyle>
            <a:lvl1pPr marL="185746" indent="-185746" algn="l" defTabSz="742987" rtl="0" eaLnBrk="1" latinLnBrk="0" hangingPunct="1">
              <a:lnSpc>
                <a:spcPct val="90000"/>
              </a:lnSpc>
              <a:spcBef>
                <a:spcPts val="813"/>
              </a:spcBef>
              <a:buFont typeface="Arial" panose="020B0604020202020204" pitchFamily="34" charset="0"/>
              <a:buChar char="•"/>
              <a:defRPr sz="227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57241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9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28734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6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00228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4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71722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4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43215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4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14709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4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86201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4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57696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4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600">
                <a:latin typeface="Roboto Black" pitchFamily="2" charset="0"/>
                <a:ea typeface="Roboto Black" pitchFamily="2" charset="0"/>
              </a:rPr>
              <a:t>6.1 </a:t>
            </a:r>
            <a:r>
              <a:rPr lang="en-US" sz="2600" err="1">
                <a:latin typeface="Roboto Black" pitchFamily="2" charset="0"/>
                <a:ea typeface="Roboto Black" pitchFamily="2" charset="0"/>
              </a:rPr>
              <a:t>Registro</a:t>
            </a:r>
            <a:r>
              <a:rPr lang="en-US" sz="2600">
                <a:latin typeface="Roboto Black" pitchFamily="2" charset="0"/>
                <a:ea typeface="Roboto Black" pitchFamily="2" charset="0"/>
              </a:rPr>
              <a:t> </a:t>
            </a:r>
            <a:r>
              <a:rPr lang="en-US" sz="2600" err="1">
                <a:gradFill>
                  <a:gsLst>
                    <a:gs pos="0">
                      <a:schemeClr val="accent5">
                        <a:lumMod val="67000"/>
                      </a:schemeClr>
                    </a:gs>
                    <a:gs pos="48000">
                      <a:schemeClr val="accent3"/>
                    </a:gs>
                    <a:gs pos="100000">
                      <a:schemeClr val="accent6"/>
                    </a:gs>
                  </a:gsLst>
                  <a:path path="circle">
                    <a:fillToRect l="100000" t="100000"/>
                  </a:path>
                </a:gradFill>
                <a:latin typeface="Roboto Black" pitchFamily="2" charset="0"/>
                <a:ea typeface="Roboto Black" pitchFamily="2" charset="0"/>
              </a:rPr>
              <a:t>Fotográfico</a:t>
            </a:r>
            <a:endParaRPr lang="en-US" sz="2600">
              <a:latin typeface="Roboto Black" pitchFamily="2" charset="0"/>
              <a:ea typeface="Roboto Black" pitchFamily="2" charset="0"/>
            </a:endParaRPr>
          </a:p>
        </p:txBody>
      </p:sp>
      <p:pic>
        <p:nvPicPr>
          <p:cNvPr id="4" name="Espaço Reservado para Imagem 3"/>
          <p:cNvPicPr>
            <a:picLocks noGrp="1" noChangeAspect="1"/>
          </p:cNvPicPr>
          <p:nvPr>
            <p:ph type="pic" sz="quarter" idx="17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770" b="13770"/>
          <a:stretch>
            <a:fillRect/>
          </a:stretch>
        </p:blipFill>
        <p:spPr/>
      </p:pic>
      <p:pic>
        <p:nvPicPr>
          <p:cNvPr id="7" name="Espaço Reservado para Imagem 6"/>
          <p:cNvPicPr>
            <a:picLocks noGrp="1" noChangeAspect="1"/>
          </p:cNvPicPr>
          <p:nvPr>
            <p:ph type="pic" sz="quarter" idx="16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770" b="13770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6229029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C09FA500-C896-4387-90EA-A768A2A6DB9D}"/>
              </a:ext>
            </a:extLst>
          </p:cNvPr>
          <p:cNvSpPr/>
          <p:nvPr/>
        </p:nvSpPr>
        <p:spPr>
          <a:xfrm>
            <a:off x="0" y="0"/>
            <a:ext cx="4178030" cy="6858000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67000"/>
                </a:schemeClr>
              </a:gs>
              <a:gs pos="48000">
                <a:schemeClr val="accent3"/>
              </a:gs>
              <a:gs pos="100000">
                <a:schemeClr val="accent6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463"/>
          </a:p>
        </p:txBody>
      </p:sp>
      <p:sp>
        <p:nvSpPr>
          <p:cNvPr id="24" name="TextBox 23"/>
          <p:cNvSpPr txBox="1">
            <a:spLocks noChangeArrowheads="1"/>
          </p:cNvSpPr>
          <p:nvPr/>
        </p:nvSpPr>
        <p:spPr bwMode="auto">
          <a:xfrm>
            <a:off x="4596836" y="4277717"/>
            <a:ext cx="720069" cy="2423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sz="975">
                <a:solidFill>
                  <a:schemeClr val="bg1"/>
                </a:solidFill>
                <a:latin typeface="Source Sans Pro Light" panose="020B0403030403020204" pitchFamily="34" charset="0"/>
                <a:ea typeface="Roboto Light" panose="02000000000000000000" pitchFamily="2" charset="0"/>
                <a:cs typeface="Roboto Light" panose="02000000000000000000" pitchFamily="2" charset="0"/>
              </a:rPr>
              <a:t>Pulsecolor</a:t>
            </a:r>
          </a:p>
        </p:txBody>
      </p:sp>
      <p:sp>
        <p:nvSpPr>
          <p:cNvPr id="15" name="Text Placeholder 4">
            <a:extLst>
              <a:ext uri="{FF2B5EF4-FFF2-40B4-BE49-F238E27FC236}">
                <a16:creationId xmlns:a16="http://schemas.microsoft.com/office/drawing/2014/main" id="{ABBAA79D-36E6-4D7D-92BA-BD9A948C540D}"/>
              </a:ext>
            </a:extLst>
          </p:cNvPr>
          <p:cNvSpPr txBox="1">
            <a:spLocks/>
          </p:cNvSpPr>
          <p:nvPr/>
        </p:nvSpPr>
        <p:spPr>
          <a:xfrm>
            <a:off x="673640" y="3225958"/>
            <a:ext cx="2830750" cy="740485"/>
          </a:xfrm>
          <a:prstGeom prst="rect">
            <a:avLst/>
          </a:prstGeom>
        </p:spPr>
        <p:txBody>
          <a:bodyPr/>
          <a:lstStyle>
            <a:lvl1pPr marL="185746" indent="-185746" algn="l" defTabSz="742987" rtl="0" eaLnBrk="1" latinLnBrk="0" hangingPunct="1">
              <a:lnSpc>
                <a:spcPct val="90000"/>
              </a:lnSpc>
              <a:spcBef>
                <a:spcPts val="813"/>
              </a:spcBef>
              <a:buFont typeface="Arial" panose="020B0604020202020204" pitchFamily="34" charset="0"/>
              <a:buChar char="•"/>
              <a:defRPr sz="227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57241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9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28734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6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00228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4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71722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4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43215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4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14709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4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86201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4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57696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4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pt-BR" sz="2800" b="1" kern="0">
                <a:solidFill>
                  <a:schemeClr val="bg1"/>
                </a:solidFill>
                <a:latin typeface="Source Sans Pro" panose="020B0503030403020204" pitchFamily="34" charset="0"/>
              </a:rPr>
              <a:t>1. INTRODUÇÃO</a:t>
            </a:r>
            <a:endParaRPr lang="pt-BR"/>
          </a:p>
        </p:txBody>
      </p:sp>
      <p:sp>
        <p:nvSpPr>
          <p:cNvPr id="8" name="Content Placeholder 3">
            <a:extLst>
              <a:ext uri="{FF2B5EF4-FFF2-40B4-BE49-F238E27FC236}">
                <a16:creationId xmlns:a16="http://schemas.microsoft.com/office/drawing/2014/main" id="{550DBF0B-AD19-4A05-A2BF-D385D53CA5C7}"/>
              </a:ext>
            </a:extLst>
          </p:cNvPr>
          <p:cNvSpPr txBox="1">
            <a:spLocks/>
          </p:cNvSpPr>
          <p:nvPr/>
        </p:nvSpPr>
        <p:spPr>
          <a:xfrm>
            <a:off x="4420015" y="2511813"/>
            <a:ext cx="4953000" cy="1454630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185738" indent="-185738" algn="l" defTabSz="742950" rtl="0" eaLnBrk="1" latinLnBrk="0" hangingPunct="1">
              <a:lnSpc>
                <a:spcPct val="90000"/>
              </a:lnSpc>
              <a:spcBef>
                <a:spcPts val="813"/>
              </a:spcBef>
              <a:buFont typeface="Arial" panose="020B0604020202020204" pitchFamily="34" charset="0"/>
              <a:buChar char="•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57213" indent="-185738" algn="l" defTabSz="742950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227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28688" indent="-185738" algn="l" defTabSz="742950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9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00163" indent="-185738" algn="l" defTabSz="742950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6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71638" indent="-185738" algn="l" defTabSz="742950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6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43113" indent="-185738" algn="l" defTabSz="742950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6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14588" indent="-185738" algn="l" defTabSz="742950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6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86063" indent="-185738" algn="l" defTabSz="742950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6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57538" indent="-185738" algn="l" defTabSz="742950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6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pt-BR" sz="2200" b="1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1.1. Considerações Preliminares</a:t>
            </a:r>
          </a:p>
          <a:p>
            <a:pPr>
              <a:lnSpc>
                <a:spcPct val="150000"/>
              </a:lnSpc>
            </a:pPr>
            <a:r>
              <a:rPr lang="pt-BR" sz="2200" b="1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1.2. Estágio Processual</a:t>
            </a:r>
          </a:p>
          <a:p>
            <a:pPr>
              <a:lnSpc>
                <a:spcPct val="150000"/>
              </a:lnSpc>
            </a:pPr>
            <a:r>
              <a:rPr lang="pt-BR" sz="2200" b="1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1.3. Cronograma Processual</a:t>
            </a:r>
            <a:endParaRPr lang="en-US" sz="2200" b="1">
              <a:solidFill>
                <a:schemeClr val="bg2">
                  <a:lumMod val="10000"/>
                </a:schemeClr>
              </a:solidFill>
              <a:latin typeface="Source Sans Pro Light" panose="020B0403030403020204" pitchFamily="34" charset="0"/>
              <a:ea typeface="Source Sans Pro Light" panose="020B0403030403020204" pitchFamily="34" charset="0"/>
              <a:cs typeface="Arial" panose="020B0604020202020204" pitchFamily="34" charset="0"/>
            </a:endParaRPr>
          </a:p>
          <a:p>
            <a:endParaRPr lang="pt-BR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B630F9C-FC3F-4EE9-A6BD-53DA5A617096}"/>
              </a:ext>
            </a:extLst>
          </p:cNvPr>
          <p:cNvSpPr txBox="1"/>
          <p:nvPr/>
        </p:nvSpPr>
        <p:spPr>
          <a:xfrm>
            <a:off x="24407" y="1241710"/>
            <a:ext cx="4129216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>
              <a:defRPr/>
            </a:pPr>
            <a:r>
              <a:rPr lang="en-US" sz="3600" b="1" kern="0">
                <a:solidFill>
                  <a:schemeClr val="bg1"/>
                </a:solidFill>
                <a:latin typeface="Source Sans Pro" panose="020B0503030403020204" pitchFamily="34" charset="0"/>
              </a:rPr>
              <a:t>RELATÓRIO </a:t>
            </a:r>
            <a:br>
              <a:rPr lang="en-US" sz="3600" b="1" kern="0">
                <a:solidFill>
                  <a:schemeClr val="bg1"/>
                </a:solidFill>
                <a:latin typeface="Source Sans Pro" panose="020B0503030403020204" pitchFamily="34" charset="0"/>
              </a:rPr>
            </a:br>
            <a:r>
              <a:rPr lang="en-US" sz="3600" b="1" kern="0">
                <a:solidFill>
                  <a:schemeClr val="bg1"/>
                </a:solidFill>
                <a:latin typeface="Source Sans Pro" panose="020B0503030403020204" pitchFamily="34" charset="0"/>
              </a:rPr>
              <a:t>DE ATIVIDADES</a:t>
            </a:r>
          </a:p>
        </p:txBody>
      </p:sp>
    </p:spTree>
    <p:extLst>
      <p:ext uri="{BB962C8B-B14F-4D97-AF65-F5344CB8AC3E}">
        <p14:creationId xmlns:p14="http://schemas.microsoft.com/office/powerpoint/2010/main" val="19320701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9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lide Number Placeholder 17">
            <a:extLst>
              <a:ext uri="{FF2B5EF4-FFF2-40B4-BE49-F238E27FC236}">
                <a16:creationId xmlns:a16="http://schemas.microsoft.com/office/drawing/2014/main" id="{16CFE953-A31D-40DD-9502-02BD51F6B3B0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4FAB73BC-B049-4115-A692-8D63A059BFB8}" type="slidenum">
              <a:rPr lang="en-US" sz="975">
                <a:latin typeface="Arial" panose="020B0604020202020204" pitchFamily="34" charset="0"/>
                <a:cs typeface="Arial" panose="020B0604020202020204" pitchFamily="34" charset="0"/>
              </a:rPr>
              <a:pPr/>
              <a:t>30</a:t>
            </a:fld>
            <a:endParaRPr lang="en-US" sz="975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 Placeholder 1">
            <a:extLst>
              <a:ext uri="{FF2B5EF4-FFF2-40B4-BE49-F238E27FC236}">
                <a16:creationId xmlns:a16="http://schemas.microsoft.com/office/drawing/2014/main" id="{449AB189-4C7B-4719-B531-55C20D49C209}"/>
              </a:ext>
            </a:extLst>
          </p:cNvPr>
          <p:cNvSpPr txBox="1">
            <a:spLocks/>
          </p:cNvSpPr>
          <p:nvPr/>
        </p:nvSpPr>
        <p:spPr>
          <a:xfrm>
            <a:off x="710079" y="790902"/>
            <a:ext cx="7483153" cy="486355"/>
          </a:xfrm>
          <a:prstGeom prst="rect">
            <a:avLst/>
          </a:prstGeom>
        </p:spPr>
        <p:txBody>
          <a:bodyPr/>
          <a:lstStyle>
            <a:lvl1pPr marL="185746" indent="-185746" algn="l" defTabSz="742987" rtl="0" eaLnBrk="1" latinLnBrk="0" hangingPunct="1">
              <a:lnSpc>
                <a:spcPct val="90000"/>
              </a:lnSpc>
              <a:spcBef>
                <a:spcPts val="813"/>
              </a:spcBef>
              <a:buFont typeface="Arial" panose="020B0604020202020204" pitchFamily="34" charset="0"/>
              <a:buChar char="•"/>
              <a:defRPr sz="227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57241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9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28734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6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00228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4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71722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4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43215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4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14709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4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86201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4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57696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4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600">
                <a:latin typeface="Roboto Black" pitchFamily="2" charset="0"/>
                <a:ea typeface="Roboto Black" pitchFamily="2" charset="0"/>
              </a:rPr>
              <a:t>6.1 </a:t>
            </a:r>
            <a:r>
              <a:rPr lang="en-US" sz="2600" err="1">
                <a:latin typeface="Roboto Black" pitchFamily="2" charset="0"/>
                <a:ea typeface="Roboto Black" pitchFamily="2" charset="0"/>
              </a:rPr>
              <a:t>Registro</a:t>
            </a:r>
            <a:r>
              <a:rPr lang="en-US" sz="2600">
                <a:latin typeface="Roboto Black" pitchFamily="2" charset="0"/>
                <a:ea typeface="Roboto Black" pitchFamily="2" charset="0"/>
              </a:rPr>
              <a:t> </a:t>
            </a:r>
            <a:r>
              <a:rPr lang="en-US" sz="2600" err="1">
                <a:gradFill>
                  <a:gsLst>
                    <a:gs pos="0">
                      <a:schemeClr val="accent5">
                        <a:lumMod val="67000"/>
                      </a:schemeClr>
                    </a:gs>
                    <a:gs pos="48000">
                      <a:schemeClr val="accent3"/>
                    </a:gs>
                    <a:gs pos="100000">
                      <a:schemeClr val="accent6"/>
                    </a:gs>
                  </a:gsLst>
                  <a:path path="circle">
                    <a:fillToRect l="100000" t="100000"/>
                  </a:path>
                </a:gradFill>
                <a:latin typeface="Roboto Black" pitchFamily="2" charset="0"/>
                <a:ea typeface="Roboto Black" pitchFamily="2" charset="0"/>
              </a:rPr>
              <a:t>Fotográfico</a:t>
            </a:r>
            <a:endParaRPr lang="en-US" sz="2600">
              <a:latin typeface="Roboto Black" pitchFamily="2" charset="0"/>
              <a:ea typeface="Roboto Black" pitchFamily="2" charset="0"/>
            </a:endParaRPr>
          </a:p>
        </p:txBody>
      </p:sp>
      <p:pic>
        <p:nvPicPr>
          <p:cNvPr id="7" name="Espaço Reservado para Imagem 6"/>
          <p:cNvPicPr>
            <a:picLocks noGrp="1" noChangeAspect="1"/>
          </p:cNvPicPr>
          <p:nvPr>
            <p:ph type="pic" sz="quarter" idx="17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770" b="13770"/>
          <a:stretch>
            <a:fillRect/>
          </a:stretch>
        </p:blipFill>
        <p:spPr/>
      </p:pic>
      <p:pic>
        <p:nvPicPr>
          <p:cNvPr id="6" name="Espaço Reservado para Imagem 5"/>
          <p:cNvPicPr>
            <a:picLocks noGrp="1" noChangeAspect="1"/>
          </p:cNvPicPr>
          <p:nvPr>
            <p:ph type="pic" sz="quarter" idx="16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770" b="13770"/>
          <a:stretch>
            <a:fillRect/>
          </a:stretch>
        </p:blipFill>
        <p:spPr>
          <a:xfrm>
            <a:off x="455316" y="1879477"/>
            <a:ext cx="4313238" cy="4167188"/>
          </a:xfrm>
        </p:spPr>
      </p:pic>
      <p:sp>
        <p:nvSpPr>
          <p:cNvPr id="12" name="Text Placeholder 10">
            <a:extLst>
              <a:ext uri="{FF2B5EF4-FFF2-40B4-BE49-F238E27FC236}">
                <a16:creationId xmlns:a16="http://schemas.microsoft.com/office/drawing/2014/main" id="{25BD1E35-1D8C-4FCD-8A46-2F29DB6605D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55613" y="1404938"/>
            <a:ext cx="4313237" cy="260350"/>
          </a:xfrm>
        </p:spPr>
        <p:txBody>
          <a:bodyPr>
            <a:noAutofit/>
          </a:bodyPr>
          <a:lstStyle/>
          <a:p>
            <a:pPr algn="ctr"/>
            <a:r>
              <a:rPr lang="en-US" sz="1300" b="1" dirty="0" err="1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Produção</a:t>
            </a:r>
            <a:r>
              <a:rPr lang="en-US" sz="1300" b="1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 / </a:t>
            </a:r>
            <a:r>
              <a:rPr lang="en-US" sz="1300" b="1" dirty="0" err="1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estocagem</a:t>
            </a:r>
            <a:endParaRPr lang="en-US" sz="1300" b="1" dirty="0">
              <a:solidFill>
                <a:schemeClr val="bg2">
                  <a:lumMod val="10000"/>
                </a:schemeClr>
              </a:solidFill>
              <a:latin typeface="Source Sans Pro Light" panose="020B0403030403020204" pitchFamily="34" charset="0"/>
              <a:ea typeface="Source Sans Pro Light" panose="020B0403030403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 Placeholder 10">
            <a:extLst>
              <a:ext uri="{FF2B5EF4-FFF2-40B4-BE49-F238E27FC236}">
                <a16:creationId xmlns:a16="http://schemas.microsoft.com/office/drawing/2014/main" id="{25BD1E35-1D8C-4FCD-8A46-2F29DB6605D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953000" y="1404938"/>
            <a:ext cx="4329113" cy="260350"/>
          </a:xfrm>
        </p:spPr>
        <p:txBody>
          <a:bodyPr>
            <a:noAutofit/>
          </a:bodyPr>
          <a:lstStyle/>
          <a:p>
            <a:pPr algn="ctr"/>
            <a:r>
              <a:rPr lang="en-US" sz="1300" b="1" dirty="0" err="1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Produção</a:t>
            </a:r>
            <a:r>
              <a:rPr lang="en-US" sz="1300" b="1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 / </a:t>
            </a:r>
            <a:r>
              <a:rPr lang="en-US" sz="1300" b="1" dirty="0" err="1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estocagem</a:t>
            </a:r>
            <a:endParaRPr lang="en-US" sz="1300" b="1" dirty="0">
              <a:solidFill>
                <a:schemeClr val="bg2">
                  <a:lumMod val="10000"/>
                </a:schemeClr>
              </a:solidFill>
              <a:latin typeface="Source Sans Pro Light" panose="020B0403030403020204" pitchFamily="34" charset="0"/>
              <a:ea typeface="Source Sans Pro Light" panose="020B0403030403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387800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9D220608-4A90-46A9-A6DE-6674C5B2659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062082" y="1415280"/>
            <a:ext cx="4329663" cy="260540"/>
          </a:xfrm>
        </p:spPr>
        <p:txBody>
          <a:bodyPr>
            <a:noAutofit/>
          </a:bodyPr>
          <a:lstStyle/>
          <a:p>
            <a:pPr algn="ctr"/>
            <a:r>
              <a:rPr lang="pt-BR" sz="1300" b="1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Produto pronto para entrega</a:t>
            </a:r>
            <a:endParaRPr lang="en-US" sz="1300" b="1" dirty="0">
              <a:solidFill>
                <a:schemeClr val="bg2">
                  <a:lumMod val="10000"/>
                </a:schemeClr>
              </a:solidFill>
              <a:latin typeface="Source Sans Pro Light" panose="020B0403030403020204" pitchFamily="34" charset="0"/>
              <a:ea typeface="Source Sans Pro Light" panose="020B0403030403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25BD1E35-1D8C-4FCD-8A46-2F29DB6605D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55316" y="1405511"/>
            <a:ext cx="4313238" cy="260540"/>
          </a:xfrm>
        </p:spPr>
        <p:txBody>
          <a:bodyPr>
            <a:noAutofit/>
          </a:bodyPr>
          <a:lstStyle/>
          <a:p>
            <a:pPr algn="ctr"/>
            <a:r>
              <a:rPr lang="pt-BR" sz="1300" b="1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Estoque de produtos para exportação</a:t>
            </a:r>
            <a:endParaRPr lang="en-US" sz="1300" b="1" dirty="0">
              <a:solidFill>
                <a:schemeClr val="bg2">
                  <a:lumMod val="10000"/>
                </a:schemeClr>
              </a:solidFill>
              <a:latin typeface="Source Sans Pro Light" panose="020B0403030403020204" pitchFamily="34" charset="0"/>
              <a:ea typeface="Source Sans Pro Light" panose="020B0403030403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Slide Number Placeholder 17">
            <a:extLst>
              <a:ext uri="{FF2B5EF4-FFF2-40B4-BE49-F238E27FC236}">
                <a16:creationId xmlns:a16="http://schemas.microsoft.com/office/drawing/2014/main" id="{16CFE953-A31D-40DD-9502-02BD51F6B3B0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4FAB73BC-B049-4115-A692-8D63A059BFB8}" type="slidenum">
              <a:rPr lang="en-US" sz="975">
                <a:latin typeface="Arial" panose="020B0604020202020204" pitchFamily="34" charset="0"/>
                <a:cs typeface="Arial" panose="020B0604020202020204" pitchFamily="34" charset="0"/>
              </a:rPr>
              <a:pPr/>
              <a:t>31</a:t>
            </a:fld>
            <a:endParaRPr lang="en-US" sz="975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 Placeholder 1">
            <a:extLst>
              <a:ext uri="{FF2B5EF4-FFF2-40B4-BE49-F238E27FC236}">
                <a16:creationId xmlns:a16="http://schemas.microsoft.com/office/drawing/2014/main" id="{449AB189-4C7B-4719-B531-55C20D49C209}"/>
              </a:ext>
            </a:extLst>
          </p:cNvPr>
          <p:cNvSpPr txBox="1">
            <a:spLocks/>
          </p:cNvSpPr>
          <p:nvPr/>
        </p:nvSpPr>
        <p:spPr>
          <a:xfrm>
            <a:off x="710079" y="790902"/>
            <a:ext cx="7483153" cy="486355"/>
          </a:xfrm>
          <a:prstGeom prst="rect">
            <a:avLst/>
          </a:prstGeom>
        </p:spPr>
        <p:txBody>
          <a:bodyPr/>
          <a:lstStyle>
            <a:lvl1pPr marL="185746" indent="-185746" algn="l" defTabSz="742987" rtl="0" eaLnBrk="1" latinLnBrk="0" hangingPunct="1">
              <a:lnSpc>
                <a:spcPct val="90000"/>
              </a:lnSpc>
              <a:spcBef>
                <a:spcPts val="813"/>
              </a:spcBef>
              <a:buFont typeface="Arial" panose="020B0604020202020204" pitchFamily="34" charset="0"/>
              <a:buChar char="•"/>
              <a:defRPr sz="227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57241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9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28734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6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00228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4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71722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4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43215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4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14709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4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86201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4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57696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4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600">
                <a:latin typeface="Roboto Black" pitchFamily="2" charset="0"/>
                <a:ea typeface="Roboto Black" pitchFamily="2" charset="0"/>
              </a:rPr>
              <a:t>6.1 </a:t>
            </a:r>
            <a:r>
              <a:rPr lang="en-US" sz="2600" err="1">
                <a:latin typeface="Roboto Black" pitchFamily="2" charset="0"/>
                <a:ea typeface="Roboto Black" pitchFamily="2" charset="0"/>
              </a:rPr>
              <a:t>Registro</a:t>
            </a:r>
            <a:r>
              <a:rPr lang="en-US" sz="2600">
                <a:latin typeface="Roboto Black" pitchFamily="2" charset="0"/>
                <a:ea typeface="Roboto Black" pitchFamily="2" charset="0"/>
              </a:rPr>
              <a:t> </a:t>
            </a:r>
            <a:r>
              <a:rPr lang="en-US" sz="2600" err="1">
                <a:gradFill>
                  <a:gsLst>
                    <a:gs pos="0">
                      <a:schemeClr val="accent5">
                        <a:lumMod val="67000"/>
                      </a:schemeClr>
                    </a:gs>
                    <a:gs pos="48000">
                      <a:schemeClr val="accent3"/>
                    </a:gs>
                    <a:gs pos="100000">
                      <a:schemeClr val="accent6"/>
                    </a:gs>
                  </a:gsLst>
                  <a:path path="circle">
                    <a:fillToRect l="100000" t="100000"/>
                  </a:path>
                </a:gradFill>
                <a:latin typeface="Roboto Black" pitchFamily="2" charset="0"/>
                <a:ea typeface="Roboto Black" pitchFamily="2" charset="0"/>
              </a:rPr>
              <a:t>Fotográfico</a:t>
            </a:r>
            <a:endParaRPr lang="en-US" sz="2600">
              <a:latin typeface="Roboto Black" pitchFamily="2" charset="0"/>
              <a:ea typeface="Roboto Black" pitchFamily="2" charset="0"/>
            </a:endParaRPr>
          </a:p>
        </p:txBody>
      </p:sp>
      <p:pic>
        <p:nvPicPr>
          <p:cNvPr id="4" name="Espaço Reservado para Imagem 3"/>
          <p:cNvPicPr>
            <a:picLocks noGrp="1" noChangeAspect="1"/>
          </p:cNvPicPr>
          <p:nvPr>
            <p:ph type="pic" sz="quarter" idx="16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770" b="13770"/>
          <a:stretch>
            <a:fillRect/>
          </a:stretch>
        </p:blipFill>
        <p:spPr/>
      </p:pic>
      <p:pic>
        <p:nvPicPr>
          <p:cNvPr id="9" name="Espaço Reservado para Imagem 4"/>
          <p:cNvPicPr>
            <a:picLocks noGrp="1" noChangeAspect="1"/>
          </p:cNvPicPr>
          <p:nvPr>
            <p:ph type="pic" sz="quarter" idx="17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86" r="11186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18959449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9D220608-4A90-46A9-A6DE-6674C5B2659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062082" y="1415280"/>
            <a:ext cx="4329663" cy="260540"/>
          </a:xfrm>
        </p:spPr>
        <p:txBody>
          <a:bodyPr>
            <a:noAutofit/>
          </a:bodyPr>
          <a:lstStyle/>
          <a:p>
            <a:pPr algn="ctr"/>
            <a:r>
              <a:rPr lang="pt-BR" sz="1300" b="1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PáTIO</a:t>
            </a:r>
            <a:endParaRPr lang="en-US" sz="1300" b="1" dirty="0">
              <a:solidFill>
                <a:schemeClr val="bg2">
                  <a:lumMod val="10000"/>
                </a:schemeClr>
              </a:solidFill>
              <a:latin typeface="Source Sans Pro Light" panose="020B0403030403020204" pitchFamily="34" charset="0"/>
              <a:ea typeface="Source Sans Pro Light" panose="020B0403030403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25BD1E35-1D8C-4FCD-8A46-2F29DB6605D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55316" y="1405511"/>
            <a:ext cx="4313238" cy="260540"/>
          </a:xfrm>
        </p:spPr>
        <p:txBody>
          <a:bodyPr>
            <a:noAutofit/>
          </a:bodyPr>
          <a:lstStyle/>
          <a:p>
            <a:pPr algn="ctr"/>
            <a:r>
              <a:rPr lang="pt-BR" sz="1300" b="1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PÁTIO</a:t>
            </a:r>
            <a:endParaRPr lang="en-US" sz="1300" b="1" dirty="0">
              <a:solidFill>
                <a:schemeClr val="bg2">
                  <a:lumMod val="10000"/>
                </a:schemeClr>
              </a:solidFill>
              <a:latin typeface="Source Sans Pro Light" panose="020B0403030403020204" pitchFamily="34" charset="0"/>
              <a:ea typeface="Source Sans Pro Light" panose="020B0403030403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Slide Number Placeholder 17">
            <a:extLst>
              <a:ext uri="{FF2B5EF4-FFF2-40B4-BE49-F238E27FC236}">
                <a16:creationId xmlns:a16="http://schemas.microsoft.com/office/drawing/2014/main" id="{16CFE953-A31D-40DD-9502-02BD51F6B3B0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4FAB73BC-B049-4115-A692-8D63A059BFB8}" type="slidenum">
              <a:rPr lang="en-US" sz="975">
                <a:latin typeface="Arial" panose="020B0604020202020204" pitchFamily="34" charset="0"/>
                <a:cs typeface="Arial" panose="020B0604020202020204" pitchFamily="34" charset="0"/>
              </a:rPr>
              <a:pPr/>
              <a:t>32</a:t>
            </a:fld>
            <a:endParaRPr lang="en-US" sz="975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 Placeholder 1">
            <a:extLst>
              <a:ext uri="{FF2B5EF4-FFF2-40B4-BE49-F238E27FC236}">
                <a16:creationId xmlns:a16="http://schemas.microsoft.com/office/drawing/2014/main" id="{449AB189-4C7B-4719-B531-55C20D49C209}"/>
              </a:ext>
            </a:extLst>
          </p:cNvPr>
          <p:cNvSpPr txBox="1">
            <a:spLocks/>
          </p:cNvSpPr>
          <p:nvPr/>
        </p:nvSpPr>
        <p:spPr>
          <a:xfrm>
            <a:off x="710079" y="790902"/>
            <a:ext cx="7483153" cy="486355"/>
          </a:xfrm>
          <a:prstGeom prst="rect">
            <a:avLst/>
          </a:prstGeom>
        </p:spPr>
        <p:txBody>
          <a:bodyPr/>
          <a:lstStyle>
            <a:lvl1pPr marL="185746" indent="-185746" algn="l" defTabSz="742987" rtl="0" eaLnBrk="1" latinLnBrk="0" hangingPunct="1">
              <a:lnSpc>
                <a:spcPct val="90000"/>
              </a:lnSpc>
              <a:spcBef>
                <a:spcPts val="813"/>
              </a:spcBef>
              <a:buFont typeface="Arial" panose="020B0604020202020204" pitchFamily="34" charset="0"/>
              <a:buChar char="•"/>
              <a:defRPr sz="227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57241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9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28734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6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00228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4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71722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4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43215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4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14709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4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86201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4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57696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4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600">
                <a:latin typeface="Roboto Black" pitchFamily="2" charset="0"/>
                <a:ea typeface="Roboto Black" pitchFamily="2" charset="0"/>
              </a:rPr>
              <a:t>6.1 </a:t>
            </a:r>
            <a:r>
              <a:rPr lang="en-US" sz="2600" err="1">
                <a:latin typeface="Roboto Black" pitchFamily="2" charset="0"/>
                <a:ea typeface="Roboto Black" pitchFamily="2" charset="0"/>
              </a:rPr>
              <a:t>Registro</a:t>
            </a:r>
            <a:r>
              <a:rPr lang="en-US" sz="2600">
                <a:latin typeface="Roboto Black" pitchFamily="2" charset="0"/>
                <a:ea typeface="Roboto Black" pitchFamily="2" charset="0"/>
              </a:rPr>
              <a:t> </a:t>
            </a:r>
            <a:r>
              <a:rPr lang="en-US" sz="2600" err="1">
                <a:gradFill>
                  <a:gsLst>
                    <a:gs pos="0">
                      <a:schemeClr val="accent5">
                        <a:lumMod val="67000"/>
                      </a:schemeClr>
                    </a:gs>
                    <a:gs pos="48000">
                      <a:schemeClr val="accent3"/>
                    </a:gs>
                    <a:gs pos="100000">
                      <a:schemeClr val="accent6"/>
                    </a:gs>
                  </a:gsLst>
                  <a:path path="circle">
                    <a:fillToRect l="100000" t="100000"/>
                  </a:path>
                </a:gradFill>
                <a:latin typeface="Roboto Black" pitchFamily="2" charset="0"/>
                <a:ea typeface="Roboto Black" pitchFamily="2" charset="0"/>
              </a:rPr>
              <a:t>Fotográfico</a:t>
            </a:r>
            <a:endParaRPr lang="en-US" sz="2600">
              <a:latin typeface="Roboto Black" pitchFamily="2" charset="0"/>
              <a:ea typeface="Roboto Black" pitchFamily="2" charset="0"/>
            </a:endParaRPr>
          </a:p>
        </p:txBody>
      </p:sp>
      <p:pic>
        <p:nvPicPr>
          <p:cNvPr id="12" name="Espaço Reservado para Imagem 11"/>
          <p:cNvPicPr>
            <a:picLocks noGrp="1" noChangeAspect="1"/>
          </p:cNvPicPr>
          <p:nvPr>
            <p:ph type="pic" sz="quarter" idx="16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770" b="13770"/>
          <a:stretch>
            <a:fillRect/>
          </a:stretch>
        </p:blipFill>
        <p:spPr/>
      </p:pic>
      <p:pic>
        <p:nvPicPr>
          <p:cNvPr id="13" name="Espaço Reservado para Imagem 12"/>
          <p:cNvPicPr>
            <a:picLocks noGrp="1" noChangeAspect="1"/>
          </p:cNvPicPr>
          <p:nvPr>
            <p:ph type="pic" sz="quarter" idx="17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86" r="11186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96576852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9D220608-4A90-46A9-A6DE-6674C5B2659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062082" y="1415280"/>
            <a:ext cx="4329663" cy="260540"/>
          </a:xfrm>
        </p:spPr>
        <p:txBody>
          <a:bodyPr>
            <a:noAutofit/>
          </a:bodyPr>
          <a:lstStyle/>
          <a:p>
            <a:pPr algn="ctr"/>
            <a:r>
              <a:rPr lang="pt-BR" sz="1300" b="1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PáTIO</a:t>
            </a:r>
            <a:endParaRPr lang="en-US" sz="1300" b="1" dirty="0">
              <a:solidFill>
                <a:schemeClr val="bg2">
                  <a:lumMod val="10000"/>
                </a:schemeClr>
              </a:solidFill>
              <a:latin typeface="Source Sans Pro Light" panose="020B0403030403020204" pitchFamily="34" charset="0"/>
              <a:ea typeface="Source Sans Pro Light" panose="020B0403030403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25BD1E35-1D8C-4FCD-8A46-2F29DB6605D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55316" y="1405511"/>
            <a:ext cx="4313238" cy="260540"/>
          </a:xfrm>
        </p:spPr>
        <p:txBody>
          <a:bodyPr>
            <a:noAutofit/>
          </a:bodyPr>
          <a:lstStyle/>
          <a:p>
            <a:pPr algn="ctr"/>
            <a:r>
              <a:rPr lang="pt-BR" sz="1300" b="1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PÁTIO</a:t>
            </a:r>
            <a:endParaRPr lang="en-US" sz="1300" b="1" dirty="0">
              <a:solidFill>
                <a:schemeClr val="bg2">
                  <a:lumMod val="10000"/>
                </a:schemeClr>
              </a:solidFill>
              <a:latin typeface="Source Sans Pro Light" panose="020B0403030403020204" pitchFamily="34" charset="0"/>
              <a:ea typeface="Source Sans Pro Light" panose="020B0403030403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Slide Number Placeholder 17">
            <a:extLst>
              <a:ext uri="{FF2B5EF4-FFF2-40B4-BE49-F238E27FC236}">
                <a16:creationId xmlns:a16="http://schemas.microsoft.com/office/drawing/2014/main" id="{16CFE953-A31D-40DD-9502-02BD51F6B3B0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4FAB73BC-B049-4115-A692-8D63A059BFB8}" type="slidenum">
              <a:rPr lang="en-US" sz="975">
                <a:latin typeface="Arial" panose="020B0604020202020204" pitchFamily="34" charset="0"/>
                <a:cs typeface="Arial" panose="020B0604020202020204" pitchFamily="34" charset="0"/>
              </a:rPr>
              <a:pPr/>
              <a:t>33</a:t>
            </a:fld>
            <a:endParaRPr lang="en-US" sz="975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 Placeholder 1">
            <a:extLst>
              <a:ext uri="{FF2B5EF4-FFF2-40B4-BE49-F238E27FC236}">
                <a16:creationId xmlns:a16="http://schemas.microsoft.com/office/drawing/2014/main" id="{449AB189-4C7B-4719-B531-55C20D49C209}"/>
              </a:ext>
            </a:extLst>
          </p:cNvPr>
          <p:cNvSpPr txBox="1">
            <a:spLocks/>
          </p:cNvSpPr>
          <p:nvPr/>
        </p:nvSpPr>
        <p:spPr>
          <a:xfrm>
            <a:off x="710079" y="790902"/>
            <a:ext cx="7483153" cy="486355"/>
          </a:xfrm>
          <a:prstGeom prst="rect">
            <a:avLst/>
          </a:prstGeom>
        </p:spPr>
        <p:txBody>
          <a:bodyPr/>
          <a:lstStyle>
            <a:lvl1pPr marL="185746" indent="-185746" algn="l" defTabSz="742987" rtl="0" eaLnBrk="1" latinLnBrk="0" hangingPunct="1">
              <a:lnSpc>
                <a:spcPct val="90000"/>
              </a:lnSpc>
              <a:spcBef>
                <a:spcPts val="813"/>
              </a:spcBef>
              <a:buFont typeface="Arial" panose="020B0604020202020204" pitchFamily="34" charset="0"/>
              <a:buChar char="•"/>
              <a:defRPr sz="227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57241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9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28734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6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00228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4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71722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4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43215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4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14709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4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86201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4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57696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4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600">
                <a:latin typeface="Roboto Black" pitchFamily="2" charset="0"/>
                <a:ea typeface="Roboto Black" pitchFamily="2" charset="0"/>
              </a:rPr>
              <a:t>6.1 </a:t>
            </a:r>
            <a:r>
              <a:rPr lang="en-US" sz="2600" err="1">
                <a:latin typeface="Roboto Black" pitchFamily="2" charset="0"/>
                <a:ea typeface="Roboto Black" pitchFamily="2" charset="0"/>
              </a:rPr>
              <a:t>Registro</a:t>
            </a:r>
            <a:r>
              <a:rPr lang="en-US" sz="2600">
                <a:latin typeface="Roboto Black" pitchFamily="2" charset="0"/>
                <a:ea typeface="Roboto Black" pitchFamily="2" charset="0"/>
              </a:rPr>
              <a:t> </a:t>
            </a:r>
            <a:r>
              <a:rPr lang="en-US" sz="2600" err="1">
                <a:gradFill>
                  <a:gsLst>
                    <a:gs pos="0">
                      <a:schemeClr val="accent5">
                        <a:lumMod val="67000"/>
                      </a:schemeClr>
                    </a:gs>
                    <a:gs pos="48000">
                      <a:schemeClr val="accent3"/>
                    </a:gs>
                    <a:gs pos="100000">
                      <a:schemeClr val="accent6"/>
                    </a:gs>
                  </a:gsLst>
                  <a:path path="circle">
                    <a:fillToRect l="100000" t="100000"/>
                  </a:path>
                </a:gradFill>
                <a:latin typeface="Roboto Black" pitchFamily="2" charset="0"/>
                <a:ea typeface="Roboto Black" pitchFamily="2" charset="0"/>
              </a:rPr>
              <a:t>Fotográfico</a:t>
            </a:r>
            <a:endParaRPr lang="en-US" sz="2600">
              <a:latin typeface="Roboto Black" pitchFamily="2" charset="0"/>
              <a:ea typeface="Roboto Black" pitchFamily="2" charset="0"/>
            </a:endParaRPr>
          </a:p>
        </p:txBody>
      </p:sp>
      <p:pic>
        <p:nvPicPr>
          <p:cNvPr id="5" name="Espaço Reservado para Imagem 4"/>
          <p:cNvPicPr>
            <a:picLocks noGrp="1" noChangeAspect="1"/>
          </p:cNvPicPr>
          <p:nvPr>
            <p:ph type="pic" sz="quarter" idx="16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770" b="13770"/>
          <a:stretch>
            <a:fillRect/>
          </a:stretch>
        </p:blipFill>
        <p:spPr/>
      </p:pic>
      <p:pic>
        <p:nvPicPr>
          <p:cNvPr id="6" name="Espaço Reservado para Imagem 5"/>
          <p:cNvPicPr>
            <a:picLocks noGrp="1" noChangeAspect="1"/>
          </p:cNvPicPr>
          <p:nvPr>
            <p:ph type="pic" sz="quarter" idx="17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770" b="13770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82109289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F9CCB9FB-8E9D-4FC9-AAFA-C950FA96EACF}"/>
              </a:ext>
            </a:extLst>
          </p:cNvPr>
          <p:cNvSpPr/>
          <p:nvPr/>
        </p:nvSpPr>
        <p:spPr>
          <a:xfrm>
            <a:off x="5643843" y="1416844"/>
            <a:ext cx="2515194" cy="6975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189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5E32D751-5B3E-4FF2-807F-D082B5D9A348}"/>
              </a:ext>
            </a:extLst>
          </p:cNvPr>
          <p:cNvSpPr/>
          <p:nvPr/>
        </p:nvSpPr>
        <p:spPr>
          <a:xfrm>
            <a:off x="1983872" y="1112245"/>
            <a:ext cx="5607424" cy="662425"/>
          </a:xfrm>
          <a:prstGeom prst="rect">
            <a:avLst/>
          </a:prstGeom>
        </p:spPr>
        <p:txBody>
          <a:bodyPr wrap="square" numCol="1" spcCol="180000">
            <a:spAutoFit/>
          </a:bodyPr>
          <a:lstStyle/>
          <a:p>
            <a:pPr indent="156898" algn="ctr" defTabSz="156898">
              <a:lnSpc>
                <a:spcPct val="150000"/>
              </a:lnSpc>
            </a:pPr>
            <a:r>
              <a:rPr lang="pt-BR" sz="853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</a:rPr>
              <a:t>Diante das informações prestadas, a Administração Judicial requer a juntada deste relatório mensal de atividades,</a:t>
            </a:r>
          </a:p>
          <a:p>
            <a:pPr indent="156898" algn="ctr" defTabSz="156898">
              <a:lnSpc>
                <a:spcPct val="150000"/>
              </a:lnSpc>
            </a:pPr>
            <a:r>
              <a:rPr lang="pt-BR" sz="853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</a:rPr>
              <a:t> formulado </a:t>
            </a:r>
            <a:r>
              <a:rPr lang="pt-BR" sz="853" b="1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</a:rPr>
              <a:t>precipuamente</a:t>
            </a:r>
            <a:r>
              <a:rPr lang="pt-BR" sz="853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</a:rPr>
              <a:t> pelos seguintes profissionais, todos da </a:t>
            </a:r>
            <a:r>
              <a:rPr lang="pt-BR" sz="853" b="1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</a:rPr>
              <a:t>equipe permanente </a:t>
            </a:r>
            <a:r>
              <a:rPr lang="pt-BR" sz="853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</a:rPr>
              <a:t>desta auxiliar do Juízo: </a:t>
            </a:r>
          </a:p>
          <a:p>
            <a:pPr indent="156898" algn="just" defTabSz="156898">
              <a:lnSpc>
                <a:spcPct val="150000"/>
              </a:lnSpc>
            </a:pPr>
            <a:endParaRPr lang="pt-BR" sz="853" dirty="0">
              <a:solidFill>
                <a:schemeClr val="bg2">
                  <a:lumMod val="10000"/>
                </a:schemeClr>
              </a:solidFill>
              <a:latin typeface="Source Sans Pro Light" panose="020B0403030403020204" pitchFamily="34" charset="0"/>
            </a:endParaRPr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2EE28179-6754-4FA1-BF3A-9A1693C411D5}"/>
              </a:ext>
            </a:extLst>
          </p:cNvPr>
          <p:cNvSpPr/>
          <p:nvPr/>
        </p:nvSpPr>
        <p:spPr>
          <a:xfrm>
            <a:off x="3012541" y="2928841"/>
            <a:ext cx="1360929" cy="555473"/>
          </a:xfrm>
          <a:prstGeom prst="rect">
            <a:avLst/>
          </a:prstGeom>
        </p:spPr>
        <p:txBody>
          <a:bodyPr wrap="square" numCol="1" spcCol="180000">
            <a:spAutoFit/>
          </a:bodyPr>
          <a:lstStyle/>
          <a:p>
            <a:pPr indent="156898" algn="ctr" defTabSz="156898">
              <a:lnSpc>
                <a:spcPct val="150000"/>
              </a:lnSpc>
            </a:pPr>
            <a:r>
              <a:rPr lang="pt-BR" sz="693" b="1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</a:rPr>
              <a:t>Rafael Brizola Marques</a:t>
            </a:r>
          </a:p>
          <a:p>
            <a:pPr indent="156898" algn="ctr" defTabSz="156898">
              <a:lnSpc>
                <a:spcPct val="150000"/>
              </a:lnSpc>
            </a:pPr>
            <a:r>
              <a:rPr lang="pt-BR" sz="693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</a:rPr>
              <a:t>Coordenador Geral</a:t>
            </a:r>
          </a:p>
          <a:p>
            <a:pPr indent="156898" algn="ctr" defTabSz="156898">
              <a:lnSpc>
                <a:spcPct val="150000"/>
              </a:lnSpc>
            </a:pPr>
            <a:r>
              <a:rPr lang="pt-BR" sz="693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</a:rPr>
              <a:t>OAB/RS 76.787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40F24BD-55D0-42E9-B907-49C15989752A}"/>
              </a:ext>
            </a:extLst>
          </p:cNvPr>
          <p:cNvSpPr/>
          <p:nvPr/>
        </p:nvSpPr>
        <p:spPr>
          <a:xfrm>
            <a:off x="5140803" y="2952693"/>
            <a:ext cx="1608896" cy="555473"/>
          </a:xfrm>
          <a:prstGeom prst="rect">
            <a:avLst/>
          </a:prstGeom>
        </p:spPr>
        <p:txBody>
          <a:bodyPr wrap="square" numCol="1" spcCol="180000">
            <a:spAutoFit/>
          </a:bodyPr>
          <a:lstStyle/>
          <a:p>
            <a:pPr indent="156898" algn="ctr" defTabSz="156898">
              <a:lnSpc>
                <a:spcPct val="150000"/>
              </a:lnSpc>
            </a:pPr>
            <a:r>
              <a:rPr lang="pt-BR" sz="693" b="1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</a:rPr>
              <a:t>Matheus Martins Costa Mombach</a:t>
            </a:r>
          </a:p>
          <a:p>
            <a:pPr indent="156898" algn="ctr" defTabSz="156898">
              <a:lnSpc>
                <a:spcPct val="150000"/>
              </a:lnSpc>
            </a:pPr>
            <a:r>
              <a:rPr lang="pt-BR" sz="693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</a:rPr>
              <a:t>Advogado corresponsável</a:t>
            </a:r>
          </a:p>
          <a:p>
            <a:pPr indent="156898" algn="ctr" defTabSz="156898">
              <a:lnSpc>
                <a:spcPct val="150000"/>
              </a:lnSpc>
            </a:pPr>
            <a:r>
              <a:rPr lang="pt-BR" sz="693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</a:rPr>
              <a:t>OAB/RS 105.658</a:t>
            </a:r>
          </a:p>
        </p:txBody>
      </p:sp>
      <p:sp>
        <p:nvSpPr>
          <p:cNvPr id="10" name="Rectangle 6">
            <a:extLst>
              <a:ext uri="{FF2B5EF4-FFF2-40B4-BE49-F238E27FC236}">
                <a16:creationId xmlns:a16="http://schemas.microsoft.com/office/drawing/2014/main" id="{999A5E06-D040-452B-B16F-641D04330750}"/>
              </a:ext>
            </a:extLst>
          </p:cNvPr>
          <p:cNvSpPr/>
          <p:nvPr/>
        </p:nvSpPr>
        <p:spPr>
          <a:xfrm>
            <a:off x="2045801" y="4600275"/>
            <a:ext cx="1012141" cy="715452"/>
          </a:xfrm>
          <a:prstGeom prst="rect">
            <a:avLst/>
          </a:prstGeom>
        </p:spPr>
        <p:txBody>
          <a:bodyPr wrap="square" numCol="1" spcCol="180000">
            <a:spAutoFit/>
          </a:bodyPr>
          <a:lstStyle/>
          <a:p>
            <a:pPr indent="156898" algn="ctr" defTabSz="156898">
              <a:lnSpc>
                <a:spcPct val="150000"/>
              </a:lnSpc>
            </a:pPr>
            <a:r>
              <a:rPr lang="pt-BR" sz="693" b="1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</a:rPr>
              <a:t>Daniel Kops</a:t>
            </a:r>
          </a:p>
          <a:p>
            <a:pPr indent="156898" algn="ctr" defTabSz="156898">
              <a:lnSpc>
                <a:spcPct val="150000"/>
              </a:lnSpc>
            </a:pPr>
            <a:r>
              <a:rPr lang="pt-BR" sz="693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</a:rPr>
              <a:t>Equipe Contábil</a:t>
            </a:r>
          </a:p>
          <a:p>
            <a:pPr indent="156898" algn="ctr" defTabSz="156898">
              <a:lnSpc>
                <a:spcPct val="150000"/>
              </a:lnSpc>
            </a:pPr>
            <a:r>
              <a:rPr lang="pt-BR" sz="693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</a:rPr>
              <a:t>CRC/RS 096647/O-9</a:t>
            </a:r>
          </a:p>
        </p:txBody>
      </p:sp>
      <p:pic>
        <p:nvPicPr>
          <p:cNvPr id="21" name="Imagem 20" descr="Homem de terno e gravata e posando para foto&#10;&#10;Descrição gerada automaticamente">
            <a:extLst>
              <a:ext uri="{FF2B5EF4-FFF2-40B4-BE49-F238E27FC236}">
                <a16:creationId xmlns:a16="http://schemas.microsoft.com/office/drawing/2014/main" id="{E8F0A727-1B0C-4BE9-BD4E-B0D2400B32D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9288" y="3632840"/>
            <a:ext cx="968632" cy="968632"/>
          </a:xfrm>
          <a:prstGeom prst="ellipse">
            <a:avLst/>
          </a:prstGeom>
        </p:spPr>
      </p:pic>
      <p:pic>
        <p:nvPicPr>
          <p:cNvPr id="27" name="Imagem 26">
            <a:extLst>
              <a:ext uri="{FF2B5EF4-FFF2-40B4-BE49-F238E27FC236}">
                <a16:creationId xmlns:a16="http://schemas.microsoft.com/office/drawing/2014/main" id="{1EAC555D-1E30-4C97-9E40-CF3945DD10AD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5530433" y="2026398"/>
            <a:ext cx="968632" cy="968632"/>
          </a:xfrm>
          <a:prstGeom prst="ellipse">
            <a:avLst/>
          </a:prstGeom>
        </p:spPr>
      </p:pic>
      <p:pic>
        <p:nvPicPr>
          <p:cNvPr id="31" name="Imagem 30" descr="Foto preta e branca de homem de terno e gravata e posando para foto&#10;&#10;Descrição gerada automaticamente">
            <a:extLst>
              <a:ext uri="{FF2B5EF4-FFF2-40B4-BE49-F238E27FC236}">
                <a16:creationId xmlns:a16="http://schemas.microsoft.com/office/drawing/2014/main" id="{64B2D76D-A14E-4AD1-89A1-743A2FAC2EA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83109" y="1981842"/>
            <a:ext cx="968632" cy="968199"/>
          </a:xfrm>
          <a:prstGeom prst="ellipse">
            <a:avLst/>
          </a:prstGeom>
        </p:spPr>
      </p:pic>
      <p:sp>
        <p:nvSpPr>
          <p:cNvPr id="34" name="Rectangle 6">
            <a:extLst>
              <a:ext uri="{FF2B5EF4-FFF2-40B4-BE49-F238E27FC236}">
                <a16:creationId xmlns:a16="http://schemas.microsoft.com/office/drawing/2014/main" id="{3CEBF8F4-905D-4DAB-A40A-967E6F4C8C7F}"/>
              </a:ext>
            </a:extLst>
          </p:cNvPr>
          <p:cNvSpPr/>
          <p:nvPr/>
        </p:nvSpPr>
        <p:spPr>
          <a:xfrm>
            <a:off x="4317841" y="4600275"/>
            <a:ext cx="968632" cy="555473"/>
          </a:xfrm>
          <a:prstGeom prst="rect">
            <a:avLst/>
          </a:prstGeom>
        </p:spPr>
        <p:txBody>
          <a:bodyPr wrap="square" numCol="1" spcCol="180000">
            <a:spAutoFit/>
          </a:bodyPr>
          <a:lstStyle/>
          <a:p>
            <a:pPr indent="156898" algn="ctr" defTabSz="156898">
              <a:lnSpc>
                <a:spcPct val="150000"/>
              </a:lnSpc>
            </a:pPr>
            <a:r>
              <a:rPr lang="pt-BR" sz="693" b="1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</a:rPr>
              <a:t>Felipe Camardelli</a:t>
            </a:r>
          </a:p>
          <a:p>
            <a:pPr indent="156898" algn="ctr" defTabSz="156898">
              <a:lnSpc>
                <a:spcPct val="150000"/>
              </a:lnSpc>
            </a:pPr>
            <a:r>
              <a:rPr lang="pt-BR" sz="693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</a:rPr>
              <a:t>Equipe Contábil</a:t>
            </a:r>
          </a:p>
          <a:p>
            <a:pPr indent="156898" algn="ctr" defTabSz="156898">
              <a:lnSpc>
                <a:spcPct val="150000"/>
              </a:lnSpc>
            </a:pPr>
            <a:r>
              <a:rPr lang="pt-BR" sz="693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</a:rPr>
              <a:t>CRA/RS 31349/O</a:t>
            </a:r>
          </a:p>
        </p:txBody>
      </p:sp>
      <p:sp>
        <p:nvSpPr>
          <p:cNvPr id="16" name="Rectangle 6">
            <a:extLst>
              <a:ext uri="{FF2B5EF4-FFF2-40B4-BE49-F238E27FC236}">
                <a16:creationId xmlns:a16="http://schemas.microsoft.com/office/drawing/2014/main" id="{35393C9B-302B-4FBA-B6A8-DF3FE650C086}"/>
              </a:ext>
            </a:extLst>
          </p:cNvPr>
          <p:cNvSpPr/>
          <p:nvPr/>
        </p:nvSpPr>
        <p:spPr>
          <a:xfrm>
            <a:off x="6529183" y="4600275"/>
            <a:ext cx="1192163" cy="555473"/>
          </a:xfrm>
          <a:prstGeom prst="rect">
            <a:avLst/>
          </a:prstGeom>
        </p:spPr>
        <p:txBody>
          <a:bodyPr wrap="square" numCol="1" spcCol="180000">
            <a:spAutoFit/>
          </a:bodyPr>
          <a:lstStyle/>
          <a:p>
            <a:pPr indent="156898" algn="ctr" defTabSz="156898">
              <a:lnSpc>
                <a:spcPct val="150000"/>
              </a:lnSpc>
            </a:pPr>
            <a:r>
              <a:rPr lang="pt-BR" sz="693" b="1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</a:rPr>
              <a:t>Mirna Ruaro</a:t>
            </a:r>
          </a:p>
          <a:p>
            <a:pPr indent="156898" algn="ctr" defTabSz="156898">
              <a:lnSpc>
                <a:spcPct val="150000"/>
              </a:lnSpc>
            </a:pPr>
            <a:r>
              <a:rPr lang="pt-BR" sz="693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</a:rPr>
              <a:t>Equipe Contábil</a:t>
            </a:r>
          </a:p>
          <a:p>
            <a:pPr indent="156898" algn="ctr" defTabSz="156898">
              <a:lnSpc>
                <a:spcPct val="150000"/>
              </a:lnSpc>
            </a:pPr>
            <a:r>
              <a:rPr lang="pt-BR" sz="693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</a:rPr>
              <a:t>CRC/RS 64137</a:t>
            </a:r>
          </a:p>
        </p:txBody>
      </p:sp>
      <p:pic>
        <p:nvPicPr>
          <p:cNvPr id="18" name="Imagem 32" descr="Foto preta e branca de homem de terno e gravata&#10;&#10;Descrição gerada automaticamente">
            <a:extLst>
              <a:ext uri="{FF2B5EF4-FFF2-40B4-BE49-F238E27FC236}">
                <a16:creationId xmlns:a16="http://schemas.microsoft.com/office/drawing/2014/main" id="{258D1909-6406-45E9-B173-D97E80FD117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79651" y="3616873"/>
            <a:ext cx="1000569" cy="1000569"/>
          </a:xfrm>
          <a:prstGeom prst="ellipse">
            <a:avLst/>
          </a:prstGeom>
        </p:spPr>
      </p:pic>
      <p:pic>
        <p:nvPicPr>
          <p:cNvPr id="20" name="Picture 19" descr="A person posing for the camera&#10;&#10;Description automatically generated">
            <a:extLst>
              <a:ext uri="{FF2B5EF4-FFF2-40B4-BE49-F238E27FC236}">
                <a16:creationId xmlns:a16="http://schemas.microsoft.com/office/drawing/2014/main" id="{732099D5-0EB4-4A4D-A14D-B76D6ABA3E7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711005" y="3632840"/>
            <a:ext cx="968632" cy="997267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91535741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5B93CA9B-9786-4F1A-BB1F-48BDBC45C47A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578" y="2480707"/>
            <a:ext cx="5028843" cy="1896586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F9CCB9FB-8E9D-4FC9-AAFA-C950FA96EACF}"/>
              </a:ext>
            </a:extLst>
          </p:cNvPr>
          <p:cNvSpPr/>
          <p:nvPr/>
        </p:nvSpPr>
        <p:spPr>
          <a:xfrm>
            <a:off x="5999482" y="381000"/>
            <a:ext cx="3809998" cy="10566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500069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CBFADFC0-A002-834D-BDDC-65D7E0A7F08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10079" y="790902"/>
            <a:ext cx="7483153" cy="486355"/>
          </a:xfrm>
        </p:spPr>
        <p:txBody>
          <a:bodyPr/>
          <a:lstStyle/>
          <a:p>
            <a:r>
              <a:rPr lang="en-US"/>
              <a:t>1.1 </a:t>
            </a:r>
            <a:r>
              <a:rPr lang="en-US" err="1"/>
              <a:t>Considerações</a:t>
            </a:r>
            <a:r>
              <a:rPr lang="en-US"/>
              <a:t> </a:t>
            </a:r>
            <a:r>
              <a:rPr lang="en-US" err="1">
                <a:gradFill>
                  <a:gsLst>
                    <a:gs pos="0">
                      <a:schemeClr val="accent5">
                        <a:lumMod val="67000"/>
                      </a:schemeClr>
                    </a:gs>
                    <a:gs pos="48000">
                      <a:schemeClr val="accent3"/>
                    </a:gs>
                    <a:gs pos="100000">
                      <a:schemeClr val="accent6"/>
                    </a:gs>
                  </a:gsLst>
                  <a:path path="circle">
                    <a:fillToRect l="100000" t="100000"/>
                  </a:path>
                </a:gradFill>
              </a:rPr>
              <a:t>Preliminares</a:t>
            </a:r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03EFA86-559B-4D84-BC6E-7D4FA499D1B1}"/>
              </a:ext>
            </a:extLst>
          </p:cNvPr>
          <p:cNvSpPr/>
          <p:nvPr/>
        </p:nvSpPr>
        <p:spPr>
          <a:xfrm>
            <a:off x="632298" y="1501257"/>
            <a:ext cx="8604115" cy="5040000"/>
          </a:xfrm>
          <a:prstGeom prst="rect">
            <a:avLst/>
          </a:prstGeom>
        </p:spPr>
        <p:txBody>
          <a:bodyPr wrap="square" numCol="2" spcCol="180000">
            <a:spAutoFit/>
          </a:bodyPr>
          <a:lstStyle/>
          <a:p>
            <a:pPr marL="116334" indent="237668" algn="just" defTabSz="237668">
              <a:lnSpc>
                <a:spcPct val="150000"/>
              </a:lnSpc>
            </a:pPr>
            <a:r>
              <a:rPr lang="pt-BR" sz="110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</a:rPr>
              <a:t>Em primeiro lugar, cumpre referir as premissas que embasaram este relatório, bem como destacar alguns pontos que esta Equipe julga pertinentes para uma melhor compreensão do trabalho desenvolvido.</a:t>
            </a:r>
          </a:p>
          <a:p>
            <a:pPr marL="116334" indent="237668" algn="just" defTabSz="237668">
              <a:lnSpc>
                <a:spcPct val="150000"/>
              </a:lnSpc>
            </a:pPr>
            <a:endParaRPr lang="en-US" sz="1100" dirty="0">
              <a:solidFill>
                <a:schemeClr val="bg2">
                  <a:lumMod val="10000"/>
                </a:schemeClr>
              </a:solidFill>
              <a:latin typeface="Source Sans Pro Light" panose="020B0403030403020204" pitchFamily="34" charset="0"/>
            </a:endParaRPr>
          </a:p>
          <a:p>
            <a:pPr marL="116334" indent="237668" algn="just" defTabSz="237668">
              <a:lnSpc>
                <a:spcPct val="150000"/>
              </a:lnSpc>
            </a:pPr>
            <a:r>
              <a:rPr lang="pt-BR" sz="110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</a:rPr>
              <a:t>Para esta Equipe chegar às conclusões apresentadas no presente relatório, entre outros aspectos: (i) foram tomadas como boas e válidas as informações contidas nas demonstrações contábeis da Hoppen, Petry Cia LTDA, as quais foram fornecidas por seus administradores; e (ii) foram conduzidas discussões com membros integrantes da administração da Hoppen Petry Cia LTDA e as operações da referida sociedade empresária.</a:t>
            </a:r>
          </a:p>
          <a:p>
            <a:pPr marL="116334" indent="237668" algn="just" defTabSz="237668">
              <a:lnSpc>
                <a:spcPct val="150000"/>
              </a:lnSpc>
            </a:pPr>
            <a:endParaRPr lang="en-US" sz="1100" dirty="0">
              <a:solidFill>
                <a:schemeClr val="bg2">
                  <a:lumMod val="10000"/>
                </a:schemeClr>
              </a:solidFill>
              <a:latin typeface="Source Sans Pro Light" panose="020B0403030403020204" pitchFamily="34" charset="0"/>
            </a:endParaRPr>
          </a:p>
          <a:p>
            <a:pPr marL="116334" indent="237668" algn="just" defTabSz="237668">
              <a:lnSpc>
                <a:spcPct val="150000"/>
              </a:lnSpc>
            </a:pPr>
            <a:r>
              <a:rPr lang="pt-BR" sz="110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</a:rPr>
              <a:t>Nenhum dos profissionais que participaram da elaboração deste relatório têm qualquer interesse financeiro nas Recuperanda ou qualquer relação com quaisquer das partes envolvidas, o que caracteriza a independência desta Equipe em relação ao presente trabalho.</a:t>
            </a:r>
          </a:p>
          <a:p>
            <a:pPr marL="116334" indent="237668" algn="just" defTabSz="237668">
              <a:lnSpc>
                <a:spcPct val="150000"/>
              </a:lnSpc>
            </a:pPr>
            <a:endParaRPr lang="pt-BR" sz="1100" dirty="0">
              <a:solidFill>
                <a:schemeClr val="bg2">
                  <a:lumMod val="10000"/>
                </a:schemeClr>
              </a:solidFill>
              <a:latin typeface="Source Sans Pro Light" panose="020B0403030403020204" pitchFamily="34" charset="0"/>
            </a:endParaRPr>
          </a:p>
          <a:p>
            <a:pPr marL="116334" indent="237668" algn="just" defTabSz="237668">
              <a:lnSpc>
                <a:spcPct val="150000"/>
              </a:lnSpc>
            </a:pPr>
            <a:r>
              <a:rPr lang="pt-BR" sz="110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</a:rPr>
              <a:t>A administração da Hoppen Petry Cia LTDA e seus sócios não impuseram qualquer restrição para que esta Equipe pudesse: (i) obter todas as informações solicitadas para produzir este relatório; e (ii) chegar de forma independente às conclusões aqui contidas.</a:t>
            </a:r>
          </a:p>
          <a:p>
            <a:pPr marL="116334" indent="237668" algn="just" defTabSz="237668">
              <a:lnSpc>
                <a:spcPct val="150000"/>
              </a:lnSpc>
            </a:pPr>
            <a:endParaRPr lang="en-US" sz="1100" dirty="0">
              <a:solidFill>
                <a:schemeClr val="bg2">
                  <a:lumMod val="10000"/>
                </a:schemeClr>
              </a:solidFill>
              <a:latin typeface="Source Sans Pro Light" panose="020B0403030403020204" pitchFamily="34" charset="0"/>
            </a:endParaRPr>
          </a:p>
          <a:p>
            <a:pPr marL="116334" indent="237668" algn="just" defTabSz="237668">
              <a:lnSpc>
                <a:spcPct val="150000"/>
              </a:lnSpc>
            </a:pPr>
            <a:r>
              <a:rPr lang="pt-BR" sz="110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</a:rPr>
              <a:t>Este relatório e as opiniões aqui contidas têm a finalidade de prestar informações a todos os interessados no presente processo, observando o fato de que qualquer leitor deste relatório deve estar ciente das condições que nortearam este trabalho.</a:t>
            </a:r>
          </a:p>
          <a:p>
            <a:pPr marL="116334" indent="237668" algn="just" defTabSz="237668">
              <a:lnSpc>
                <a:spcPct val="150000"/>
              </a:lnSpc>
            </a:pPr>
            <a:endParaRPr lang="pt-BR" sz="1100" dirty="0">
              <a:solidFill>
                <a:schemeClr val="bg2">
                  <a:lumMod val="10000"/>
                </a:schemeClr>
              </a:solidFill>
              <a:latin typeface="Source Sans Pro Light" panose="020B0403030403020204" pitchFamily="34" charset="0"/>
            </a:endParaRPr>
          </a:p>
          <a:p>
            <a:pPr marL="116334" indent="237668" algn="just" defTabSz="237668">
              <a:lnSpc>
                <a:spcPct val="150000"/>
              </a:lnSpc>
            </a:pPr>
            <a:r>
              <a:rPr lang="pt-BR" sz="110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</a:rPr>
              <a:t>Exceto quando expressamente mencionado, os valores indicados neste relatório </a:t>
            </a:r>
            <a:r>
              <a:rPr lang="pt-BR" sz="1100" b="1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estão expressos em reais (R$).</a:t>
            </a:r>
          </a:p>
        </p:txBody>
      </p:sp>
    </p:spTree>
    <p:extLst>
      <p:ext uri="{BB962C8B-B14F-4D97-AF65-F5344CB8AC3E}">
        <p14:creationId xmlns:p14="http://schemas.microsoft.com/office/powerpoint/2010/main" val="16525221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CBFADFC0-A002-834D-BDDC-65D7E0A7F08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50942" y="543252"/>
            <a:ext cx="7483153" cy="486355"/>
          </a:xfrm>
        </p:spPr>
        <p:txBody>
          <a:bodyPr/>
          <a:lstStyle/>
          <a:p>
            <a:r>
              <a:rPr lang="en-US" dirty="0"/>
              <a:t>1.1 </a:t>
            </a:r>
            <a:r>
              <a:rPr lang="en-US" dirty="0" err="1"/>
              <a:t>Estágio</a:t>
            </a:r>
            <a:r>
              <a:rPr lang="en-US" dirty="0"/>
              <a:t> </a:t>
            </a:r>
            <a:r>
              <a:rPr lang="en-US" dirty="0">
                <a:gradFill>
                  <a:gsLst>
                    <a:gs pos="0">
                      <a:schemeClr val="accent5">
                        <a:lumMod val="67000"/>
                      </a:schemeClr>
                    </a:gs>
                    <a:gs pos="48000">
                      <a:schemeClr val="accent3"/>
                    </a:gs>
                    <a:gs pos="100000">
                      <a:schemeClr val="accent6"/>
                    </a:gs>
                  </a:gsLst>
                  <a:path path="circle">
                    <a:fillToRect l="100000" t="100000"/>
                  </a:path>
                </a:gradFill>
              </a:rPr>
              <a:t>Processual</a:t>
            </a:r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03EFA86-559B-4D84-BC6E-7D4FA499D1B1}"/>
              </a:ext>
            </a:extLst>
          </p:cNvPr>
          <p:cNvSpPr/>
          <p:nvPr/>
        </p:nvSpPr>
        <p:spPr>
          <a:xfrm>
            <a:off x="650942" y="1029607"/>
            <a:ext cx="8604115" cy="6159635"/>
          </a:xfrm>
          <a:prstGeom prst="rect">
            <a:avLst/>
          </a:prstGeom>
        </p:spPr>
        <p:txBody>
          <a:bodyPr wrap="square" numCol="2" spcCol="180000">
            <a:spAutoFit/>
          </a:bodyPr>
          <a:lstStyle/>
          <a:p>
            <a:pPr marL="116334" indent="237668" algn="just" defTabSz="237668">
              <a:lnSpc>
                <a:spcPct val="150000"/>
              </a:lnSpc>
            </a:pPr>
            <a:r>
              <a:rPr lang="pt-BR" sz="110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</a:rPr>
              <a:t>Trata-se de Recuperação Judicial requerida por sociedade empresária e suas filiais dedicada à fabricação e exportação de produtos de erva mate, com principal estabelecimento localizado no Município de Erebango/RS.</a:t>
            </a:r>
          </a:p>
          <a:p>
            <a:pPr marL="116334" indent="237668" algn="just" defTabSz="237668">
              <a:lnSpc>
                <a:spcPct val="150000"/>
              </a:lnSpc>
            </a:pPr>
            <a:endParaRPr lang="pt-BR" sz="1100" dirty="0">
              <a:solidFill>
                <a:schemeClr val="bg2">
                  <a:lumMod val="10000"/>
                </a:schemeClr>
              </a:solidFill>
              <a:latin typeface="Source Sans Pro Light" panose="020B0403030403020204" pitchFamily="34" charset="0"/>
            </a:endParaRPr>
          </a:p>
          <a:p>
            <a:pPr marL="116334" indent="237668" algn="just" defTabSz="237668">
              <a:lnSpc>
                <a:spcPct val="150000"/>
              </a:lnSpc>
            </a:pPr>
            <a:r>
              <a:rPr lang="pt-BR" sz="110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</a:rPr>
              <a:t>Ajuizada em 06/11/2019, o processamento da Recuperação Judicial foi deferido em 17/12/2019 (Evento 13).</a:t>
            </a:r>
          </a:p>
          <a:p>
            <a:pPr marL="116334" indent="237668" algn="just" defTabSz="237668">
              <a:lnSpc>
                <a:spcPct val="150000"/>
              </a:lnSpc>
            </a:pPr>
            <a:endParaRPr lang="pt-BR" sz="1100" dirty="0">
              <a:solidFill>
                <a:schemeClr val="bg2">
                  <a:lumMod val="10000"/>
                </a:schemeClr>
              </a:solidFill>
              <a:latin typeface="Source Sans Pro Light" panose="020B0403030403020204" pitchFamily="34" charset="0"/>
            </a:endParaRPr>
          </a:p>
          <a:p>
            <a:pPr marL="116334" indent="237668" algn="just" defTabSz="237668">
              <a:lnSpc>
                <a:spcPct val="150000"/>
              </a:lnSpc>
            </a:pPr>
            <a:r>
              <a:rPr lang="pt-BR" sz="110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</a:rPr>
              <a:t>O edital do art. 52, § 1º, da LRF (Evento 31) foi publicado em 08/01/2020, durante o recesso previsto no art. 220 do CPC.</a:t>
            </a:r>
          </a:p>
          <a:p>
            <a:pPr marL="116334" indent="237668" algn="just" defTabSz="237668">
              <a:lnSpc>
                <a:spcPct val="150000"/>
              </a:lnSpc>
            </a:pPr>
            <a:endParaRPr lang="pt-BR" sz="1100" dirty="0">
              <a:solidFill>
                <a:schemeClr val="bg2">
                  <a:lumMod val="10000"/>
                </a:schemeClr>
              </a:solidFill>
              <a:latin typeface="Source Sans Pro Light" panose="020B0403030403020204" pitchFamily="34" charset="0"/>
            </a:endParaRPr>
          </a:p>
          <a:p>
            <a:pPr marL="116334" indent="237668" algn="just" defTabSz="237668">
              <a:lnSpc>
                <a:spcPct val="150000"/>
              </a:lnSpc>
            </a:pPr>
            <a:r>
              <a:rPr lang="pt-BR" sz="110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</a:rPr>
              <a:t>Dessa forma, o prazo de 15 (quinze) dias para apresentação de habilitações e divergências iniciou após o recesso, em 21/01/2020, conforme despacho de Evento 92.</a:t>
            </a:r>
          </a:p>
          <a:p>
            <a:pPr marL="116334" indent="237668" algn="just" defTabSz="237668">
              <a:lnSpc>
                <a:spcPct val="150000"/>
              </a:lnSpc>
            </a:pPr>
            <a:endParaRPr lang="pt-BR" sz="1100" dirty="0">
              <a:solidFill>
                <a:schemeClr val="bg2">
                  <a:lumMod val="10000"/>
                </a:schemeClr>
              </a:solidFill>
              <a:latin typeface="Source Sans Pro Light" panose="020B0403030403020204" pitchFamily="34" charset="0"/>
            </a:endParaRPr>
          </a:p>
          <a:p>
            <a:pPr marL="116334" indent="237668" algn="just" defTabSz="237668">
              <a:lnSpc>
                <a:spcPct val="150000"/>
              </a:lnSpc>
            </a:pPr>
            <a:r>
              <a:rPr lang="pt-BR" sz="110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</a:rPr>
              <a:t>O mesmo despacho determinou a contagem dos prazos processuais (impugnações e recursos) em dias úteis (art. 219, CPC), enquanto os demais deverão ser contados em dias corridos.</a:t>
            </a:r>
          </a:p>
          <a:p>
            <a:pPr marL="116334" indent="237668" algn="just" defTabSz="237668">
              <a:lnSpc>
                <a:spcPct val="150000"/>
              </a:lnSpc>
            </a:pPr>
            <a:endParaRPr lang="pt-BR" sz="1100" dirty="0">
              <a:solidFill>
                <a:schemeClr val="bg2">
                  <a:lumMod val="10000"/>
                </a:schemeClr>
              </a:solidFill>
              <a:latin typeface="Source Sans Pro Light" panose="020B0403030403020204" pitchFamily="34" charset="0"/>
            </a:endParaRPr>
          </a:p>
          <a:p>
            <a:pPr marL="116334" indent="237668" algn="just" defTabSz="237668">
              <a:lnSpc>
                <a:spcPct val="150000"/>
              </a:lnSpc>
            </a:pPr>
            <a:r>
              <a:rPr lang="pt-BR" sz="110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</a:rPr>
              <a:t>A Recuperanda apresentou seu plano de recuperação judicial em 19/03/2020 (Evento 89).</a:t>
            </a:r>
          </a:p>
          <a:p>
            <a:pPr marL="116334" indent="237668" algn="just" defTabSz="237668">
              <a:lnSpc>
                <a:spcPct val="150000"/>
              </a:lnSpc>
            </a:pPr>
            <a:endParaRPr lang="pt-BR" sz="1100" dirty="0">
              <a:solidFill>
                <a:schemeClr val="bg2">
                  <a:lumMod val="10000"/>
                </a:schemeClr>
              </a:solidFill>
              <a:latin typeface="Source Sans Pro Light" panose="020B0403030403020204" pitchFamily="34" charset="0"/>
            </a:endParaRPr>
          </a:p>
          <a:p>
            <a:pPr marL="116334" indent="237668" algn="just" defTabSz="237668">
              <a:lnSpc>
                <a:spcPct val="150000"/>
              </a:lnSpc>
            </a:pPr>
            <a:endParaRPr lang="pt-BR" sz="1100" dirty="0">
              <a:solidFill>
                <a:schemeClr val="bg2">
                  <a:lumMod val="10000"/>
                </a:schemeClr>
              </a:solidFill>
              <a:latin typeface="Source Sans Pro Light" panose="020B0403030403020204" pitchFamily="34" charset="0"/>
            </a:endParaRPr>
          </a:p>
          <a:p>
            <a:pPr marL="116334" indent="237668" algn="just" defTabSz="237668">
              <a:lnSpc>
                <a:spcPct val="150000"/>
              </a:lnSpc>
            </a:pPr>
            <a:endParaRPr lang="pt-BR" sz="1100" dirty="0">
              <a:solidFill>
                <a:schemeClr val="bg2">
                  <a:lumMod val="10000"/>
                </a:schemeClr>
              </a:solidFill>
              <a:latin typeface="Source Sans Pro Light" panose="020B0403030403020204" pitchFamily="34" charset="0"/>
            </a:endParaRPr>
          </a:p>
          <a:p>
            <a:pPr marL="116334" indent="237668" algn="just" defTabSz="237668">
              <a:lnSpc>
                <a:spcPct val="150000"/>
              </a:lnSpc>
            </a:pPr>
            <a:r>
              <a:rPr lang="pt-BR" sz="110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</a:rPr>
              <a:t>Findo o prazo para habilitações e divergências, a Administração Judicial apresentou, em 20/04/2020, o relatório de verificação de créditos (Evento 107), bem como minuta do edital a que se refere o art. 7º, §2º, da LRF, publicado em conjunto com o aviso aos credores sobre o recebimento do plano (art. 53, parágrafo único, LRF), em 29/06/2020.</a:t>
            </a:r>
          </a:p>
          <a:p>
            <a:pPr marL="116334" indent="237668" algn="just" defTabSz="237668">
              <a:lnSpc>
                <a:spcPct val="150000"/>
              </a:lnSpc>
            </a:pPr>
            <a:endParaRPr lang="pt-BR" sz="1100" dirty="0">
              <a:solidFill>
                <a:schemeClr val="bg2">
                  <a:lumMod val="10000"/>
                </a:schemeClr>
              </a:solidFill>
              <a:latin typeface="Source Sans Pro Light" panose="020B0403030403020204" pitchFamily="34" charset="0"/>
            </a:endParaRPr>
          </a:p>
          <a:p>
            <a:pPr marL="116334" indent="237668" algn="just" defTabSz="237668">
              <a:lnSpc>
                <a:spcPct val="150000"/>
              </a:lnSpc>
            </a:pPr>
            <a:r>
              <a:rPr lang="pt-BR" sz="110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</a:rPr>
              <a:t>A partir da publicação do edital conjunto, abriu-se o prazo de 10 (dez) dias úteis para impugnações judiciais à relação de credores (art. 8º, caput, LRF), fluído em 13/07/2020, e o prazo de 30 (trinta) dias corridos para objeções ao plano de recuperação judicial (art. 55, caput, LRF), encerrado em 29/07/2020.</a:t>
            </a:r>
          </a:p>
          <a:p>
            <a:pPr marL="116334" indent="237668" algn="just" defTabSz="237668">
              <a:lnSpc>
                <a:spcPct val="150000"/>
              </a:lnSpc>
            </a:pPr>
            <a:endParaRPr lang="pt-BR" sz="1100" dirty="0">
              <a:solidFill>
                <a:schemeClr val="bg2">
                  <a:lumMod val="10000"/>
                </a:schemeClr>
              </a:solidFill>
              <a:latin typeface="Source Sans Pro Light" panose="020B0403030403020204" pitchFamily="34" charset="0"/>
            </a:endParaRPr>
          </a:p>
          <a:p>
            <a:pPr marL="116334" indent="237668" algn="just" defTabSz="237668">
              <a:lnSpc>
                <a:spcPct val="150000"/>
              </a:lnSpc>
            </a:pPr>
            <a:r>
              <a:rPr lang="pt-BR" sz="110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</a:rPr>
              <a:t>Ante a existência de objeções, foi determinada a convocação de Assembleia Geral de Credores para deliberação a respeito do plano proposto. </a:t>
            </a:r>
          </a:p>
          <a:p>
            <a:pPr marL="116334" indent="237668" algn="just" defTabSz="237668">
              <a:lnSpc>
                <a:spcPct val="150000"/>
              </a:lnSpc>
            </a:pPr>
            <a:endParaRPr lang="pt-BR" sz="1100" dirty="0">
              <a:solidFill>
                <a:schemeClr val="bg2">
                  <a:lumMod val="10000"/>
                </a:schemeClr>
              </a:solidFill>
              <a:latin typeface="Source Sans Pro Light" panose="020B0403030403020204" pitchFamily="34" charset="0"/>
            </a:endParaRPr>
          </a:p>
          <a:p>
            <a:pPr marL="116334" indent="237668" algn="just" defTabSz="237668">
              <a:lnSpc>
                <a:spcPct val="150000"/>
              </a:lnSpc>
            </a:pPr>
            <a:r>
              <a:rPr lang="pt-BR" sz="110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</a:rPr>
              <a:t>Na primeira convocação, ocorrida em 17/12/2020, não se atingiu o quórum para instalação do conclave, que ocorrerá novamente em segunda convocação no dia 18/03/2021, às 15:00h, na plataforma virtual da Administração Judicial.  </a:t>
            </a:r>
          </a:p>
          <a:p>
            <a:pPr marL="116334" indent="237668" algn="just" defTabSz="237668">
              <a:lnSpc>
                <a:spcPct val="150000"/>
              </a:lnSpc>
            </a:pPr>
            <a:endParaRPr lang="pt-BR" sz="1100" dirty="0">
              <a:solidFill>
                <a:schemeClr val="bg2">
                  <a:lumMod val="10000"/>
                </a:schemeClr>
              </a:solidFill>
              <a:latin typeface="Source Sans Pro Light" panose="020B0403030403020204" pitchFamily="34" charset="0"/>
            </a:endParaRPr>
          </a:p>
          <a:p>
            <a:pPr marL="116334" indent="237668" algn="just" defTabSz="237668">
              <a:lnSpc>
                <a:spcPct val="150000"/>
              </a:lnSpc>
            </a:pPr>
            <a:r>
              <a:rPr lang="pt-BR" sz="110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</a:rPr>
              <a:t>Este é, em síntese, o estágio processual. </a:t>
            </a:r>
          </a:p>
        </p:txBody>
      </p:sp>
    </p:spTree>
    <p:extLst>
      <p:ext uri="{BB962C8B-B14F-4D97-AF65-F5344CB8AC3E}">
        <p14:creationId xmlns:p14="http://schemas.microsoft.com/office/powerpoint/2010/main" val="3769883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CBFADFC0-A002-834D-BDDC-65D7E0A7F08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10079" y="790902"/>
            <a:ext cx="7483153" cy="486355"/>
          </a:xfrm>
        </p:spPr>
        <p:txBody>
          <a:bodyPr/>
          <a:lstStyle/>
          <a:p>
            <a:r>
              <a:rPr lang="en-US"/>
              <a:t>1.3 </a:t>
            </a:r>
            <a:r>
              <a:rPr lang="en-US" err="1"/>
              <a:t>Cronograma</a:t>
            </a:r>
            <a:r>
              <a:rPr lang="en-US"/>
              <a:t> </a:t>
            </a:r>
            <a:r>
              <a:rPr lang="en-US">
                <a:gradFill>
                  <a:gsLst>
                    <a:gs pos="0">
                      <a:schemeClr val="accent5">
                        <a:lumMod val="67000"/>
                      </a:schemeClr>
                    </a:gs>
                    <a:gs pos="48000">
                      <a:schemeClr val="accent3"/>
                    </a:gs>
                    <a:gs pos="100000">
                      <a:schemeClr val="accent6"/>
                    </a:gs>
                  </a:gsLst>
                  <a:path path="circle">
                    <a:fillToRect l="100000" t="100000"/>
                  </a:path>
                </a:gradFill>
              </a:rPr>
              <a:t>Processual</a:t>
            </a:r>
            <a:endParaRPr lang="en-US"/>
          </a:p>
        </p:txBody>
      </p:sp>
      <p:cxnSp>
        <p:nvCxnSpPr>
          <p:cNvPr id="325" name="Straight Connector 36">
            <a:extLst>
              <a:ext uri="{FF2B5EF4-FFF2-40B4-BE49-F238E27FC236}">
                <a16:creationId xmlns:a16="http://schemas.microsoft.com/office/drawing/2014/main" id="{69C78807-BE8D-4B92-B4C0-ABDA38AF4AD9}"/>
              </a:ext>
            </a:extLst>
          </p:cNvPr>
          <p:cNvCxnSpPr>
            <a:cxnSpLocks/>
          </p:cNvCxnSpPr>
          <p:nvPr/>
        </p:nvCxnSpPr>
        <p:spPr>
          <a:xfrm flipV="1">
            <a:off x="1394623" y="2376439"/>
            <a:ext cx="9232" cy="1462500"/>
          </a:xfrm>
          <a:prstGeom prst="line">
            <a:avLst/>
          </a:prstGeom>
          <a:ln>
            <a:solidFill>
              <a:srgbClr val="8AC843"/>
            </a:solidFill>
            <a:tailEnd type="oval" w="lg" len="lg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326" name="TextBox 325">
            <a:extLst>
              <a:ext uri="{FF2B5EF4-FFF2-40B4-BE49-F238E27FC236}">
                <a16:creationId xmlns:a16="http://schemas.microsoft.com/office/drawing/2014/main" id="{5FF0446D-A188-4F0C-AF97-DB19E516BFFB}"/>
              </a:ext>
            </a:extLst>
          </p:cNvPr>
          <p:cNvSpPr txBox="1"/>
          <p:nvPr/>
        </p:nvSpPr>
        <p:spPr>
          <a:xfrm>
            <a:off x="1419830" y="2363995"/>
            <a:ext cx="101358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altLang="ko-KR" sz="110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Ajuizamento</a:t>
            </a:r>
            <a:r>
              <a:rPr lang="en-US" altLang="ko-KR" sz="110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 (art. 51 LRF)</a:t>
            </a:r>
            <a:endParaRPr lang="ko-KR" altLang="en-US" sz="1100" dirty="0">
              <a:solidFill>
                <a:schemeClr val="bg2">
                  <a:lumMod val="10000"/>
                </a:schemeClr>
              </a:solidFill>
              <a:latin typeface="Source Sans Pro Light" panose="020B0403030403020204" pitchFamily="34" charset="0"/>
              <a:cs typeface="Arial" panose="020B0604020202020204" pitchFamily="34" charset="0"/>
            </a:endParaRPr>
          </a:p>
        </p:txBody>
      </p:sp>
      <p:cxnSp>
        <p:nvCxnSpPr>
          <p:cNvPr id="327" name="Straight Connector 42">
            <a:extLst>
              <a:ext uri="{FF2B5EF4-FFF2-40B4-BE49-F238E27FC236}">
                <a16:creationId xmlns:a16="http://schemas.microsoft.com/office/drawing/2014/main" id="{213E20C7-A334-4358-99C8-9CE58FEE519F}"/>
              </a:ext>
            </a:extLst>
          </p:cNvPr>
          <p:cNvCxnSpPr>
            <a:cxnSpLocks/>
          </p:cNvCxnSpPr>
          <p:nvPr/>
        </p:nvCxnSpPr>
        <p:spPr>
          <a:xfrm flipV="1">
            <a:off x="2903875" y="2359337"/>
            <a:ext cx="0" cy="1601476"/>
          </a:xfrm>
          <a:prstGeom prst="line">
            <a:avLst/>
          </a:prstGeom>
          <a:ln>
            <a:solidFill>
              <a:srgbClr val="8BC944"/>
            </a:solidFill>
            <a:tailEnd type="oval" w="lg" len="lg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328" name="TextBox 327">
            <a:extLst>
              <a:ext uri="{FF2B5EF4-FFF2-40B4-BE49-F238E27FC236}">
                <a16:creationId xmlns:a16="http://schemas.microsoft.com/office/drawing/2014/main" id="{8C3E11BF-5ABD-4B7E-AF67-7C4640CC2005}"/>
              </a:ext>
            </a:extLst>
          </p:cNvPr>
          <p:cNvSpPr txBox="1"/>
          <p:nvPr/>
        </p:nvSpPr>
        <p:spPr>
          <a:xfrm>
            <a:off x="2918213" y="2363995"/>
            <a:ext cx="1191662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altLang="ko-KR" sz="110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Publicação do edital do art. 52, § 1º, da LRF</a:t>
            </a:r>
            <a:endParaRPr lang="ko-KR" altLang="en-US" sz="1100" dirty="0">
              <a:solidFill>
                <a:schemeClr val="bg2">
                  <a:lumMod val="10000"/>
                </a:schemeClr>
              </a:solidFill>
              <a:latin typeface="Source Sans Pro Light" panose="020B0403030403020204" pitchFamily="34" charset="0"/>
              <a:cs typeface="Arial" panose="020B0604020202020204" pitchFamily="34" charset="0"/>
            </a:endParaRPr>
          </a:p>
        </p:txBody>
      </p:sp>
      <p:cxnSp>
        <p:nvCxnSpPr>
          <p:cNvPr id="329" name="Straight Connector 46">
            <a:extLst>
              <a:ext uri="{FF2B5EF4-FFF2-40B4-BE49-F238E27FC236}">
                <a16:creationId xmlns:a16="http://schemas.microsoft.com/office/drawing/2014/main" id="{8103DA50-99E5-4777-908D-24B6C25C0E47}"/>
              </a:ext>
            </a:extLst>
          </p:cNvPr>
          <p:cNvCxnSpPr>
            <a:cxnSpLocks/>
            <a:stCxn id="357" idx="0"/>
          </p:cNvCxnSpPr>
          <p:nvPr/>
        </p:nvCxnSpPr>
        <p:spPr>
          <a:xfrm flipH="1" flipV="1">
            <a:off x="4416857" y="2364229"/>
            <a:ext cx="2868" cy="1472580"/>
          </a:xfrm>
          <a:prstGeom prst="line">
            <a:avLst/>
          </a:prstGeom>
          <a:ln>
            <a:solidFill>
              <a:schemeClr val="accent2"/>
            </a:solidFill>
            <a:tailEnd type="oval" w="lg" len="lg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330" name="TextBox 329">
            <a:extLst>
              <a:ext uri="{FF2B5EF4-FFF2-40B4-BE49-F238E27FC236}">
                <a16:creationId xmlns:a16="http://schemas.microsoft.com/office/drawing/2014/main" id="{EEB9D0F7-CE1B-4105-8F63-0AB26636C7B0}"/>
              </a:ext>
            </a:extLst>
          </p:cNvPr>
          <p:cNvSpPr txBox="1"/>
          <p:nvPr/>
        </p:nvSpPr>
        <p:spPr>
          <a:xfrm>
            <a:off x="4431316" y="2363995"/>
            <a:ext cx="1429735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975" b="1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defRPr>
            </a:lvl1pPr>
          </a:lstStyle>
          <a:p>
            <a:r>
              <a:rPr lang="pt-BR" altLang="ko-KR" sz="1100" b="0" i="1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</a:rPr>
              <a:t>Publicação do edital com o aviso de recebimento do PRJ (art. 53, parágrafo único, da LRF)</a:t>
            </a:r>
          </a:p>
        </p:txBody>
      </p:sp>
      <p:cxnSp>
        <p:nvCxnSpPr>
          <p:cNvPr id="331" name="Straight Connector 52">
            <a:extLst>
              <a:ext uri="{FF2B5EF4-FFF2-40B4-BE49-F238E27FC236}">
                <a16:creationId xmlns:a16="http://schemas.microsoft.com/office/drawing/2014/main" id="{09FE79D4-231B-45F6-97F9-C19B1568440A}"/>
              </a:ext>
            </a:extLst>
          </p:cNvPr>
          <p:cNvCxnSpPr/>
          <p:nvPr/>
        </p:nvCxnSpPr>
        <p:spPr>
          <a:xfrm flipV="1">
            <a:off x="2160093" y="4091628"/>
            <a:ext cx="0" cy="1462500"/>
          </a:xfrm>
          <a:prstGeom prst="line">
            <a:avLst/>
          </a:prstGeom>
          <a:ln>
            <a:solidFill>
              <a:srgbClr val="8AC843"/>
            </a:solidFill>
            <a:headEnd type="oval" w="lg" len="lg"/>
            <a:tailEnd type="none" w="lg" len="lg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332" name="TextBox 331">
            <a:extLst>
              <a:ext uri="{FF2B5EF4-FFF2-40B4-BE49-F238E27FC236}">
                <a16:creationId xmlns:a16="http://schemas.microsoft.com/office/drawing/2014/main" id="{D0BFAEF1-C1CA-4854-B06A-4D1E3E218196}"/>
              </a:ext>
            </a:extLst>
          </p:cNvPr>
          <p:cNvSpPr txBox="1"/>
          <p:nvPr/>
        </p:nvSpPr>
        <p:spPr>
          <a:xfrm>
            <a:off x="2169331" y="4948286"/>
            <a:ext cx="1256220" cy="600164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r>
              <a:rPr lang="pt-BR" altLang="ko-KR" sz="110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Deferimento do processamento </a:t>
            </a:r>
            <a:r>
              <a:rPr lang="en-US" altLang="ko-KR" sz="110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(art. 52 LRF)</a:t>
            </a:r>
            <a:endParaRPr lang="ko-KR" altLang="en-US" sz="1100" dirty="0">
              <a:solidFill>
                <a:schemeClr val="bg2">
                  <a:lumMod val="10000"/>
                </a:schemeClr>
              </a:solidFill>
              <a:latin typeface="Source Sans Pro Light" panose="020B0403030403020204" pitchFamily="34" charset="0"/>
              <a:cs typeface="Arial" panose="020B0604020202020204" pitchFamily="34" charset="0"/>
            </a:endParaRPr>
          </a:p>
        </p:txBody>
      </p:sp>
      <p:cxnSp>
        <p:nvCxnSpPr>
          <p:cNvPr id="333" name="Straight Connector 56">
            <a:extLst>
              <a:ext uri="{FF2B5EF4-FFF2-40B4-BE49-F238E27FC236}">
                <a16:creationId xmlns:a16="http://schemas.microsoft.com/office/drawing/2014/main" id="{98600B65-298F-4D10-8F89-741287971E2A}"/>
              </a:ext>
            </a:extLst>
          </p:cNvPr>
          <p:cNvCxnSpPr>
            <a:cxnSpLocks/>
          </p:cNvCxnSpPr>
          <p:nvPr/>
        </p:nvCxnSpPr>
        <p:spPr>
          <a:xfrm flipH="1" flipV="1">
            <a:off x="3648872" y="4068802"/>
            <a:ext cx="7224" cy="1514697"/>
          </a:xfrm>
          <a:prstGeom prst="line">
            <a:avLst/>
          </a:prstGeom>
          <a:ln>
            <a:solidFill>
              <a:srgbClr val="88C641"/>
            </a:solidFill>
            <a:headEnd type="oval" w="lg" len="lg"/>
            <a:tailEnd type="none" w="lg" len="lg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334" name="TextBox 333">
            <a:extLst>
              <a:ext uri="{FF2B5EF4-FFF2-40B4-BE49-F238E27FC236}">
                <a16:creationId xmlns:a16="http://schemas.microsoft.com/office/drawing/2014/main" id="{DE77C883-2CE8-4202-866C-A37BD47901B7}"/>
              </a:ext>
            </a:extLst>
          </p:cNvPr>
          <p:cNvSpPr txBox="1"/>
          <p:nvPr/>
        </p:nvSpPr>
        <p:spPr>
          <a:xfrm>
            <a:off x="3665336" y="4948286"/>
            <a:ext cx="1276021" cy="600164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r>
              <a:rPr lang="pt-BR" altLang="ko-KR" sz="110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Entrega do plano de recuperação judicial </a:t>
            </a:r>
            <a:r>
              <a:rPr lang="en-US" altLang="ko-KR" sz="110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(art. 53 LRF)</a:t>
            </a:r>
            <a:endParaRPr lang="ko-KR" altLang="en-US" sz="1100" dirty="0">
              <a:solidFill>
                <a:schemeClr val="bg2">
                  <a:lumMod val="10000"/>
                </a:schemeClr>
              </a:solidFill>
              <a:latin typeface="Source Sans Pro Light" panose="020B0403030403020204" pitchFamily="34" charset="0"/>
              <a:cs typeface="Arial" panose="020B0604020202020204" pitchFamily="34" charset="0"/>
            </a:endParaRPr>
          </a:p>
        </p:txBody>
      </p:sp>
      <p:sp>
        <p:nvSpPr>
          <p:cNvPr id="335" name="TextBox 334">
            <a:extLst>
              <a:ext uri="{FF2B5EF4-FFF2-40B4-BE49-F238E27FC236}">
                <a16:creationId xmlns:a16="http://schemas.microsoft.com/office/drawing/2014/main" id="{36082F1A-EF62-4169-A304-BC87A56BB89C}"/>
              </a:ext>
            </a:extLst>
          </p:cNvPr>
          <p:cNvSpPr txBox="1"/>
          <p:nvPr/>
        </p:nvSpPr>
        <p:spPr>
          <a:xfrm>
            <a:off x="616808" y="4178475"/>
            <a:ext cx="1606664" cy="2616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100" b="1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06/11/2019</a:t>
            </a:r>
            <a:endParaRPr lang="ko-KR" altLang="en-US" sz="1100" b="1" dirty="0">
              <a:solidFill>
                <a:schemeClr val="bg2">
                  <a:lumMod val="10000"/>
                </a:schemeClr>
              </a:solidFill>
              <a:latin typeface="Source Sans Pro Light" panose="020B0403030403020204" pitchFamily="34" charset="0"/>
              <a:cs typeface="Arial" panose="020B0604020202020204" pitchFamily="34" charset="0"/>
            </a:endParaRPr>
          </a:p>
        </p:txBody>
      </p:sp>
      <p:sp>
        <p:nvSpPr>
          <p:cNvPr id="336" name="TextBox 335">
            <a:extLst>
              <a:ext uri="{FF2B5EF4-FFF2-40B4-BE49-F238E27FC236}">
                <a16:creationId xmlns:a16="http://schemas.microsoft.com/office/drawing/2014/main" id="{C999262F-8734-4D39-9CE6-EDB071D30A4B}"/>
              </a:ext>
            </a:extLst>
          </p:cNvPr>
          <p:cNvSpPr txBox="1"/>
          <p:nvPr/>
        </p:nvSpPr>
        <p:spPr>
          <a:xfrm>
            <a:off x="1588045" y="3580386"/>
            <a:ext cx="116713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100" b="1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17/12/2019</a:t>
            </a:r>
            <a:endParaRPr lang="ko-KR" altLang="en-US" sz="1100" b="1" dirty="0">
              <a:solidFill>
                <a:schemeClr val="bg2">
                  <a:lumMod val="10000"/>
                </a:schemeClr>
              </a:solidFill>
              <a:latin typeface="Source Sans Pro Light" panose="020B0403030403020204" pitchFamily="34" charset="0"/>
              <a:cs typeface="Arial" panose="020B0604020202020204" pitchFamily="34" charset="0"/>
            </a:endParaRPr>
          </a:p>
        </p:txBody>
      </p:sp>
      <p:cxnSp>
        <p:nvCxnSpPr>
          <p:cNvPr id="364" name="Straight Connector 56">
            <a:extLst>
              <a:ext uri="{FF2B5EF4-FFF2-40B4-BE49-F238E27FC236}">
                <a16:creationId xmlns:a16="http://schemas.microsoft.com/office/drawing/2014/main" id="{2DBC047C-0FEE-44E7-8B60-DC38FD13E898}"/>
              </a:ext>
            </a:extLst>
          </p:cNvPr>
          <p:cNvCxnSpPr>
            <a:cxnSpLocks/>
          </p:cNvCxnSpPr>
          <p:nvPr/>
        </p:nvCxnSpPr>
        <p:spPr>
          <a:xfrm flipV="1">
            <a:off x="5175446" y="4103922"/>
            <a:ext cx="1" cy="1487449"/>
          </a:xfrm>
          <a:prstGeom prst="line">
            <a:avLst/>
          </a:prstGeom>
          <a:ln w="25400">
            <a:solidFill>
              <a:schemeClr val="accent3"/>
            </a:solidFill>
            <a:headEnd type="oval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5" name="TextBox 364">
            <a:extLst>
              <a:ext uri="{FF2B5EF4-FFF2-40B4-BE49-F238E27FC236}">
                <a16:creationId xmlns:a16="http://schemas.microsoft.com/office/drawing/2014/main" id="{AA326395-AE4C-454D-B426-437805A1C379}"/>
              </a:ext>
            </a:extLst>
          </p:cNvPr>
          <p:cNvSpPr txBox="1"/>
          <p:nvPr/>
        </p:nvSpPr>
        <p:spPr>
          <a:xfrm>
            <a:off x="5190848" y="5117563"/>
            <a:ext cx="1004563" cy="430887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>
            <a:defPPr>
              <a:defRPr lang="en-US"/>
            </a:defPPr>
            <a:lvl1pPr>
              <a:defRPr sz="975" b="1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defRPr>
            </a:lvl1pPr>
          </a:lstStyle>
          <a:p>
            <a:r>
              <a:rPr lang="pt-BR" altLang="ko-KR" sz="1100" b="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</a:rPr>
              <a:t>Objeções</a:t>
            </a:r>
          </a:p>
          <a:p>
            <a:r>
              <a:rPr lang="en-US" altLang="ko-KR" sz="1100" b="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</a:rPr>
              <a:t>(art. 55 LRF)</a:t>
            </a:r>
            <a:endParaRPr lang="ko-KR" altLang="en-US" sz="1100" b="0" dirty="0">
              <a:solidFill>
                <a:schemeClr val="bg2">
                  <a:lumMod val="10000"/>
                </a:schemeClr>
              </a:solidFill>
              <a:latin typeface="Source Sans Pro Light" panose="020B0403030403020204" pitchFamily="34" charset="0"/>
            </a:endParaRPr>
          </a:p>
        </p:txBody>
      </p:sp>
      <p:sp>
        <p:nvSpPr>
          <p:cNvPr id="366" name="Oval 33">
            <a:extLst>
              <a:ext uri="{FF2B5EF4-FFF2-40B4-BE49-F238E27FC236}">
                <a16:creationId xmlns:a16="http://schemas.microsoft.com/office/drawing/2014/main" id="{7A49F761-0C0D-427D-8EA1-D2237F9F188D}"/>
              </a:ext>
            </a:extLst>
          </p:cNvPr>
          <p:cNvSpPr/>
          <p:nvPr/>
        </p:nvSpPr>
        <p:spPr>
          <a:xfrm>
            <a:off x="5762937" y="3841932"/>
            <a:ext cx="297817" cy="299345"/>
          </a:xfrm>
          <a:prstGeom prst="ellipse">
            <a:avLst/>
          </a:prstGeom>
          <a:solidFill>
            <a:srgbClr val="A7A7A7"/>
          </a:solidFill>
          <a:ln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100">
              <a:solidFill>
                <a:schemeClr val="bg2">
                  <a:lumMod val="10000"/>
                </a:schemeClr>
              </a:solidFill>
              <a:latin typeface="Source Sans Pro Light" panose="020B0403030403020204" pitchFamily="34" charset="0"/>
              <a:cs typeface="Arial" panose="020B0604020202020204" pitchFamily="34" charset="0"/>
            </a:endParaRPr>
          </a:p>
        </p:txBody>
      </p:sp>
      <p:sp>
        <p:nvSpPr>
          <p:cNvPr id="367" name="Oval 33">
            <a:extLst>
              <a:ext uri="{FF2B5EF4-FFF2-40B4-BE49-F238E27FC236}">
                <a16:creationId xmlns:a16="http://schemas.microsoft.com/office/drawing/2014/main" id="{ABC9E396-BDDB-4518-98EA-D6AF8FCF9896}"/>
              </a:ext>
            </a:extLst>
          </p:cNvPr>
          <p:cNvSpPr/>
          <p:nvPr/>
        </p:nvSpPr>
        <p:spPr>
          <a:xfrm>
            <a:off x="6532692" y="3836148"/>
            <a:ext cx="297817" cy="299345"/>
          </a:xfrm>
          <a:prstGeom prst="ellipse">
            <a:avLst/>
          </a:prstGeom>
          <a:solidFill>
            <a:srgbClr val="A7A7A7"/>
          </a:solidFill>
          <a:ln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100">
              <a:solidFill>
                <a:schemeClr val="bg2">
                  <a:lumMod val="10000"/>
                </a:schemeClr>
              </a:solidFill>
              <a:latin typeface="Source Sans Pro Light" panose="020B0403030403020204" pitchFamily="34" charset="0"/>
              <a:cs typeface="Arial" panose="020B0604020202020204" pitchFamily="34" charset="0"/>
            </a:endParaRPr>
          </a:p>
        </p:txBody>
      </p:sp>
      <p:sp>
        <p:nvSpPr>
          <p:cNvPr id="368" name="Oval 33">
            <a:extLst>
              <a:ext uri="{FF2B5EF4-FFF2-40B4-BE49-F238E27FC236}">
                <a16:creationId xmlns:a16="http://schemas.microsoft.com/office/drawing/2014/main" id="{46E2CFFC-0B88-4995-9BB2-792AA4BA1574}"/>
              </a:ext>
            </a:extLst>
          </p:cNvPr>
          <p:cNvSpPr/>
          <p:nvPr/>
        </p:nvSpPr>
        <p:spPr>
          <a:xfrm>
            <a:off x="7301233" y="3830910"/>
            <a:ext cx="297817" cy="299345"/>
          </a:xfrm>
          <a:prstGeom prst="ellipse">
            <a:avLst/>
          </a:prstGeom>
          <a:solidFill>
            <a:srgbClr val="A7A7A7"/>
          </a:solidFill>
          <a:ln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100">
              <a:solidFill>
                <a:schemeClr val="bg2">
                  <a:lumMod val="10000"/>
                </a:schemeClr>
              </a:solidFill>
              <a:latin typeface="Source Sans Pro Light" panose="020B0403030403020204" pitchFamily="34" charset="0"/>
              <a:cs typeface="Arial" panose="020B0604020202020204" pitchFamily="34" charset="0"/>
            </a:endParaRPr>
          </a:p>
        </p:txBody>
      </p:sp>
      <p:cxnSp>
        <p:nvCxnSpPr>
          <p:cNvPr id="369" name="Straight Connector 56">
            <a:extLst>
              <a:ext uri="{FF2B5EF4-FFF2-40B4-BE49-F238E27FC236}">
                <a16:creationId xmlns:a16="http://schemas.microsoft.com/office/drawing/2014/main" id="{F646A448-157A-4B17-AEAB-ED6D317C2D86}"/>
              </a:ext>
            </a:extLst>
          </p:cNvPr>
          <p:cNvCxnSpPr>
            <a:cxnSpLocks/>
          </p:cNvCxnSpPr>
          <p:nvPr/>
        </p:nvCxnSpPr>
        <p:spPr>
          <a:xfrm rot="5400000">
            <a:off x="6749384" y="3122749"/>
            <a:ext cx="1424514" cy="22993"/>
          </a:xfrm>
          <a:prstGeom prst="line">
            <a:avLst/>
          </a:prstGeom>
          <a:ln w="25400">
            <a:solidFill>
              <a:srgbClr val="A7A7A7"/>
            </a:solidFill>
            <a:headEnd type="oval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0" name="TextBox 369">
            <a:extLst>
              <a:ext uri="{FF2B5EF4-FFF2-40B4-BE49-F238E27FC236}">
                <a16:creationId xmlns:a16="http://schemas.microsoft.com/office/drawing/2014/main" id="{EDE15B24-296E-4263-85C5-356F22AD2EF6}"/>
              </a:ext>
            </a:extLst>
          </p:cNvPr>
          <p:cNvSpPr txBox="1"/>
          <p:nvPr/>
        </p:nvSpPr>
        <p:spPr>
          <a:xfrm>
            <a:off x="5911244" y="2363995"/>
            <a:ext cx="1282061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altLang="ko-KR" sz="110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AGC - </a:t>
            </a:r>
            <a:r>
              <a:rPr lang="en-US" altLang="ko-KR" sz="110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art. 56 LRF</a:t>
            </a:r>
          </a:p>
          <a:p>
            <a:r>
              <a:rPr lang="en-US" altLang="ko-KR" sz="1100" i="1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(</a:t>
            </a:r>
            <a:r>
              <a:rPr lang="en-US" altLang="ko-KR" sz="1100" i="1" dirty="0" err="1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segunda</a:t>
            </a:r>
            <a:r>
              <a:rPr lang="en-US" altLang="ko-KR" sz="1100" i="1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 </a:t>
            </a:r>
            <a:r>
              <a:rPr lang="en-US" altLang="ko-KR" sz="1100" i="1" dirty="0" err="1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convocação</a:t>
            </a:r>
            <a:r>
              <a:rPr lang="en-US" altLang="ko-KR" sz="1100" i="1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 </a:t>
            </a:r>
            <a:r>
              <a:rPr lang="en-US" altLang="ko-KR" sz="1100" i="1" dirty="0" err="1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ocorrerá</a:t>
            </a:r>
            <a:r>
              <a:rPr lang="en-US" altLang="ko-KR" sz="1100" i="1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 </a:t>
            </a:r>
            <a:r>
              <a:rPr lang="en-US" altLang="ko-KR" sz="1100" i="1" dirty="0" err="1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em</a:t>
            </a:r>
            <a:r>
              <a:rPr lang="en-US" altLang="ko-KR" sz="1100" i="1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 18/03/2021)</a:t>
            </a:r>
          </a:p>
        </p:txBody>
      </p:sp>
      <p:sp>
        <p:nvSpPr>
          <p:cNvPr id="371" name="TextBox 370">
            <a:extLst>
              <a:ext uri="{FF2B5EF4-FFF2-40B4-BE49-F238E27FC236}">
                <a16:creationId xmlns:a16="http://schemas.microsoft.com/office/drawing/2014/main" id="{465CED45-8F91-4582-8803-C08455E10CC6}"/>
              </a:ext>
            </a:extLst>
          </p:cNvPr>
          <p:cNvSpPr txBox="1"/>
          <p:nvPr/>
        </p:nvSpPr>
        <p:spPr>
          <a:xfrm>
            <a:off x="6676526" y="5117563"/>
            <a:ext cx="1213700" cy="430887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r>
              <a:rPr lang="pt-BR" altLang="ko-KR" sz="110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Concessão da RJ</a:t>
            </a:r>
          </a:p>
          <a:p>
            <a:r>
              <a:rPr lang="en-US" altLang="ko-KR" sz="110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(art. 58 LRF)</a:t>
            </a:r>
          </a:p>
        </p:txBody>
      </p:sp>
      <p:sp>
        <p:nvSpPr>
          <p:cNvPr id="372" name="TextBox 371">
            <a:extLst>
              <a:ext uri="{FF2B5EF4-FFF2-40B4-BE49-F238E27FC236}">
                <a16:creationId xmlns:a16="http://schemas.microsoft.com/office/drawing/2014/main" id="{D30C1494-FA0B-435E-B5CC-085FEC07ADDF}"/>
              </a:ext>
            </a:extLst>
          </p:cNvPr>
          <p:cNvSpPr txBox="1"/>
          <p:nvPr/>
        </p:nvSpPr>
        <p:spPr>
          <a:xfrm>
            <a:off x="7487146" y="2363995"/>
            <a:ext cx="144542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altLang="ko-KR" sz="110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Encerramento da RJ</a:t>
            </a:r>
          </a:p>
          <a:p>
            <a:r>
              <a:rPr lang="en-US" altLang="ko-KR" sz="110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(art. 63 LRF)</a:t>
            </a:r>
          </a:p>
        </p:txBody>
      </p:sp>
      <p:cxnSp>
        <p:nvCxnSpPr>
          <p:cNvPr id="373" name="Straight Connector 42">
            <a:extLst>
              <a:ext uri="{FF2B5EF4-FFF2-40B4-BE49-F238E27FC236}">
                <a16:creationId xmlns:a16="http://schemas.microsoft.com/office/drawing/2014/main" id="{2657164F-2813-4B69-A6C6-1BEAA62916BD}"/>
              </a:ext>
            </a:extLst>
          </p:cNvPr>
          <p:cNvCxnSpPr>
            <a:cxnSpLocks/>
          </p:cNvCxnSpPr>
          <p:nvPr/>
        </p:nvCxnSpPr>
        <p:spPr>
          <a:xfrm>
            <a:off x="6681600" y="4111948"/>
            <a:ext cx="0" cy="1479423"/>
          </a:xfrm>
          <a:prstGeom prst="line">
            <a:avLst/>
          </a:prstGeom>
          <a:ln w="25400">
            <a:solidFill>
              <a:srgbClr val="A7A7A7"/>
            </a:solidFill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4" name="Straight Connector 46">
            <a:extLst>
              <a:ext uri="{FF2B5EF4-FFF2-40B4-BE49-F238E27FC236}">
                <a16:creationId xmlns:a16="http://schemas.microsoft.com/office/drawing/2014/main" id="{0A60D836-2CEC-4924-A342-A5D062145BAD}"/>
              </a:ext>
            </a:extLst>
          </p:cNvPr>
          <p:cNvCxnSpPr>
            <a:cxnSpLocks/>
          </p:cNvCxnSpPr>
          <p:nvPr/>
        </p:nvCxnSpPr>
        <p:spPr>
          <a:xfrm flipV="1">
            <a:off x="5900889" y="2420267"/>
            <a:ext cx="0" cy="1441940"/>
          </a:xfrm>
          <a:prstGeom prst="line">
            <a:avLst/>
          </a:prstGeom>
          <a:ln w="25400">
            <a:solidFill>
              <a:schemeClr val="accent4">
                <a:lumMod val="75000"/>
              </a:schemeClr>
            </a:solidFill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6" name="Rectangle 375">
            <a:extLst>
              <a:ext uri="{FF2B5EF4-FFF2-40B4-BE49-F238E27FC236}">
                <a16:creationId xmlns:a16="http://schemas.microsoft.com/office/drawing/2014/main" id="{BAC6F7F4-7951-4A62-A376-A3902C7F1698}"/>
              </a:ext>
            </a:extLst>
          </p:cNvPr>
          <p:cNvSpPr/>
          <p:nvPr/>
        </p:nvSpPr>
        <p:spPr>
          <a:xfrm>
            <a:off x="285941" y="1521309"/>
            <a:ext cx="9301500" cy="273921"/>
          </a:xfrm>
          <a:prstGeom prst="rect">
            <a:avLst/>
          </a:prstGeom>
        </p:spPr>
        <p:txBody>
          <a:bodyPr wrap="square" numCol="1" spcCol="360000">
            <a:spAutoFit/>
          </a:bodyPr>
          <a:lstStyle/>
          <a:p>
            <a:pPr indent="286345" algn="just">
              <a:lnSpc>
                <a:spcPct val="114000"/>
              </a:lnSpc>
            </a:pPr>
            <a:r>
              <a:rPr lang="pt-BR" sz="110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Abaixo é apresentado o cronograma do processo de</a:t>
            </a:r>
            <a:r>
              <a:rPr lang="pt-BR" sz="1100" dirty="0">
                <a:solidFill>
                  <a:schemeClr val="bg2">
                    <a:lumMod val="25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 </a:t>
            </a:r>
            <a:r>
              <a:rPr lang="pt-BR" sz="1100" b="1" dirty="0">
                <a:solidFill>
                  <a:schemeClr val="accent6">
                    <a:lumMod val="75000"/>
                  </a:schemeClr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Arial" panose="020B0604020202020204" pitchFamily="34" charset="0"/>
              </a:rPr>
              <a:t>Recuperação Judicial </a:t>
            </a:r>
            <a:r>
              <a:rPr lang="pt-BR" sz="110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da Recuperanda, demonstrando o atual estágio em que se encontra.</a:t>
            </a:r>
            <a:endParaRPr lang="en-US" sz="1100" dirty="0">
              <a:solidFill>
                <a:schemeClr val="bg2">
                  <a:lumMod val="10000"/>
                </a:schemeClr>
              </a:solidFill>
              <a:latin typeface="Source Sans Pro Light" panose="020B0403030403020204" pitchFamily="34" charset="0"/>
              <a:ea typeface="Source Sans Pro Light" panose="020B0403030403020204" pitchFamily="34" charset="0"/>
              <a:cs typeface="Arial" panose="020B0604020202020204" pitchFamily="34" charset="0"/>
            </a:endParaRPr>
          </a:p>
        </p:txBody>
      </p:sp>
      <p:sp>
        <p:nvSpPr>
          <p:cNvPr id="377" name="TextBox 376">
            <a:extLst>
              <a:ext uri="{FF2B5EF4-FFF2-40B4-BE49-F238E27FC236}">
                <a16:creationId xmlns:a16="http://schemas.microsoft.com/office/drawing/2014/main" id="{1852B2DB-C278-4D39-9CCC-69913205509F}"/>
              </a:ext>
            </a:extLst>
          </p:cNvPr>
          <p:cNvSpPr txBox="1"/>
          <p:nvPr/>
        </p:nvSpPr>
        <p:spPr>
          <a:xfrm>
            <a:off x="2420579" y="4193864"/>
            <a:ext cx="100331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100" b="1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08/01/2020</a:t>
            </a:r>
            <a:endParaRPr lang="ko-KR" altLang="en-US" sz="1100" b="1" dirty="0">
              <a:solidFill>
                <a:schemeClr val="bg2">
                  <a:lumMod val="10000"/>
                </a:schemeClr>
              </a:solidFill>
              <a:latin typeface="Source Sans Pro Light" panose="020B0403030403020204" pitchFamily="34" charset="0"/>
              <a:cs typeface="Arial" panose="020B0604020202020204" pitchFamily="34" charset="0"/>
            </a:endParaRPr>
          </a:p>
        </p:txBody>
      </p:sp>
      <p:sp>
        <p:nvSpPr>
          <p:cNvPr id="378" name="Oval 15">
            <a:extLst>
              <a:ext uri="{FF2B5EF4-FFF2-40B4-BE49-F238E27FC236}">
                <a16:creationId xmlns:a16="http://schemas.microsoft.com/office/drawing/2014/main" id="{D3CC5E86-03E0-431D-9105-D14AA69D2EB9}"/>
              </a:ext>
            </a:extLst>
          </p:cNvPr>
          <p:cNvSpPr/>
          <p:nvPr/>
        </p:nvSpPr>
        <p:spPr>
          <a:xfrm>
            <a:off x="6858750" y="3888123"/>
            <a:ext cx="174624" cy="175520"/>
          </a:xfrm>
          <a:prstGeom prst="ellipse">
            <a:avLst/>
          </a:prstGeom>
          <a:solidFill>
            <a:srgbClr val="A7A7A7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100">
              <a:solidFill>
                <a:schemeClr val="bg2">
                  <a:lumMod val="10000"/>
                </a:schemeClr>
              </a:solidFill>
              <a:latin typeface="Source Sans Pro Light" panose="020B0403030403020204" pitchFamily="34" charset="0"/>
              <a:cs typeface="Arial" panose="020B0604020202020204" pitchFamily="34" charset="0"/>
            </a:endParaRPr>
          </a:p>
        </p:txBody>
      </p:sp>
      <p:sp>
        <p:nvSpPr>
          <p:cNvPr id="379" name="Oval 16">
            <a:extLst>
              <a:ext uri="{FF2B5EF4-FFF2-40B4-BE49-F238E27FC236}">
                <a16:creationId xmlns:a16="http://schemas.microsoft.com/office/drawing/2014/main" id="{8A026150-43C4-4C3D-ABD2-DC4FA533A88C}"/>
              </a:ext>
            </a:extLst>
          </p:cNvPr>
          <p:cNvSpPr/>
          <p:nvPr/>
        </p:nvSpPr>
        <p:spPr>
          <a:xfrm>
            <a:off x="7059239" y="3888123"/>
            <a:ext cx="174624" cy="175520"/>
          </a:xfrm>
          <a:prstGeom prst="ellipse">
            <a:avLst/>
          </a:prstGeom>
          <a:solidFill>
            <a:srgbClr val="A7A7A7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100">
              <a:solidFill>
                <a:schemeClr val="bg2">
                  <a:lumMod val="10000"/>
                </a:schemeClr>
              </a:solidFill>
              <a:latin typeface="Source Sans Pro Light" panose="020B0403030403020204" pitchFamily="34" charset="0"/>
              <a:cs typeface="Arial" panose="020B0604020202020204" pitchFamily="34" charset="0"/>
            </a:endParaRPr>
          </a:p>
        </p:txBody>
      </p:sp>
      <p:sp>
        <p:nvSpPr>
          <p:cNvPr id="380" name="Oval 15">
            <a:extLst>
              <a:ext uri="{FF2B5EF4-FFF2-40B4-BE49-F238E27FC236}">
                <a16:creationId xmlns:a16="http://schemas.microsoft.com/office/drawing/2014/main" id="{6B88BAE5-92BD-49E4-A869-1159AE6B3551}"/>
              </a:ext>
            </a:extLst>
          </p:cNvPr>
          <p:cNvSpPr/>
          <p:nvPr/>
        </p:nvSpPr>
        <p:spPr>
          <a:xfrm>
            <a:off x="6106910" y="3898283"/>
            <a:ext cx="174624" cy="175520"/>
          </a:xfrm>
          <a:prstGeom prst="ellipse">
            <a:avLst/>
          </a:prstGeom>
          <a:solidFill>
            <a:srgbClr val="A7A7A7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100">
              <a:solidFill>
                <a:schemeClr val="bg2">
                  <a:lumMod val="10000"/>
                </a:schemeClr>
              </a:solidFill>
              <a:latin typeface="Source Sans Pro Light" panose="020B0403030403020204" pitchFamily="34" charset="0"/>
              <a:cs typeface="Arial" panose="020B0604020202020204" pitchFamily="34" charset="0"/>
            </a:endParaRPr>
          </a:p>
        </p:txBody>
      </p:sp>
      <p:sp>
        <p:nvSpPr>
          <p:cNvPr id="381" name="Oval 16">
            <a:extLst>
              <a:ext uri="{FF2B5EF4-FFF2-40B4-BE49-F238E27FC236}">
                <a16:creationId xmlns:a16="http://schemas.microsoft.com/office/drawing/2014/main" id="{6E19047A-7940-47C9-92D7-112E86DA9DA2}"/>
              </a:ext>
            </a:extLst>
          </p:cNvPr>
          <p:cNvSpPr/>
          <p:nvPr/>
        </p:nvSpPr>
        <p:spPr>
          <a:xfrm>
            <a:off x="6307399" y="3898283"/>
            <a:ext cx="174624" cy="175520"/>
          </a:xfrm>
          <a:prstGeom prst="ellipse">
            <a:avLst/>
          </a:prstGeom>
          <a:solidFill>
            <a:srgbClr val="A7A7A7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100">
              <a:solidFill>
                <a:schemeClr val="bg2">
                  <a:lumMod val="10000"/>
                </a:schemeClr>
              </a:solidFill>
              <a:latin typeface="Source Sans Pro Light" panose="020B0403030403020204" pitchFamily="34" charset="0"/>
              <a:cs typeface="Arial" panose="020B0604020202020204" pitchFamily="34" charset="0"/>
            </a:endParaRPr>
          </a:p>
        </p:txBody>
      </p:sp>
      <p:sp>
        <p:nvSpPr>
          <p:cNvPr id="382" name="Oval 15">
            <a:extLst>
              <a:ext uri="{FF2B5EF4-FFF2-40B4-BE49-F238E27FC236}">
                <a16:creationId xmlns:a16="http://schemas.microsoft.com/office/drawing/2014/main" id="{48B12D9A-31B6-4105-ADD9-73571C0610A5}"/>
              </a:ext>
            </a:extLst>
          </p:cNvPr>
          <p:cNvSpPr/>
          <p:nvPr/>
        </p:nvSpPr>
        <p:spPr>
          <a:xfrm>
            <a:off x="7651230" y="3888123"/>
            <a:ext cx="174624" cy="175520"/>
          </a:xfrm>
          <a:prstGeom prst="ellipse">
            <a:avLst/>
          </a:prstGeom>
          <a:solidFill>
            <a:srgbClr val="A7A7A7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100">
              <a:solidFill>
                <a:schemeClr val="bg2">
                  <a:lumMod val="10000"/>
                </a:schemeClr>
              </a:solidFill>
              <a:latin typeface="Source Sans Pro Light" panose="020B0403030403020204" pitchFamily="34" charset="0"/>
              <a:cs typeface="Arial" panose="020B0604020202020204" pitchFamily="34" charset="0"/>
            </a:endParaRPr>
          </a:p>
        </p:txBody>
      </p:sp>
      <p:sp>
        <p:nvSpPr>
          <p:cNvPr id="383" name="Oval 16">
            <a:extLst>
              <a:ext uri="{FF2B5EF4-FFF2-40B4-BE49-F238E27FC236}">
                <a16:creationId xmlns:a16="http://schemas.microsoft.com/office/drawing/2014/main" id="{E93C3859-A9A4-477F-A35C-196E63CAFA9C}"/>
              </a:ext>
            </a:extLst>
          </p:cNvPr>
          <p:cNvSpPr/>
          <p:nvPr/>
        </p:nvSpPr>
        <p:spPr>
          <a:xfrm>
            <a:off x="7851719" y="3888123"/>
            <a:ext cx="174624" cy="175520"/>
          </a:xfrm>
          <a:prstGeom prst="ellipse">
            <a:avLst/>
          </a:prstGeom>
          <a:solidFill>
            <a:srgbClr val="A7A7A7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100">
              <a:solidFill>
                <a:schemeClr val="bg2">
                  <a:lumMod val="10000"/>
                </a:schemeClr>
              </a:solidFill>
              <a:latin typeface="Source Sans Pro Light" panose="020B0403030403020204" pitchFamily="34" charset="0"/>
              <a:cs typeface="Arial" panose="020B0604020202020204" pitchFamily="34" charset="0"/>
            </a:endParaRPr>
          </a:p>
        </p:txBody>
      </p:sp>
      <p:sp>
        <p:nvSpPr>
          <p:cNvPr id="385" name="TextBox 19">
            <a:extLst>
              <a:ext uri="{FF2B5EF4-FFF2-40B4-BE49-F238E27FC236}">
                <a16:creationId xmlns:a16="http://schemas.microsoft.com/office/drawing/2014/main" id="{0FC3E8D3-6064-40CA-BF91-EE92CB040D12}"/>
              </a:ext>
            </a:extLst>
          </p:cNvPr>
          <p:cNvSpPr txBox="1"/>
          <p:nvPr/>
        </p:nvSpPr>
        <p:spPr>
          <a:xfrm>
            <a:off x="4669581" y="3580386"/>
            <a:ext cx="103600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100" b="1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29/07/2020</a:t>
            </a:r>
            <a:endParaRPr lang="ko-KR" altLang="en-US" sz="1100" b="1" dirty="0">
              <a:solidFill>
                <a:schemeClr val="bg2">
                  <a:lumMod val="10000"/>
                </a:schemeClr>
              </a:solidFill>
              <a:latin typeface="Source Sans Pro Light" panose="020B0403030403020204" pitchFamily="34" charset="0"/>
              <a:cs typeface="Arial" panose="020B0604020202020204" pitchFamily="34" charset="0"/>
            </a:endParaRPr>
          </a:p>
        </p:txBody>
      </p:sp>
      <p:sp>
        <p:nvSpPr>
          <p:cNvPr id="386" name="TextBox 19">
            <a:extLst>
              <a:ext uri="{FF2B5EF4-FFF2-40B4-BE49-F238E27FC236}">
                <a16:creationId xmlns:a16="http://schemas.microsoft.com/office/drawing/2014/main" id="{61659D55-DFD6-4BD6-ACFD-27CC9910FEE7}"/>
              </a:ext>
            </a:extLst>
          </p:cNvPr>
          <p:cNvSpPr txBox="1"/>
          <p:nvPr/>
        </p:nvSpPr>
        <p:spPr>
          <a:xfrm>
            <a:off x="5412825" y="4193864"/>
            <a:ext cx="100456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100" b="1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18/03/2021</a:t>
            </a:r>
            <a:endParaRPr lang="ko-KR" altLang="en-US" sz="1100" b="1" dirty="0">
              <a:solidFill>
                <a:schemeClr val="bg2">
                  <a:lumMod val="10000"/>
                </a:schemeClr>
              </a:solidFill>
              <a:latin typeface="Source Sans Pro Light" panose="020B0403030403020204" pitchFamily="34" charset="0"/>
              <a:cs typeface="Arial" panose="020B0604020202020204" pitchFamily="34" charset="0"/>
            </a:endParaRPr>
          </a:p>
        </p:txBody>
      </p:sp>
      <p:sp>
        <p:nvSpPr>
          <p:cNvPr id="387" name="TextBox 19">
            <a:extLst>
              <a:ext uri="{FF2B5EF4-FFF2-40B4-BE49-F238E27FC236}">
                <a16:creationId xmlns:a16="http://schemas.microsoft.com/office/drawing/2014/main" id="{EE262B77-7679-437E-8597-301FB1572735}"/>
              </a:ext>
            </a:extLst>
          </p:cNvPr>
          <p:cNvSpPr txBox="1"/>
          <p:nvPr/>
        </p:nvSpPr>
        <p:spPr>
          <a:xfrm>
            <a:off x="6104108" y="3580386"/>
            <a:ext cx="106783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100" b="1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Sem </a:t>
            </a:r>
            <a:r>
              <a:rPr lang="en-US" altLang="ko-KR" sz="1100" b="1" dirty="0" err="1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previsão</a:t>
            </a:r>
            <a:endParaRPr lang="ko-KR" altLang="en-US" sz="1100" b="1" dirty="0">
              <a:solidFill>
                <a:schemeClr val="bg2">
                  <a:lumMod val="10000"/>
                </a:schemeClr>
              </a:solidFill>
              <a:latin typeface="Source Sans Pro Light" panose="020B0403030403020204" pitchFamily="34" charset="0"/>
              <a:cs typeface="Arial" panose="020B0604020202020204" pitchFamily="34" charset="0"/>
            </a:endParaRPr>
          </a:p>
        </p:txBody>
      </p:sp>
      <p:grpSp>
        <p:nvGrpSpPr>
          <p:cNvPr id="338" name="그룹 1">
            <a:extLst>
              <a:ext uri="{FF2B5EF4-FFF2-40B4-BE49-F238E27FC236}">
                <a16:creationId xmlns:a16="http://schemas.microsoft.com/office/drawing/2014/main" id="{56E3E1C8-13BA-461A-8A78-A54AA2134D9A}"/>
              </a:ext>
            </a:extLst>
          </p:cNvPr>
          <p:cNvGrpSpPr/>
          <p:nvPr/>
        </p:nvGrpSpPr>
        <p:grpSpPr>
          <a:xfrm>
            <a:off x="783882" y="3726871"/>
            <a:ext cx="7650041" cy="447182"/>
            <a:chOff x="940256" y="3599562"/>
            <a:chExt cx="9463719" cy="550375"/>
          </a:xfrm>
          <a:solidFill>
            <a:schemeClr val="accent2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grpSpPr>
        <p:sp>
          <p:nvSpPr>
            <p:cNvPr id="339" name="Oval 2">
              <a:extLst>
                <a:ext uri="{FF2B5EF4-FFF2-40B4-BE49-F238E27FC236}">
                  <a16:creationId xmlns:a16="http://schemas.microsoft.com/office/drawing/2014/main" id="{BE7F8465-D905-4B99-A95E-50755D582B8F}"/>
                </a:ext>
              </a:extLst>
            </p:cNvPr>
            <p:cNvSpPr/>
            <p:nvPr/>
          </p:nvSpPr>
          <p:spPr>
            <a:xfrm>
              <a:off x="940256" y="3810538"/>
              <a:ext cx="216024" cy="216024"/>
            </a:xfrm>
            <a:prstGeom prst="ellipse">
              <a:avLst/>
            </a:prstGeom>
            <a:grpFill/>
            <a:ln>
              <a:solidFill>
                <a:schemeClr val="accent3"/>
              </a:solidFill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100">
                <a:solidFill>
                  <a:schemeClr val="accent3"/>
                </a:solidFill>
                <a:latin typeface="Source Sans Pro Light" panose="020B0403030403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40" name="Oval 4">
              <a:extLst>
                <a:ext uri="{FF2B5EF4-FFF2-40B4-BE49-F238E27FC236}">
                  <a16:creationId xmlns:a16="http://schemas.microsoft.com/office/drawing/2014/main" id="{318FB5A7-D604-4755-9B48-F815B08ECCEA}"/>
                </a:ext>
              </a:extLst>
            </p:cNvPr>
            <p:cNvSpPr/>
            <p:nvPr/>
          </p:nvSpPr>
          <p:spPr>
            <a:xfrm>
              <a:off x="1228237" y="3810538"/>
              <a:ext cx="216024" cy="216024"/>
            </a:xfrm>
            <a:prstGeom prst="ellipse">
              <a:avLst/>
            </a:prstGeom>
            <a:grpFill/>
            <a:ln>
              <a:solidFill>
                <a:schemeClr val="accent3"/>
              </a:solidFill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100">
                <a:solidFill>
                  <a:schemeClr val="accent3"/>
                </a:solidFill>
                <a:latin typeface="Source Sans Pro Light" panose="020B0403030403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41" name="Oval 5">
              <a:extLst>
                <a:ext uri="{FF2B5EF4-FFF2-40B4-BE49-F238E27FC236}">
                  <a16:creationId xmlns:a16="http://schemas.microsoft.com/office/drawing/2014/main" id="{8CC17D56-E06F-4B76-8583-51166EA64763}"/>
                </a:ext>
              </a:extLst>
            </p:cNvPr>
            <p:cNvSpPr/>
            <p:nvPr/>
          </p:nvSpPr>
          <p:spPr>
            <a:xfrm>
              <a:off x="1929960" y="3810538"/>
              <a:ext cx="216024" cy="216024"/>
            </a:xfrm>
            <a:prstGeom prst="ellipse">
              <a:avLst/>
            </a:prstGeom>
            <a:grpFill/>
            <a:ln>
              <a:solidFill>
                <a:schemeClr val="accent3"/>
              </a:solidFill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100">
                <a:solidFill>
                  <a:schemeClr val="accent3"/>
                </a:solidFill>
                <a:latin typeface="Source Sans Pro Light" panose="020B0403030403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42" name="Oval 6">
              <a:extLst>
                <a:ext uri="{FF2B5EF4-FFF2-40B4-BE49-F238E27FC236}">
                  <a16:creationId xmlns:a16="http://schemas.microsoft.com/office/drawing/2014/main" id="{9F1F4587-423B-49B7-8D6A-1475BF585143}"/>
                </a:ext>
              </a:extLst>
            </p:cNvPr>
            <p:cNvSpPr/>
            <p:nvPr/>
          </p:nvSpPr>
          <p:spPr>
            <a:xfrm>
              <a:off x="2532563" y="3810538"/>
              <a:ext cx="216024" cy="216024"/>
            </a:xfrm>
            <a:prstGeom prst="ellipse">
              <a:avLst/>
            </a:prstGeom>
            <a:grpFill/>
            <a:ln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100">
                <a:solidFill>
                  <a:schemeClr val="accent3"/>
                </a:solidFill>
                <a:latin typeface="Source Sans Pro Light" panose="020B0403030403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43" name="Oval 7">
              <a:extLst>
                <a:ext uri="{FF2B5EF4-FFF2-40B4-BE49-F238E27FC236}">
                  <a16:creationId xmlns:a16="http://schemas.microsoft.com/office/drawing/2014/main" id="{39283E58-3CC1-4A9F-BC1B-BC2EADF59242}"/>
                </a:ext>
              </a:extLst>
            </p:cNvPr>
            <p:cNvSpPr/>
            <p:nvPr/>
          </p:nvSpPr>
          <p:spPr>
            <a:xfrm>
              <a:off x="2860504" y="3810538"/>
              <a:ext cx="216024" cy="216024"/>
            </a:xfrm>
            <a:prstGeom prst="ellipse">
              <a:avLst/>
            </a:prstGeom>
            <a:grpFill/>
            <a:ln>
              <a:solidFill>
                <a:schemeClr val="accent3"/>
              </a:solidFill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100">
                <a:solidFill>
                  <a:schemeClr val="accent3"/>
                </a:solidFill>
                <a:latin typeface="Source Sans Pro Light" panose="020B0403030403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44" name="Oval 8">
              <a:extLst>
                <a:ext uri="{FF2B5EF4-FFF2-40B4-BE49-F238E27FC236}">
                  <a16:creationId xmlns:a16="http://schemas.microsoft.com/office/drawing/2014/main" id="{B8149366-AC1A-4EB9-B254-922B677BC3A2}"/>
                </a:ext>
              </a:extLst>
            </p:cNvPr>
            <p:cNvSpPr/>
            <p:nvPr/>
          </p:nvSpPr>
          <p:spPr>
            <a:xfrm>
              <a:off x="3135166" y="3810538"/>
              <a:ext cx="216024" cy="216024"/>
            </a:xfrm>
            <a:prstGeom prst="ellipse">
              <a:avLst/>
            </a:prstGeom>
            <a:grpFill/>
            <a:ln>
              <a:solidFill>
                <a:schemeClr val="accent3"/>
              </a:solidFill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100">
                <a:solidFill>
                  <a:schemeClr val="accent3"/>
                </a:solidFill>
                <a:latin typeface="Source Sans Pro Light" panose="020B0403030403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45" name="Oval 9">
              <a:extLst>
                <a:ext uri="{FF2B5EF4-FFF2-40B4-BE49-F238E27FC236}">
                  <a16:creationId xmlns:a16="http://schemas.microsoft.com/office/drawing/2014/main" id="{57E853D5-49EB-4F61-9A17-BB906840EB50}"/>
                </a:ext>
              </a:extLst>
            </p:cNvPr>
            <p:cNvSpPr/>
            <p:nvPr/>
          </p:nvSpPr>
          <p:spPr>
            <a:xfrm>
              <a:off x="3783608" y="3810538"/>
              <a:ext cx="216024" cy="216024"/>
            </a:xfrm>
            <a:prstGeom prst="ellipse">
              <a:avLst/>
            </a:prstGeom>
            <a:grpFill/>
            <a:ln>
              <a:solidFill>
                <a:schemeClr val="accent3"/>
              </a:solidFill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100">
                <a:solidFill>
                  <a:schemeClr val="accent3"/>
                </a:solidFill>
                <a:latin typeface="Source Sans Pro Light" panose="020B0403030403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46" name="Oval 10">
              <a:extLst>
                <a:ext uri="{FF2B5EF4-FFF2-40B4-BE49-F238E27FC236}">
                  <a16:creationId xmlns:a16="http://schemas.microsoft.com/office/drawing/2014/main" id="{5427CDAA-33A1-4819-AE1C-752BEBFDC7C5}"/>
                </a:ext>
              </a:extLst>
            </p:cNvPr>
            <p:cNvSpPr/>
            <p:nvPr/>
          </p:nvSpPr>
          <p:spPr>
            <a:xfrm>
              <a:off x="4412852" y="3810538"/>
              <a:ext cx="216024" cy="216024"/>
            </a:xfrm>
            <a:prstGeom prst="ellipse">
              <a:avLst/>
            </a:prstGeom>
            <a:grpFill/>
            <a:ln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100">
                <a:solidFill>
                  <a:schemeClr val="accent3"/>
                </a:solidFill>
                <a:latin typeface="Source Sans Pro Light" panose="020B0403030403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47" name="Oval 11">
              <a:extLst>
                <a:ext uri="{FF2B5EF4-FFF2-40B4-BE49-F238E27FC236}">
                  <a16:creationId xmlns:a16="http://schemas.microsoft.com/office/drawing/2014/main" id="{AD615258-6824-4A51-9356-BACBC4BA767E}"/>
                </a:ext>
              </a:extLst>
            </p:cNvPr>
            <p:cNvSpPr/>
            <p:nvPr/>
          </p:nvSpPr>
          <p:spPr>
            <a:xfrm>
              <a:off x="4700833" y="3810538"/>
              <a:ext cx="216024" cy="216024"/>
            </a:xfrm>
            <a:prstGeom prst="ellipse">
              <a:avLst/>
            </a:prstGeom>
            <a:grpFill/>
            <a:ln>
              <a:solidFill>
                <a:schemeClr val="accent3"/>
              </a:solidFill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100">
                <a:solidFill>
                  <a:schemeClr val="accent3"/>
                </a:solidFill>
                <a:latin typeface="Source Sans Pro Light" panose="020B0403030403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48" name="Oval 12">
              <a:extLst>
                <a:ext uri="{FF2B5EF4-FFF2-40B4-BE49-F238E27FC236}">
                  <a16:creationId xmlns:a16="http://schemas.microsoft.com/office/drawing/2014/main" id="{DD3ECEF0-41F0-44F9-A78A-68C21F4EC69D}"/>
                </a:ext>
              </a:extLst>
            </p:cNvPr>
            <p:cNvSpPr/>
            <p:nvPr/>
          </p:nvSpPr>
          <p:spPr>
            <a:xfrm>
              <a:off x="4975495" y="3810538"/>
              <a:ext cx="216024" cy="216024"/>
            </a:xfrm>
            <a:prstGeom prst="ellipse">
              <a:avLst/>
            </a:prstGeom>
            <a:grpFill/>
            <a:ln>
              <a:solidFill>
                <a:schemeClr val="accent3"/>
              </a:solidFill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100">
                <a:solidFill>
                  <a:schemeClr val="accent3"/>
                </a:solidFill>
                <a:latin typeface="Source Sans Pro Light" panose="020B0403030403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49" name="Oval 13">
              <a:extLst>
                <a:ext uri="{FF2B5EF4-FFF2-40B4-BE49-F238E27FC236}">
                  <a16:creationId xmlns:a16="http://schemas.microsoft.com/office/drawing/2014/main" id="{72ED4BA9-03E0-4F52-B1F1-3373D83D2C63}"/>
                </a:ext>
              </a:extLst>
            </p:cNvPr>
            <p:cNvSpPr/>
            <p:nvPr/>
          </p:nvSpPr>
          <p:spPr>
            <a:xfrm>
              <a:off x="5663897" y="3810538"/>
              <a:ext cx="216024" cy="216024"/>
            </a:xfrm>
            <a:prstGeom prst="ellipse">
              <a:avLst/>
            </a:prstGeom>
            <a:grpFill/>
            <a:ln>
              <a:solidFill>
                <a:schemeClr val="accent3"/>
              </a:solidFill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100">
                <a:solidFill>
                  <a:schemeClr val="accent3"/>
                </a:solidFill>
                <a:latin typeface="Source Sans Pro Light" panose="020B0403030403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50" name="Oval 15">
              <a:extLst>
                <a:ext uri="{FF2B5EF4-FFF2-40B4-BE49-F238E27FC236}">
                  <a16:creationId xmlns:a16="http://schemas.microsoft.com/office/drawing/2014/main" id="{38BF9ED5-5D2D-4BA6-8B72-632AB792535E}"/>
                </a:ext>
              </a:extLst>
            </p:cNvPr>
            <p:cNvSpPr/>
            <p:nvPr/>
          </p:nvSpPr>
          <p:spPr>
            <a:xfrm>
              <a:off x="6607761" y="3810538"/>
              <a:ext cx="216024" cy="216024"/>
            </a:xfrm>
            <a:prstGeom prst="ellipse">
              <a:avLst/>
            </a:prstGeom>
            <a:grpFill/>
            <a:ln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100">
                <a:solidFill>
                  <a:schemeClr val="accent3"/>
                </a:solidFill>
                <a:latin typeface="Source Sans Pro Light" panose="020B0403030403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51" name="Oval 16">
              <a:extLst>
                <a:ext uri="{FF2B5EF4-FFF2-40B4-BE49-F238E27FC236}">
                  <a16:creationId xmlns:a16="http://schemas.microsoft.com/office/drawing/2014/main" id="{4B0ADB2C-F0A4-4EB8-8F9E-0D6BAF17EA82}"/>
                </a:ext>
              </a:extLst>
            </p:cNvPr>
            <p:cNvSpPr/>
            <p:nvPr/>
          </p:nvSpPr>
          <p:spPr>
            <a:xfrm>
              <a:off x="6855783" y="3810538"/>
              <a:ext cx="216024" cy="216024"/>
            </a:xfrm>
            <a:prstGeom prst="ellipse">
              <a:avLst/>
            </a:prstGeom>
            <a:grpFill/>
            <a:ln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100">
                <a:solidFill>
                  <a:schemeClr val="accent3"/>
                </a:solidFill>
                <a:latin typeface="Source Sans Pro Light" panose="020B0403030403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352" name="Group 27">
              <a:extLst>
                <a:ext uri="{FF2B5EF4-FFF2-40B4-BE49-F238E27FC236}">
                  <a16:creationId xmlns:a16="http://schemas.microsoft.com/office/drawing/2014/main" id="{4ADE8117-036E-49DE-8941-3069925D6CB8}"/>
                </a:ext>
              </a:extLst>
            </p:cNvPr>
            <p:cNvGrpSpPr/>
            <p:nvPr/>
          </p:nvGrpSpPr>
          <p:grpSpPr>
            <a:xfrm>
              <a:off x="9699146" y="3599562"/>
              <a:ext cx="704829" cy="550375"/>
              <a:chOff x="5605214" y="4422832"/>
              <a:chExt cx="704828" cy="550376"/>
            </a:xfrm>
            <a:grpFill/>
          </p:grpSpPr>
          <p:sp>
            <p:nvSpPr>
              <p:cNvPr id="361" name="Rounded Rectangle 25">
                <a:extLst>
                  <a:ext uri="{FF2B5EF4-FFF2-40B4-BE49-F238E27FC236}">
                    <a16:creationId xmlns:a16="http://schemas.microsoft.com/office/drawing/2014/main" id="{2777167F-6FE5-45F2-9F54-D366B2F27AA6}"/>
                  </a:ext>
                </a:extLst>
              </p:cNvPr>
              <p:cNvSpPr/>
              <p:nvPr/>
            </p:nvSpPr>
            <p:spPr>
              <a:xfrm rot="2624939">
                <a:off x="5605214" y="4422832"/>
                <a:ext cx="682843" cy="180000"/>
              </a:xfrm>
              <a:prstGeom prst="roundRect">
                <a:avLst>
                  <a:gd name="adj" fmla="val 50000"/>
                </a:avLst>
              </a:prstGeom>
              <a:solidFill>
                <a:srgbClr val="A7A7A7"/>
              </a:solidFill>
              <a:ln>
                <a:solidFill>
                  <a:srgbClr val="A7A7A7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100">
                  <a:solidFill>
                    <a:schemeClr val="accent3"/>
                  </a:solidFill>
                  <a:latin typeface="Source Sans Pro Light" panose="020B0403030403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62" name="Rounded Rectangle 26">
                <a:extLst>
                  <a:ext uri="{FF2B5EF4-FFF2-40B4-BE49-F238E27FC236}">
                    <a16:creationId xmlns:a16="http://schemas.microsoft.com/office/drawing/2014/main" id="{D2C1A0B3-50AF-4444-A6E3-D80CBFFF8151}"/>
                  </a:ext>
                </a:extLst>
              </p:cNvPr>
              <p:cNvSpPr/>
              <p:nvPr/>
            </p:nvSpPr>
            <p:spPr>
              <a:xfrm rot="18900000">
                <a:off x="5627197" y="4793208"/>
                <a:ext cx="682845" cy="180000"/>
              </a:xfrm>
              <a:prstGeom prst="roundRect">
                <a:avLst>
                  <a:gd name="adj" fmla="val 50000"/>
                </a:avLst>
              </a:prstGeom>
              <a:solidFill>
                <a:srgbClr val="A7A7A7"/>
              </a:solidFill>
              <a:ln>
                <a:solidFill>
                  <a:srgbClr val="A7A7A7"/>
                </a:solidFill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100">
                  <a:solidFill>
                    <a:schemeClr val="accent3"/>
                  </a:solidFill>
                  <a:latin typeface="Source Sans Pro Light" panose="020B0403030403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353" name="Oval 29">
              <a:extLst>
                <a:ext uri="{FF2B5EF4-FFF2-40B4-BE49-F238E27FC236}">
                  <a16:creationId xmlns:a16="http://schemas.microsoft.com/office/drawing/2014/main" id="{3559FD64-85AC-4D46-82D1-90D156264D78}"/>
                </a:ext>
              </a:extLst>
            </p:cNvPr>
            <p:cNvSpPr/>
            <p:nvPr/>
          </p:nvSpPr>
          <p:spPr>
            <a:xfrm>
              <a:off x="1516218" y="3734339"/>
              <a:ext cx="368425" cy="368423"/>
            </a:xfrm>
            <a:prstGeom prst="ellipse">
              <a:avLst/>
            </a:prstGeom>
            <a:grpFill/>
            <a:ln>
              <a:solidFill>
                <a:schemeClr val="accent3"/>
              </a:solidFill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100">
                <a:solidFill>
                  <a:schemeClr val="accent3"/>
                </a:solidFill>
                <a:latin typeface="Source Sans Pro Light" panose="020B0403030403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54" name="Oval 30">
              <a:extLst>
                <a:ext uri="{FF2B5EF4-FFF2-40B4-BE49-F238E27FC236}">
                  <a16:creationId xmlns:a16="http://schemas.microsoft.com/office/drawing/2014/main" id="{ACE53688-A4D0-4786-9339-C0F19A317068}"/>
                </a:ext>
              </a:extLst>
            </p:cNvPr>
            <p:cNvSpPr/>
            <p:nvPr/>
          </p:nvSpPr>
          <p:spPr>
            <a:xfrm>
              <a:off x="2464929" y="3734339"/>
              <a:ext cx="368425" cy="368423"/>
            </a:xfrm>
            <a:prstGeom prst="ellipse">
              <a:avLst/>
            </a:prstGeom>
            <a:grpFill/>
            <a:ln>
              <a:solidFill>
                <a:schemeClr val="accent3"/>
              </a:solidFill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100" dirty="0">
                <a:solidFill>
                  <a:schemeClr val="accent3"/>
                </a:solidFill>
                <a:latin typeface="Source Sans Pro Light" panose="020B0403030403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55" name="Oval 31">
              <a:extLst>
                <a:ext uri="{FF2B5EF4-FFF2-40B4-BE49-F238E27FC236}">
                  <a16:creationId xmlns:a16="http://schemas.microsoft.com/office/drawing/2014/main" id="{2329FC1A-E925-4112-808B-0F5382929CE6}"/>
                </a:ext>
              </a:extLst>
            </p:cNvPr>
            <p:cNvSpPr/>
            <p:nvPr/>
          </p:nvSpPr>
          <p:spPr>
            <a:xfrm>
              <a:off x="3384605" y="3743132"/>
              <a:ext cx="368425" cy="368424"/>
            </a:xfrm>
            <a:prstGeom prst="ellipse">
              <a:avLst/>
            </a:prstGeom>
            <a:grpFill/>
            <a:ln>
              <a:solidFill>
                <a:schemeClr val="accent3"/>
              </a:solidFill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100">
                <a:solidFill>
                  <a:schemeClr val="accent3"/>
                </a:solidFill>
                <a:latin typeface="Source Sans Pro Light" panose="020B0403030403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56" name="Oval 32">
              <a:extLst>
                <a:ext uri="{FF2B5EF4-FFF2-40B4-BE49-F238E27FC236}">
                  <a16:creationId xmlns:a16="http://schemas.microsoft.com/office/drawing/2014/main" id="{D0AC8A90-686E-466C-8682-2C0AE6A7C033}"/>
                </a:ext>
              </a:extLst>
            </p:cNvPr>
            <p:cNvSpPr/>
            <p:nvPr/>
          </p:nvSpPr>
          <p:spPr>
            <a:xfrm>
              <a:off x="4306677" y="3741869"/>
              <a:ext cx="368425" cy="368424"/>
            </a:xfrm>
            <a:prstGeom prst="ellipse">
              <a:avLst/>
            </a:prstGeom>
            <a:grpFill/>
            <a:ln>
              <a:solidFill>
                <a:schemeClr val="accent3"/>
              </a:solidFill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100" dirty="0">
                <a:solidFill>
                  <a:schemeClr val="accent3"/>
                </a:solidFill>
                <a:latin typeface="Source Sans Pro Light" panose="020B0403030403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57" name="Oval 33">
              <a:extLst>
                <a:ext uri="{FF2B5EF4-FFF2-40B4-BE49-F238E27FC236}">
                  <a16:creationId xmlns:a16="http://schemas.microsoft.com/office/drawing/2014/main" id="{2B8CB685-DCB8-48EF-9E4D-68B79C242462}"/>
                </a:ext>
              </a:extLst>
            </p:cNvPr>
            <p:cNvSpPr/>
            <p:nvPr/>
          </p:nvSpPr>
          <p:spPr>
            <a:xfrm>
              <a:off x="5253875" y="3734867"/>
              <a:ext cx="368425" cy="368424"/>
            </a:xfrm>
            <a:prstGeom prst="ellipse">
              <a:avLst/>
            </a:prstGeom>
            <a:grpFill/>
            <a:ln>
              <a:solidFill>
                <a:schemeClr val="accent3"/>
              </a:solidFill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100" dirty="0">
                <a:solidFill>
                  <a:schemeClr val="accent3"/>
                </a:solidFill>
                <a:highlight>
                  <a:srgbClr val="FF9933"/>
                </a:highlight>
                <a:latin typeface="Source Sans Pro Light" panose="020B0403030403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58" name="Oval 5">
              <a:extLst>
                <a:ext uri="{FF2B5EF4-FFF2-40B4-BE49-F238E27FC236}">
                  <a16:creationId xmlns:a16="http://schemas.microsoft.com/office/drawing/2014/main" id="{AFFEAF0F-7232-42FC-BAD3-0F5E2849A2D7}"/>
                </a:ext>
              </a:extLst>
            </p:cNvPr>
            <p:cNvSpPr/>
            <p:nvPr/>
          </p:nvSpPr>
          <p:spPr>
            <a:xfrm>
              <a:off x="2217941" y="3810543"/>
              <a:ext cx="216024" cy="216024"/>
            </a:xfrm>
            <a:prstGeom prst="ellipse">
              <a:avLst/>
            </a:prstGeom>
            <a:grpFill/>
            <a:ln>
              <a:solidFill>
                <a:schemeClr val="accent3"/>
              </a:solidFill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100">
                <a:solidFill>
                  <a:schemeClr val="accent3"/>
                </a:solidFill>
                <a:latin typeface="Source Sans Pro Light" panose="020B0403030403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59" name="Oval 9">
              <a:extLst>
                <a:ext uri="{FF2B5EF4-FFF2-40B4-BE49-F238E27FC236}">
                  <a16:creationId xmlns:a16="http://schemas.microsoft.com/office/drawing/2014/main" id="{B4B0CF9E-D91E-4BC3-9BAC-85A4D7CF9BF5}"/>
                </a:ext>
              </a:extLst>
            </p:cNvPr>
            <p:cNvSpPr/>
            <p:nvPr/>
          </p:nvSpPr>
          <p:spPr>
            <a:xfrm>
              <a:off x="4044950" y="3810546"/>
              <a:ext cx="216024" cy="216024"/>
            </a:xfrm>
            <a:prstGeom prst="ellipse">
              <a:avLst/>
            </a:prstGeom>
            <a:grpFill/>
            <a:ln>
              <a:solidFill>
                <a:schemeClr val="accent3"/>
              </a:solidFill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100">
                <a:solidFill>
                  <a:schemeClr val="accent3"/>
                </a:solidFill>
                <a:latin typeface="Source Sans Pro Light" panose="020B0403030403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60" name="Oval 13">
              <a:extLst>
                <a:ext uri="{FF2B5EF4-FFF2-40B4-BE49-F238E27FC236}">
                  <a16:creationId xmlns:a16="http://schemas.microsoft.com/office/drawing/2014/main" id="{45EA0230-847D-4651-90C7-733E133BBBDF}"/>
                </a:ext>
              </a:extLst>
            </p:cNvPr>
            <p:cNvSpPr/>
            <p:nvPr/>
          </p:nvSpPr>
          <p:spPr>
            <a:xfrm>
              <a:off x="5938551" y="3810545"/>
              <a:ext cx="216024" cy="216024"/>
            </a:xfrm>
            <a:prstGeom prst="ellipse">
              <a:avLst/>
            </a:prstGeom>
            <a:grpFill/>
            <a:ln>
              <a:solidFill>
                <a:schemeClr val="accent3"/>
              </a:solidFill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100">
                <a:solidFill>
                  <a:schemeClr val="accent3"/>
                </a:solidFill>
                <a:latin typeface="Source Sans Pro Light" panose="020B0403030403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65" name="Oval 33">
            <a:extLst>
              <a:ext uri="{FF2B5EF4-FFF2-40B4-BE49-F238E27FC236}">
                <a16:creationId xmlns:a16="http://schemas.microsoft.com/office/drawing/2014/main" id="{EEAC8FC8-576E-40FF-87C7-493990BDF0C3}"/>
              </a:ext>
            </a:extLst>
          </p:cNvPr>
          <p:cNvSpPr/>
          <p:nvPr/>
        </p:nvSpPr>
        <p:spPr>
          <a:xfrm>
            <a:off x="5036296" y="3847360"/>
            <a:ext cx="297818" cy="299346"/>
          </a:xfrm>
          <a:prstGeom prst="ellipse">
            <a:avLst/>
          </a:prstGeom>
          <a:solidFill>
            <a:srgbClr val="A7A7A7"/>
          </a:solidFill>
          <a:ln>
            <a:solidFill>
              <a:srgbClr val="A7A7A7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100">
              <a:solidFill>
                <a:schemeClr val="bg2">
                  <a:lumMod val="10000"/>
                </a:schemeClr>
              </a:solidFill>
              <a:highlight>
                <a:srgbClr val="FF9933"/>
              </a:highlight>
              <a:latin typeface="Source Sans Pro Light" panose="020B0403030403020204" pitchFamily="34" charset="0"/>
              <a:cs typeface="Arial" panose="020B0604020202020204" pitchFamily="34" charset="0"/>
            </a:endParaRPr>
          </a:p>
        </p:txBody>
      </p:sp>
      <p:sp>
        <p:nvSpPr>
          <p:cNvPr id="66" name="Oval 15">
            <a:extLst>
              <a:ext uri="{FF2B5EF4-FFF2-40B4-BE49-F238E27FC236}">
                <a16:creationId xmlns:a16="http://schemas.microsoft.com/office/drawing/2014/main" id="{FE02D106-BA35-436E-8EFA-8D675E2492D7}"/>
              </a:ext>
            </a:extLst>
          </p:cNvPr>
          <p:cNvSpPr/>
          <p:nvPr/>
        </p:nvSpPr>
        <p:spPr>
          <a:xfrm>
            <a:off x="5375593" y="3917523"/>
            <a:ext cx="174624" cy="175520"/>
          </a:xfrm>
          <a:prstGeom prst="ellipse">
            <a:avLst/>
          </a:prstGeom>
          <a:solidFill>
            <a:schemeClr val="accent2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100">
              <a:solidFill>
                <a:schemeClr val="accent3"/>
              </a:solidFill>
              <a:latin typeface="Source Sans Pro Light" panose="020B0403030403020204" pitchFamily="34" charset="0"/>
              <a:cs typeface="Arial" panose="020B0604020202020204" pitchFamily="34" charset="0"/>
            </a:endParaRPr>
          </a:p>
        </p:txBody>
      </p:sp>
      <p:sp>
        <p:nvSpPr>
          <p:cNvPr id="67" name="Oval 33">
            <a:extLst>
              <a:ext uri="{FF2B5EF4-FFF2-40B4-BE49-F238E27FC236}">
                <a16:creationId xmlns:a16="http://schemas.microsoft.com/office/drawing/2014/main" id="{B922056A-1E76-4A8A-9205-55C828226048}"/>
              </a:ext>
            </a:extLst>
          </p:cNvPr>
          <p:cNvSpPr/>
          <p:nvPr/>
        </p:nvSpPr>
        <p:spPr>
          <a:xfrm>
            <a:off x="5036177" y="3842229"/>
            <a:ext cx="297818" cy="299346"/>
          </a:xfrm>
          <a:prstGeom prst="ellipse">
            <a:avLst/>
          </a:prstGeom>
          <a:solidFill>
            <a:schemeClr val="accent2"/>
          </a:solidFill>
          <a:ln>
            <a:solidFill>
              <a:schemeClr val="accent3"/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100">
              <a:solidFill>
                <a:schemeClr val="accent3"/>
              </a:solidFill>
              <a:highlight>
                <a:srgbClr val="FF9933"/>
              </a:highlight>
              <a:latin typeface="Source Sans Pro Light" panose="020B0403030403020204" pitchFamily="34" charset="0"/>
              <a:cs typeface="Arial" panose="020B0604020202020204" pitchFamily="34" charset="0"/>
            </a:endParaRPr>
          </a:p>
        </p:txBody>
      </p:sp>
      <p:sp>
        <p:nvSpPr>
          <p:cNvPr id="68" name="Oval 33">
            <a:extLst>
              <a:ext uri="{FF2B5EF4-FFF2-40B4-BE49-F238E27FC236}">
                <a16:creationId xmlns:a16="http://schemas.microsoft.com/office/drawing/2014/main" id="{930AAAFC-F5AE-46DF-A1F9-BE857A8C620E}"/>
              </a:ext>
            </a:extLst>
          </p:cNvPr>
          <p:cNvSpPr/>
          <p:nvPr/>
        </p:nvSpPr>
        <p:spPr>
          <a:xfrm>
            <a:off x="5762335" y="3843604"/>
            <a:ext cx="297818" cy="299346"/>
          </a:xfrm>
          <a:prstGeom prst="ellipse">
            <a:avLst/>
          </a:prstGeom>
          <a:solidFill>
            <a:schemeClr val="accent4">
              <a:lumMod val="75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100">
              <a:solidFill>
                <a:schemeClr val="bg2">
                  <a:lumMod val="10000"/>
                </a:schemeClr>
              </a:solidFill>
              <a:highlight>
                <a:srgbClr val="FF9933"/>
              </a:highlight>
              <a:latin typeface="Source Sans Pro Light" panose="020B0403030403020204" pitchFamily="34" charset="0"/>
              <a:cs typeface="Arial" panose="020B0604020202020204" pitchFamily="34" charset="0"/>
            </a:endParaRPr>
          </a:p>
        </p:txBody>
      </p:sp>
      <p:sp>
        <p:nvSpPr>
          <p:cNvPr id="69" name="Oval 33">
            <a:extLst>
              <a:ext uri="{FF2B5EF4-FFF2-40B4-BE49-F238E27FC236}">
                <a16:creationId xmlns:a16="http://schemas.microsoft.com/office/drawing/2014/main" id="{073B3278-F9FB-425A-A276-5D54DE88CA04}"/>
              </a:ext>
            </a:extLst>
          </p:cNvPr>
          <p:cNvSpPr/>
          <p:nvPr/>
        </p:nvSpPr>
        <p:spPr>
          <a:xfrm>
            <a:off x="6531176" y="3834642"/>
            <a:ext cx="297818" cy="299346"/>
          </a:xfrm>
          <a:prstGeom prst="ellipse">
            <a:avLst/>
          </a:prstGeom>
          <a:solidFill>
            <a:srgbClr val="A7A7A7"/>
          </a:solid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100">
              <a:solidFill>
                <a:schemeClr val="bg2">
                  <a:lumMod val="10000"/>
                </a:schemeClr>
              </a:solidFill>
              <a:highlight>
                <a:srgbClr val="FF9933"/>
              </a:highlight>
              <a:latin typeface="Source Sans Pro Light" panose="020B0403030403020204" pitchFamily="34" charset="0"/>
              <a:cs typeface="Arial" panose="020B0604020202020204" pitchFamily="34" charset="0"/>
            </a:endParaRPr>
          </a:p>
        </p:txBody>
      </p:sp>
      <p:sp>
        <p:nvSpPr>
          <p:cNvPr id="70" name="Oval 33">
            <a:extLst>
              <a:ext uri="{FF2B5EF4-FFF2-40B4-BE49-F238E27FC236}">
                <a16:creationId xmlns:a16="http://schemas.microsoft.com/office/drawing/2014/main" id="{E2408466-2C82-4ADD-8B4C-04D95D7FF97F}"/>
              </a:ext>
            </a:extLst>
          </p:cNvPr>
          <p:cNvSpPr/>
          <p:nvPr/>
        </p:nvSpPr>
        <p:spPr>
          <a:xfrm>
            <a:off x="7300064" y="3828125"/>
            <a:ext cx="297818" cy="299346"/>
          </a:xfrm>
          <a:prstGeom prst="ellipse">
            <a:avLst/>
          </a:prstGeom>
          <a:solidFill>
            <a:srgbClr val="A7A7A7"/>
          </a:solid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100">
              <a:solidFill>
                <a:schemeClr val="bg2">
                  <a:lumMod val="10000"/>
                </a:schemeClr>
              </a:solidFill>
              <a:highlight>
                <a:srgbClr val="FF9933"/>
              </a:highlight>
              <a:latin typeface="Source Sans Pro Light" panose="020B0403030403020204" pitchFamily="34" charset="0"/>
              <a:cs typeface="Arial" panose="020B0604020202020204" pitchFamily="34" charset="0"/>
            </a:endParaRPr>
          </a:p>
        </p:txBody>
      </p:sp>
      <p:sp>
        <p:nvSpPr>
          <p:cNvPr id="71" name="TextBox 19">
            <a:extLst>
              <a:ext uri="{FF2B5EF4-FFF2-40B4-BE49-F238E27FC236}">
                <a16:creationId xmlns:a16="http://schemas.microsoft.com/office/drawing/2014/main" id="{237D0189-DA40-4676-9402-AD13DC19EE2D}"/>
              </a:ext>
            </a:extLst>
          </p:cNvPr>
          <p:cNvSpPr txBox="1"/>
          <p:nvPr/>
        </p:nvSpPr>
        <p:spPr>
          <a:xfrm>
            <a:off x="3120775" y="3580386"/>
            <a:ext cx="103600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altLang="ko-KR" sz="1100" b="1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19/03/2020</a:t>
            </a:r>
            <a:endParaRPr lang="ko-KR" altLang="en-US" sz="1100" b="1" dirty="0">
              <a:solidFill>
                <a:schemeClr val="bg2">
                  <a:lumMod val="10000"/>
                </a:schemeClr>
              </a:solidFill>
              <a:latin typeface="Source Sans Pro Light" panose="020B0403030403020204" pitchFamily="34" charset="0"/>
              <a:cs typeface="Arial" panose="020B0604020202020204" pitchFamily="34" charset="0"/>
            </a:endParaRPr>
          </a:p>
        </p:txBody>
      </p:sp>
      <p:sp>
        <p:nvSpPr>
          <p:cNvPr id="72" name="TextBox 19">
            <a:extLst>
              <a:ext uri="{FF2B5EF4-FFF2-40B4-BE49-F238E27FC236}">
                <a16:creationId xmlns:a16="http://schemas.microsoft.com/office/drawing/2014/main" id="{3A1589FB-3DC1-4D8D-B88F-800955C19BCE}"/>
              </a:ext>
            </a:extLst>
          </p:cNvPr>
          <p:cNvSpPr txBox="1"/>
          <p:nvPr/>
        </p:nvSpPr>
        <p:spPr>
          <a:xfrm>
            <a:off x="3893828" y="4193864"/>
            <a:ext cx="103600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100" b="1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29/06/2020</a:t>
            </a:r>
            <a:endParaRPr lang="ko-KR" altLang="en-US" sz="1100" b="1" dirty="0">
              <a:solidFill>
                <a:schemeClr val="bg2">
                  <a:lumMod val="10000"/>
                </a:schemeClr>
              </a:solidFill>
              <a:latin typeface="Source Sans Pro Light" panose="020B0403030403020204" pitchFamily="34" charset="0"/>
              <a:cs typeface="Arial" panose="020B0604020202020204" pitchFamily="34" charset="0"/>
            </a:endParaRPr>
          </a:p>
        </p:txBody>
      </p:sp>
      <p:sp>
        <p:nvSpPr>
          <p:cNvPr id="73" name="TextBox 19">
            <a:extLst>
              <a:ext uri="{FF2B5EF4-FFF2-40B4-BE49-F238E27FC236}">
                <a16:creationId xmlns:a16="http://schemas.microsoft.com/office/drawing/2014/main" id="{5EC8C943-FE44-4D3C-89D0-F3D6E252825D}"/>
              </a:ext>
            </a:extLst>
          </p:cNvPr>
          <p:cNvSpPr txBox="1"/>
          <p:nvPr/>
        </p:nvSpPr>
        <p:spPr>
          <a:xfrm>
            <a:off x="6930210" y="4193864"/>
            <a:ext cx="106783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100" b="1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Sem </a:t>
            </a:r>
            <a:r>
              <a:rPr lang="en-US" altLang="ko-KR" sz="1100" b="1" dirty="0" err="1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previsão</a:t>
            </a:r>
            <a:endParaRPr lang="ko-KR" altLang="en-US" sz="1100" b="1" dirty="0">
              <a:solidFill>
                <a:schemeClr val="bg2">
                  <a:lumMod val="10000"/>
                </a:schemeClr>
              </a:solidFill>
              <a:latin typeface="Source Sans Pro Light" panose="020B0403030403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72271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98" name="Straight Connector 397">
            <a:extLst>
              <a:ext uri="{FF2B5EF4-FFF2-40B4-BE49-F238E27FC236}">
                <a16:creationId xmlns:a16="http://schemas.microsoft.com/office/drawing/2014/main" id="{BF2F5D97-BC65-416C-A4D1-EF3E2A8E3252}"/>
              </a:ext>
            </a:extLst>
          </p:cNvPr>
          <p:cNvCxnSpPr>
            <a:cxnSpLocks/>
          </p:cNvCxnSpPr>
          <p:nvPr/>
        </p:nvCxnSpPr>
        <p:spPr>
          <a:xfrm>
            <a:off x="5489025" y="2237704"/>
            <a:ext cx="0" cy="1753364"/>
          </a:xfrm>
          <a:prstGeom prst="line">
            <a:avLst/>
          </a:prstGeom>
          <a:ln w="25400">
            <a:solidFill>
              <a:schemeClr val="accent1"/>
            </a:solidFill>
            <a:headEnd type="oval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3" name="Straight Connector 422">
            <a:extLst>
              <a:ext uri="{FF2B5EF4-FFF2-40B4-BE49-F238E27FC236}">
                <a16:creationId xmlns:a16="http://schemas.microsoft.com/office/drawing/2014/main" id="{66AFF60A-9F44-4D59-881C-FB57053888F2}"/>
              </a:ext>
            </a:extLst>
          </p:cNvPr>
          <p:cNvCxnSpPr>
            <a:cxnSpLocks/>
          </p:cNvCxnSpPr>
          <p:nvPr/>
        </p:nvCxnSpPr>
        <p:spPr>
          <a:xfrm>
            <a:off x="3416259" y="2253821"/>
            <a:ext cx="0" cy="1709330"/>
          </a:xfrm>
          <a:prstGeom prst="line">
            <a:avLst/>
          </a:prstGeom>
          <a:ln w="25400">
            <a:solidFill>
              <a:srgbClr val="92D050"/>
            </a:solidFill>
            <a:headEnd type="oval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7" name="Straight Connector 416">
            <a:extLst>
              <a:ext uri="{FF2B5EF4-FFF2-40B4-BE49-F238E27FC236}">
                <a16:creationId xmlns:a16="http://schemas.microsoft.com/office/drawing/2014/main" id="{1578B613-2B4A-4818-AAE1-ED5276B34E5A}"/>
              </a:ext>
            </a:extLst>
          </p:cNvPr>
          <p:cNvCxnSpPr>
            <a:cxnSpLocks/>
          </p:cNvCxnSpPr>
          <p:nvPr/>
        </p:nvCxnSpPr>
        <p:spPr>
          <a:xfrm>
            <a:off x="1398334" y="2253821"/>
            <a:ext cx="0" cy="1753364"/>
          </a:xfrm>
          <a:prstGeom prst="line">
            <a:avLst/>
          </a:prstGeom>
          <a:ln w="25400">
            <a:solidFill>
              <a:srgbClr val="8BC944"/>
            </a:solidFill>
            <a:headEnd type="oval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2" name="Straight Connector 401">
            <a:extLst>
              <a:ext uri="{FF2B5EF4-FFF2-40B4-BE49-F238E27FC236}">
                <a16:creationId xmlns:a16="http://schemas.microsoft.com/office/drawing/2014/main" id="{513291A4-671A-4996-9B75-0F02C5FDA820}"/>
              </a:ext>
            </a:extLst>
          </p:cNvPr>
          <p:cNvCxnSpPr>
            <a:cxnSpLocks/>
          </p:cNvCxnSpPr>
          <p:nvPr/>
        </p:nvCxnSpPr>
        <p:spPr>
          <a:xfrm flipV="1">
            <a:off x="2437240" y="4131740"/>
            <a:ext cx="3521" cy="1638497"/>
          </a:xfrm>
          <a:prstGeom prst="line">
            <a:avLst/>
          </a:prstGeom>
          <a:ln w="25400">
            <a:solidFill>
              <a:srgbClr val="8BC944"/>
            </a:solidFill>
            <a:headEnd type="oval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CBFADFC0-A002-834D-BDDC-65D7E0A7F08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/>
              <a:t>1.3 </a:t>
            </a:r>
            <a:r>
              <a:rPr lang="en-US" err="1"/>
              <a:t>Cronograma</a:t>
            </a:r>
            <a:r>
              <a:rPr lang="en-US"/>
              <a:t> </a:t>
            </a:r>
            <a:r>
              <a:rPr lang="en-US">
                <a:gradFill>
                  <a:gsLst>
                    <a:gs pos="0">
                      <a:schemeClr val="accent5">
                        <a:lumMod val="67000"/>
                      </a:schemeClr>
                    </a:gs>
                    <a:gs pos="48000">
                      <a:schemeClr val="accent3"/>
                    </a:gs>
                    <a:gs pos="100000">
                      <a:schemeClr val="accent6"/>
                    </a:gs>
                  </a:gsLst>
                  <a:path path="circle">
                    <a:fillToRect l="100000" t="100000"/>
                  </a:path>
                </a:gradFill>
              </a:rPr>
              <a:t>Processual</a:t>
            </a:r>
            <a:endParaRPr lang="en-US"/>
          </a:p>
        </p:txBody>
      </p:sp>
      <p:sp>
        <p:nvSpPr>
          <p:cNvPr id="388" name="Rectangle 387">
            <a:extLst>
              <a:ext uri="{FF2B5EF4-FFF2-40B4-BE49-F238E27FC236}">
                <a16:creationId xmlns:a16="http://schemas.microsoft.com/office/drawing/2014/main" id="{57C0C48F-55D8-42F5-8B24-1F6CBD7CD7E1}"/>
              </a:ext>
            </a:extLst>
          </p:cNvPr>
          <p:cNvSpPr/>
          <p:nvPr/>
        </p:nvSpPr>
        <p:spPr>
          <a:xfrm>
            <a:off x="285941" y="1521309"/>
            <a:ext cx="9301500" cy="273921"/>
          </a:xfrm>
          <a:prstGeom prst="rect">
            <a:avLst/>
          </a:prstGeom>
        </p:spPr>
        <p:txBody>
          <a:bodyPr wrap="square" numCol="1" spcCol="360000">
            <a:spAutoFit/>
          </a:bodyPr>
          <a:lstStyle/>
          <a:p>
            <a:pPr indent="286345" algn="just">
              <a:lnSpc>
                <a:spcPct val="114000"/>
              </a:lnSpc>
            </a:pPr>
            <a:r>
              <a:rPr lang="pt-BR" sz="110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Abaixo é apresentado o cronograma da</a:t>
            </a:r>
            <a:r>
              <a:rPr lang="pt-BR" sz="1100" dirty="0">
                <a:solidFill>
                  <a:schemeClr val="bg2">
                    <a:lumMod val="25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 </a:t>
            </a:r>
            <a:r>
              <a:rPr lang="pt-BR" sz="1100" b="1" dirty="0">
                <a:solidFill>
                  <a:schemeClr val="accent6">
                    <a:lumMod val="75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Verificação de Créditos </a:t>
            </a:r>
            <a:r>
              <a:rPr lang="pt-BR" sz="110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da Recuperanda, demonstrando o atual estágio em que se encontra.</a:t>
            </a:r>
            <a:endParaRPr lang="en-US" sz="1100" dirty="0">
              <a:solidFill>
                <a:schemeClr val="bg2">
                  <a:lumMod val="10000"/>
                </a:schemeClr>
              </a:solidFill>
              <a:latin typeface="Source Sans Pro Light" panose="020B0403030403020204" pitchFamily="34" charset="0"/>
              <a:ea typeface="Source Sans Pro Light" panose="020B0403030403020204" pitchFamily="34" charset="0"/>
              <a:cs typeface="Arial" panose="020B0604020202020204" pitchFamily="34" charset="0"/>
            </a:endParaRPr>
          </a:p>
        </p:txBody>
      </p:sp>
      <p:sp>
        <p:nvSpPr>
          <p:cNvPr id="389" name="TextBox 388">
            <a:extLst>
              <a:ext uri="{FF2B5EF4-FFF2-40B4-BE49-F238E27FC236}">
                <a16:creationId xmlns:a16="http://schemas.microsoft.com/office/drawing/2014/main" id="{8B4CE6A0-F8C5-4980-8AA5-34351886B877}"/>
              </a:ext>
            </a:extLst>
          </p:cNvPr>
          <p:cNvSpPr txBox="1"/>
          <p:nvPr/>
        </p:nvSpPr>
        <p:spPr>
          <a:xfrm>
            <a:off x="1441959" y="2211453"/>
            <a:ext cx="102573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altLang="ko-KR" sz="110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Ajuizamento</a:t>
            </a:r>
            <a:r>
              <a:rPr lang="en-US" altLang="ko-KR" sz="110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 (art. 51 LRF)</a:t>
            </a:r>
            <a:endParaRPr lang="ko-KR" altLang="en-US" sz="1100">
              <a:solidFill>
                <a:schemeClr val="bg2">
                  <a:lumMod val="10000"/>
                </a:schemeClr>
              </a:solidFill>
              <a:latin typeface="Source Sans Pro Light" panose="020B0403030403020204" pitchFamily="34" charset="0"/>
              <a:cs typeface="Arial" panose="020B0604020202020204" pitchFamily="34" charset="0"/>
            </a:endParaRPr>
          </a:p>
        </p:txBody>
      </p:sp>
      <p:sp>
        <p:nvSpPr>
          <p:cNvPr id="390" name="TextBox 389">
            <a:extLst>
              <a:ext uri="{FF2B5EF4-FFF2-40B4-BE49-F238E27FC236}">
                <a16:creationId xmlns:a16="http://schemas.microsoft.com/office/drawing/2014/main" id="{581DC6AD-6DFC-47DE-BC42-7C7519B0C43F}"/>
              </a:ext>
            </a:extLst>
          </p:cNvPr>
          <p:cNvSpPr txBox="1"/>
          <p:nvPr/>
        </p:nvSpPr>
        <p:spPr>
          <a:xfrm>
            <a:off x="4461640" y="5090466"/>
            <a:ext cx="163058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altLang="ko-KR" sz="110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Entrega pela Administração Judicial do relatório de verificação de créditos</a:t>
            </a:r>
            <a:endParaRPr lang="ko-KR" altLang="en-US" sz="1100">
              <a:solidFill>
                <a:schemeClr val="bg2">
                  <a:lumMod val="10000"/>
                </a:schemeClr>
              </a:solidFill>
              <a:latin typeface="Source Sans Pro Light" panose="020B0403030403020204" pitchFamily="34" charset="0"/>
              <a:cs typeface="Arial" panose="020B0604020202020204" pitchFamily="34" charset="0"/>
            </a:endParaRPr>
          </a:p>
        </p:txBody>
      </p:sp>
      <p:sp>
        <p:nvSpPr>
          <p:cNvPr id="391" name="TextBox 390">
            <a:extLst>
              <a:ext uri="{FF2B5EF4-FFF2-40B4-BE49-F238E27FC236}">
                <a16:creationId xmlns:a16="http://schemas.microsoft.com/office/drawing/2014/main" id="{7F0D65E2-50B1-489C-A6CC-B5C0B70F72C3}"/>
              </a:ext>
            </a:extLst>
          </p:cNvPr>
          <p:cNvSpPr txBox="1"/>
          <p:nvPr/>
        </p:nvSpPr>
        <p:spPr>
          <a:xfrm>
            <a:off x="597285" y="4183524"/>
            <a:ext cx="1606664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900" b="1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06/11/2019</a:t>
            </a:r>
            <a:endParaRPr lang="ko-KR" altLang="en-US" sz="900" b="1" dirty="0">
              <a:solidFill>
                <a:schemeClr val="bg2">
                  <a:lumMod val="10000"/>
                </a:schemeClr>
              </a:solidFill>
              <a:latin typeface="Source Sans Pro Light" panose="020B0403030403020204" pitchFamily="34" charset="0"/>
              <a:cs typeface="Arial" panose="020B0604020202020204" pitchFamily="34" charset="0"/>
            </a:endParaRPr>
          </a:p>
        </p:txBody>
      </p:sp>
      <p:sp>
        <p:nvSpPr>
          <p:cNvPr id="392" name="Oval 33">
            <a:extLst>
              <a:ext uri="{FF2B5EF4-FFF2-40B4-BE49-F238E27FC236}">
                <a16:creationId xmlns:a16="http://schemas.microsoft.com/office/drawing/2014/main" id="{F75F967D-0174-43CB-B340-E99F9CB8BEC7}"/>
              </a:ext>
            </a:extLst>
          </p:cNvPr>
          <p:cNvSpPr/>
          <p:nvPr/>
        </p:nvSpPr>
        <p:spPr>
          <a:xfrm>
            <a:off x="7441653" y="3819690"/>
            <a:ext cx="297817" cy="299345"/>
          </a:xfrm>
          <a:prstGeom prst="ellipse">
            <a:avLst/>
          </a:prstGeom>
          <a:solidFill>
            <a:srgbClr val="377023"/>
          </a:solidFill>
          <a:ln>
            <a:solidFill>
              <a:schemeClr val="accent5">
                <a:lumMod val="75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100">
              <a:solidFill>
                <a:schemeClr val="bg2">
                  <a:lumMod val="10000"/>
                </a:schemeClr>
              </a:solidFill>
              <a:latin typeface="Source Sans Pro Light" panose="020B0403030403020204" pitchFamily="34" charset="0"/>
              <a:cs typeface="Arial" panose="020B0604020202020204" pitchFamily="34" charset="0"/>
            </a:endParaRPr>
          </a:p>
        </p:txBody>
      </p:sp>
      <p:sp>
        <p:nvSpPr>
          <p:cNvPr id="393" name="Oval 75">
            <a:extLst>
              <a:ext uri="{FF2B5EF4-FFF2-40B4-BE49-F238E27FC236}">
                <a16:creationId xmlns:a16="http://schemas.microsoft.com/office/drawing/2014/main" id="{57AFD584-C3B4-4220-AC80-4B7646D515CA}"/>
              </a:ext>
            </a:extLst>
          </p:cNvPr>
          <p:cNvSpPr/>
          <p:nvPr/>
        </p:nvSpPr>
        <p:spPr>
          <a:xfrm>
            <a:off x="8062345" y="3890714"/>
            <a:ext cx="174624" cy="175520"/>
          </a:xfrm>
          <a:prstGeom prst="ellipse">
            <a:avLst/>
          </a:prstGeom>
          <a:solidFill>
            <a:srgbClr val="A7A7A7"/>
          </a:solidFill>
          <a:ln>
            <a:solidFill>
              <a:srgbClr val="A7A7A7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100">
              <a:solidFill>
                <a:schemeClr val="bg2">
                  <a:lumMod val="10000"/>
                </a:schemeClr>
              </a:solidFill>
              <a:latin typeface="Source Sans Pro Light" panose="020B0403030403020204" pitchFamily="34" charset="0"/>
              <a:cs typeface="Arial" panose="020B0604020202020204" pitchFamily="34" charset="0"/>
            </a:endParaRPr>
          </a:p>
        </p:txBody>
      </p:sp>
      <p:sp>
        <p:nvSpPr>
          <p:cNvPr id="395" name="Rectangle 394">
            <a:extLst>
              <a:ext uri="{FF2B5EF4-FFF2-40B4-BE49-F238E27FC236}">
                <a16:creationId xmlns:a16="http://schemas.microsoft.com/office/drawing/2014/main" id="{D25B1227-5EAD-4C8D-A660-11B453E1CF4B}"/>
              </a:ext>
            </a:extLst>
          </p:cNvPr>
          <p:cNvSpPr/>
          <p:nvPr/>
        </p:nvSpPr>
        <p:spPr>
          <a:xfrm>
            <a:off x="7603764" y="2211453"/>
            <a:ext cx="854721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altLang="ko-KR" sz="110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QGC</a:t>
            </a:r>
          </a:p>
          <a:p>
            <a:r>
              <a:rPr lang="pt-BR" altLang="ko-KR" sz="110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(art. 18 LRF)</a:t>
            </a:r>
          </a:p>
        </p:txBody>
      </p:sp>
      <p:sp>
        <p:nvSpPr>
          <p:cNvPr id="396" name="Oval 33">
            <a:extLst>
              <a:ext uri="{FF2B5EF4-FFF2-40B4-BE49-F238E27FC236}">
                <a16:creationId xmlns:a16="http://schemas.microsoft.com/office/drawing/2014/main" id="{2C4A654F-F0F7-4F6B-BE02-C5635C2083A5}"/>
              </a:ext>
            </a:extLst>
          </p:cNvPr>
          <p:cNvSpPr/>
          <p:nvPr/>
        </p:nvSpPr>
        <p:spPr>
          <a:xfrm>
            <a:off x="5340116" y="3834324"/>
            <a:ext cx="297817" cy="299345"/>
          </a:xfrm>
          <a:prstGeom prst="ellipse">
            <a:avLst/>
          </a:prstGeom>
          <a:solidFill>
            <a:schemeClr val="accent2"/>
          </a:solidFill>
          <a:ln>
            <a:solidFill>
              <a:srgbClr val="88C641"/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100">
              <a:solidFill>
                <a:schemeClr val="bg2">
                  <a:lumMod val="10000"/>
                </a:schemeClr>
              </a:solidFill>
              <a:latin typeface="Source Sans Pro Light" panose="020B0403030403020204" pitchFamily="34" charset="0"/>
              <a:cs typeface="Arial" panose="020B0604020202020204" pitchFamily="34" charset="0"/>
            </a:endParaRPr>
          </a:p>
        </p:txBody>
      </p:sp>
      <p:sp>
        <p:nvSpPr>
          <p:cNvPr id="397" name="Rectangle 396">
            <a:extLst>
              <a:ext uri="{FF2B5EF4-FFF2-40B4-BE49-F238E27FC236}">
                <a16:creationId xmlns:a16="http://schemas.microsoft.com/office/drawing/2014/main" id="{6BAF83DF-4B3A-4ED7-B98F-7D4017ADC8FD}"/>
              </a:ext>
            </a:extLst>
          </p:cNvPr>
          <p:cNvSpPr/>
          <p:nvPr/>
        </p:nvSpPr>
        <p:spPr>
          <a:xfrm>
            <a:off x="5503520" y="2211453"/>
            <a:ext cx="1439639" cy="1107996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r>
              <a:rPr lang="pt-BR" sz="1100" i="1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Publicação do 2º edital contendo a relação de credores da Administração Judicial (art. 7º, §2º, LRF)</a:t>
            </a:r>
            <a:endParaRPr lang="en-US" sz="1100" i="1" dirty="0">
              <a:solidFill>
                <a:schemeClr val="bg2">
                  <a:lumMod val="10000"/>
                </a:schemeClr>
              </a:solidFill>
              <a:latin typeface="Source Sans Pro Light" panose="020B0403030403020204" pitchFamily="34" charset="0"/>
              <a:ea typeface="Source Sans Pro Light" panose="020B0403030403020204" pitchFamily="34" charset="0"/>
              <a:cs typeface="Arial" panose="020B0604020202020204" pitchFamily="34" charset="0"/>
            </a:endParaRPr>
          </a:p>
        </p:txBody>
      </p:sp>
      <p:cxnSp>
        <p:nvCxnSpPr>
          <p:cNvPr id="399" name="Straight Connector 398">
            <a:extLst>
              <a:ext uri="{FF2B5EF4-FFF2-40B4-BE49-F238E27FC236}">
                <a16:creationId xmlns:a16="http://schemas.microsoft.com/office/drawing/2014/main" id="{8EB1AA5B-DFE4-463E-9495-ED8A49410832}"/>
              </a:ext>
            </a:extLst>
          </p:cNvPr>
          <p:cNvCxnSpPr>
            <a:cxnSpLocks/>
          </p:cNvCxnSpPr>
          <p:nvPr/>
        </p:nvCxnSpPr>
        <p:spPr>
          <a:xfrm flipV="1">
            <a:off x="4447625" y="3976760"/>
            <a:ext cx="0" cy="1753364"/>
          </a:xfrm>
          <a:prstGeom prst="line">
            <a:avLst/>
          </a:prstGeom>
          <a:ln w="25400">
            <a:solidFill>
              <a:srgbClr val="88C641"/>
            </a:solidFill>
            <a:headEnd type="oval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0" name="Oval 9">
            <a:extLst>
              <a:ext uri="{FF2B5EF4-FFF2-40B4-BE49-F238E27FC236}">
                <a16:creationId xmlns:a16="http://schemas.microsoft.com/office/drawing/2014/main" id="{3A6CCA59-C2ED-4B21-8ABB-394649396524}"/>
              </a:ext>
            </a:extLst>
          </p:cNvPr>
          <p:cNvSpPr/>
          <p:nvPr/>
        </p:nvSpPr>
        <p:spPr>
          <a:xfrm>
            <a:off x="3604631" y="3903103"/>
            <a:ext cx="174624" cy="175519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100">
              <a:solidFill>
                <a:schemeClr val="bg2">
                  <a:lumMod val="10000"/>
                </a:schemeClr>
              </a:solidFill>
              <a:latin typeface="Source Sans Pro Light" panose="020B0403030403020204" pitchFamily="34" charset="0"/>
              <a:cs typeface="Arial" panose="020B0604020202020204" pitchFamily="34" charset="0"/>
            </a:endParaRPr>
          </a:p>
        </p:txBody>
      </p:sp>
      <p:sp>
        <p:nvSpPr>
          <p:cNvPr id="401" name="Oval 30">
            <a:extLst>
              <a:ext uri="{FF2B5EF4-FFF2-40B4-BE49-F238E27FC236}">
                <a16:creationId xmlns:a16="http://schemas.microsoft.com/office/drawing/2014/main" id="{56D56C58-9459-42B7-BCAC-05866F86812A}"/>
              </a:ext>
            </a:extLst>
          </p:cNvPr>
          <p:cNvSpPr/>
          <p:nvPr/>
        </p:nvSpPr>
        <p:spPr>
          <a:xfrm>
            <a:off x="2288332" y="3842415"/>
            <a:ext cx="297817" cy="299344"/>
          </a:xfrm>
          <a:prstGeom prst="ellipse">
            <a:avLst/>
          </a:prstGeom>
          <a:solidFill>
            <a:srgbClr val="92D050"/>
          </a:solidFill>
          <a:ln>
            <a:solidFill>
              <a:srgbClr val="8BC944"/>
            </a:solidFill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100">
              <a:solidFill>
                <a:schemeClr val="bg2">
                  <a:lumMod val="10000"/>
                </a:schemeClr>
              </a:solidFill>
              <a:latin typeface="Source Sans Pro Light" panose="020B0403030403020204" pitchFamily="34" charset="0"/>
              <a:cs typeface="Arial" panose="020B0604020202020204" pitchFamily="34" charset="0"/>
            </a:endParaRPr>
          </a:p>
        </p:txBody>
      </p:sp>
      <p:sp>
        <p:nvSpPr>
          <p:cNvPr id="403" name="TextBox 402">
            <a:extLst>
              <a:ext uri="{FF2B5EF4-FFF2-40B4-BE49-F238E27FC236}">
                <a16:creationId xmlns:a16="http://schemas.microsoft.com/office/drawing/2014/main" id="{45BCC31E-A046-4424-A115-4932E5020388}"/>
              </a:ext>
            </a:extLst>
          </p:cNvPr>
          <p:cNvSpPr txBox="1"/>
          <p:nvPr/>
        </p:nvSpPr>
        <p:spPr>
          <a:xfrm>
            <a:off x="1949854" y="3577661"/>
            <a:ext cx="100331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100" b="1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17/12/2019</a:t>
            </a:r>
            <a:endParaRPr lang="ko-KR" altLang="en-US" sz="1100" b="1" dirty="0">
              <a:solidFill>
                <a:schemeClr val="bg2">
                  <a:lumMod val="10000"/>
                </a:schemeClr>
              </a:solidFill>
              <a:latin typeface="Source Sans Pro Light" panose="020B0403030403020204" pitchFamily="34" charset="0"/>
              <a:cs typeface="Arial" panose="020B0604020202020204" pitchFamily="34" charset="0"/>
            </a:endParaRPr>
          </a:p>
        </p:txBody>
      </p:sp>
      <p:sp>
        <p:nvSpPr>
          <p:cNvPr id="404" name="Oval 74">
            <a:extLst>
              <a:ext uri="{FF2B5EF4-FFF2-40B4-BE49-F238E27FC236}">
                <a16:creationId xmlns:a16="http://schemas.microsoft.com/office/drawing/2014/main" id="{7FA0C04A-6F32-43BF-B614-ED669BCA6DFF}"/>
              </a:ext>
            </a:extLst>
          </p:cNvPr>
          <p:cNvSpPr/>
          <p:nvPr/>
        </p:nvSpPr>
        <p:spPr>
          <a:xfrm>
            <a:off x="5691581" y="3900372"/>
            <a:ext cx="174624" cy="175520"/>
          </a:xfrm>
          <a:prstGeom prst="ellipse">
            <a:avLst/>
          </a:prstGeom>
          <a:solidFill>
            <a:schemeClr val="accent2"/>
          </a:solidFill>
          <a:ln>
            <a:solidFill>
              <a:srgbClr val="88C64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100">
              <a:solidFill>
                <a:schemeClr val="bg2">
                  <a:lumMod val="10000"/>
                </a:schemeClr>
              </a:solidFill>
              <a:latin typeface="Source Sans Pro Light" panose="020B0403030403020204" pitchFamily="34" charset="0"/>
              <a:cs typeface="Arial" panose="020B0604020202020204" pitchFamily="34" charset="0"/>
            </a:endParaRPr>
          </a:p>
        </p:txBody>
      </p:sp>
      <p:sp>
        <p:nvSpPr>
          <p:cNvPr id="405" name="Oval 74">
            <a:extLst>
              <a:ext uri="{FF2B5EF4-FFF2-40B4-BE49-F238E27FC236}">
                <a16:creationId xmlns:a16="http://schemas.microsoft.com/office/drawing/2014/main" id="{4F91F2B4-FEBD-4E84-AC3C-51D8A4C45E2F}"/>
              </a:ext>
            </a:extLst>
          </p:cNvPr>
          <p:cNvSpPr/>
          <p:nvPr/>
        </p:nvSpPr>
        <p:spPr>
          <a:xfrm>
            <a:off x="5920285" y="3901733"/>
            <a:ext cx="174624" cy="175520"/>
          </a:xfrm>
          <a:prstGeom prst="ellipse">
            <a:avLst/>
          </a:prstGeom>
          <a:solidFill>
            <a:schemeClr val="accent2"/>
          </a:solidFill>
          <a:ln>
            <a:solidFill>
              <a:srgbClr val="88C64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100">
              <a:solidFill>
                <a:schemeClr val="bg2">
                  <a:lumMod val="10000"/>
                </a:schemeClr>
              </a:solidFill>
              <a:latin typeface="Source Sans Pro Light" panose="020B0403030403020204" pitchFamily="34" charset="0"/>
              <a:cs typeface="Arial" panose="020B0604020202020204" pitchFamily="34" charset="0"/>
            </a:endParaRPr>
          </a:p>
        </p:txBody>
      </p:sp>
      <p:sp>
        <p:nvSpPr>
          <p:cNvPr id="406" name="Oval 74">
            <a:extLst>
              <a:ext uri="{FF2B5EF4-FFF2-40B4-BE49-F238E27FC236}">
                <a16:creationId xmlns:a16="http://schemas.microsoft.com/office/drawing/2014/main" id="{DB380252-8047-488F-AC2D-FD3E64FA2353}"/>
              </a:ext>
            </a:extLst>
          </p:cNvPr>
          <p:cNvSpPr/>
          <p:nvPr/>
        </p:nvSpPr>
        <p:spPr>
          <a:xfrm>
            <a:off x="7810418" y="3890714"/>
            <a:ext cx="174624" cy="175520"/>
          </a:xfrm>
          <a:prstGeom prst="ellipse">
            <a:avLst/>
          </a:prstGeom>
          <a:solidFill>
            <a:srgbClr val="A7A7A7"/>
          </a:solidFill>
          <a:ln>
            <a:solidFill>
              <a:srgbClr val="A7A7A7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100">
              <a:solidFill>
                <a:schemeClr val="bg2">
                  <a:lumMod val="10000"/>
                </a:schemeClr>
              </a:solidFill>
              <a:latin typeface="Source Sans Pro Light" panose="020B0403030403020204" pitchFamily="34" charset="0"/>
              <a:cs typeface="Arial" panose="020B0604020202020204" pitchFamily="34" charset="0"/>
            </a:endParaRPr>
          </a:p>
        </p:txBody>
      </p:sp>
      <p:sp>
        <p:nvSpPr>
          <p:cNvPr id="407" name="Oval 29">
            <a:extLst>
              <a:ext uri="{FF2B5EF4-FFF2-40B4-BE49-F238E27FC236}">
                <a16:creationId xmlns:a16="http://schemas.microsoft.com/office/drawing/2014/main" id="{8E087595-4DC2-4577-BFE1-19F895F92BDC}"/>
              </a:ext>
            </a:extLst>
          </p:cNvPr>
          <p:cNvSpPr/>
          <p:nvPr/>
        </p:nvSpPr>
        <p:spPr>
          <a:xfrm>
            <a:off x="1251178" y="3844802"/>
            <a:ext cx="297817" cy="299345"/>
          </a:xfrm>
          <a:prstGeom prst="ellipse">
            <a:avLst/>
          </a:prstGeom>
          <a:solidFill>
            <a:srgbClr val="88C641"/>
          </a:solidFill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100">
              <a:solidFill>
                <a:schemeClr val="bg2">
                  <a:lumMod val="10000"/>
                </a:schemeClr>
              </a:solidFill>
              <a:latin typeface="Source Sans Pro Light" panose="020B0403030403020204" pitchFamily="34" charset="0"/>
              <a:cs typeface="Arial" panose="020B0604020202020204" pitchFamily="34" charset="0"/>
            </a:endParaRPr>
          </a:p>
        </p:txBody>
      </p:sp>
      <p:sp>
        <p:nvSpPr>
          <p:cNvPr id="408" name="Oval 9">
            <a:extLst>
              <a:ext uri="{FF2B5EF4-FFF2-40B4-BE49-F238E27FC236}">
                <a16:creationId xmlns:a16="http://schemas.microsoft.com/office/drawing/2014/main" id="{119227F0-DA64-434F-A26E-6C7FE9E9C1E5}"/>
              </a:ext>
            </a:extLst>
          </p:cNvPr>
          <p:cNvSpPr/>
          <p:nvPr/>
        </p:nvSpPr>
        <p:spPr>
          <a:xfrm>
            <a:off x="2629271" y="3903535"/>
            <a:ext cx="174624" cy="175519"/>
          </a:xfrm>
          <a:prstGeom prst="ellipse">
            <a:avLst/>
          </a:prstGeom>
          <a:solidFill>
            <a:srgbClr val="88C641"/>
          </a:solidFill>
          <a:ln>
            <a:solidFill>
              <a:srgbClr val="88C641"/>
            </a:solidFill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100">
              <a:solidFill>
                <a:schemeClr val="bg2">
                  <a:lumMod val="10000"/>
                </a:schemeClr>
              </a:solidFill>
              <a:latin typeface="Source Sans Pro Light" panose="020B0403030403020204" pitchFamily="34" charset="0"/>
              <a:cs typeface="Arial" panose="020B0604020202020204" pitchFamily="34" charset="0"/>
            </a:endParaRPr>
          </a:p>
        </p:txBody>
      </p:sp>
      <p:sp>
        <p:nvSpPr>
          <p:cNvPr id="409" name="Oval 10">
            <a:extLst>
              <a:ext uri="{FF2B5EF4-FFF2-40B4-BE49-F238E27FC236}">
                <a16:creationId xmlns:a16="http://schemas.microsoft.com/office/drawing/2014/main" id="{A5009677-BF98-41FB-AA3D-E7944E39910E}"/>
              </a:ext>
            </a:extLst>
          </p:cNvPr>
          <p:cNvSpPr/>
          <p:nvPr/>
        </p:nvSpPr>
        <p:spPr>
          <a:xfrm>
            <a:off x="3065841" y="3902374"/>
            <a:ext cx="174624" cy="175519"/>
          </a:xfrm>
          <a:prstGeom prst="ellipse">
            <a:avLst/>
          </a:prstGeom>
          <a:solidFill>
            <a:srgbClr val="88C641"/>
          </a:solidFill>
          <a:ln>
            <a:solidFill>
              <a:srgbClr val="88C641"/>
            </a:solidFill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100">
              <a:solidFill>
                <a:schemeClr val="bg2">
                  <a:lumMod val="10000"/>
                </a:schemeClr>
              </a:solidFill>
              <a:latin typeface="Source Sans Pro Light" panose="020B0403030403020204" pitchFamily="34" charset="0"/>
              <a:cs typeface="Arial" panose="020B0604020202020204" pitchFamily="34" charset="0"/>
            </a:endParaRPr>
          </a:p>
        </p:txBody>
      </p:sp>
      <p:sp>
        <p:nvSpPr>
          <p:cNvPr id="410" name="Oval 9">
            <a:extLst>
              <a:ext uri="{FF2B5EF4-FFF2-40B4-BE49-F238E27FC236}">
                <a16:creationId xmlns:a16="http://schemas.microsoft.com/office/drawing/2014/main" id="{A0BE2DBD-A5E9-46FD-8075-9BB2ED69CDA9}"/>
              </a:ext>
            </a:extLst>
          </p:cNvPr>
          <p:cNvSpPr/>
          <p:nvPr/>
        </p:nvSpPr>
        <p:spPr>
          <a:xfrm>
            <a:off x="2841219" y="3903535"/>
            <a:ext cx="174624" cy="175519"/>
          </a:xfrm>
          <a:prstGeom prst="ellipse">
            <a:avLst/>
          </a:prstGeom>
          <a:solidFill>
            <a:srgbClr val="88C641"/>
          </a:solidFill>
          <a:ln>
            <a:solidFill>
              <a:srgbClr val="88C641"/>
            </a:solidFill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100">
              <a:solidFill>
                <a:schemeClr val="bg2">
                  <a:lumMod val="10000"/>
                </a:schemeClr>
              </a:solidFill>
              <a:latin typeface="Source Sans Pro Light" panose="020B0403030403020204" pitchFamily="34" charset="0"/>
              <a:cs typeface="Arial" panose="020B0604020202020204" pitchFamily="34" charset="0"/>
            </a:endParaRPr>
          </a:p>
        </p:txBody>
      </p:sp>
      <p:sp>
        <p:nvSpPr>
          <p:cNvPr id="411" name="Oval 9">
            <a:extLst>
              <a:ext uri="{FF2B5EF4-FFF2-40B4-BE49-F238E27FC236}">
                <a16:creationId xmlns:a16="http://schemas.microsoft.com/office/drawing/2014/main" id="{4A41440F-5ED4-4479-8B08-2984A5503E7B}"/>
              </a:ext>
            </a:extLst>
          </p:cNvPr>
          <p:cNvSpPr/>
          <p:nvPr/>
        </p:nvSpPr>
        <p:spPr>
          <a:xfrm>
            <a:off x="1603543" y="3904399"/>
            <a:ext cx="174624" cy="175519"/>
          </a:xfrm>
          <a:prstGeom prst="ellipse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100">
              <a:solidFill>
                <a:schemeClr val="bg2">
                  <a:lumMod val="10000"/>
                </a:schemeClr>
              </a:solidFill>
              <a:latin typeface="Source Sans Pro Light" panose="020B0403030403020204" pitchFamily="34" charset="0"/>
              <a:cs typeface="Arial" panose="020B0604020202020204" pitchFamily="34" charset="0"/>
            </a:endParaRPr>
          </a:p>
        </p:txBody>
      </p:sp>
      <p:sp>
        <p:nvSpPr>
          <p:cNvPr id="412" name="Oval 10">
            <a:extLst>
              <a:ext uri="{FF2B5EF4-FFF2-40B4-BE49-F238E27FC236}">
                <a16:creationId xmlns:a16="http://schemas.microsoft.com/office/drawing/2014/main" id="{2AE4CE7B-E388-4D88-8BB1-C6E1DA6DB231}"/>
              </a:ext>
            </a:extLst>
          </p:cNvPr>
          <p:cNvSpPr/>
          <p:nvPr/>
        </p:nvSpPr>
        <p:spPr>
          <a:xfrm>
            <a:off x="2049841" y="3908102"/>
            <a:ext cx="174624" cy="175519"/>
          </a:xfrm>
          <a:prstGeom prst="ellipse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100">
              <a:solidFill>
                <a:schemeClr val="bg2">
                  <a:lumMod val="10000"/>
                </a:schemeClr>
              </a:solidFill>
              <a:latin typeface="Source Sans Pro Light" panose="020B0403030403020204" pitchFamily="34" charset="0"/>
              <a:cs typeface="Arial" panose="020B0604020202020204" pitchFamily="34" charset="0"/>
            </a:endParaRPr>
          </a:p>
        </p:txBody>
      </p:sp>
      <p:sp>
        <p:nvSpPr>
          <p:cNvPr id="413" name="Oval 9">
            <a:extLst>
              <a:ext uri="{FF2B5EF4-FFF2-40B4-BE49-F238E27FC236}">
                <a16:creationId xmlns:a16="http://schemas.microsoft.com/office/drawing/2014/main" id="{FAB8CAE0-BFAF-418F-B515-A0AC4540BD67}"/>
              </a:ext>
            </a:extLst>
          </p:cNvPr>
          <p:cNvSpPr/>
          <p:nvPr/>
        </p:nvSpPr>
        <p:spPr>
          <a:xfrm>
            <a:off x="1825219" y="3909263"/>
            <a:ext cx="174624" cy="175519"/>
          </a:xfrm>
          <a:prstGeom prst="ellipse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100">
              <a:solidFill>
                <a:schemeClr val="bg2">
                  <a:lumMod val="10000"/>
                </a:schemeClr>
              </a:solidFill>
              <a:latin typeface="Source Sans Pro Light" panose="020B0403030403020204" pitchFamily="34" charset="0"/>
              <a:cs typeface="Arial" panose="020B0604020202020204" pitchFamily="34" charset="0"/>
            </a:endParaRPr>
          </a:p>
        </p:txBody>
      </p:sp>
      <p:sp>
        <p:nvSpPr>
          <p:cNvPr id="414" name="Oval 33">
            <a:extLst>
              <a:ext uri="{FF2B5EF4-FFF2-40B4-BE49-F238E27FC236}">
                <a16:creationId xmlns:a16="http://schemas.microsoft.com/office/drawing/2014/main" id="{4B597CD9-F975-4617-8B0C-E28DF1C8E89B}"/>
              </a:ext>
            </a:extLst>
          </p:cNvPr>
          <p:cNvSpPr/>
          <p:nvPr/>
        </p:nvSpPr>
        <p:spPr>
          <a:xfrm>
            <a:off x="4292053" y="3834714"/>
            <a:ext cx="297817" cy="299345"/>
          </a:xfrm>
          <a:prstGeom prst="ellipse">
            <a:avLst/>
          </a:prstGeom>
          <a:solidFill>
            <a:srgbClr val="88C641"/>
          </a:solidFill>
          <a:ln>
            <a:solidFill>
              <a:srgbClr val="88C641"/>
            </a:solidFill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100">
              <a:solidFill>
                <a:schemeClr val="bg2">
                  <a:lumMod val="10000"/>
                </a:schemeClr>
              </a:solidFill>
              <a:latin typeface="Source Sans Pro Light" panose="020B0403030403020204" pitchFamily="34" charset="0"/>
              <a:cs typeface="Arial" panose="020B0604020202020204" pitchFamily="34" charset="0"/>
            </a:endParaRPr>
          </a:p>
        </p:txBody>
      </p:sp>
      <p:sp>
        <p:nvSpPr>
          <p:cNvPr id="418" name="TextBox 417">
            <a:extLst>
              <a:ext uri="{FF2B5EF4-FFF2-40B4-BE49-F238E27FC236}">
                <a16:creationId xmlns:a16="http://schemas.microsoft.com/office/drawing/2014/main" id="{734707D8-3375-4A59-B374-AEBCCB651576}"/>
              </a:ext>
            </a:extLst>
          </p:cNvPr>
          <p:cNvSpPr txBox="1"/>
          <p:nvPr/>
        </p:nvSpPr>
        <p:spPr>
          <a:xfrm>
            <a:off x="2456924" y="4951966"/>
            <a:ext cx="1309249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975" b="1">
                <a:solidFill>
                  <a:srgbClr val="002060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defRPr>
            </a:lvl1pPr>
          </a:lstStyle>
          <a:p>
            <a:r>
              <a:rPr lang="pt-BR" altLang="ko-KR" sz="1100" b="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</a:rPr>
              <a:t>Publicação do 1º edital contendo a relação de credores das Devedoras (art. 52, § 1º, da LRF)</a:t>
            </a:r>
          </a:p>
        </p:txBody>
      </p:sp>
      <p:sp>
        <p:nvSpPr>
          <p:cNvPr id="419" name="Oval 33">
            <a:extLst>
              <a:ext uri="{FF2B5EF4-FFF2-40B4-BE49-F238E27FC236}">
                <a16:creationId xmlns:a16="http://schemas.microsoft.com/office/drawing/2014/main" id="{93E0BD17-2A81-4081-BE35-EC13A12AE7A3}"/>
              </a:ext>
            </a:extLst>
          </p:cNvPr>
          <p:cNvSpPr/>
          <p:nvPr/>
        </p:nvSpPr>
        <p:spPr>
          <a:xfrm>
            <a:off x="3271257" y="3840888"/>
            <a:ext cx="297817" cy="299345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100">
              <a:solidFill>
                <a:schemeClr val="bg2">
                  <a:lumMod val="10000"/>
                </a:schemeClr>
              </a:solidFill>
              <a:latin typeface="Source Sans Pro Light" panose="020B0403030403020204" pitchFamily="34" charset="0"/>
              <a:cs typeface="Arial" panose="020B0604020202020204" pitchFamily="34" charset="0"/>
            </a:endParaRPr>
          </a:p>
        </p:txBody>
      </p:sp>
      <p:sp>
        <p:nvSpPr>
          <p:cNvPr id="420" name="Oval 9">
            <a:extLst>
              <a:ext uri="{FF2B5EF4-FFF2-40B4-BE49-F238E27FC236}">
                <a16:creationId xmlns:a16="http://schemas.microsoft.com/office/drawing/2014/main" id="{A5C41771-E0E2-4832-91C6-23846F5DA67D}"/>
              </a:ext>
            </a:extLst>
          </p:cNvPr>
          <p:cNvSpPr/>
          <p:nvPr/>
        </p:nvSpPr>
        <p:spPr>
          <a:xfrm>
            <a:off x="4657490" y="3911131"/>
            <a:ext cx="174624" cy="175519"/>
          </a:xfrm>
          <a:prstGeom prst="ellipse">
            <a:avLst/>
          </a:prstGeom>
          <a:solidFill>
            <a:srgbClr val="88C641"/>
          </a:solidFill>
          <a:ln>
            <a:solidFill>
              <a:srgbClr val="88C641"/>
            </a:solidFill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100" dirty="0">
              <a:solidFill>
                <a:schemeClr val="bg2">
                  <a:lumMod val="10000"/>
                </a:schemeClr>
              </a:solidFill>
              <a:latin typeface="Source Sans Pro Light" panose="020B0403030403020204" pitchFamily="34" charset="0"/>
              <a:cs typeface="Arial" panose="020B0604020202020204" pitchFamily="34" charset="0"/>
            </a:endParaRPr>
          </a:p>
        </p:txBody>
      </p:sp>
      <p:sp>
        <p:nvSpPr>
          <p:cNvPr id="421" name="Oval 10">
            <a:extLst>
              <a:ext uri="{FF2B5EF4-FFF2-40B4-BE49-F238E27FC236}">
                <a16:creationId xmlns:a16="http://schemas.microsoft.com/office/drawing/2014/main" id="{4D4B4530-33B0-49F5-A248-E2DD0EB2C384}"/>
              </a:ext>
            </a:extLst>
          </p:cNvPr>
          <p:cNvSpPr/>
          <p:nvPr/>
        </p:nvSpPr>
        <p:spPr>
          <a:xfrm>
            <a:off x="5094060" y="3909970"/>
            <a:ext cx="174624" cy="175519"/>
          </a:xfrm>
          <a:prstGeom prst="ellipse">
            <a:avLst/>
          </a:prstGeom>
          <a:solidFill>
            <a:srgbClr val="88C641"/>
          </a:solidFill>
          <a:ln>
            <a:solidFill>
              <a:srgbClr val="88C641"/>
            </a:solidFill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100">
              <a:solidFill>
                <a:schemeClr val="bg2">
                  <a:lumMod val="10000"/>
                </a:schemeClr>
              </a:solidFill>
              <a:latin typeface="Source Sans Pro Light" panose="020B0403030403020204" pitchFamily="34" charset="0"/>
              <a:cs typeface="Arial" panose="020B0604020202020204" pitchFamily="34" charset="0"/>
            </a:endParaRPr>
          </a:p>
        </p:txBody>
      </p:sp>
      <p:sp>
        <p:nvSpPr>
          <p:cNvPr id="422" name="Oval 9">
            <a:extLst>
              <a:ext uri="{FF2B5EF4-FFF2-40B4-BE49-F238E27FC236}">
                <a16:creationId xmlns:a16="http://schemas.microsoft.com/office/drawing/2014/main" id="{E266C632-1A5B-4AA6-96B0-524B86F75807}"/>
              </a:ext>
            </a:extLst>
          </p:cNvPr>
          <p:cNvSpPr/>
          <p:nvPr/>
        </p:nvSpPr>
        <p:spPr>
          <a:xfrm>
            <a:off x="4869438" y="3911131"/>
            <a:ext cx="174624" cy="175519"/>
          </a:xfrm>
          <a:prstGeom prst="ellipse">
            <a:avLst/>
          </a:prstGeom>
          <a:solidFill>
            <a:srgbClr val="88C641"/>
          </a:solidFill>
          <a:ln>
            <a:solidFill>
              <a:srgbClr val="88C641"/>
            </a:solidFill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100">
              <a:solidFill>
                <a:schemeClr val="bg2">
                  <a:lumMod val="10000"/>
                </a:schemeClr>
              </a:solidFill>
              <a:latin typeface="Source Sans Pro Light" panose="020B0403030403020204" pitchFamily="34" charset="0"/>
              <a:cs typeface="Arial" panose="020B0604020202020204" pitchFamily="34" charset="0"/>
            </a:endParaRPr>
          </a:p>
        </p:txBody>
      </p:sp>
      <p:sp>
        <p:nvSpPr>
          <p:cNvPr id="424" name="Rectangle 423">
            <a:extLst>
              <a:ext uri="{FF2B5EF4-FFF2-40B4-BE49-F238E27FC236}">
                <a16:creationId xmlns:a16="http://schemas.microsoft.com/office/drawing/2014/main" id="{ABDEE751-FB3A-4391-B325-B918A20EF7FF}"/>
              </a:ext>
            </a:extLst>
          </p:cNvPr>
          <p:cNvSpPr/>
          <p:nvPr/>
        </p:nvSpPr>
        <p:spPr>
          <a:xfrm>
            <a:off x="3429159" y="2211453"/>
            <a:ext cx="1184448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altLang="ko-KR" sz="110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Prazo</a:t>
            </a:r>
            <a:r>
              <a:rPr lang="en-US" altLang="ko-KR" sz="110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 de </a:t>
            </a:r>
            <a:r>
              <a:rPr lang="en-US" altLang="ko-KR" sz="1100" dirty="0" err="1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Habilitações</a:t>
            </a:r>
            <a:r>
              <a:rPr lang="en-US" altLang="ko-KR" sz="110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 e </a:t>
            </a:r>
            <a:r>
              <a:rPr lang="en-US" altLang="ko-KR" sz="1100" dirty="0" err="1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Divergências</a:t>
            </a:r>
            <a:r>
              <a:rPr lang="en-US" altLang="ko-KR" sz="110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 </a:t>
            </a:r>
            <a:r>
              <a:rPr lang="pt-BR" altLang="ko-KR" sz="1100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(art. 7º, § 1º LRF)</a:t>
            </a:r>
            <a:endParaRPr lang="ko-KR" altLang="en-US" sz="1100" dirty="0">
              <a:solidFill>
                <a:schemeClr val="bg2">
                  <a:lumMod val="10000"/>
                </a:schemeClr>
              </a:solidFill>
              <a:latin typeface="Source Sans Pro Light" panose="020B0403030403020204" pitchFamily="34" charset="0"/>
              <a:cs typeface="Arial" panose="020B0604020202020204" pitchFamily="34" charset="0"/>
            </a:endParaRPr>
          </a:p>
        </p:txBody>
      </p:sp>
      <p:sp>
        <p:nvSpPr>
          <p:cNvPr id="425" name="TextBox 424">
            <a:extLst>
              <a:ext uri="{FF2B5EF4-FFF2-40B4-BE49-F238E27FC236}">
                <a16:creationId xmlns:a16="http://schemas.microsoft.com/office/drawing/2014/main" id="{27B4BE76-D1C4-46AE-84C0-14D92C370AF6}"/>
              </a:ext>
            </a:extLst>
          </p:cNvPr>
          <p:cNvSpPr txBox="1"/>
          <p:nvPr/>
        </p:nvSpPr>
        <p:spPr>
          <a:xfrm>
            <a:off x="6573326" y="5377822"/>
            <a:ext cx="113767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10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Impugnações (art. 8º LFR)</a:t>
            </a:r>
            <a:endParaRPr lang="en-US" sz="1100">
              <a:solidFill>
                <a:schemeClr val="bg2">
                  <a:lumMod val="10000"/>
                </a:schemeClr>
              </a:solidFill>
              <a:latin typeface="Source Sans Pro Light" panose="020B0403030403020204" pitchFamily="34" charset="0"/>
              <a:ea typeface="Source Sans Pro Light" panose="020B0403030403020204" pitchFamily="34" charset="0"/>
              <a:cs typeface="Arial" panose="020B0604020202020204" pitchFamily="34" charset="0"/>
            </a:endParaRPr>
          </a:p>
        </p:txBody>
      </p:sp>
      <p:cxnSp>
        <p:nvCxnSpPr>
          <p:cNvPr id="426" name="Straight Connector 425">
            <a:extLst>
              <a:ext uri="{FF2B5EF4-FFF2-40B4-BE49-F238E27FC236}">
                <a16:creationId xmlns:a16="http://schemas.microsoft.com/office/drawing/2014/main" id="{4F6C74D6-ECB7-43ED-87FB-2CA7216F92AA}"/>
              </a:ext>
            </a:extLst>
          </p:cNvPr>
          <p:cNvCxnSpPr>
            <a:cxnSpLocks/>
          </p:cNvCxnSpPr>
          <p:nvPr/>
        </p:nvCxnSpPr>
        <p:spPr>
          <a:xfrm flipV="1">
            <a:off x="6550745" y="3976760"/>
            <a:ext cx="0" cy="1753364"/>
          </a:xfrm>
          <a:prstGeom prst="line">
            <a:avLst/>
          </a:prstGeom>
          <a:ln w="25400">
            <a:solidFill>
              <a:schemeClr val="accent1"/>
            </a:solidFill>
            <a:headEnd type="oval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7" name="Oval 33">
            <a:extLst>
              <a:ext uri="{FF2B5EF4-FFF2-40B4-BE49-F238E27FC236}">
                <a16:creationId xmlns:a16="http://schemas.microsoft.com/office/drawing/2014/main" id="{949EE1CE-85E1-4782-8679-7329B7CF10CC}"/>
              </a:ext>
            </a:extLst>
          </p:cNvPr>
          <p:cNvSpPr/>
          <p:nvPr/>
        </p:nvSpPr>
        <p:spPr>
          <a:xfrm>
            <a:off x="6395173" y="3829850"/>
            <a:ext cx="297817" cy="299345"/>
          </a:xfrm>
          <a:prstGeom prst="ellipse">
            <a:avLst/>
          </a:prstGeom>
          <a:solidFill>
            <a:schemeClr val="accent2"/>
          </a:solidFill>
          <a:ln>
            <a:solidFill>
              <a:srgbClr val="88C64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100">
              <a:solidFill>
                <a:schemeClr val="bg2">
                  <a:lumMod val="10000"/>
                </a:schemeClr>
              </a:solidFill>
              <a:latin typeface="Source Sans Pro Light" panose="020B0403030403020204" pitchFamily="34" charset="0"/>
              <a:cs typeface="Arial" panose="020B0604020202020204" pitchFamily="34" charset="0"/>
            </a:endParaRPr>
          </a:p>
        </p:txBody>
      </p:sp>
      <p:sp>
        <p:nvSpPr>
          <p:cNvPr id="428" name="Oval 74">
            <a:extLst>
              <a:ext uri="{FF2B5EF4-FFF2-40B4-BE49-F238E27FC236}">
                <a16:creationId xmlns:a16="http://schemas.microsoft.com/office/drawing/2014/main" id="{028D4E97-D8C9-46DA-8BF9-0B7A93E78822}"/>
              </a:ext>
            </a:extLst>
          </p:cNvPr>
          <p:cNvSpPr/>
          <p:nvPr/>
        </p:nvSpPr>
        <p:spPr>
          <a:xfrm>
            <a:off x="6143805" y="3901733"/>
            <a:ext cx="174624" cy="175520"/>
          </a:xfrm>
          <a:prstGeom prst="ellipse">
            <a:avLst/>
          </a:prstGeom>
          <a:solidFill>
            <a:schemeClr val="accent2"/>
          </a:solidFill>
          <a:ln>
            <a:solidFill>
              <a:srgbClr val="88C64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100">
              <a:solidFill>
                <a:schemeClr val="bg2">
                  <a:lumMod val="10000"/>
                </a:schemeClr>
              </a:solidFill>
              <a:latin typeface="Source Sans Pro Light" panose="020B0403030403020204" pitchFamily="34" charset="0"/>
              <a:cs typeface="Arial" panose="020B0604020202020204" pitchFamily="34" charset="0"/>
            </a:endParaRPr>
          </a:p>
        </p:txBody>
      </p:sp>
      <p:sp>
        <p:nvSpPr>
          <p:cNvPr id="429" name="Oval 74">
            <a:extLst>
              <a:ext uri="{FF2B5EF4-FFF2-40B4-BE49-F238E27FC236}">
                <a16:creationId xmlns:a16="http://schemas.microsoft.com/office/drawing/2014/main" id="{D9020246-2596-4F08-AB45-BFA9319C6D72}"/>
              </a:ext>
            </a:extLst>
          </p:cNvPr>
          <p:cNvSpPr/>
          <p:nvPr/>
        </p:nvSpPr>
        <p:spPr>
          <a:xfrm>
            <a:off x="6768541" y="3890212"/>
            <a:ext cx="174624" cy="175520"/>
          </a:xfrm>
          <a:prstGeom prst="ellipse">
            <a:avLst/>
          </a:prstGeom>
          <a:solidFill>
            <a:srgbClr val="88C641"/>
          </a:solidFill>
          <a:ln>
            <a:solidFill>
              <a:srgbClr val="88C64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100">
              <a:solidFill>
                <a:schemeClr val="bg2">
                  <a:lumMod val="10000"/>
                </a:schemeClr>
              </a:solidFill>
              <a:latin typeface="Source Sans Pro Light" panose="020B0403030403020204" pitchFamily="34" charset="0"/>
              <a:cs typeface="Arial" panose="020B0604020202020204" pitchFamily="34" charset="0"/>
            </a:endParaRPr>
          </a:p>
        </p:txBody>
      </p:sp>
      <p:sp>
        <p:nvSpPr>
          <p:cNvPr id="430" name="Oval 74">
            <a:extLst>
              <a:ext uri="{FF2B5EF4-FFF2-40B4-BE49-F238E27FC236}">
                <a16:creationId xmlns:a16="http://schemas.microsoft.com/office/drawing/2014/main" id="{A6DAE08D-B3F5-4FBA-AC8B-3DE2AAB43036}"/>
              </a:ext>
            </a:extLst>
          </p:cNvPr>
          <p:cNvSpPr/>
          <p:nvPr/>
        </p:nvSpPr>
        <p:spPr>
          <a:xfrm>
            <a:off x="6997245" y="3891573"/>
            <a:ext cx="174624" cy="175520"/>
          </a:xfrm>
          <a:prstGeom prst="ellipse">
            <a:avLst/>
          </a:prstGeom>
          <a:solidFill>
            <a:srgbClr val="88C641"/>
          </a:solidFill>
          <a:ln>
            <a:solidFill>
              <a:srgbClr val="88C64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100">
              <a:solidFill>
                <a:schemeClr val="bg2">
                  <a:lumMod val="10000"/>
                </a:schemeClr>
              </a:solidFill>
              <a:latin typeface="Source Sans Pro Light" panose="020B0403030403020204" pitchFamily="34" charset="0"/>
              <a:cs typeface="Arial" panose="020B0604020202020204" pitchFamily="34" charset="0"/>
            </a:endParaRPr>
          </a:p>
        </p:txBody>
      </p:sp>
      <p:sp>
        <p:nvSpPr>
          <p:cNvPr id="431" name="Oval 74">
            <a:extLst>
              <a:ext uri="{FF2B5EF4-FFF2-40B4-BE49-F238E27FC236}">
                <a16:creationId xmlns:a16="http://schemas.microsoft.com/office/drawing/2014/main" id="{DADD42E6-A15C-44AF-9633-1FAAA459DE7D}"/>
              </a:ext>
            </a:extLst>
          </p:cNvPr>
          <p:cNvSpPr/>
          <p:nvPr/>
        </p:nvSpPr>
        <p:spPr>
          <a:xfrm>
            <a:off x="7220765" y="3891573"/>
            <a:ext cx="174624" cy="175520"/>
          </a:xfrm>
          <a:prstGeom prst="ellipse">
            <a:avLst/>
          </a:prstGeom>
          <a:solidFill>
            <a:srgbClr val="88C641"/>
          </a:solidFill>
          <a:ln>
            <a:solidFill>
              <a:srgbClr val="88C64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100">
              <a:solidFill>
                <a:schemeClr val="bg2">
                  <a:lumMod val="10000"/>
                </a:schemeClr>
              </a:solidFill>
              <a:latin typeface="Source Sans Pro Light" panose="020B0403030403020204" pitchFamily="34" charset="0"/>
              <a:cs typeface="Arial" panose="020B0604020202020204" pitchFamily="34" charset="0"/>
            </a:endParaRPr>
          </a:p>
        </p:txBody>
      </p:sp>
      <p:cxnSp>
        <p:nvCxnSpPr>
          <p:cNvPr id="432" name="Straight Connector 431">
            <a:extLst>
              <a:ext uri="{FF2B5EF4-FFF2-40B4-BE49-F238E27FC236}">
                <a16:creationId xmlns:a16="http://schemas.microsoft.com/office/drawing/2014/main" id="{ECEF1B01-6DBA-435D-B4BA-926D3AB9F79A}"/>
              </a:ext>
            </a:extLst>
          </p:cNvPr>
          <p:cNvCxnSpPr>
            <a:cxnSpLocks/>
          </p:cNvCxnSpPr>
          <p:nvPr/>
        </p:nvCxnSpPr>
        <p:spPr>
          <a:xfrm>
            <a:off x="7592145" y="2227544"/>
            <a:ext cx="0" cy="1753364"/>
          </a:xfrm>
          <a:prstGeom prst="line">
            <a:avLst/>
          </a:prstGeom>
          <a:ln w="25400">
            <a:solidFill>
              <a:srgbClr val="377023"/>
            </a:solidFill>
            <a:headEnd type="oval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3" name="TextBox 19">
            <a:extLst>
              <a:ext uri="{FF2B5EF4-FFF2-40B4-BE49-F238E27FC236}">
                <a16:creationId xmlns:a16="http://schemas.microsoft.com/office/drawing/2014/main" id="{503B9F40-5758-4227-97EC-BDB7AC947A26}"/>
              </a:ext>
            </a:extLst>
          </p:cNvPr>
          <p:cNvSpPr txBox="1"/>
          <p:nvPr/>
        </p:nvSpPr>
        <p:spPr>
          <a:xfrm>
            <a:off x="2947748" y="4183524"/>
            <a:ext cx="95206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100" b="1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08/01/2020</a:t>
            </a:r>
            <a:endParaRPr lang="ko-KR" altLang="en-US" sz="1100" b="1" dirty="0">
              <a:solidFill>
                <a:schemeClr val="bg2">
                  <a:lumMod val="10000"/>
                </a:schemeClr>
              </a:solidFill>
              <a:latin typeface="Source Sans Pro Light" panose="020B0403030403020204" pitchFamily="34" charset="0"/>
              <a:cs typeface="Arial" panose="020B0604020202020204" pitchFamily="34" charset="0"/>
            </a:endParaRPr>
          </a:p>
        </p:txBody>
      </p:sp>
      <p:sp>
        <p:nvSpPr>
          <p:cNvPr id="436" name="TextBox 19">
            <a:extLst>
              <a:ext uri="{FF2B5EF4-FFF2-40B4-BE49-F238E27FC236}">
                <a16:creationId xmlns:a16="http://schemas.microsoft.com/office/drawing/2014/main" id="{72AA53C9-8A01-44EA-8CCA-B55746DAAC00}"/>
              </a:ext>
            </a:extLst>
          </p:cNvPr>
          <p:cNvSpPr txBox="1"/>
          <p:nvPr/>
        </p:nvSpPr>
        <p:spPr>
          <a:xfrm>
            <a:off x="7092710" y="4183524"/>
            <a:ext cx="101663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100" b="1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Sem </a:t>
            </a:r>
            <a:r>
              <a:rPr lang="en-US" altLang="ko-KR" sz="1100" b="1" err="1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previsão</a:t>
            </a:r>
            <a:endParaRPr lang="ko-KR" altLang="en-US" sz="1100" b="1">
              <a:solidFill>
                <a:schemeClr val="bg2">
                  <a:lumMod val="10000"/>
                </a:schemeClr>
              </a:solidFill>
              <a:latin typeface="Source Sans Pro Light" panose="020B0403030403020204" pitchFamily="34" charset="0"/>
              <a:cs typeface="Arial" panose="020B0604020202020204" pitchFamily="34" charset="0"/>
            </a:endParaRPr>
          </a:p>
        </p:txBody>
      </p:sp>
      <p:sp>
        <p:nvSpPr>
          <p:cNvPr id="437" name="TextBox 19">
            <a:extLst>
              <a:ext uri="{FF2B5EF4-FFF2-40B4-BE49-F238E27FC236}">
                <a16:creationId xmlns:a16="http://schemas.microsoft.com/office/drawing/2014/main" id="{40228BB2-6E17-4856-87C6-B1C5DEB6E2DA}"/>
              </a:ext>
            </a:extLst>
          </p:cNvPr>
          <p:cNvSpPr txBox="1"/>
          <p:nvPr/>
        </p:nvSpPr>
        <p:spPr>
          <a:xfrm>
            <a:off x="6085576" y="3577661"/>
            <a:ext cx="95327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100" b="1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13/07/2020</a:t>
            </a:r>
            <a:endParaRPr lang="ko-KR" altLang="en-US" sz="1100" b="1" dirty="0">
              <a:solidFill>
                <a:schemeClr val="bg2">
                  <a:lumMod val="10000"/>
                </a:schemeClr>
              </a:solidFill>
              <a:latin typeface="Source Sans Pro Light" panose="020B0403030403020204" pitchFamily="34" charset="0"/>
              <a:cs typeface="Arial" panose="020B0604020202020204" pitchFamily="34" charset="0"/>
            </a:endParaRPr>
          </a:p>
        </p:txBody>
      </p:sp>
      <p:sp>
        <p:nvSpPr>
          <p:cNvPr id="438" name="Oval 10">
            <a:extLst>
              <a:ext uri="{FF2B5EF4-FFF2-40B4-BE49-F238E27FC236}">
                <a16:creationId xmlns:a16="http://schemas.microsoft.com/office/drawing/2014/main" id="{5A828003-26E4-4AC3-AACF-183F35311694}"/>
              </a:ext>
            </a:extLst>
          </p:cNvPr>
          <p:cNvSpPr/>
          <p:nvPr/>
        </p:nvSpPr>
        <p:spPr>
          <a:xfrm>
            <a:off x="4066913" y="3905440"/>
            <a:ext cx="174624" cy="175519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100">
              <a:solidFill>
                <a:schemeClr val="bg2">
                  <a:lumMod val="10000"/>
                </a:schemeClr>
              </a:solidFill>
              <a:latin typeface="Source Sans Pro Light" panose="020B0403030403020204" pitchFamily="34" charset="0"/>
              <a:cs typeface="Arial" panose="020B0604020202020204" pitchFamily="34" charset="0"/>
            </a:endParaRPr>
          </a:p>
        </p:txBody>
      </p:sp>
      <p:sp>
        <p:nvSpPr>
          <p:cNvPr id="439" name="Oval 9">
            <a:extLst>
              <a:ext uri="{FF2B5EF4-FFF2-40B4-BE49-F238E27FC236}">
                <a16:creationId xmlns:a16="http://schemas.microsoft.com/office/drawing/2014/main" id="{D1B8D993-B039-45D6-9B24-C16E447A069C}"/>
              </a:ext>
            </a:extLst>
          </p:cNvPr>
          <p:cNvSpPr/>
          <p:nvPr/>
        </p:nvSpPr>
        <p:spPr>
          <a:xfrm>
            <a:off x="3836931" y="3904580"/>
            <a:ext cx="174624" cy="175519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100">
              <a:solidFill>
                <a:schemeClr val="bg2">
                  <a:lumMod val="10000"/>
                </a:schemeClr>
              </a:solidFill>
              <a:latin typeface="Source Sans Pro Light" panose="020B0403030403020204" pitchFamily="34" charset="0"/>
              <a:cs typeface="Arial" panose="020B0604020202020204" pitchFamily="34" charset="0"/>
            </a:endParaRPr>
          </a:p>
        </p:txBody>
      </p:sp>
      <p:sp>
        <p:nvSpPr>
          <p:cNvPr id="442" name="Rounded Rectangle 25">
            <a:extLst>
              <a:ext uri="{FF2B5EF4-FFF2-40B4-BE49-F238E27FC236}">
                <a16:creationId xmlns:a16="http://schemas.microsoft.com/office/drawing/2014/main" id="{2F78900C-D83B-49D0-B00F-9FDC29BE918A}"/>
              </a:ext>
            </a:extLst>
          </p:cNvPr>
          <p:cNvSpPr/>
          <p:nvPr/>
        </p:nvSpPr>
        <p:spPr>
          <a:xfrm rot="2624939">
            <a:off x="8095016" y="3756503"/>
            <a:ext cx="551980" cy="146250"/>
          </a:xfrm>
          <a:prstGeom prst="roundRect">
            <a:avLst>
              <a:gd name="adj" fmla="val 50000"/>
            </a:avLst>
          </a:prstGeom>
          <a:solidFill>
            <a:srgbClr val="A7A7A7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100">
              <a:solidFill>
                <a:schemeClr val="bg2">
                  <a:lumMod val="10000"/>
                </a:schemeClr>
              </a:solidFill>
              <a:latin typeface="Source Sans Pro Light" panose="020B0403030403020204" pitchFamily="34" charset="0"/>
              <a:cs typeface="Arial" panose="020B0604020202020204" pitchFamily="34" charset="0"/>
            </a:endParaRPr>
          </a:p>
        </p:txBody>
      </p:sp>
      <p:sp>
        <p:nvSpPr>
          <p:cNvPr id="443" name="Rounded Rectangle 26">
            <a:extLst>
              <a:ext uri="{FF2B5EF4-FFF2-40B4-BE49-F238E27FC236}">
                <a16:creationId xmlns:a16="http://schemas.microsoft.com/office/drawing/2014/main" id="{DEDD5689-8517-40C6-8235-517C2BA38A54}"/>
              </a:ext>
            </a:extLst>
          </p:cNvPr>
          <p:cNvSpPr/>
          <p:nvPr/>
        </p:nvSpPr>
        <p:spPr>
          <a:xfrm rot="18900000">
            <a:off x="8112786" y="4057435"/>
            <a:ext cx="551982" cy="146250"/>
          </a:xfrm>
          <a:prstGeom prst="roundRect">
            <a:avLst>
              <a:gd name="adj" fmla="val 50000"/>
            </a:avLst>
          </a:prstGeom>
          <a:solidFill>
            <a:srgbClr val="A7A7A7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100">
              <a:solidFill>
                <a:schemeClr val="bg2">
                  <a:lumMod val="10000"/>
                </a:schemeClr>
              </a:solidFill>
              <a:latin typeface="Source Sans Pro Light" panose="020B0403030403020204" pitchFamily="34" charset="0"/>
              <a:cs typeface="Arial" panose="020B0604020202020204" pitchFamily="34" charset="0"/>
            </a:endParaRPr>
          </a:p>
        </p:txBody>
      </p:sp>
      <p:sp>
        <p:nvSpPr>
          <p:cNvPr id="55" name="TextBox 19">
            <a:extLst>
              <a:ext uri="{FF2B5EF4-FFF2-40B4-BE49-F238E27FC236}">
                <a16:creationId xmlns:a16="http://schemas.microsoft.com/office/drawing/2014/main" id="{353403C2-2C05-477B-AA05-C87BF2FE6DEB}"/>
              </a:ext>
            </a:extLst>
          </p:cNvPr>
          <p:cNvSpPr txBox="1"/>
          <p:nvPr/>
        </p:nvSpPr>
        <p:spPr>
          <a:xfrm>
            <a:off x="3941335" y="3577661"/>
            <a:ext cx="95327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100" b="1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20/04/2020</a:t>
            </a:r>
            <a:endParaRPr lang="ko-KR" altLang="en-US" sz="1100" b="1" dirty="0">
              <a:solidFill>
                <a:schemeClr val="bg2">
                  <a:lumMod val="10000"/>
                </a:schemeClr>
              </a:solidFill>
              <a:latin typeface="Source Sans Pro Light" panose="020B0403030403020204" pitchFamily="34" charset="0"/>
              <a:cs typeface="Arial" panose="020B0604020202020204" pitchFamily="34" charset="0"/>
            </a:endParaRPr>
          </a:p>
        </p:txBody>
      </p:sp>
      <p:sp>
        <p:nvSpPr>
          <p:cNvPr id="54" name="TextBox 19">
            <a:extLst>
              <a:ext uri="{FF2B5EF4-FFF2-40B4-BE49-F238E27FC236}">
                <a16:creationId xmlns:a16="http://schemas.microsoft.com/office/drawing/2014/main" id="{D06D17B8-5110-477A-9971-15D77C1B44F7}"/>
              </a:ext>
            </a:extLst>
          </p:cNvPr>
          <p:cNvSpPr txBox="1"/>
          <p:nvPr/>
        </p:nvSpPr>
        <p:spPr>
          <a:xfrm>
            <a:off x="4995204" y="4183524"/>
            <a:ext cx="101663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100" b="1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29/06/2020</a:t>
            </a:r>
            <a:endParaRPr lang="ko-KR" altLang="en-US" sz="1100" b="1" dirty="0">
              <a:solidFill>
                <a:schemeClr val="bg2">
                  <a:lumMod val="10000"/>
                </a:schemeClr>
              </a:solidFill>
              <a:latin typeface="Source Sans Pro Light" panose="020B0403030403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36648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C09FA500-C896-4387-90EA-A768A2A6DB9D}"/>
              </a:ext>
            </a:extLst>
          </p:cNvPr>
          <p:cNvSpPr/>
          <p:nvPr/>
        </p:nvSpPr>
        <p:spPr>
          <a:xfrm>
            <a:off x="0" y="0"/>
            <a:ext cx="4178030" cy="6858000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67000"/>
                </a:schemeClr>
              </a:gs>
              <a:gs pos="48000">
                <a:schemeClr val="accent3"/>
              </a:gs>
              <a:gs pos="100000">
                <a:schemeClr val="accent6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463"/>
          </a:p>
        </p:txBody>
      </p:sp>
      <p:sp>
        <p:nvSpPr>
          <p:cNvPr id="24" name="TextBox 23"/>
          <p:cNvSpPr txBox="1">
            <a:spLocks noChangeArrowheads="1"/>
          </p:cNvSpPr>
          <p:nvPr/>
        </p:nvSpPr>
        <p:spPr bwMode="auto">
          <a:xfrm>
            <a:off x="4596836" y="4277717"/>
            <a:ext cx="720069" cy="2423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n-US" sz="975">
                <a:solidFill>
                  <a:schemeClr val="bg1"/>
                </a:solidFill>
                <a:latin typeface="Source Sans Pro Light" panose="020B0403030403020204" pitchFamily="34" charset="0"/>
                <a:ea typeface="Roboto Light" panose="02000000000000000000" pitchFamily="2" charset="0"/>
                <a:cs typeface="Roboto Light" panose="02000000000000000000" pitchFamily="2" charset="0"/>
              </a:rPr>
              <a:t>Pulsecolor</a:t>
            </a:r>
          </a:p>
        </p:txBody>
      </p:sp>
      <p:sp>
        <p:nvSpPr>
          <p:cNvPr id="15" name="Text Placeholder 4">
            <a:extLst>
              <a:ext uri="{FF2B5EF4-FFF2-40B4-BE49-F238E27FC236}">
                <a16:creationId xmlns:a16="http://schemas.microsoft.com/office/drawing/2014/main" id="{ABBAA79D-36E6-4D7D-92BA-BD9A948C540D}"/>
              </a:ext>
            </a:extLst>
          </p:cNvPr>
          <p:cNvSpPr txBox="1">
            <a:spLocks/>
          </p:cNvSpPr>
          <p:nvPr/>
        </p:nvSpPr>
        <p:spPr>
          <a:xfrm>
            <a:off x="586486" y="3213788"/>
            <a:ext cx="3159058" cy="740485"/>
          </a:xfrm>
          <a:prstGeom prst="rect">
            <a:avLst/>
          </a:prstGeom>
        </p:spPr>
        <p:txBody>
          <a:bodyPr/>
          <a:lstStyle>
            <a:lvl1pPr marL="185746" indent="-185746" algn="l" defTabSz="742987" rtl="0" eaLnBrk="1" latinLnBrk="0" hangingPunct="1">
              <a:lnSpc>
                <a:spcPct val="90000"/>
              </a:lnSpc>
              <a:spcBef>
                <a:spcPts val="813"/>
              </a:spcBef>
              <a:buFont typeface="Arial" panose="020B0604020202020204" pitchFamily="34" charset="0"/>
              <a:buChar char="•"/>
              <a:defRPr sz="227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57241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9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28734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6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00228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4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71722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4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43215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4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14709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4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86201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4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57696" indent="-185746" algn="l" defTabSz="742987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4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pt-BR" sz="2800" b="1" kern="0" dirty="0">
                <a:solidFill>
                  <a:schemeClr val="bg1"/>
                </a:solidFill>
                <a:latin typeface="Source Sans Pro" panose="020B0503030403020204" pitchFamily="34" charset="0"/>
              </a:rPr>
              <a:t>2. INFORMAÇÕES SOBRE A RECUPERANDA</a:t>
            </a:r>
            <a:endParaRPr lang="pt-BR" dirty="0"/>
          </a:p>
        </p:txBody>
      </p:sp>
      <p:sp>
        <p:nvSpPr>
          <p:cNvPr id="8" name="Content Placeholder 3">
            <a:extLst>
              <a:ext uri="{FF2B5EF4-FFF2-40B4-BE49-F238E27FC236}">
                <a16:creationId xmlns:a16="http://schemas.microsoft.com/office/drawing/2014/main" id="{550DBF0B-AD19-4A05-A2BF-D385D53CA5C7}"/>
              </a:ext>
            </a:extLst>
          </p:cNvPr>
          <p:cNvSpPr txBox="1">
            <a:spLocks/>
          </p:cNvSpPr>
          <p:nvPr/>
        </p:nvSpPr>
        <p:spPr>
          <a:xfrm>
            <a:off x="4332030" y="2439189"/>
            <a:ext cx="5402813" cy="18385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5738" indent="-185738" algn="l" defTabSz="742950" rtl="0" eaLnBrk="1" latinLnBrk="0" hangingPunct="1">
              <a:lnSpc>
                <a:spcPct val="90000"/>
              </a:lnSpc>
              <a:spcBef>
                <a:spcPts val="813"/>
              </a:spcBef>
              <a:buFont typeface="Arial" panose="020B0604020202020204" pitchFamily="34" charset="0"/>
              <a:buChar char="•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57213" indent="-185738" algn="l" defTabSz="742950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227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28688" indent="-185738" algn="l" defTabSz="742950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9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00163" indent="-185738" algn="l" defTabSz="742950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6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71638" indent="-185738" algn="l" defTabSz="742950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6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43113" indent="-185738" algn="l" defTabSz="742950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6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14588" indent="-185738" algn="l" defTabSz="742950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6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86063" indent="-185738" algn="l" defTabSz="742950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6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57538" indent="-185738" algn="l" defTabSz="742950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Char char="•"/>
              <a:defRPr sz="16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pt-BR" sz="2200" b="1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2.1. Histórico</a:t>
            </a:r>
          </a:p>
          <a:p>
            <a:pPr>
              <a:lnSpc>
                <a:spcPct val="150000"/>
              </a:lnSpc>
            </a:pPr>
            <a:r>
              <a:rPr lang="pt-BR" sz="2200" b="1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2.2. Informações Gerais</a:t>
            </a:r>
          </a:p>
          <a:p>
            <a:pPr>
              <a:lnSpc>
                <a:spcPct val="150000"/>
              </a:lnSpc>
            </a:pPr>
            <a:r>
              <a:rPr lang="pt-BR" sz="2200" b="1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Arial" panose="020B0604020202020204" pitchFamily="34" charset="0"/>
              </a:rPr>
              <a:t>2.3. Visita à sede</a:t>
            </a:r>
            <a:endParaRPr lang="pt-BR" dirty="0">
              <a:solidFill>
                <a:schemeClr val="bg2">
                  <a:lumMod val="1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B630F9C-FC3F-4EE9-A6BD-53DA5A617096}"/>
              </a:ext>
            </a:extLst>
          </p:cNvPr>
          <p:cNvSpPr txBox="1"/>
          <p:nvPr/>
        </p:nvSpPr>
        <p:spPr>
          <a:xfrm>
            <a:off x="24407" y="1241710"/>
            <a:ext cx="4129216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>
              <a:defRPr/>
            </a:pPr>
            <a:r>
              <a:rPr lang="en-US" sz="3600" b="1" kern="0">
                <a:solidFill>
                  <a:schemeClr val="bg1"/>
                </a:solidFill>
                <a:latin typeface="Source Sans Pro" panose="020B0503030403020204" pitchFamily="34" charset="0"/>
              </a:rPr>
              <a:t>RELATÓRIO </a:t>
            </a:r>
            <a:br>
              <a:rPr lang="en-US" sz="3600" b="1" kern="0">
                <a:solidFill>
                  <a:schemeClr val="bg1"/>
                </a:solidFill>
                <a:latin typeface="Source Sans Pro" panose="020B0503030403020204" pitchFamily="34" charset="0"/>
              </a:rPr>
            </a:br>
            <a:r>
              <a:rPr lang="en-US" sz="3600" b="1" kern="0">
                <a:solidFill>
                  <a:schemeClr val="bg1"/>
                </a:solidFill>
                <a:latin typeface="Source Sans Pro" panose="020B0503030403020204" pitchFamily="34" charset="0"/>
              </a:rPr>
              <a:t>DE ATIVIDADES</a:t>
            </a:r>
          </a:p>
        </p:txBody>
      </p:sp>
    </p:spTree>
    <p:extLst>
      <p:ext uri="{BB962C8B-B14F-4D97-AF65-F5344CB8AC3E}">
        <p14:creationId xmlns:p14="http://schemas.microsoft.com/office/powerpoint/2010/main" val="4091748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Block Arc 25">
            <a:extLst>
              <a:ext uri="{FF2B5EF4-FFF2-40B4-BE49-F238E27FC236}">
                <a16:creationId xmlns:a16="http://schemas.microsoft.com/office/drawing/2014/main" id="{6C5A5EE6-212F-4985-B829-0439F05DBE11}"/>
              </a:ext>
            </a:extLst>
          </p:cNvPr>
          <p:cNvSpPr/>
          <p:nvPr/>
        </p:nvSpPr>
        <p:spPr>
          <a:xfrm flipV="1">
            <a:off x="590274" y="2737704"/>
            <a:ext cx="1444574" cy="1444574"/>
          </a:xfrm>
          <a:prstGeom prst="blockArc">
            <a:avLst>
              <a:gd name="adj1" fmla="val 10800000"/>
              <a:gd name="adj2" fmla="val 88983"/>
              <a:gd name="adj3" fmla="val 16255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950">
              <a:solidFill>
                <a:schemeClr val="tx1"/>
              </a:solidFill>
            </a:endParaRPr>
          </a:p>
        </p:txBody>
      </p:sp>
      <p:sp>
        <p:nvSpPr>
          <p:cNvPr id="27" name="Block Arc 26">
            <a:extLst>
              <a:ext uri="{FF2B5EF4-FFF2-40B4-BE49-F238E27FC236}">
                <a16:creationId xmlns:a16="http://schemas.microsoft.com/office/drawing/2014/main" id="{E0CF2256-C44C-419A-84A0-BBF3AFE0D812}"/>
              </a:ext>
            </a:extLst>
          </p:cNvPr>
          <p:cNvSpPr/>
          <p:nvPr/>
        </p:nvSpPr>
        <p:spPr>
          <a:xfrm>
            <a:off x="1795066" y="2746586"/>
            <a:ext cx="1444574" cy="1444574"/>
          </a:xfrm>
          <a:prstGeom prst="blockArc">
            <a:avLst>
              <a:gd name="adj1" fmla="val 10800000"/>
              <a:gd name="adj2" fmla="val 88983"/>
              <a:gd name="adj3" fmla="val 16255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950">
              <a:solidFill>
                <a:schemeClr val="tx1"/>
              </a:solidFill>
            </a:endParaRPr>
          </a:p>
        </p:txBody>
      </p:sp>
      <p:sp>
        <p:nvSpPr>
          <p:cNvPr id="28" name="Block Arc 27">
            <a:extLst>
              <a:ext uri="{FF2B5EF4-FFF2-40B4-BE49-F238E27FC236}">
                <a16:creationId xmlns:a16="http://schemas.microsoft.com/office/drawing/2014/main" id="{5B79628F-B641-40B0-89A0-BECE9E0C9FF7}"/>
              </a:ext>
            </a:extLst>
          </p:cNvPr>
          <p:cNvSpPr/>
          <p:nvPr/>
        </p:nvSpPr>
        <p:spPr>
          <a:xfrm flipV="1">
            <a:off x="3005758" y="2758620"/>
            <a:ext cx="1444574" cy="1444574"/>
          </a:xfrm>
          <a:prstGeom prst="blockArc">
            <a:avLst>
              <a:gd name="adj1" fmla="val 10800000"/>
              <a:gd name="adj2" fmla="val 88983"/>
              <a:gd name="adj3" fmla="val 16255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950">
              <a:solidFill>
                <a:schemeClr val="tx1"/>
              </a:solidFill>
            </a:endParaRPr>
          </a:p>
        </p:txBody>
      </p:sp>
      <p:sp>
        <p:nvSpPr>
          <p:cNvPr id="29" name="Block Arc 28">
            <a:extLst>
              <a:ext uri="{FF2B5EF4-FFF2-40B4-BE49-F238E27FC236}">
                <a16:creationId xmlns:a16="http://schemas.microsoft.com/office/drawing/2014/main" id="{F39554E9-232D-42DA-86B8-50F09B162426}"/>
              </a:ext>
            </a:extLst>
          </p:cNvPr>
          <p:cNvSpPr/>
          <p:nvPr/>
        </p:nvSpPr>
        <p:spPr>
          <a:xfrm>
            <a:off x="4216274" y="2746585"/>
            <a:ext cx="1455857" cy="1444574"/>
          </a:xfrm>
          <a:prstGeom prst="blockArc">
            <a:avLst>
              <a:gd name="adj1" fmla="val 10800000"/>
              <a:gd name="adj2" fmla="val 88983"/>
              <a:gd name="adj3" fmla="val 16255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950">
              <a:solidFill>
                <a:schemeClr val="tx1"/>
              </a:solidFill>
            </a:endParaRPr>
          </a:p>
        </p:txBody>
      </p:sp>
      <p:sp>
        <p:nvSpPr>
          <p:cNvPr id="30" name="Block Arc 29">
            <a:extLst>
              <a:ext uri="{FF2B5EF4-FFF2-40B4-BE49-F238E27FC236}">
                <a16:creationId xmlns:a16="http://schemas.microsoft.com/office/drawing/2014/main" id="{7FDF1F2C-42A7-473B-A4AD-6DA1B3305B3C}"/>
              </a:ext>
            </a:extLst>
          </p:cNvPr>
          <p:cNvSpPr/>
          <p:nvPr/>
        </p:nvSpPr>
        <p:spPr>
          <a:xfrm flipV="1">
            <a:off x="5439171" y="2758613"/>
            <a:ext cx="1444574" cy="1444574"/>
          </a:xfrm>
          <a:prstGeom prst="blockArc">
            <a:avLst>
              <a:gd name="adj1" fmla="val 10800000"/>
              <a:gd name="adj2" fmla="val 88983"/>
              <a:gd name="adj3" fmla="val 16255"/>
            </a:avLst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950">
              <a:solidFill>
                <a:schemeClr val="tx1"/>
              </a:solidFill>
            </a:endParaRPr>
          </a:p>
        </p:txBody>
      </p:sp>
      <p:sp>
        <p:nvSpPr>
          <p:cNvPr id="31" name="Block Arc 30">
            <a:extLst>
              <a:ext uri="{FF2B5EF4-FFF2-40B4-BE49-F238E27FC236}">
                <a16:creationId xmlns:a16="http://schemas.microsoft.com/office/drawing/2014/main" id="{8F38D053-8E43-4284-A233-C98CB74C26E7}"/>
              </a:ext>
            </a:extLst>
          </p:cNvPr>
          <p:cNvSpPr/>
          <p:nvPr/>
        </p:nvSpPr>
        <p:spPr>
          <a:xfrm>
            <a:off x="6655943" y="2746586"/>
            <a:ext cx="1444574" cy="1444574"/>
          </a:xfrm>
          <a:prstGeom prst="blockArc">
            <a:avLst>
              <a:gd name="adj1" fmla="val 10800000"/>
              <a:gd name="adj2" fmla="val 88983"/>
              <a:gd name="adj3" fmla="val 16255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950">
              <a:solidFill>
                <a:schemeClr val="tx1"/>
              </a:solidFill>
            </a:endParaRPr>
          </a:p>
        </p:txBody>
      </p:sp>
      <p:grpSp>
        <p:nvGrpSpPr>
          <p:cNvPr id="32" name="Group 31">
            <a:extLst>
              <a:ext uri="{FF2B5EF4-FFF2-40B4-BE49-F238E27FC236}">
                <a16:creationId xmlns:a16="http://schemas.microsoft.com/office/drawing/2014/main" id="{601BBA5D-9C57-4E37-AE2B-8C2D58905E5D}"/>
              </a:ext>
            </a:extLst>
          </p:cNvPr>
          <p:cNvGrpSpPr/>
          <p:nvPr/>
        </p:nvGrpSpPr>
        <p:grpSpPr>
          <a:xfrm>
            <a:off x="-3462" y="2739063"/>
            <a:ext cx="820574" cy="730672"/>
            <a:chOff x="589827" y="1142034"/>
            <a:chExt cx="741240" cy="674467"/>
          </a:xfrm>
        </p:grpSpPr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9D388370-1C88-4720-962F-ADCE5D3BF1CA}"/>
                </a:ext>
              </a:extLst>
            </p:cNvPr>
            <p:cNvSpPr/>
            <p:nvPr/>
          </p:nvSpPr>
          <p:spPr>
            <a:xfrm>
              <a:off x="1120286" y="1142941"/>
              <a:ext cx="210781" cy="67356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950"/>
            </a:p>
          </p:txBody>
        </p: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B699A78B-A97C-423B-894F-2246CAF8352B}"/>
                </a:ext>
              </a:extLst>
            </p:cNvPr>
            <p:cNvSpPr/>
            <p:nvPr/>
          </p:nvSpPr>
          <p:spPr>
            <a:xfrm rot="5400000">
              <a:off x="848670" y="883191"/>
              <a:ext cx="215893" cy="73358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950"/>
            </a:p>
          </p:txBody>
        </p:sp>
      </p:grpSp>
      <p:sp>
        <p:nvSpPr>
          <p:cNvPr id="38" name="Rectangle 37">
            <a:extLst>
              <a:ext uri="{FF2B5EF4-FFF2-40B4-BE49-F238E27FC236}">
                <a16:creationId xmlns:a16="http://schemas.microsoft.com/office/drawing/2014/main" id="{EC557011-49B0-4D43-87D3-C859485272EB}"/>
              </a:ext>
            </a:extLst>
          </p:cNvPr>
          <p:cNvSpPr/>
          <p:nvPr/>
        </p:nvSpPr>
        <p:spPr>
          <a:xfrm>
            <a:off x="1213474" y="1301312"/>
            <a:ext cx="2604698" cy="10514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30000"/>
              </a:lnSpc>
            </a:pPr>
            <a:r>
              <a:rPr lang="pt-BR" sz="975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</a:rPr>
              <a:t>Após promissor crescimento, em 2005, a saída do sócio Claudio A. </a:t>
            </a:r>
            <a:r>
              <a:rPr lang="pt-BR" sz="975" dirty="0" err="1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</a:rPr>
              <a:t>Petry</a:t>
            </a:r>
            <a:r>
              <a:rPr lang="pt-BR" sz="975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</a:rPr>
              <a:t>, que detinha 25,5% do capital social,  implicou na liquidação de ativos importantes que produziam matéria-prima para ervateira.</a:t>
            </a: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7A34604B-9667-4F75-BDA1-8A7CDC3CB969}"/>
              </a:ext>
            </a:extLst>
          </p:cNvPr>
          <p:cNvSpPr/>
          <p:nvPr/>
        </p:nvSpPr>
        <p:spPr>
          <a:xfrm>
            <a:off x="-6674" y="4833240"/>
            <a:ext cx="2672627" cy="16366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30000"/>
              </a:lnSpc>
            </a:pPr>
            <a:r>
              <a:rPr lang="pt-BR" sz="975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</a:rPr>
              <a:t>Constituída sob a forma de sociedade empresarial de responsabilidade limitada. A atividade principal era o comércio, beneficiamento e exportação de madeiras.</a:t>
            </a:r>
          </a:p>
          <a:p>
            <a:pPr algn="ctr">
              <a:lnSpc>
                <a:spcPct val="130000"/>
              </a:lnSpc>
            </a:pPr>
            <a:r>
              <a:rPr lang="pt-BR" sz="975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</a:rPr>
              <a:t>Nos anos seguintes expandiria seus negócios com: posto de combustíveis, secagem, limpeza e classificação de cereais, moagem de trigo,  comercialização de farinhas, transportadora, etc.</a:t>
            </a: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7E5DC708-90FE-4D9F-9918-2585D26195B0}"/>
              </a:ext>
            </a:extLst>
          </p:cNvPr>
          <p:cNvSpPr/>
          <p:nvPr/>
        </p:nvSpPr>
        <p:spPr>
          <a:xfrm>
            <a:off x="2668996" y="4833240"/>
            <a:ext cx="2136471" cy="16366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30000"/>
              </a:lnSpc>
            </a:pPr>
            <a:r>
              <a:rPr lang="pt-BR" sz="975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</a:rPr>
              <a:t>Com novas saídas de sócios e com a compra de uma empresa que era devedora de soja para entrega futura, teve que contrair  empréstimos bancários  e vender a erva mate abaixo do custo para honrar seus compromissos, comprometendo seu capital de giro.</a:t>
            </a: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B25ECB8B-4285-4EFE-B06B-D63E7B22DC3F}"/>
              </a:ext>
            </a:extLst>
          </p:cNvPr>
          <p:cNvSpPr/>
          <p:nvPr/>
        </p:nvSpPr>
        <p:spPr>
          <a:xfrm>
            <a:off x="5311181" y="4833240"/>
            <a:ext cx="1688437" cy="16366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30000"/>
              </a:lnSpc>
            </a:pPr>
            <a:r>
              <a:rPr lang="pt-BR" sz="975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</a:rPr>
              <a:t>A instabilidade causada pela crise financeira aumentou as dificuldades da Empresa, a qual parou com a moagem e fabricação de trigo e reduziu o número de funcionários. Encerrou, também, as atividades da transportadora. </a:t>
            </a: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9C6AE15F-D80D-438D-816B-BA440E73A924}"/>
              </a:ext>
            </a:extLst>
          </p:cNvPr>
          <p:cNvSpPr/>
          <p:nvPr/>
        </p:nvSpPr>
        <p:spPr>
          <a:xfrm>
            <a:off x="6041874" y="1301312"/>
            <a:ext cx="2616703" cy="10514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30000"/>
              </a:lnSpc>
            </a:pPr>
            <a:r>
              <a:rPr lang="pt-BR" sz="975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</a:rPr>
              <a:t>Em 2019 foram pagos diversos acordos de grandes valores, o maior foi com a empresa </a:t>
            </a:r>
            <a:r>
              <a:rPr lang="pt-BR" sz="975" dirty="0" err="1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</a:rPr>
              <a:t>Olfar</a:t>
            </a:r>
            <a:r>
              <a:rPr lang="pt-BR" sz="975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</a:rPr>
              <a:t> na monta de R$ 5 milhões.  Em 2018, a empresa encerrou o exercício com prejuízo de R$ 587.650,99.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EE305019-54CB-43C9-961C-2D1A9868CC1F}"/>
              </a:ext>
            </a:extLst>
          </p:cNvPr>
          <p:cNvSpPr txBox="1"/>
          <p:nvPr/>
        </p:nvSpPr>
        <p:spPr>
          <a:xfrm>
            <a:off x="893585" y="4515001"/>
            <a:ext cx="800527" cy="2674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38" b="1" dirty="0">
                <a:solidFill>
                  <a:srgbClr val="5F5F5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1951</a:t>
            </a:r>
            <a:endParaRPr lang="en-US" sz="1138" dirty="0">
              <a:solidFill>
                <a:srgbClr val="5F5F5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59" name="Straight Connector 58">
            <a:extLst>
              <a:ext uri="{FF2B5EF4-FFF2-40B4-BE49-F238E27FC236}">
                <a16:creationId xmlns:a16="http://schemas.microsoft.com/office/drawing/2014/main" id="{1DC3FF2C-1B2C-45B3-8E76-BE27FDD48F01}"/>
              </a:ext>
            </a:extLst>
          </p:cNvPr>
          <p:cNvCxnSpPr>
            <a:cxnSpLocks/>
          </p:cNvCxnSpPr>
          <p:nvPr/>
        </p:nvCxnSpPr>
        <p:spPr>
          <a:xfrm>
            <a:off x="1295299" y="3760738"/>
            <a:ext cx="2966" cy="688495"/>
          </a:xfrm>
          <a:prstGeom prst="line">
            <a:avLst/>
          </a:prstGeom>
          <a:ln w="9525" cap="flat" cmpd="sng" algn="ctr">
            <a:solidFill>
              <a:srgbClr val="5F5F5F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60" name="TextBox 59">
            <a:extLst>
              <a:ext uri="{FF2B5EF4-FFF2-40B4-BE49-F238E27FC236}">
                <a16:creationId xmlns:a16="http://schemas.microsoft.com/office/drawing/2014/main" id="{7FB73856-EF9B-4277-AF85-5A304B964493}"/>
              </a:ext>
            </a:extLst>
          </p:cNvPr>
          <p:cNvSpPr txBox="1"/>
          <p:nvPr/>
        </p:nvSpPr>
        <p:spPr>
          <a:xfrm>
            <a:off x="3330948" y="4515001"/>
            <a:ext cx="800527" cy="2674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38" b="1" dirty="0">
                <a:solidFill>
                  <a:srgbClr val="5F5F5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2011</a:t>
            </a:r>
            <a:endParaRPr lang="en-US" sz="1138" dirty="0">
              <a:solidFill>
                <a:srgbClr val="5F5F5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61" name="Straight Connector 60">
            <a:extLst>
              <a:ext uri="{FF2B5EF4-FFF2-40B4-BE49-F238E27FC236}">
                <a16:creationId xmlns:a16="http://schemas.microsoft.com/office/drawing/2014/main" id="{E0D07E69-77D2-4B8A-A15B-DA71450CA019}"/>
              </a:ext>
            </a:extLst>
          </p:cNvPr>
          <p:cNvCxnSpPr>
            <a:cxnSpLocks/>
          </p:cNvCxnSpPr>
          <p:nvPr/>
        </p:nvCxnSpPr>
        <p:spPr>
          <a:xfrm>
            <a:off x="3738438" y="3740624"/>
            <a:ext cx="2966" cy="688495"/>
          </a:xfrm>
          <a:prstGeom prst="line">
            <a:avLst/>
          </a:prstGeom>
          <a:ln w="9525" cap="flat" cmpd="sng" algn="ctr">
            <a:solidFill>
              <a:srgbClr val="5F5F5F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62" name="Straight Connector 61">
            <a:extLst>
              <a:ext uri="{FF2B5EF4-FFF2-40B4-BE49-F238E27FC236}">
                <a16:creationId xmlns:a16="http://schemas.microsoft.com/office/drawing/2014/main" id="{67C141CC-A98D-403A-8352-5EADFA2FB6FC}"/>
              </a:ext>
            </a:extLst>
          </p:cNvPr>
          <p:cNvCxnSpPr>
            <a:cxnSpLocks/>
          </p:cNvCxnSpPr>
          <p:nvPr/>
        </p:nvCxnSpPr>
        <p:spPr>
          <a:xfrm>
            <a:off x="2503791" y="2646831"/>
            <a:ext cx="3071" cy="497009"/>
          </a:xfrm>
          <a:prstGeom prst="line">
            <a:avLst/>
          </a:prstGeom>
          <a:ln w="9525" cap="flat" cmpd="sng" algn="ctr">
            <a:solidFill>
              <a:srgbClr val="5F5F5F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63" name="TextBox 62">
            <a:extLst>
              <a:ext uri="{FF2B5EF4-FFF2-40B4-BE49-F238E27FC236}">
                <a16:creationId xmlns:a16="http://schemas.microsoft.com/office/drawing/2014/main" id="{36824436-76A3-4B43-87DC-04C845362B95}"/>
              </a:ext>
            </a:extLst>
          </p:cNvPr>
          <p:cNvSpPr txBox="1"/>
          <p:nvPr/>
        </p:nvSpPr>
        <p:spPr>
          <a:xfrm>
            <a:off x="2162536" y="2381965"/>
            <a:ext cx="668924" cy="2674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38" b="1" dirty="0">
                <a:solidFill>
                  <a:srgbClr val="5F5F5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2005</a:t>
            </a:r>
            <a:endParaRPr lang="en-US" sz="1138" dirty="0">
              <a:solidFill>
                <a:srgbClr val="5F5F5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05DBA9B5-3ACE-4C22-B76A-8FAB7CAFB1A7}"/>
              </a:ext>
            </a:extLst>
          </p:cNvPr>
          <p:cNvCxnSpPr>
            <a:cxnSpLocks/>
          </p:cNvCxnSpPr>
          <p:nvPr/>
        </p:nvCxnSpPr>
        <p:spPr>
          <a:xfrm>
            <a:off x="4936612" y="2687725"/>
            <a:ext cx="3071" cy="497009"/>
          </a:xfrm>
          <a:prstGeom prst="line">
            <a:avLst/>
          </a:prstGeom>
          <a:ln w="9525" cap="flat" cmpd="sng" algn="ctr">
            <a:solidFill>
              <a:srgbClr val="5F5F5F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74" name="TextBox 73">
            <a:extLst>
              <a:ext uri="{FF2B5EF4-FFF2-40B4-BE49-F238E27FC236}">
                <a16:creationId xmlns:a16="http://schemas.microsoft.com/office/drawing/2014/main" id="{91FE4455-BFC3-4932-BFDC-4152C058E6D0}"/>
              </a:ext>
            </a:extLst>
          </p:cNvPr>
          <p:cNvSpPr txBox="1"/>
          <p:nvPr/>
        </p:nvSpPr>
        <p:spPr>
          <a:xfrm>
            <a:off x="4604410" y="2392839"/>
            <a:ext cx="668924" cy="2674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38" b="1" dirty="0">
                <a:solidFill>
                  <a:srgbClr val="5F5F5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2014</a:t>
            </a:r>
            <a:endParaRPr lang="en-US" sz="1138" dirty="0">
              <a:solidFill>
                <a:srgbClr val="5F5F5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0AEDA2FD-388A-4A76-848D-3DC7DB9AC9DF}"/>
              </a:ext>
            </a:extLst>
          </p:cNvPr>
          <p:cNvSpPr txBox="1"/>
          <p:nvPr/>
        </p:nvSpPr>
        <p:spPr>
          <a:xfrm>
            <a:off x="5739257" y="4515001"/>
            <a:ext cx="800527" cy="2674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38" b="1" dirty="0">
                <a:solidFill>
                  <a:srgbClr val="5F5F5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2017</a:t>
            </a:r>
            <a:endParaRPr lang="en-US" sz="1138" dirty="0">
              <a:solidFill>
                <a:srgbClr val="5F5F5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76" name="Straight Connector 75">
            <a:extLst>
              <a:ext uri="{FF2B5EF4-FFF2-40B4-BE49-F238E27FC236}">
                <a16:creationId xmlns:a16="http://schemas.microsoft.com/office/drawing/2014/main" id="{B47A90C5-562B-4DEA-B4CD-F01626B27079}"/>
              </a:ext>
            </a:extLst>
          </p:cNvPr>
          <p:cNvCxnSpPr>
            <a:cxnSpLocks/>
          </p:cNvCxnSpPr>
          <p:nvPr/>
        </p:nvCxnSpPr>
        <p:spPr>
          <a:xfrm>
            <a:off x="6136554" y="3740623"/>
            <a:ext cx="2966" cy="688495"/>
          </a:xfrm>
          <a:prstGeom prst="line">
            <a:avLst/>
          </a:prstGeom>
          <a:ln w="9525" cap="flat" cmpd="sng" algn="ctr">
            <a:solidFill>
              <a:srgbClr val="5F5F5F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77" name="Straight Connector 76">
            <a:extLst>
              <a:ext uri="{FF2B5EF4-FFF2-40B4-BE49-F238E27FC236}">
                <a16:creationId xmlns:a16="http://schemas.microsoft.com/office/drawing/2014/main" id="{613F8DBB-4A96-4887-B121-52F345058B6A}"/>
              </a:ext>
            </a:extLst>
          </p:cNvPr>
          <p:cNvCxnSpPr>
            <a:cxnSpLocks/>
          </p:cNvCxnSpPr>
          <p:nvPr/>
        </p:nvCxnSpPr>
        <p:spPr>
          <a:xfrm>
            <a:off x="7350226" y="2650727"/>
            <a:ext cx="3071" cy="497009"/>
          </a:xfrm>
          <a:prstGeom prst="line">
            <a:avLst/>
          </a:prstGeom>
          <a:ln w="9525" cap="flat" cmpd="sng" algn="ctr">
            <a:solidFill>
              <a:srgbClr val="5F5F5F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78" name="TextBox 77">
            <a:extLst>
              <a:ext uri="{FF2B5EF4-FFF2-40B4-BE49-F238E27FC236}">
                <a16:creationId xmlns:a16="http://schemas.microsoft.com/office/drawing/2014/main" id="{CEDA70D3-C8A6-4E1F-B5CE-06D2372D9904}"/>
              </a:ext>
            </a:extLst>
          </p:cNvPr>
          <p:cNvSpPr txBox="1"/>
          <p:nvPr/>
        </p:nvSpPr>
        <p:spPr>
          <a:xfrm>
            <a:off x="7008971" y="2379905"/>
            <a:ext cx="668924" cy="2674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38" b="1">
                <a:solidFill>
                  <a:srgbClr val="5F5F5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2019</a:t>
            </a:r>
            <a:endParaRPr lang="en-US" sz="1138">
              <a:solidFill>
                <a:srgbClr val="5F5F5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5" name="Block Arc 94">
            <a:extLst>
              <a:ext uri="{FF2B5EF4-FFF2-40B4-BE49-F238E27FC236}">
                <a16:creationId xmlns:a16="http://schemas.microsoft.com/office/drawing/2014/main" id="{0FC42E54-D826-4C6B-919E-7124AF5077BA}"/>
              </a:ext>
            </a:extLst>
          </p:cNvPr>
          <p:cNvSpPr/>
          <p:nvPr/>
        </p:nvSpPr>
        <p:spPr>
          <a:xfrm flipV="1">
            <a:off x="7867557" y="2755360"/>
            <a:ext cx="1444574" cy="1444574"/>
          </a:xfrm>
          <a:prstGeom prst="blockArc">
            <a:avLst>
              <a:gd name="adj1" fmla="val 10800000"/>
              <a:gd name="adj2" fmla="val 88983"/>
              <a:gd name="adj3" fmla="val 16255"/>
            </a:avLst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950">
              <a:solidFill>
                <a:schemeClr val="tx1"/>
              </a:solidFill>
            </a:endParaRPr>
          </a:p>
        </p:txBody>
      </p:sp>
      <p:sp>
        <p:nvSpPr>
          <p:cNvPr id="97" name="TextBox 96">
            <a:extLst>
              <a:ext uri="{FF2B5EF4-FFF2-40B4-BE49-F238E27FC236}">
                <a16:creationId xmlns:a16="http://schemas.microsoft.com/office/drawing/2014/main" id="{C3E8B0BE-2DAC-45B4-95E3-261BE458FB07}"/>
              </a:ext>
            </a:extLst>
          </p:cNvPr>
          <p:cNvSpPr txBox="1"/>
          <p:nvPr/>
        </p:nvSpPr>
        <p:spPr>
          <a:xfrm>
            <a:off x="8184844" y="4515001"/>
            <a:ext cx="800527" cy="2674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38" b="1" dirty="0">
                <a:solidFill>
                  <a:srgbClr val="5F5F5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2019</a:t>
            </a:r>
            <a:endParaRPr lang="en-US" sz="1138" dirty="0">
              <a:solidFill>
                <a:srgbClr val="5F5F5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98" name="Straight Connector 97">
            <a:extLst>
              <a:ext uri="{FF2B5EF4-FFF2-40B4-BE49-F238E27FC236}">
                <a16:creationId xmlns:a16="http://schemas.microsoft.com/office/drawing/2014/main" id="{D76CA347-1E00-4ECF-88C2-EE255A970EB2}"/>
              </a:ext>
            </a:extLst>
          </p:cNvPr>
          <p:cNvCxnSpPr>
            <a:cxnSpLocks/>
          </p:cNvCxnSpPr>
          <p:nvPr/>
        </p:nvCxnSpPr>
        <p:spPr>
          <a:xfrm>
            <a:off x="8584542" y="3757283"/>
            <a:ext cx="2966" cy="688495"/>
          </a:xfrm>
          <a:prstGeom prst="line">
            <a:avLst/>
          </a:prstGeom>
          <a:ln w="9525" cap="flat" cmpd="sng" algn="ctr">
            <a:solidFill>
              <a:srgbClr val="5F5F5F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99" name="Rectangle 98">
            <a:extLst>
              <a:ext uri="{FF2B5EF4-FFF2-40B4-BE49-F238E27FC236}">
                <a16:creationId xmlns:a16="http://schemas.microsoft.com/office/drawing/2014/main" id="{E103699B-9DE5-4BA8-9EF8-583F9DB65522}"/>
              </a:ext>
            </a:extLst>
          </p:cNvPr>
          <p:cNvSpPr/>
          <p:nvPr/>
        </p:nvSpPr>
        <p:spPr>
          <a:xfrm>
            <a:off x="7762990" y="4851670"/>
            <a:ext cx="1688437" cy="6613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30000"/>
              </a:lnSpc>
            </a:pPr>
            <a:r>
              <a:rPr lang="pt-BR" sz="975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</a:rPr>
              <a:t>Ajuizamento do pedido de Recuperação Judicial em 06/11/2019</a:t>
            </a:r>
          </a:p>
        </p:txBody>
      </p:sp>
      <p:grpSp>
        <p:nvGrpSpPr>
          <p:cNvPr id="101" name="Group 100">
            <a:extLst>
              <a:ext uri="{FF2B5EF4-FFF2-40B4-BE49-F238E27FC236}">
                <a16:creationId xmlns:a16="http://schemas.microsoft.com/office/drawing/2014/main" id="{40A7F224-3B9A-4D05-8755-9545955FFDF6}"/>
              </a:ext>
            </a:extLst>
          </p:cNvPr>
          <p:cNvGrpSpPr/>
          <p:nvPr/>
        </p:nvGrpSpPr>
        <p:grpSpPr>
          <a:xfrm rot="5400000">
            <a:off x="9111990" y="2699196"/>
            <a:ext cx="761322" cy="826697"/>
            <a:chOff x="8441237" y="3401355"/>
            <a:chExt cx="702757" cy="710797"/>
          </a:xfrm>
          <a:solidFill>
            <a:schemeClr val="accent6">
              <a:lumMod val="50000"/>
            </a:schemeClr>
          </a:solidFill>
        </p:grpSpPr>
        <p:sp>
          <p:nvSpPr>
            <p:cNvPr id="102" name="Rectangle 101">
              <a:extLst>
                <a:ext uri="{FF2B5EF4-FFF2-40B4-BE49-F238E27FC236}">
                  <a16:creationId xmlns:a16="http://schemas.microsoft.com/office/drawing/2014/main" id="{A378EEA1-E7FF-4A7B-A14C-9EE7375367B5}"/>
                </a:ext>
              </a:extLst>
            </p:cNvPr>
            <p:cNvSpPr/>
            <p:nvPr/>
          </p:nvSpPr>
          <p:spPr>
            <a:xfrm>
              <a:off x="8441237" y="3401355"/>
              <a:ext cx="215893" cy="69552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950"/>
            </a:p>
          </p:txBody>
        </p:sp>
        <p:sp>
          <p:nvSpPr>
            <p:cNvPr id="103" name="Rectangle 102">
              <a:extLst>
                <a:ext uri="{FF2B5EF4-FFF2-40B4-BE49-F238E27FC236}">
                  <a16:creationId xmlns:a16="http://schemas.microsoft.com/office/drawing/2014/main" id="{4F8B57BB-05CC-40E3-B8AE-D9E6EC2CD1E2}"/>
                </a:ext>
              </a:extLst>
            </p:cNvPr>
            <p:cNvSpPr/>
            <p:nvPr/>
          </p:nvSpPr>
          <p:spPr>
            <a:xfrm rot="5400000">
              <a:off x="8692393" y="3660551"/>
              <a:ext cx="206305" cy="69689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950"/>
            </a:p>
          </p:txBody>
        </p:sp>
      </p:grpSp>
      <p:sp>
        <p:nvSpPr>
          <p:cNvPr id="66" name="Rectangle 65">
            <a:extLst>
              <a:ext uri="{FF2B5EF4-FFF2-40B4-BE49-F238E27FC236}">
                <a16:creationId xmlns:a16="http://schemas.microsoft.com/office/drawing/2014/main" id="{72E5E540-3B95-4F49-B7EB-F506000B1B3E}"/>
              </a:ext>
            </a:extLst>
          </p:cNvPr>
          <p:cNvSpPr/>
          <p:nvPr/>
        </p:nvSpPr>
        <p:spPr>
          <a:xfrm>
            <a:off x="3894327" y="1301312"/>
            <a:ext cx="2052877" cy="10514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30000"/>
              </a:lnSpc>
            </a:pPr>
            <a:r>
              <a:rPr lang="pt-BR" sz="975" dirty="0">
                <a:solidFill>
                  <a:schemeClr val="bg2">
                    <a:lumMod val="10000"/>
                  </a:schemeClr>
                </a:solidFill>
                <a:latin typeface="Source Sans Pro Light" panose="020B0403030403020204" pitchFamily="34" charset="0"/>
              </a:rPr>
              <a:t>Grande frustação na safra de trigo, em 2014, a Empresa não comportou o pagamento dos empréstimos adquiridos e o cumprimento das obrigações tributárias.</a:t>
            </a:r>
          </a:p>
        </p:txBody>
      </p:sp>
      <p:pic>
        <p:nvPicPr>
          <p:cNvPr id="3" name="Graphic 2" descr="Scales of justice">
            <a:extLst>
              <a:ext uri="{FF2B5EF4-FFF2-40B4-BE49-F238E27FC236}">
                <a16:creationId xmlns:a16="http://schemas.microsoft.com/office/drawing/2014/main" id="{2B440F91-9322-4388-BDA4-AED4A984067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238243" y="2826784"/>
            <a:ext cx="737932" cy="737932"/>
          </a:xfrm>
          <a:prstGeom prst="rect">
            <a:avLst/>
          </a:prstGeom>
        </p:spPr>
      </p:pic>
      <p:pic>
        <p:nvPicPr>
          <p:cNvPr id="50" name="Graphic 49" descr="Person with idea">
            <a:extLst>
              <a:ext uri="{FF2B5EF4-FFF2-40B4-BE49-F238E27FC236}">
                <a16:creationId xmlns:a16="http://schemas.microsoft.com/office/drawing/2014/main" id="{67DE5C8D-3E55-4875-8C85-05132B65C94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1010528" y="3005415"/>
            <a:ext cx="706243" cy="706243"/>
          </a:xfrm>
          <a:prstGeom prst="rect">
            <a:avLst/>
          </a:prstGeom>
        </p:spPr>
      </p:pic>
      <p:pic>
        <p:nvPicPr>
          <p:cNvPr id="51" name="Graphic 50" descr="Boardroom">
            <a:extLst>
              <a:ext uri="{FF2B5EF4-FFF2-40B4-BE49-F238E27FC236}">
                <a16:creationId xmlns:a16="http://schemas.microsoft.com/office/drawing/2014/main" id="{921E4A76-BA72-4C5F-94FB-E4CE0CF50F6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/>
        </p:blipFill>
        <p:spPr>
          <a:xfrm>
            <a:off x="2159105" y="3195750"/>
            <a:ext cx="709494" cy="709494"/>
          </a:xfrm>
          <a:prstGeom prst="rect">
            <a:avLst/>
          </a:prstGeom>
        </p:spPr>
      </p:pic>
      <p:pic>
        <p:nvPicPr>
          <p:cNvPr id="52" name="Graphic 51" descr="Loan">
            <a:extLst>
              <a:ext uri="{FF2B5EF4-FFF2-40B4-BE49-F238E27FC236}">
                <a16:creationId xmlns:a16="http://schemas.microsoft.com/office/drawing/2014/main" id="{3F62B560-356C-4D6A-96B3-B6FE855B341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/>
        </p:blipFill>
        <p:spPr>
          <a:xfrm>
            <a:off x="3490674" y="3023163"/>
            <a:ext cx="688495" cy="688495"/>
          </a:xfrm>
          <a:prstGeom prst="rect">
            <a:avLst/>
          </a:prstGeom>
        </p:spPr>
      </p:pic>
      <p:pic>
        <p:nvPicPr>
          <p:cNvPr id="53" name="Graphic 52" descr="Crops">
            <a:extLst>
              <a:ext uri="{FF2B5EF4-FFF2-40B4-BE49-F238E27FC236}">
                <a16:creationId xmlns:a16="http://schemas.microsoft.com/office/drawing/2014/main" id="{38309909-95CC-4C7E-8EBC-AECE779FF409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/>
        </p:blipFill>
        <p:spPr>
          <a:xfrm>
            <a:off x="4607074" y="3229088"/>
            <a:ext cx="742662" cy="742662"/>
          </a:xfrm>
          <a:prstGeom prst="rect">
            <a:avLst/>
          </a:prstGeom>
        </p:spPr>
      </p:pic>
      <p:pic>
        <p:nvPicPr>
          <p:cNvPr id="54" name="Graphic 53" descr="Downward trend graph">
            <a:extLst>
              <a:ext uri="{FF2B5EF4-FFF2-40B4-BE49-F238E27FC236}">
                <a16:creationId xmlns:a16="http://schemas.microsoft.com/office/drawing/2014/main" id="{2C5FA0B3-AC3F-49F1-B545-368BC782BA67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/>
        </p:blipFill>
        <p:spPr>
          <a:xfrm>
            <a:off x="5770523" y="2922403"/>
            <a:ext cx="780782" cy="780782"/>
          </a:xfrm>
          <a:prstGeom prst="rect">
            <a:avLst/>
          </a:prstGeom>
        </p:spPr>
      </p:pic>
      <p:pic>
        <p:nvPicPr>
          <p:cNvPr id="55" name="Graphic 54" descr="Flying Money">
            <a:extLst>
              <a:ext uri="{FF2B5EF4-FFF2-40B4-BE49-F238E27FC236}">
                <a16:creationId xmlns:a16="http://schemas.microsoft.com/office/drawing/2014/main" id="{28C6BFDD-C781-4132-A8F0-2FE79B60C9E3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/>
        </p:blipFill>
        <p:spPr>
          <a:xfrm>
            <a:off x="7012071" y="3310650"/>
            <a:ext cx="717282" cy="717282"/>
          </a:xfrm>
          <a:prstGeom prst="rect">
            <a:avLst/>
          </a:prstGeom>
        </p:spPr>
      </p:pic>
      <p:sp>
        <p:nvSpPr>
          <p:cNvPr id="46" name="Text Placeholder 1">
            <a:extLst>
              <a:ext uri="{FF2B5EF4-FFF2-40B4-BE49-F238E27FC236}">
                <a16:creationId xmlns:a16="http://schemas.microsoft.com/office/drawing/2014/main" id="{3C9AC832-58FC-4442-942B-EB3B6D4CACA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06794" y="490651"/>
            <a:ext cx="7483153" cy="486355"/>
          </a:xfrm>
        </p:spPr>
        <p:txBody>
          <a:bodyPr/>
          <a:lstStyle/>
          <a:p>
            <a:r>
              <a:rPr lang="en-US" dirty="0"/>
              <a:t>2.1 </a:t>
            </a:r>
            <a:r>
              <a:rPr lang="en-US" dirty="0" err="1"/>
              <a:t>Histórico</a:t>
            </a:r>
            <a:r>
              <a:rPr lang="en-US" dirty="0"/>
              <a:t> da </a:t>
            </a:r>
            <a:r>
              <a:rPr lang="en-US" dirty="0" err="1">
                <a:gradFill>
                  <a:gsLst>
                    <a:gs pos="0">
                      <a:schemeClr val="accent5">
                        <a:lumMod val="67000"/>
                      </a:schemeClr>
                    </a:gs>
                    <a:gs pos="48000">
                      <a:schemeClr val="accent3"/>
                    </a:gs>
                    <a:gs pos="100000">
                      <a:schemeClr val="accent6"/>
                    </a:gs>
                  </a:gsLst>
                  <a:path path="circle">
                    <a:fillToRect l="100000" t="100000"/>
                  </a:path>
                </a:gradFill>
              </a:rPr>
              <a:t>Recuperanda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49472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500"/>
                            </p:stCondLst>
                            <p:childTnLst>
                              <p:par>
                                <p:cTn id="4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000"/>
                            </p:stCondLst>
                            <p:childTnLst>
                              <p:par>
                                <p:cTn id="5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6500"/>
                            </p:stCondLst>
                            <p:childTnLst>
                              <p:par>
                                <p:cTn id="57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9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7000"/>
                            </p:stCondLst>
                            <p:childTnLst>
                              <p:par>
                                <p:cTn id="6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7500"/>
                            </p:stCondLst>
                            <p:childTnLst>
                              <p:par>
                                <p:cTn id="6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8" grpId="0"/>
      <p:bldP spid="39" grpId="0"/>
      <p:bldP spid="40" grpId="0"/>
      <p:bldP spid="42" grpId="0"/>
      <p:bldP spid="43" grpId="0"/>
      <p:bldP spid="95" grpId="0" animBg="1"/>
      <p:bldP spid="99" grpId="0"/>
      <p:bldP spid="66" grpId="0"/>
    </p:bldLst>
  </p:timing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PC - Color 03 Light Green">
      <a:dk1>
        <a:srgbClr val="656D78"/>
      </a:dk1>
      <a:lt1>
        <a:srgbClr val="FFFFFF"/>
      </a:lt1>
      <a:dk2>
        <a:srgbClr val="44546A"/>
      </a:dk2>
      <a:lt2>
        <a:srgbClr val="E7E6E6"/>
      </a:lt2>
      <a:accent1>
        <a:srgbClr val="9CCC65"/>
      </a:accent1>
      <a:accent2>
        <a:srgbClr val="8BC34A"/>
      </a:accent2>
      <a:accent3>
        <a:srgbClr val="7CB342"/>
      </a:accent3>
      <a:accent4>
        <a:srgbClr val="689F38"/>
      </a:accent4>
      <a:accent5>
        <a:srgbClr val="558B2F"/>
      </a:accent5>
      <a:accent6>
        <a:srgbClr val="33691E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queta RMA 4 Novo Modelo v1.potx" id="{446F59BF-EF55-4660-9235-22E2C5DE84DB}" vid="{73A2893E-DB71-43F8-874E-05718EDBB472}"/>
    </a:ext>
  </a:extLst>
</a:theme>
</file>

<file path=ppt/theme/theme3.xml><?xml version="1.0" encoding="utf-8"?>
<a:theme xmlns:a="http://schemas.openxmlformats.org/drawingml/2006/main" name="1_Office Theme">
  <a:themeElements>
    <a:clrScheme name="PC - Color 03 Light Green">
      <a:dk1>
        <a:srgbClr val="656D78"/>
      </a:dk1>
      <a:lt1>
        <a:srgbClr val="FFFFFF"/>
      </a:lt1>
      <a:dk2>
        <a:srgbClr val="44546A"/>
      </a:dk2>
      <a:lt2>
        <a:srgbClr val="E7E6E6"/>
      </a:lt2>
      <a:accent1>
        <a:srgbClr val="9CCC65"/>
      </a:accent1>
      <a:accent2>
        <a:srgbClr val="8BC34A"/>
      </a:accent2>
      <a:accent3>
        <a:srgbClr val="7CB342"/>
      </a:accent3>
      <a:accent4>
        <a:srgbClr val="689F38"/>
      </a:accent4>
      <a:accent5>
        <a:srgbClr val="558B2F"/>
      </a:accent5>
      <a:accent6>
        <a:srgbClr val="33691E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queta RMA 4 Novo Modelo v1.potx" id="{446F59BF-EF55-4660-9235-22E2C5DE84DB}" vid="{73A2893E-DB71-43F8-874E-05718EDBB472}"/>
    </a:ext>
  </a:extLst>
</a:theme>
</file>

<file path=ppt/theme/theme4.xml><?xml version="1.0" encoding="utf-8"?>
<a:theme xmlns:a="http://schemas.openxmlformats.org/drawingml/2006/main" name="2_Office Theme">
  <a:themeElements>
    <a:clrScheme name="PC - Color 03 Light Green">
      <a:dk1>
        <a:srgbClr val="656D78"/>
      </a:dk1>
      <a:lt1>
        <a:srgbClr val="FFFFFF"/>
      </a:lt1>
      <a:dk2>
        <a:srgbClr val="44546A"/>
      </a:dk2>
      <a:lt2>
        <a:srgbClr val="E7E6E6"/>
      </a:lt2>
      <a:accent1>
        <a:srgbClr val="9CCC65"/>
      </a:accent1>
      <a:accent2>
        <a:srgbClr val="8BC34A"/>
      </a:accent2>
      <a:accent3>
        <a:srgbClr val="7CB342"/>
      </a:accent3>
      <a:accent4>
        <a:srgbClr val="689F38"/>
      </a:accent4>
      <a:accent5>
        <a:srgbClr val="558B2F"/>
      </a:accent5>
      <a:accent6>
        <a:srgbClr val="33691E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queta RMA 4 Novo Modelo v1.potx" id="{446F59BF-EF55-4660-9235-22E2C5DE84DB}" vid="{73A2893E-DB71-43F8-874E-05718EDBB472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83C25E02C492E4B985EE828668EADBF" ma:contentTypeVersion="13" ma:contentTypeDescription="Create a new document." ma:contentTypeScope="" ma:versionID="620ee65fb740eab4514ea97a5147a7d2">
  <xsd:schema xmlns:xsd="http://www.w3.org/2001/XMLSchema" xmlns:xs="http://www.w3.org/2001/XMLSchema" xmlns:p="http://schemas.microsoft.com/office/2006/metadata/properties" xmlns:ns2="428182ff-5b7c-42a0-853e-d54b6befd95f" xmlns:ns3="10f10aa4-5702-47bb-b7f6-1e31cf998bd6" targetNamespace="http://schemas.microsoft.com/office/2006/metadata/properties" ma:root="true" ma:fieldsID="c278ac03fc3f899a733fd472f501d6f2" ns2:_="" ns3:_="">
    <xsd:import namespace="428182ff-5b7c-42a0-853e-d54b6befd95f"/>
    <xsd:import namespace="10f10aa4-5702-47bb-b7f6-1e31cf998bd6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DateTaken" minOccurs="0"/>
                <xsd:element ref="ns2:MediaServiceLocation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28182ff-5b7c-42a0-853e-d54b6befd95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DateTaken" ma:index="11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2" nillable="true" ma:displayName="Location" ma:internalName="MediaServiceLocation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0f10aa4-5702-47bb-b7f6-1e31cf998bd6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54EC24AF-6CC8-48AF-B207-18B9C2586F14}"/>
</file>

<file path=customXml/itemProps2.xml><?xml version="1.0" encoding="utf-8"?>
<ds:datastoreItem xmlns:ds="http://schemas.openxmlformats.org/officeDocument/2006/customXml" ds:itemID="{BBF47FD3-F4B6-4C1C-AA04-2D292B4141F8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9BE411A3-BCF9-49A3-8C04-17FD0895E94C}">
  <ds:schemaRefs>
    <ds:schemaRef ds:uri="http://schemas.microsoft.com/office/infopath/2007/PartnerControls"/>
    <ds:schemaRef ds:uri="http://schemas.openxmlformats.org/package/2006/metadata/core-properties"/>
    <ds:schemaRef ds:uri="http://purl.org/dc/dcmitype/"/>
    <ds:schemaRef ds:uri="428182ff-5b7c-42a0-853e-d54b6befd95f"/>
    <ds:schemaRef ds:uri="http://purl.org/dc/terms/"/>
    <ds:schemaRef ds:uri="http://purl.org/dc/elements/1.1/"/>
    <ds:schemaRef ds:uri="10f10aa4-5702-47bb-b7f6-1e31cf998bd6"/>
    <ds:schemaRef ds:uri="http://schemas.microsoft.com/office/2006/documentManagement/types"/>
    <ds:schemaRef ds:uri="http://schemas.microsoft.com/office/2006/metadata/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Paqueta RMA 4 Novo Modelo v2</Template>
  <TotalTime>10392</TotalTime>
  <Words>3769</Words>
  <Application>Microsoft Office PowerPoint</Application>
  <PresentationFormat>Papel A4 (210 x 297 mm)</PresentationFormat>
  <Paragraphs>697</Paragraphs>
  <Slides>35</Slides>
  <Notes>8</Notes>
  <HiddenSlides>0</HiddenSlides>
  <MMClips>0</MMClips>
  <ScaleCrop>false</ScaleCrop>
  <HeadingPairs>
    <vt:vector size="6" baseType="variant">
      <vt:variant>
        <vt:lpstr>Fontes usadas</vt:lpstr>
      </vt:variant>
      <vt:variant>
        <vt:i4>7</vt:i4>
      </vt:variant>
      <vt:variant>
        <vt:lpstr>Tema</vt:lpstr>
      </vt:variant>
      <vt:variant>
        <vt:i4>4</vt:i4>
      </vt:variant>
      <vt:variant>
        <vt:lpstr>Títulos de slides</vt:lpstr>
      </vt:variant>
      <vt:variant>
        <vt:i4>35</vt:i4>
      </vt:variant>
    </vt:vector>
  </HeadingPairs>
  <TitlesOfParts>
    <vt:vector size="46" baseType="lpstr">
      <vt:lpstr>Arial</vt:lpstr>
      <vt:lpstr>Calibri</vt:lpstr>
      <vt:lpstr>Calibri Light</vt:lpstr>
      <vt:lpstr>Roboto Black</vt:lpstr>
      <vt:lpstr>Source Sans Pro</vt:lpstr>
      <vt:lpstr>Source Sans Pro Light</vt:lpstr>
      <vt:lpstr>Wingdings</vt:lpstr>
      <vt:lpstr>Custom Design</vt:lpstr>
      <vt:lpstr>Office Theme</vt:lpstr>
      <vt:lpstr>1_Office Theme</vt:lpstr>
      <vt:lpstr>2_Office Theme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Felipe Camardelli</dc:creator>
  <cp:lastModifiedBy>Eduardo Ferrão Bastos de Aguiar Pacheco</cp:lastModifiedBy>
  <cp:revision>171</cp:revision>
  <cp:lastPrinted>2020-10-16T18:55:05Z</cp:lastPrinted>
  <dcterms:created xsi:type="dcterms:W3CDTF">2019-11-30T16:43:25Z</dcterms:created>
  <dcterms:modified xsi:type="dcterms:W3CDTF">2021-02-11T13:27:32Z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0x010100C83C25E02C492E4B985EE828668EADBF</vt:lpwstr>
  </property>
</Properties>
</file>