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1"/>
  </p:notesMasterIdLst>
  <p:handoutMasterIdLst>
    <p:handoutMasterId r:id="rId42"/>
  </p:handoutMasterIdLst>
  <p:sldIdLst>
    <p:sldId id="1343" r:id="rId8"/>
    <p:sldId id="749" r:id="rId9"/>
    <p:sldId id="1344" r:id="rId10"/>
    <p:sldId id="1342" r:id="rId11"/>
    <p:sldId id="1408" r:id="rId12"/>
    <p:sldId id="1339" r:id="rId13"/>
    <p:sldId id="1321" r:id="rId14"/>
    <p:sldId id="1347" r:id="rId15"/>
    <p:sldId id="1324" r:id="rId16"/>
    <p:sldId id="1338" r:id="rId17"/>
    <p:sldId id="1409" r:id="rId18"/>
    <p:sldId id="1410" r:id="rId19"/>
    <p:sldId id="1411" r:id="rId20"/>
    <p:sldId id="1346" r:id="rId21"/>
    <p:sldId id="1317" r:id="rId22"/>
    <p:sldId id="1374" r:id="rId23"/>
    <p:sldId id="1397" r:id="rId24"/>
    <p:sldId id="1333" r:id="rId25"/>
    <p:sldId id="1350" r:id="rId26"/>
    <p:sldId id="1390" r:id="rId27"/>
    <p:sldId id="1395" r:id="rId28"/>
    <p:sldId id="1396" r:id="rId29"/>
    <p:sldId id="1365" r:id="rId30"/>
    <p:sldId id="1349" r:id="rId31"/>
    <p:sldId id="1334" r:id="rId32"/>
    <p:sldId id="1360" r:id="rId33"/>
    <p:sldId id="1384" r:id="rId34"/>
    <p:sldId id="1400" r:id="rId35"/>
    <p:sldId id="1399" r:id="rId36"/>
    <p:sldId id="1401" r:id="rId37"/>
    <p:sldId id="1403" r:id="rId38"/>
    <p:sldId id="1405" r:id="rId39"/>
    <p:sldId id="1437" r:id="rId40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408"/>
            <p14:sldId id="1339"/>
            <p14:sldId id="1321"/>
            <p14:sldId id="1347"/>
            <p14:sldId id="1324"/>
            <p14:sldId id="1338"/>
            <p14:sldId id="1409"/>
            <p14:sldId id="1410"/>
            <p14:sldId id="1411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384"/>
            <p14:sldId id="1400"/>
            <p14:sldId id="1399"/>
            <p14:sldId id="1401"/>
            <p14:sldId id="1403"/>
            <p14:sldId id="1405"/>
            <p14:sldId id="1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Patrick Menin Rebolho" initials="PMR" lastIdx="1" clrIdx="1">
    <p:extLst>
      <p:ext uri="{19B8F6BF-5375-455C-9EA6-DF929625EA0E}">
        <p15:presenceInfo xmlns:p15="http://schemas.microsoft.com/office/powerpoint/2012/main" userId="Patrick Menin Rebol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641"/>
    <a:srgbClr val="377023"/>
    <a:srgbClr val="687D52"/>
    <a:srgbClr val="8BC944"/>
    <a:srgbClr val="A7A7A7"/>
    <a:srgbClr val="336699"/>
    <a:srgbClr val="003399"/>
    <a:srgbClr val="0000CC"/>
    <a:srgbClr val="7CB342"/>
    <a:srgbClr val="F4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DF735-A49E-4A01-BF6D-4F2C821593EA}" v="11" dt="2020-08-06T14:24:16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3506" autoAdjust="0"/>
  </p:normalViewPr>
  <p:slideViewPr>
    <p:cSldViewPr snapToGrid="0">
      <p:cViewPr>
        <p:scale>
          <a:sx n="100" d="100"/>
          <a:sy n="100" d="100"/>
        </p:scale>
        <p:origin x="198" y="-696"/>
      </p:cViewPr>
      <p:guideLst>
        <p:guide orient="horz" pos="2160"/>
        <p:guide pos="312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" userId="b5f2d3ef-67d8-471e-b683-51d884bb3d08" providerId="ADAL" clId="{864DF735-A49E-4A01-BF6D-4F2C821593EA}"/>
    <pc:docChg chg="undo custSel addSld delSld modSld modSection">
      <pc:chgData name="Matheus" userId="b5f2d3ef-67d8-471e-b683-51d884bb3d08" providerId="ADAL" clId="{864DF735-A49E-4A01-BF6D-4F2C821593EA}" dt="2020-08-06T14:30:13.539" v="547" actId="20577"/>
      <pc:docMkLst>
        <pc:docMk/>
      </pc:docMkLst>
      <pc:sldChg chg="del">
        <pc:chgData name="Matheus" userId="b5f2d3ef-67d8-471e-b683-51d884bb3d08" providerId="ADAL" clId="{864DF735-A49E-4A01-BF6D-4F2C821593EA}" dt="2020-08-06T14:29:29.838" v="409" actId="47"/>
        <pc:sldMkLst>
          <pc:docMk/>
          <pc:sldMk cId="2950006923" sldId="275"/>
        </pc:sldMkLst>
      </pc:sldChg>
      <pc:sldChg chg="modSp mod">
        <pc:chgData name="Matheus" userId="b5f2d3ef-67d8-471e-b683-51d884bb3d08" providerId="ADAL" clId="{864DF735-A49E-4A01-BF6D-4F2C821593EA}" dt="2020-08-06T14:30:13.539" v="547" actId="20577"/>
        <pc:sldMkLst>
          <pc:docMk/>
          <pc:sldMk cId="0" sldId="749"/>
        </pc:sldMkLst>
        <pc:spChg chg="mod">
          <ac:chgData name="Matheus" userId="b5f2d3ef-67d8-471e-b683-51d884bb3d08" providerId="ADAL" clId="{864DF735-A49E-4A01-BF6D-4F2C821593EA}" dt="2020-08-06T14:30:13.539" v="547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Matheus" userId="b5f2d3ef-67d8-471e-b683-51d884bb3d08" providerId="ADAL" clId="{864DF735-A49E-4A01-BF6D-4F2C821593EA}" dt="2020-08-06T12:59:17.497" v="139" actId="207"/>
        <pc:sldMkLst>
          <pc:docMk/>
          <pc:sldMk cId="2213664845" sldId="1321"/>
        </pc:sldMkLst>
        <pc:spChg chg="mod">
          <ac:chgData name="Matheus" userId="b5f2d3ef-67d8-471e-b683-51d884bb3d08" providerId="ADAL" clId="{864DF735-A49E-4A01-BF6D-4F2C821593EA}" dt="2020-08-06T12:59:03.289" v="133" actId="207"/>
          <ac:spMkLst>
            <pc:docMk/>
            <pc:sldMk cId="2213664845" sldId="1321"/>
            <ac:spMk id="392" creationId="{F75F967D-0174-43CB-B340-E99F9CB8BEC7}"/>
          </ac:spMkLst>
        </pc:spChg>
        <pc:spChg chg="mod">
          <ac:chgData name="Matheus" userId="b5f2d3ef-67d8-471e-b683-51d884bb3d08" providerId="ADAL" clId="{864DF735-A49E-4A01-BF6D-4F2C821593EA}" dt="2020-08-06T12:58:43.697" v="125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Matheus" userId="b5f2d3ef-67d8-471e-b683-51d884bb3d08" providerId="ADAL" clId="{864DF735-A49E-4A01-BF6D-4F2C821593EA}" dt="2020-08-06T12:59:17.497" v="139" actId="207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Matheus" userId="b5f2d3ef-67d8-471e-b683-51d884bb3d08" providerId="ADAL" clId="{864DF735-A49E-4A01-BF6D-4F2C821593EA}" dt="2020-08-06T12:59:15.154" v="137" actId="207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Matheus" userId="b5f2d3ef-67d8-471e-b683-51d884bb3d08" providerId="ADAL" clId="{864DF735-A49E-4A01-BF6D-4F2C821593EA}" dt="2020-08-06T12:59:12.935" v="135" actId="208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Matheus" userId="b5f2d3ef-67d8-471e-b683-51d884bb3d08" providerId="ADAL" clId="{864DF735-A49E-4A01-BF6D-4F2C821593EA}" dt="2020-08-06T12:58:19.297" v="122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Matheus" userId="b5f2d3ef-67d8-471e-b683-51d884bb3d08" providerId="ADAL" clId="{864DF735-A49E-4A01-BF6D-4F2C821593EA}" dt="2020-08-06T12:58:31.599" v="124" actId="208"/>
          <ac:cxnSpMkLst>
            <pc:docMk/>
            <pc:sldMk cId="2213664845" sldId="1321"/>
            <ac:cxnSpMk id="426" creationId="{4F6C74D6-ECB7-43ED-87FB-2CA7216F92AA}"/>
          </ac:cxnSpMkLst>
        </pc:cxnChg>
        <pc:cxnChg chg="mod">
          <ac:chgData name="Matheus" userId="b5f2d3ef-67d8-471e-b683-51d884bb3d08" providerId="ADAL" clId="{864DF735-A49E-4A01-BF6D-4F2C821593EA}" dt="2020-08-06T12:59:00.650" v="132" actId="208"/>
          <ac:cxnSpMkLst>
            <pc:docMk/>
            <pc:sldMk cId="2213664845" sldId="1321"/>
            <ac:cxnSpMk id="432" creationId="{ECEF1B01-6DBA-435D-B4BA-926D3AB9F79A}"/>
          </ac:cxnSpMkLst>
        </pc:cxnChg>
      </pc:sldChg>
      <pc:sldChg chg="modSp mod">
        <pc:chgData name="Matheus" userId="b5f2d3ef-67d8-471e-b683-51d884bb3d08" providerId="ADAL" clId="{864DF735-A49E-4A01-BF6D-4F2C821593EA}" dt="2020-08-06T12:50:58.106" v="14" actId="20577"/>
        <pc:sldMkLst>
          <pc:docMk/>
          <pc:sldMk cId="1414790898" sldId="1343"/>
        </pc:sldMkLst>
        <pc:spChg chg="mod">
          <ac:chgData name="Matheus" userId="b5f2d3ef-67d8-471e-b683-51d884bb3d08" providerId="ADAL" clId="{864DF735-A49E-4A01-BF6D-4F2C821593EA}" dt="2020-08-06T12:50:58.106" v="14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" userId="b5f2d3ef-67d8-471e-b683-51d884bb3d08" providerId="ADAL" clId="{864DF735-A49E-4A01-BF6D-4F2C821593EA}" dt="2020-08-06T13:15:39.556" v="333" actId="1076"/>
        <pc:sldMkLst>
          <pc:docMk/>
          <pc:sldMk cId="666382258" sldId="1374"/>
        </pc:sldMkLst>
        <pc:spChg chg="mod">
          <ac:chgData name="Matheus" userId="b5f2d3ef-67d8-471e-b683-51d884bb3d08" providerId="ADAL" clId="{864DF735-A49E-4A01-BF6D-4F2C821593EA}" dt="2020-08-06T13:15:39.556" v="333" actId="1076"/>
          <ac:spMkLst>
            <pc:docMk/>
            <pc:sldMk cId="666382258" sldId="1374"/>
            <ac:spMk id="138" creationId="{EE42AE11-4358-4CEA-8D6E-C776C92A2779}"/>
          </ac:spMkLst>
        </pc:spChg>
      </pc:sldChg>
      <pc:sldChg chg="modSp mod">
        <pc:chgData name="Matheus" userId="b5f2d3ef-67d8-471e-b683-51d884bb3d08" providerId="ADAL" clId="{864DF735-A49E-4A01-BF6D-4F2C821593EA}" dt="2020-08-06T12:57:35.342" v="120" actId="20577"/>
        <pc:sldMkLst>
          <pc:docMk/>
          <pc:sldMk cId="376988379" sldId="1408"/>
        </pc:sldMkLst>
        <pc:spChg chg="mod">
          <ac:chgData name="Matheus" userId="b5f2d3ef-67d8-471e-b683-51d884bb3d08" providerId="ADAL" clId="{864DF735-A49E-4A01-BF6D-4F2C821593EA}" dt="2020-08-06T12:57:35.342" v="120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delCm">
        <pc:chgData name="Matheus" userId="b5f2d3ef-67d8-471e-b683-51d884bb3d08" providerId="ADAL" clId="{864DF735-A49E-4A01-BF6D-4F2C821593EA}" dt="2020-08-06T13:03:01.142" v="242" actId="20577"/>
        <pc:sldMkLst>
          <pc:docMk/>
          <pc:sldMk cId="2260435427" sldId="1409"/>
        </pc:sldMkLst>
        <pc:spChg chg="mod">
          <ac:chgData name="Matheus" userId="b5f2d3ef-67d8-471e-b683-51d884bb3d08" providerId="ADAL" clId="{864DF735-A49E-4A01-BF6D-4F2C821593EA}" dt="2020-08-06T13:01:16.297" v="200" actId="1076"/>
          <ac:spMkLst>
            <pc:docMk/>
            <pc:sldMk cId="2260435427" sldId="1409"/>
            <ac:spMk id="2" creationId="{CBFADFC0-A002-834D-BDDC-65D7E0A7F082}"/>
          </ac:spMkLst>
        </pc:spChg>
        <pc:spChg chg="mod">
          <ac:chgData name="Matheus" userId="b5f2d3ef-67d8-471e-b683-51d884bb3d08" providerId="ADAL" clId="{864DF735-A49E-4A01-BF6D-4F2C821593EA}" dt="2020-08-06T13:03:01.142" v="242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mod delAnim">
        <pc:chgData name="Matheus" userId="b5f2d3ef-67d8-471e-b683-51d884bb3d08" providerId="ADAL" clId="{864DF735-A49E-4A01-BF6D-4F2C821593EA}" dt="2020-08-06T14:20:41.342" v="404" actId="20577"/>
        <pc:sldMkLst>
          <pc:docMk/>
          <pc:sldMk cId="3648294110" sldId="1410"/>
        </pc:sldMkLst>
        <pc:spChg chg="mod">
          <ac:chgData name="Matheus" userId="b5f2d3ef-67d8-471e-b683-51d884bb3d08" providerId="ADAL" clId="{864DF735-A49E-4A01-BF6D-4F2C821593EA}" dt="2020-08-06T14:20:41.342" v="404" actId="20577"/>
          <ac:spMkLst>
            <pc:docMk/>
            <pc:sldMk cId="3648294110" sldId="1410"/>
            <ac:spMk id="5" creationId="{403EFA86-559B-4D84-BC6E-7D4FA499D1B1}"/>
          </ac:spMkLst>
        </pc:spChg>
        <pc:spChg chg="del">
          <ac:chgData name="Matheus" userId="b5f2d3ef-67d8-471e-b683-51d884bb3d08" providerId="ADAL" clId="{864DF735-A49E-4A01-BF6D-4F2C821593EA}" dt="2020-08-06T13:06:09.585" v="243" actId="478"/>
          <ac:spMkLst>
            <pc:docMk/>
            <pc:sldMk cId="3648294110" sldId="1410"/>
            <ac:spMk id="9" creationId="{9909F75C-DD20-4285-BD5D-C7ED0E853ACA}"/>
          </ac:spMkLst>
        </pc:spChg>
        <pc:grpChg chg="del">
          <ac:chgData name="Matheus" userId="b5f2d3ef-67d8-471e-b683-51d884bb3d08" providerId="ADAL" clId="{864DF735-A49E-4A01-BF6D-4F2C821593EA}" dt="2020-08-06T13:06:10.593" v="244" actId="478"/>
          <ac:grpSpMkLst>
            <pc:docMk/>
            <pc:sldMk cId="3648294110" sldId="1410"/>
            <ac:grpSpMk id="4" creationId="{E80C80BF-A600-49FA-8967-D18CBA88821F}"/>
          </ac:grpSpMkLst>
        </pc:grpChg>
        <pc:picChg chg="del">
          <ac:chgData name="Matheus" userId="b5f2d3ef-67d8-471e-b683-51d884bb3d08" providerId="ADAL" clId="{864DF735-A49E-4A01-BF6D-4F2C821593EA}" dt="2020-08-06T13:06:11.974" v="245" actId="478"/>
          <ac:picMkLst>
            <pc:docMk/>
            <pc:sldMk cId="3648294110" sldId="1410"/>
            <ac:picMk id="3" creationId="{A85AE717-98A2-440F-9832-BA4FFC306FB6}"/>
          </ac:picMkLst>
        </pc:picChg>
        <pc:picChg chg="add del mod">
          <ac:chgData name="Matheus" userId="b5f2d3ef-67d8-471e-b683-51d884bb3d08" providerId="ADAL" clId="{864DF735-A49E-4A01-BF6D-4F2C821593EA}" dt="2020-08-06T13:08:29.442" v="318" actId="478"/>
          <ac:picMkLst>
            <pc:docMk/>
            <pc:sldMk cId="3648294110" sldId="1410"/>
            <ac:picMk id="10" creationId="{AB4DA3C2-3495-40C2-AEF8-09A6C0AE96FF}"/>
          </ac:picMkLst>
        </pc:picChg>
        <pc:picChg chg="add mod">
          <ac:chgData name="Matheus" userId="b5f2d3ef-67d8-471e-b683-51d884bb3d08" providerId="ADAL" clId="{864DF735-A49E-4A01-BF6D-4F2C821593EA}" dt="2020-08-06T13:09:26.040" v="327" actId="1076"/>
          <ac:picMkLst>
            <pc:docMk/>
            <pc:sldMk cId="3648294110" sldId="1410"/>
            <ac:picMk id="12" creationId="{C3C506A7-EB8B-44F8-B49B-8EFFBB07BA5F}"/>
          </ac:picMkLst>
        </pc:picChg>
      </pc:sldChg>
      <pc:sldChg chg="modSp mod">
        <pc:chgData name="Matheus" userId="b5f2d3ef-67d8-471e-b683-51d884bb3d08" providerId="ADAL" clId="{864DF735-A49E-4A01-BF6D-4F2C821593EA}" dt="2020-08-06T13:15:31.601" v="332" actId="1076"/>
        <pc:sldMkLst>
          <pc:docMk/>
          <pc:sldMk cId="1863782304" sldId="1411"/>
        </pc:sldMkLst>
        <pc:spChg chg="mod">
          <ac:chgData name="Matheus" userId="b5f2d3ef-67d8-471e-b683-51d884bb3d08" providerId="ADAL" clId="{864DF735-A49E-4A01-BF6D-4F2C821593EA}" dt="2020-08-06T13:15:22.437" v="331" actId="20577"/>
          <ac:spMkLst>
            <pc:docMk/>
            <pc:sldMk cId="1863782304" sldId="1411"/>
            <ac:spMk id="5" creationId="{403EFA86-559B-4D84-BC6E-7D4FA499D1B1}"/>
          </ac:spMkLst>
        </pc:spChg>
        <pc:picChg chg="mod">
          <ac:chgData name="Matheus" userId="b5f2d3ef-67d8-471e-b683-51d884bb3d08" providerId="ADAL" clId="{864DF735-A49E-4A01-BF6D-4F2C821593EA}" dt="2020-08-06T13:15:31.601" v="332" actId="1076"/>
          <ac:picMkLst>
            <pc:docMk/>
            <pc:sldMk cId="1863782304" sldId="1411"/>
            <ac:picMk id="3" creationId="{8AB0ED7C-CADA-4424-9E9A-5CA36FA40FB5}"/>
          </ac:picMkLst>
        </pc:picChg>
      </pc:sldChg>
      <pc:sldChg chg="modSp add del mod">
        <pc:chgData name="Matheus" userId="b5f2d3ef-67d8-471e-b683-51d884bb3d08" providerId="ADAL" clId="{864DF735-A49E-4A01-BF6D-4F2C821593EA}" dt="2020-08-06T14:29:27.750" v="408" actId="47"/>
        <pc:sldMkLst>
          <pc:docMk/>
          <pc:sldMk cId="915357410" sldId="1436"/>
        </pc:sldMkLst>
        <pc:picChg chg="mod">
          <ac:chgData name="Matheus" userId="b5f2d3ef-67d8-471e-b683-51d884bb3d08" providerId="ADAL" clId="{864DF735-A49E-4A01-BF6D-4F2C821593EA}" dt="2020-08-06T13:16:27.069" v="335" actId="14100"/>
          <ac:picMkLst>
            <pc:docMk/>
            <pc:sldMk cId="915357410" sldId="1436"/>
            <ac:picMk id="20" creationId="{732099D5-0EB4-4A4D-A14D-B76D6ABA3E7C}"/>
          </ac:picMkLst>
        </pc:picChg>
      </pc:sldChg>
      <pc:sldChg chg="modSp add mod">
        <pc:chgData name="Matheus" userId="b5f2d3ef-67d8-471e-b683-51d884bb3d08" providerId="ADAL" clId="{864DF735-A49E-4A01-BF6D-4F2C821593EA}" dt="2020-08-06T14:29:47.553" v="429" actId="20577"/>
        <pc:sldMkLst>
          <pc:docMk/>
          <pc:sldMk cId="4067732976" sldId="1437"/>
        </pc:sldMkLst>
        <pc:spChg chg="mod">
          <ac:chgData name="Matheus" userId="b5f2d3ef-67d8-471e-b683-51d884bb3d08" providerId="ADAL" clId="{864DF735-A49E-4A01-BF6D-4F2C821593EA}" dt="2020-08-06T14:29:47.553" v="429" actId="20577"/>
          <ac:spMkLst>
            <pc:docMk/>
            <pc:sldMk cId="4067732976" sldId="1437"/>
            <ac:spMk id="8" creationId="{550DBF0B-AD19-4A05-A2BF-D385D53CA5C7}"/>
          </ac:spMkLst>
        </pc:spChg>
        <pc:spChg chg="mod">
          <ac:chgData name="Matheus" userId="b5f2d3ef-67d8-471e-b683-51d884bb3d08" providerId="ADAL" clId="{864DF735-A49E-4A01-BF6D-4F2C821593EA}" dt="2020-08-06T14:29:39.139" v="417" actId="20577"/>
          <ac:spMkLst>
            <pc:docMk/>
            <pc:sldMk cId="4067732976" sldId="1437"/>
            <ac:spMk id="15" creationId="{ABBAA79D-36E6-4D7D-92BA-BD9A948C540D}"/>
          </ac:spMkLst>
        </pc:spChg>
      </pc:sldChg>
    </pc:docChg>
  </pc:docChgLst>
  <pc:docChgLst>
    <pc:chgData name="Patrick Menin Rebolho" userId="7bd06acb-c789-4670-a793-f751af8d45a0" providerId="ADAL" clId="{FE16215D-99DD-4DBC-B3AA-7D39832B6CA6}"/>
    <pc:docChg chg="undo custSel modSld">
      <pc:chgData name="Patrick Menin Rebolho" userId="7bd06acb-c789-4670-a793-f751af8d45a0" providerId="ADAL" clId="{FE16215D-99DD-4DBC-B3AA-7D39832B6CA6}" dt="2020-08-05T19:59:04.636" v="792" actId="6549"/>
      <pc:docMkLst>
        <pc:docMk/>
      </pc:docMkLst>
      <pc:sldChg chg="addSp modSp mod">
        <pc:chgData name="Patrick Menin Rebolho" userId="7bd06acb-c789-4670-a793-f751af8d45a0" providerId="ADAL" clId="{FE16215D-99DD-4DBC-B3AA-7D39832B6CA6}" dt="2020-08-05T19:47:55.233" v="198" actId="20577"/>
        <pc:sldMkLst>
          <pc:docMk/>
          <pc:sldMk cId="2213664845" sldId="1321"/>
        </pc:sldMkLst>
        <pc:spChg chg="mod">
          <ac:chgData name="Patrick Menin Rebolho" userId="7bd06acb-c789-4670-a793-f751af8d45a0" providerId="ADAL" clId="{FE16215D-99DD-4DBC-B3AA-7D39832B6CA6}" dt="2020-08-05T19:16:14.020" v="11"/>
          <ac:spMkLst>
            <pc:docMk/>
            <pc:sldMk cId="2213664845" sldId="1321"/>
            <ac:spMk id="54" creationId="{D06D17B8-5110-477A-9971-15D77C1B44F7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6" creationId="{BDEFFEB9-FA84-4EEB-9A00-2036A937D2C6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7" creationId="{82557DB0-C868-4580-9E57-4C5093553C14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8" creationId="{C151B863-F778-4433-8206-5E9F0655981D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9" creationId="{EF3BA41C-727A-46E3-A464-ED8C509DA731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60" creationId="{2A82BB33-F958-45CA-905B-9017E98D5636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Patrick Menin Rebolho" userId="7bd06acb-c789-4670-a793-f751af8d45a0" providerId="ADAL" clId="{FE16215D-99DD-4DBC-B3AA-7D39832B6CA6}" dt="2020-08-05T19:43:24.066" v="129" actId="2085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Patrick Menin Rebolho" userId="7bd06acb-c789-4670-a793-f751af8d45a0" providerId="ADAL" clId="{FE16215D-99DD-4DBC-B3AA-7D39832B6CA6}" dt="2020-08-05T19:17:16.581" v="19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Patrick Menin Rebolho" userId="7bd06acb-c789-4670-a793-f751af8d45a0" providerId="ADAL" clId="{FE16215D-99DD-4DBC-B3AA-7D39832B6CA6}" dt="2020-08-05T19:47:55.233" v="198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Patrick Menin Rebolho" userId="7bd06acb-c789-4670-a793-f751af8d45a0" providerId="ADAL" clId="{FE16215D-99DD-4DBC-B3AA-7D39832B6CA6}" dt="2020-08-05T19:17:01.447" v="17" actId="208"/>
          <ac:cxnSpMkLst>
            <pc:docMk/>
            <pc:sldMk cId="2213664845" sldId="1321"/>
            <ac:cxnSpMk id="398" creationId="{BF2F5D97-BC65-416C-A4D1-EF3E2A8E3252}"/>
          </ac:cxnSpMkLst>
        </pc:cxnChg>
        <pc:cxnChg chg="mod">
          <ac:chgData name="Patrick Menin Rebolho" userId="7bd06acb-c789-4670-a793-f751af8d45a0" providerId="ADAL" clId="{FE16215D-99DD-4DBC-B3AA-7D39832B6CA6}" dt="2020-08-05T19:17:16.581" v="19" actId="208"/>
          <ac:cxnSpMkLst>
            <pc:docMk/>
            <pc:sldMk cId="2213664845" sldId="1321"/>
            <ac:cxnSpMk id="426" creationId="{4F6C74D6-ECB7-43ED-87FB-2CA7216F92AA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46:58.726" v="182" actId="20577"/>
        <pc:sldMkLst>
          <pc:docMk/>
          <pc:sldMk cId="1487227126" sldId="1339"/>
        </pc:sldMkLst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66" creationId="{FE02D106-BA35-436E-8EFA-8D675E2492D7}"/>
          </ac:spMkLst>
        </pc:spChg>
        <pc:spChg chg="mod">
          <ac:chgData name="Patrick Menin Rebolho" userId="7bd06acb-c789-4670-a793-f751af8d45a0" providerId="ADAL" clId="{FE16215D-99DD-4DBC-B3AA-7D39832B6CA6}" dt="2020-08-05T19:45:22.936" v="135" actId="208"/>
          <ac:spMkLst>
            <pc:docMk/>
            <pc:sldMk cId="1487227126" sldId="1339"/>
            <ac:spMk id="67" creationId="{B922056A-1E76-4A8A-9205-55C828226048}"/>
          </ac:spMkLst>
        </pc:spChg>
        <pc:spChg chg="mod">
          <ac:chgData name="Patrick Menin Rebolho" userId="7bd06acb-c789-4670-a793-f751af8d45a0" providerId="ADAL" clId="{FE16215D-99DD-4DBC-B3AA-7D39832B6CA6}" dt="2020-08-05T19:45:48.279" v="140" actId="208"/>
          <ac:spMkLst>
            <pc:docMk/>
            <pc:sldMk cId="1487227126" sldId="1339"/>
            <ac:spMk id="68" creationId="{930AAAFC-F5AE-46DF-A1F9-BE857A8C620E}"/>
          </ac:spMkLst>
        </pc:spChg>
        <pc:spChg chg="mod">
          <ac:chgData name="Patrick Menin Rebolho" userId="7bd06acb-c789-4670-a793-f751af8d45a0" providerId="ADAL" clId="{FE16215D-99DD-4DBC-B3AA-7D39832B6CA6}" dt="2020-08-05T19:16:04.149" v="10" actId="2057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Patrick Menin Rebolho" userId="7bd06acb-c789-4670-a793-f751af8d45a0" providerId="ADAL" clId="{FE16215D-99DD-4DBC-B3AA-7D39832B6CA6}" dt="2020-08-05T19:46:58.726" v="182" actId="20577"/>
          <ac:spMkLst>
            <pc:docMk/>
            <pc:sldMk cId="1487227126" sldId="1339"/>
            <ac:spMk id="385" creationId="{0FC3E8D3-6064-40CA-BF91-EE92CB040D12}"/>
          </ac:spMkLst>
        </pc:spChg>
        <pc:grpChg chg="mod">
          <ac:chgData name="Patrick Menin Rebolho" userId="7bd06acb-c789-4670-a793-f751af8d45a0" providerId="ADAL" clId="{FE16215D-99DD-4DBC-B3AA-7D39832B6CA6}" dt="2020-08-05T19:45:36.008" v="137" actId="207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Patrick Menin Rebolho" userId="7bd06acb-c789-4670-a793-f751af8d45a0" providerId="ADAL" clId="{FE16215D-99DD-4DBC-B3AA-7D39832B6CA6}" dt="2020-08-05T19:45:01.996" v="133" actId="1076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Patrick Menin Rebolho" userId="7bd06acb-c789-4670-a793-f751af8d45a0" providerId="ADAL" clId="{FE16215D-99DD-4DBC-B3AA-7D39832B6CA6}" dt="2020-08-05T19:45:26.724" v="136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Patrick Menin Rebolho" userId="7bd06acb-c789-4670-a793-f751af8d45a0" providerId="ADAL" clId="{FE16215D-99DD-4DBC-B3AA-7D39832B6CA6}" dt="2020-08-05T19:45:48.279" v="140" actId="208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59:04.636" v="792" actId="6549"/>
        <pc:sldMkLst>
          <pc:docMk/>
          <pc:sldMk cId="2303788196" sldId="1350"/>
        </pc:sldMkLst>
        <pc:spChg chg="mod">
          <ac:chgData name="Patrick Menin Rebolho" userId="7bd06acb-c789-4670-a793-f751af8d45a0" providerId="ADAL" clId="{FE16215D-99DD-4DBC-B3AA-7D39832B6CA6}" dt="2020-08-05T19:59:04.636" v="792" actId="6549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3:23.430" v="782" actId="20577"/>
        <pc:sldMkLst>
          <pc:docMk/>
          <pc:sldMk cId="376988379" sldId="1408"/>
        </pc:sldMkLst>
        <pc:spChg chg="mod">
          <ac:chgData name="Patrick Menin Rebolho" userId="7bd06acb-c789-4670-a793-f751af8d45a0" providerId="ADAL" clId="{FE16215D-99DD-4DBC-B3AA-7D39832B6CA6}" dt="2020-08-05T19:53:23.430" v="782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addCm modCm">
        <pc:chgData name="Patrick Menin Rebolho" userId="7bd06acb-c789-4670-a793-f751af8d45a0" providerId="ADAL" clId="{FE16215D-99DD-4DBC-B3AA-7D39832B6CA6}" dt="2020-08-05T19:56:16.930" v="788" actId="179"/>
        <pc:sldMkLst>
          <pc:docMk/>
          <pc:sldMk cId="2260435427" sldId="1409"/>
        </pc:sldMkLst>
        <pc:spChg chg="mod">
          <ac:chgData name="Patrick Menin Rebolho" userId="7bd06acb-c789-4670-a793-f751af8d45a0" providerId="ADAL" clId="{FE16215D-99DD-4DBC-B3AA-7D39832B6CA6}" dt="2020-08-05T19:56:16.930" v="788" actId="179"/>
          <ac:spMkLst>
            <pc:docMk/>
            <pc:sldMk cId="2260435427" sldId="1409"/>
            <ac:spMk id="5" creationId="{403EFA86-559B-4D84-BC6E-7D4FA499D1B1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8:15.304" v="791" actId="20577"/>
        <pc:sldMkLst>
          <pc:docMk/>
          <pc:sldMk cId="1863782304" sldId="1411"/>
        </pc:sldMkLst>
        <pc:spChg chg="mod">
          <ac:chgData name="Patrick Menin Rebolho" userId="7bd06acb-c789-4670-a793-f751af8d45a0" providerId="ADAL" clId="{FE16215D-99DD-4DBC-B3AA-7D39832B6CA6}" dt="2020-08-05T19:58:15.304" v="791" actId="20577"/>
          <ac:spMkLst>
            <pc:docMk/>
            <pc:sldMk cId="1863782304" sldId="1411"/>
            <ac:spMk id="5" creationId="{403EFA86-559B-4D84-BC6E-7D4FA499D1B1}"/>
          </ac:spMkLst>
        </pc:spChg>
      </pc:sldChg>
    </pc:docChg>
  </pc:docChgLst>
  <pc:docChgLst>
    <pc:chgData name="Daniel Kops" userId="89bb4887-0d96-4749-a719-a73ae3625c92" providerId="ADAL" clId="{4F6B3B50-EE0C-4329-9819-E15DB86CB7A3}"/>
    <pc:docChg chg="undo custSel addSld delSld modSld modSection">
      <pc:chgData name="Daniel Kops" userId="89bb4887-0d96-4749-a719-a73ae3625c92" providerId="ADAL" clId="{4F6B3B50-EE0C-4329-9819-E15DB86CB7A3}" dt="2020-08-03T14:29:48.985" v="1659" actId="1037"/>
      <pc:docMkLst>
        <pc:docMk/>
      </pc:docMkLst>
      <pc:sldChg chg="modSp mod">
        <pc:chgData name="Daniel Kops" userId="89bb4887-0d96-4749-a719-a73ae3625c92" providerId="ADAL" clId="{4F6B3B50-EE0C-4329-9819-E15DB86CB7A3}" dt="2020-08-03T13:23:23.730" v="1217" actId="20577"/>
        <pc:sldMkLst>
          <pc:docMk/>
          <pc:sldMk cId="0" sldId="749"/>
        </pc:sldMkLst>
        <pc:spChg chg="mod">
          <ac:chgData name="Daniel Kops" userId="89bb4887-0d96-4749-a719-a73ae3625c92" providerId="ADAL" clId="{4F6B3B50-EE0C-4329-9819-E15DB86CB7A3}" dt="2020-08-03T13:23:23.730" v="1217" actId="20577"/>
          <ac:spMkLst>
            <pc:docMk/>
            <pc:sldMk cId="0" sldId="749"/>
            <ac:spMk id="16" creationId="{5786B810-17FA-463F-8C1F-06C454E07794}"/>
          </ac:spMkLst>
        </pc:spChg>
      </pc:sldChg>
      <pc:sldChg chg="delSp del mod">
        <pc:chgData name="Daniel Kops" userId="89bb4887-0d96-4749-a719-a73ae3625c92" providerId="ADAL" clId="{4F6B3B50-EE0C-4329-9819-E15DB86CB7A3}" dt="2020-08-03T13:07:25.177" v="428" actId="47"/>
        <pc:sldMkLst>
          <pc:docMk/>
          <pc:sldMk cId="660923624" sldId="1315"/>
        </pc:sldMkLst>
        <pc:spChg chg="del">
          <ac:chgData name="Daniel Kops" userId="89bb4887-0d96-4749-a719-a73ae3625c92" providerId="ADAL" clId="{4F6B3B50-EE0C-4329-9819-E15DB86CB7A3}" dt="2020-08-03T13:07:21.817" v="427" actId="478"/>
          <ac:spMkLst>
            <pc:docMk/>
            <pc:sldMk cId="660923624" sldId="1315"/>
            <ac:spMk id="10" creationId="{83C110A5-C7BB-4BB5-A59D-E753E38DEBAC}"/>
          </ac:spMkLst>
        </pc:spChg>
      </pc:sldChg>
      <pc:sldChg chg="modSp mod">
        <pc:chgData name="Daniel Kops" userId="89bb4887-0d96-4749-a719-a73ae3625c92" providerId="ADAL" clId="{4F6B3B50-EE0C-4329-9819-E15DB86CB7A3}" dt="2020-08-03T13:22:27.557" v="1171" actId="1076"/>
        <pc:sldMkLst>
          <pc:docMk/>
          <pc:sldMk cId="3275463655" sldId="1317"/>
        </pc:sldMkLst>
        <pc:spChg chg="mod">
          <ac:chgData name="Daniel Kops" userId="89bb4887-0d96-4749-a719-a73ae3625c92" providerId="ADAL" clId="{4F6B3B50-EE0C-4329-9819-E15DB86CB7A3}" dt="2020-08-03T13:22:27.557" v="1171" actId="1076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15.754" v="1170" actId="208"/>
          <ac:graphicFrameMkLst>
            <pc:docMk/>
            <pc:sldMk cId="3275463655" sldId="1317"/>
            <ac:graphicFrameMk id="6" creationId="{815801EB-3769-4F2D-8659-4CDA1D3F17BF}"/>
          </ac:graphicFrameMkLst>
        </pc:graphicFrameChg>
      </pc:sldChg>
      <pc:sldChg chg="delSp modSp mod">
        <pc:chgData name="Daniel Kops" userId="89bb4887-0d96-4749-a719-a73ae3625c92" providerId="ADAL" clId="{4F6B3B50-EE0C-4329-9819-E15DB86CB7A3}" dt="2020-08-03T12:50:02.307" v="73" actId="478"/>
        <pc:sldMkLst>
          <pc:docMk/>
          <pc:sldMk cId="2213664845" sldId="1321"/>
        </pc:sldMkLst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54" creationId="{D06D17B8-5110-477A-9971-15D77C1B44F7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55" creationId="{353403C2-2C05-477B-AA05-C87BF2FE6DE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391" creationId="{7F0D65E2-50B1-489C-A6CC-B5C0B70F72C3}"/>
          </ac:spMkLst>
        </pc:spChg>
        <pc:spChg chg="del mod">
          <ac:chgData name="Daniel Kops" userId="89bb4887-0d96-4749-a719-a73ae3625c92" providerId="ADAL" clId="{4F6B3B50-EE0C-4329-9819-E15DB86CB7A3}" dt="2020-08-03T12:50:02.307" v="73" actId="47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4F6B3B50-EE0C-4329-9819-E15DB86CB7A3}" dt="2020-08-03T12:49:12.968" v="45" actId="108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4F6B3B50-EE0C-4329-9819-E15DB86CB7A3}" dt="2020-08-03T12:49:14.139" v="47" actId="108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4F6B3B50-EE0C-4329-9819-E15DB86CB7A3}" dt="2020-08-03T12:49:13.693" v="46" actId="108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6" creationId="{72AA53C9-8A01-44EA-8CCA-B55746DAAC00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37" creationId="{40228BB2-6E17-4856-87C6-B1C5DEB6E2DA}"/>
          </ac:spMkLst>
        </pc:spChg>
      </pc:sldChg>
      <pc:sldChg chg="addSp delSp modSp mod">
        <pc:chgData name="Daniel Kops" userId="89bb4887-0d96-4749-a719-a73ae3625c92" providerId="ADAL" clId="{4F6B3B50-EE0C-4329-9819-E15DB86CB7A3}" dt="2020-08-03T13:02:16.110" v="292" actId="1038"/>
        <pc:sldMkLst>
          <pc:docMk/>
          <pc:sldMk cId="3304947226" sldId="1324"/>
        </pc:sldMkLst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43" creationId="{9C6AE15F-D80D-438D-816B-BA440E73A924}"/>
          </ac:spMkLst>
        </pc:spChg>
        <pc:spChg chg="del">
          <ac:chgData name="Daniel Kops" userId="89bb4887-0d96-4749-a719-a73ae3625c92" providerId="ADAL" clId="{4F6B3B50-EE0C-4329-9819-E15DB86CB7A3}" dt="2020-08-03T12:56:37.119" v="136" actId="478"/>
          <ac:spMkLst>
            <pc:docMk/>
            <pc:sldMk cId="3304947226" sldId="1324"/>
            <ac:spMk id="44" creationId="{37B0E9B7-0C2B-46D0-9574-75A476C85D6B}"/>
          </ac:spMkLst>
        </pc:spChg>
        <pc:spChg chg="del">
          <ac:chgData name="Daniel Kops" userId="89bb4887-0d96-4749-a719-a73ae3625c92" providerId="ADAL" clId="{4F6B3B50-EE0C-4329-9819-E15DB86CB7A3}" dt="2020-08-03T12:56:33.604" v="132" actId="478"/>
          <ac:spMkLst>
            <pc:docMk/>
            <pc:sldMk cId="3304947226" sldId="1324"/>
            <ac:spMk id="45" creationId="{AB1D1E8E-EAA0-41D2-A614-822D42E0ABEF}"/>
          </ac:spMkLst>
        </pc:spChg>
        <pc:spChg chg="del">
          <ac:chgData name="Daniel Kops" userId="89bb4887-0d96-4749-a719-a73ae3625c92" providerId="ADAL" clId="{4F6B3B50-EE0C-4329-9819-E15DB86CB7A3}" dt="2020-08-03T12:56:35.209" v="134" actId="478"/>
          <ac:spMkLst>
            <pc:docMk/>
            <pc:sldMk cId="3304947226" sldId="1324"/>
            <ac:spMk id="46" creationId="{8D9E3F1E-560B-4188-AC83-3E892D677461}"/>
          </ac:spMkLst>
        </pc:spChg>
        <pc:spChg chg="del">
          <ac:chgData name="Daniel Kops" userId="89bb4887-0d96-4749-a719-a73ae3625c92" providerId="ADAL" clId="{4F6B3B50-EE0C-4329-9819-E15DB86CB7A3}" dt="2020-08-03T12:56:28.120" v="129" actId="478"/>
          <ac:spMkLst>
            <pc:docMk/>
            <pc:sldMk cId="3304947226" sldId="1324"/>
            <ac:spMk id="47" creationId="{8187E155-D906-48A6-8F1D-C93133F31EA3}"/>
          </ac:spMkLst>
        </pc:spChg>
        <pc:spChg chg="del">
          <ac:chgData name="Daniel Kops" userId="89bb4887-0d96-4749-a719-a73ae3625c92" providerId="ADAL" clId="{4F6B3B50-EE0C-4329-9819-E15DB86CB7A3}" dt="2020-08-03T12:56:43.769" v="140" actId="478"/>
          <ac:spMkLst>
            <pc:docMk/>
            <pc:sldMk cId="3304947226" sldId="1324"/>
            <ac:spMk id="48" creationId="{48DE839A-DF9C-4F46-B809-E0E772992273}"/>
          </ac:spMkLst>
        </pc:spChg>
        <pc:spChg chg="del">
          <ac:chgData name="Daniel Kops" userId="89bb4887-0d96-4749-a719-a73ae3625c92" providerId="ADAL" clId="{4F6B3B50-EE0C-4329-9819-E15DB86CB7A3}" dt="2020-08-03T12:56:44.504" v="141" actId="478"/>
          <ac:spMkLst>
            <pc:docMk/>
            <pc:sldMk cId="3304947226" sldId="1324"/>
            <ac:spMk id="49" creationId="{1AE1D70D-81B3-4E29-8FC3-A07E0024C16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Daniel Kops" userId="89bb4887-0d96-4749-a719-a73ae3625c92" providerId="ADAL" clId="{4F6B3B50-EE0C-4329-9819-E15DB86CB7A3}" dt="2020-08-03T13:02:11.152" v="283" actId="1035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4F6B3B50-EE0C-4329-9819-E15DB86CB7A3}" dt="2020-08-03T13:02:14.154" v="288" actId="1035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Daniel Kops" userId="89bb4887-0d96-4749-a719-a73ae3625c92" providerId="ADAL" clId="{4F6B3B50-EE0C-4329-9819-E15DB86CB7A3}" dt="2020-08-03T13:02:16.110" v="292" actId="1038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5" creationId="{0FC42E54-D826-4C6B-919E-7124AF5077BA}"/>
          </ac:spMkLst>
        </pc:spChg>
        <pc:spChg chg="del">
          <ac:chgData name="Daniel Kops" userId="89bb4887-0d96-4749-a719-a73ae3625c92" providerId="ADAL" clId="{4F6B3B50-EE0C-4329-9819-E15DB86CB7A3}" dt="2020-08-03T12:56:45.969" v="143" actId="478"/>
          <ac:spMkLst>
            <pc:docMk/>
            <pc:sldMk cId="3304947226" sldId="1324"/>
            <ac:spMk id="96" creationId="{D582BAF2-9002-4778-887C-9A74E319898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101" creationId="{40A7F224-3B9A-4D05-8755-9545955FFDF6}"/>
          </ac:grpSpMkLst>
        </pc:grp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3" creationId="{2B440F91-9322-4388-BDA4-AED4A984067A}"/>
          </ac:picMkLst>
        </pc:picChg>
        <pc:picChg chg="add del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0" creationId="{67DE5C8D-3E55-4875-8C85-05132B65C94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1" creationId="{921E4A76-BA72-4C5F-94FB-E4CE0CF50F66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2" creationId="{3F62B560-356C-4D6A-96B3-B6FE855B341F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3" creationId="{38309909-95CC-4C7E-8EBC-AECE779FF409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4" creationId="{2C5FA0B3-AC3F-49F1-B545-368BC782BA6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del">
        <pc:chgData name="Daniel Kops" userId="89bb4887-0d96-4749-a719-a73ae3625c92" providerId="ADAL" clId="{4F6B3B50-EE0C-4329-9819-E15DB86CB7A3}" dt="2020-08-03T12:46:54.752" v="9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4F6B3B50-EE0C-4329-9819-E15DB86CB7A3}" dt="2020-08-03T13:25:26.173" v="1243" actId="20577"/>
        <pc:sldMkLst>
          <pc:docMk/>
          <pc:sldMk cId="3064054227" sldId="1333"/>
        </pc:sldMkLst>
        <pc:spChg chg="mod">
          <ac:chgData name="Daniel Kops" userId="89bb4887-0d96-4749-a719-a73ae3625c92" providerId="ADAL" clId="{4F6B3B50-EE0C-4329-9819-E15DB86CB7A3}" dt="2020-08-03T13:25:26.173" v="1243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4F6B3B50-EE0C-4329-9819-E15DB86CB7A3}" dt="2020-08-03T13:23:35.613" v="1219" actId="20577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4F6B3B50-EE0C-4329-9819-E15DB86CB7A3}" dt="2020-08-03T13:24:24.073" v="1225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4:20:06.456" v="1477" actId="20577"/>
        <pc:sldMkLst>
          <pc:docMk/>
          <pc:sldMk cId="3285528555" sldId="1334"/>
        </pc:sldMkLst>
        <pc:spChg chg="mod">
          <ac:chgData name="Daniel Kops" userId="89bb4887-0d96-4749-a719-a73ae3625c92" providerId="ADAL" clId="{4F6B3B50-EE0C-4329-9819-E15DB86CB7A3}" dt="2020-08-03T14:20:06.456" v="1477" actId="20577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4F6B3B50-EE0C-4329-9819-E15DB86CB7A3}" dt="2020-08-03T13:35:38.982" v="1396" actId="1036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4F6B3B50-EE0C-4329-9819-E15DB86CB7A3}" dt="2020-08-03T13:02:58.674" v="293" actId="20577"/>
        <pc:sldMkLst>
          <pc:docMk/>
          <pc:sldMk cId="1955048611" sldId="1338"/>
        </pc:sldMkLst>
        <pc:spChg chg="mod">
          <ac:chgData name="Daniel Kops" userId="89bb4887-0d96-4749-a719-a73ae3625c92" providerId="ADAL" clId="{4F6B3B50-EE0C-4329-9819-E15DB86CB7A3}" dt="2020-08-03T13:02:58.674" v="293" actId="20577"/>
          <ac:spMkLst>
            <pc:docMk/>
            <pc:sldMk cId="1955048611" sldId="1338"/>
            <ac:spMk id="26" creationId="{9A146BBB-C567-4381-8FAC-7410FEE22C4C}"/>
          </ac:spMkLst>
        </pc:spChg>
      </pc:sldChg>
      <pc:sldChg chg="modSp mod">
        <pc:chgData name="Daniel Kops" userId="89bb4887-0d96-4749-a719-a73ae3625c92" providerId="ADAL" clId="{4F6B3B50-EE0C-4329-9819-E15DB86CB7A3}" dt="2020-08-03T12:49:20.554" v="49" actId="114"/>
        <pc:sldMkLst>
          <pc:docMk/>
          <pc:sldMk cId="1487227126" sldId="1339"/>
        </pc:sldMkLst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71" creationId="{237D0189-DA40-4676-9402-AD13DC19EE2D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4F6B3B50-EE0C-4329-9819-E15DB86CB7A3}" dt="2020-08-03T12:49:20.554" v="49" actId="114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4F6B3B50-EE0C-4329-9819-E15DB86CB7A3}" dt="2020-08-03T12:48:57.287" v="43" actId="1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4F6B3B50-EE0C-4329-9819-E15DB86CB7A3}" dt="2020-08-03T12:48:58.271" v="44" actId="1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7" creationId="{EE262B77-7679-437E-8597-301FB1572735}"/>
          </ac:spMkLst>
        </pc:spChg>
      </pc:sldChg>
      <pc:sldChg chg="modSp mod">
        <pc:chgData name="Daniel Kops" userId="89bb4887-0d96-4749-a719-a73ae3625c92" providerId="ADAL" clId="{4F6B3B50-EE0C-4329-9819-E15DB86CB7A3}" dt="2020-08-03T14:20:29.839" v="1481" actId="20577"/>
        <pc:sldMkLst>
          <pc:docMk/>
          <pc:sldMk cId="1652522170" sldId="1342"/>
        </pc:sldMkLst>
        <pc:spChg chg="mod">
          <ac:chgData name="Daniel Kops" userId="89bb4887-0d96-4749-a719-a73ae3625c92" providerId="ADAL" clId="{4F6B3B50-EE0C-4329-9819-E15DB86CB7A3}" dt="2020-08-03T14:20:29.839" v="1481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4F6B3B50-EE0C-4329-9819-E15DB86CB7A3}" dt="2020-08-03T13:21:52.493" v="1167" actId="1076"/>
        <pc:sldMkLst>
          <pc:docMk/>
          <pc:sldMk cId="2463478421" sldId="1346"/>
        </pc:sldMkLst>
        <pc:spChg chg="mod">
          <ac:chgData name="Daniel Kops" userId="89bb4887-0d96-4749-a719-a73ae3625c92" providerId="ADAL" clId="{4F6B3B50-EE0C-4329-9819-E15DB86CB7A3}" dt="2020-08-03T13:21:52.493" v="1167" actId="1076"/>
          <ac:spMkLst>
            <pc:docMk/>
            <pc:sldMk cId="2463478421" sldId="1346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2:50:28.752" v="80" actId="1076"/>
        <pc:sldMkLst>
          <pc:docMk/>
          <pc:sldMk cId="409174816" sldId="1347"/>
        </pc:sldMkLst>
        <pc:spChg chg="mod">
          <ac:chgData name="Daniel Kops" userId="89bb4887-0d96-4749-a719-a73ae3625c92" providerId="ADAL" clId="{4F6B3B50-EE0C-4329-9819-E15DB86CB7A3}" dt="2020-08-03T12:50:28.752" v="80" actId="1076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3:26:30.261" v="1252" actId="1076"/>
        <pc:sldMkLst>
          <pc:docMk/>
          <pc:sldMk cId="2303788196" sldId="1350"/>
        </pc:sldMkLst>
        <pc:spChg chg="mod">
          <ac:chgData name="Daniel Kops" userId="89bb4887-0d96-4749-a719-a73ae3625c92" providerId="ADAL" clId="{4F6B3B50-EE0C-4329-9819-E15DB86CB7A3}" dt="2020-08-03T13:26:30.261" v="1252" actId="1076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4F6B3B50-EE0C-4329-9819-E15DB86CB7A3}" dt="2020-08-03T13:26:07.959" v="1248" actId="113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addSp delSp modSp mod">
        <pc:chgData name="Daniel Kops" userId="89bb4887-0d96-4749-a719-a73ae3625c92" providerId="ADAL" clId="{4F6B3B50-EE0C-4329-9819-E15DB86CB7A3}" dt="2020-08-03T13:34:52.242" v="1380" actId="1076"/>
        <pc:sldMkLst>
          <pc:docMk/>
          <pc:sldMk cId="3104445173" sldId="1365"/>
        </pc:sldMkLst>
        <pc:spChg chg="mod">
          <ac:chgData name="Daniel Kops" userId="89bb4887-0d96-4749-a719-a73ae3625c92" providerId="ADAL" clId="{4F6B3B50-EE0C-4329-9819-E15DB86CB7A3}" dt="2020-08-03T13:34:11.326" v="1377" actId="20577"/>
          <ac:spMkLst>
            <pc:docMk/>
            <pc:sldMk cId="3104445173" sldId="1365"/>
            <ac:spMk id="8" creationId="{22613F70-1F95-463F-BFDB-8B15297559E4}"/>
          </ac:spMkLst>
        </pc:spChg>
        <pc:graphicFrameChg chg="add mod modGraphic">
          <ac:chgData name="Daniel Kops" userId="89bb4887-0d96-4749-a719-a73ae3625c92" providerId="ADAL" clId="{4F6B3B50-EE0C-4329-9819-E15DB86CB7A3}" dt="2020-08-03T13:34:52.242" v="1380" actId="1076"/>
          <ac:graphicFrameMkLst>
            <pc:docMk/>
            <pc:sldMk cId="3104445173" sldId="1365"/>
            <ac:graphicFrameMk id="2" creationId="{89539409-FFD6-41D8-A0CB-CF847D724B28}"/>
          </ac:graphicFrameMkLst>
        </pc:graphicFrameChg>
        <pc:graphicFrameChg chg="del mod">
          <ac:chgData name="Daniel Kops" userId="89bb4887-0d96-4749-a719-a73ae3625c92" providerId="ADAL" clId="{4F6B3B50-EE0C-4329-9819-E15DB86CB7A3}" dt="2020-08-03T13:33:24.918" v="1374" actId="478"/>
          <ac:graphicFrameMkLst>
            <pc:docMk/>
            <pc:sldMk cId="3104445173" sldId="1365"/>
            <ac:graphicFrameMk id="5" creationId="{00000000-0008-0000-0300-000004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2:46.569" v="1173" actId="1076"/>
        <pc:sldMkLst>
          <pc:docMk/>
          <pc:sldMk cId="666382258" sldId="1374"/>
        </pc:sldMkLst>
        <pc:spChg chg="mod">
          <ac:chgData name="Daniel Kops" userId="89bb4887-0d96-4749-a719-a73ae3625c92" providerId="ADAL" clId="{4F6B3B50-EE0C-4329-9819-E15DB86CB7A3}" dt="2020-08-03T13:22:46.569" v="1173" actId="1076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39.595" v="1172" actId="2711"/>
          <ac:graphicFrameMkLst>
            <pc:docMk/>
            <pc:sldMk cId="666382258" sldId="1374"/>
            <ac:graphicFrameMk id="8" creationId="{258D9DB0-C8A5-4F98-A809-113F7A2D9644}"/>
          </ac:graphicFrameMkLst>
        </pc:graphicFrameChg>
      </pc:sldChg>
      <pc:sldChg chg="modSp del mod">
        <pc:chgData name="Daniel Kops" userId="89bb4887-0d96-4749-a719-a73ae3625c92" providerId="ADAL" clId="{4F6B3B50-EE0C-4329-9819-E15DB86CB7A3}" dt="2020-08-03T13:17:47.008" v="1062" actId="47"/>
        <pc:sldMkLst>
          <pc:docMk/>
          <pc:sldMk cId="613253531" sldId="1377"/>
        </pc:sldMkLst>
        <pc:spChg chg="mod">
          <ac:chgData name="Daniel Kops" userId="89bb4887-0d96-4749-a719-a73ae3625c92" providerId="ADAL" clId="{4F6B3B50-EE0C-4329-9819-E15DB86CB7A3}" dt="2020-08-03T13:17:08.540" v="1054" actId="6549"/>
          <ac:spMkLst>
            <pc:docMk/>
            <pc:sldMk cId="613253531" sldId="1377"/>
            <ac:spMk id="9" creationId="{59C83733-E8CF-4DFE-9BA5-8D6FDF5EC538}"/>
          </ac:spMkLst>
        </pc:spChg>
        <pc:picChg chg="mod">
          <ac:chgData name="Daniel Kops" userId="89bb4887-0d96-4749-a719-a73ae3625c92" providerId="ADAL" clId="{4F6B3B50-EE0C-4329-9819-E15DB86CB7A3}" dt="2020-08-03T13:17:35.916" v="1059" actId="1076"/>
          <ac:picMkLst>
            <pc:docMk/>
            <pc:sldMk cId="613253531" sldId="1377"/>
            <ac:picMk id="4" creationId="{81C9AFBC-7629-4B9C-B62A-380B4AB07B7E}"/>
          </ac:picMkLst>
        </pc:picChg>
      </pc:sldChg>
      <pc:sldChg chg="modSp mod">
        <pc:chgData name="Daniel Kops" userId="89bb4887-0d96-4749-a719-a73ae3625c92" providerId="ADAL" clId="{4F6B3B50-EE0C-4329-9819-E15DB86CB7A3}" dt="2020-08-03T13:27:34.889" v="1263" actId="1076"/>
        <pc:sldMkLst>
          <pc:docMk/>
          <pc:sldMk cId="1747746632" sldId="1390"/>
        </pc:sldMkLst>
        <pc:spChg chg="mod">
          <ac:chgData name="Daniel Kops" userId="89bb4887-0d96-4749-a719-a73ae3625c92" providerId="ADAL" clId="{4F6B3B50-EE0C-4329-9819-E15DB86CB7A3}" dt="2020-08-03T13:26:54.913" v="1255"/>
          <ac:spMkLst>
            <pc:docMk/>
            <pc:sldMk cId="1747746632" sldId="1390"/>
            <ac:spMk id="6" creationId="{AF8A94DE-7006-4FB2-8C06-C66400550462}"/>
          </ac:spMkLst>
        </pc:spChg>
        <pc:graphicFrameChg chg="mod modGraphic">
          <ac:chgData name="Daniel Kops" userId="89bb4887-0d96-4749-a719-a73ae3625c92" providerId="ADAL" clId="{4F6B3B50-EE0C-4329-9819-E15DB86CB7A3}" dt="2020-08-03T13:27:34.889" v="1263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8:48.750" v="1281" actId="1036"/>
        <pc:sldMkLst>
          <pc:docMk/>
          <pc:sldMk cId="2218299428" sldId="1395"/>
        </pc:sldMkLst>
        <pc:spChg chg="mod">
          <ac:chgData name="Daniel Kops" userId="89bb4887-0d96-4749-a719-a73ae3625c92" providerId="ADAL" clId="{4F6B3B50-EE0C-4329-9819-E15DB86CB7A3}" dt="2020-08-03T13:28:48.750" v="1281" actId="1036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4F6B3B50-EE0C-4329-9819-E15DB86CB7A3}" dt="2020-08-03T13:27:57.809" v="1269" actId="1076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32:26.810" v="1366" actId="1076"/>
        <pc:sldMkLst>
          <pc:docMk/>
          <pc:sldMk cId="1844770847" sldId="1396"/>
        </pc:sldMkLst>
        <pc:spChg chg="mod">
          <ac:chgData name="Daniel Kops" userId="89bb4887-0d96-4749-a719-a73ae3625c92" providerId="ADAL" clId="{4F6B3B50-EE0C-4329-9819-E15DB86CB7A3}" dt="2020-08-03T13:32:26.810" v="1366" actId="1076"/>
          <ac:spMkLst>
            <pc:docMk/>
            <pc:sldMk cId="1844770847" sldId="1396"/>
            <ac:spMk id="4" creationId="{00000000-0000-0000-0000-000000000000}"/>
          </ac:spMkLst>
        </pc:spChg>
        <pc:spChg chg="mod">
          <ac:chgData name="Daniel Kops" userId="89bb4887-0d96-4749-a719-a73ae3625c92" providerId="ADAL" clId="{4F6B3B50-EE0C-4329-9819-E15DB86CB7A3}" dt="2020-08-03T13:32:17.346" v="1365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4F6B3B50-EE0C-4329-9819-E15DB86CB7A3}" dt="2020-08-03T13:32:06.284" v="1363" actId="2084"/>
          <ac:graphicFrameMkLst>
            <pc:docMk/>
            <pc:sldMk cId="1844770847" sldId="1396"/>
            <ac:graphicFrameMk id="7" creationId="{00000000-0000-0000-0000-000000000000}"/>
          </ac:graphicFrameMkLst>
        </pc:graphicFrameChg>
      </pc:sldChg>
      <pc:sldChg chg="modSp add del mod">
        <pc:chgData name="Daniel Kops" userId="89bb4887-0d96-4749-a719-a73ae3625c92" providerId="ADAL" clId="{4F6B3B50-EE0C-4329-9819-E15DB86CB7A3}" dt="2020-08-03T14:18:21.800" v="1405" actId="47"/>
        <pc:sldMkLst>
          <pc:docMk/>
          <pc:sldMk cId="1907772747" sldId="1406"/>
        </pc:sldMkLst>
        <pc:spChg chg="mod">
          <ac:chgData name="Daniel Kops" userId="89bb4887-0d96-4749-a719-a73ae3625c92" providerId="ADAL" clId="{4F6B3B50-EE0C-4329-9819-E15DB86CB7A3}" dt="2020-08-03T13:16:49.109" v="1052" actId="13926"/>
          <ac:spMkLst>
            <pc:docMk/>
            <pc:sldMk cId="1907772747" sldId="1406"/>
            <ac:spMk id="2" creationId="{CBFADFC0-A002-834D-BDDC-65D7E0A7F082}"/>
          </ac:spMkLst>
        </pc:spChg>
      </pc:sldChg>
      <pc:sldChg chg="del">
        <pc:chgData name="Daniel Kops" userId="89bb4887-0d96-4749-a719-a73ae3625c92" providerId="ADAL" clId="{4F6B3B50-EE0C-4329-9819-E15DB86CB7A3}" dt="2020-08-03T13:20:44.041" v="1158" actId="47"/>
        <pc:sldMkLst>
          <pc:docMk/>
          <pc:sldMk cId="3374012219" sldId="1407"/>
        </pc:sldMkLst>
      </pc:sldChg>
      <pc:sldChg chg="modSp add mod">
        <pc:chgData name="Daniel Kops" userId="89bb4887-0d96-4749-a719-a73ae3625c92" providerId="ADAL" clId="{4F6B3B50-EE0C-4329-9819-E15DB86CB7A3}" dt="2020-08-03T13:06:13.888" v="405" actId="20577"/>
        <pc:sldMkLst>
          <pc:docMk/>
          <pc:sldMk cId="376988379" sldId="1408"/>
        </pc:sldMkLst>
        <pc:spChg chg="mod">
          <ac:chgData name="Daniel Kops" userId="89bb4887-0d96-4749-a719-a73ae3625c92" providerId="ADAL" clId="{4F6B3B50-EE0C-4329-9819-E15DB86CB7A3}" dt="2020-08-03T12:47:02.347" v="24" actId="20577"/>
          <ac:spMkLst>
            <pc:docMk/>
            <pc:sldMk cId="376988379" sldId="1408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06:13.888" v="405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4F6B3B50-EE0C-4329-9819-E15DB86CB7A3}" dt="2020-08-03T13:16:40.032" v="1051" actId="20577"/>
        <pc:sldMkLst>
          <pc:docMk/>
          <pc:sldMk cId="2260435427" sldId="1409"/>
        </pc:sldMkLst>
        <pc:spChg chg="mod">
          <ac:chgData name="Daniel Kops" userId="89bb4887-0d96-4749-a719-a73ae3625c92" providerId="ADAL" clId="{4F6B3B50-EE0C-4329-9819-E15DB86CB7A3}" dt="2020-08-03T13:04:52.002" v="378" actId="20577"/>
          <ac:spMkLst>
            <pc:docMk/>
            <pc:sldMk cId="2260435427" sldId="1409"/>
            <ac:spMk id="2" creationId="{CBFADFC0-A002-834D-BDDC-65D7E0A7F082}"/>
          </ac:spMkLst>
        </pc:spChg>
        <pc:spChg chg="add del mod">
          <ac:chgData name="Daniel Kops" userId="89bb4887-0d96-4749-a719-a73ae3625c92" providerId="ADAL" clId="{4F6B3B50-EE0C-4329-9819-E15DB86CB7A3}" dt="2020-08-03T13:09:53.414" v="478" actId="478"/>
          <ac:spMkLst>
            <pc:docMk/>
            <pc:sldMk cId="2260435427" sldId="1409"/>
            <ac:spMk id="4" creationId="{A7447587-842C-4143-82BE-49A6F90FEED0}"/>
          </ac:spMkLst>
        </pc:spChg>
        <pc:spChg chg="mod">
          <ac:chgData name="Daniel Kops" userId="89bb4887-0d96-4749-a719-a73ae3625c92" providerId="ADAL" clId="{4F6B3B50-EE0C-4329-9819-E15DB86CB7A3}" dt="2020-08-03T13:16:40.032" v="1051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add mod modAnim">
        <pc:chgData name="Daniel Kops" userId="89bb4887-0d96-4749-a719-a73ae3625c92" providerId="ADAL" clId="{4F6B3B50-EE0C-4329-9819-E15DB86CB7A3}" dt="2020-08-03T14:19:49.063" v="1474" actId="20577"/>
        <pc:sldMkLst>
          <pc:docMk/>
          <pc:sldMk cId="3648294110" sldId="1410"/>
        </pc:sldMkLst>
        <pc:spChg chg="mod">
          <ac:chgData name="Daniel Kops" userId="89bb4887-0d96-4749-a719-a73ae3625c92" providerId="ADAL" clId="{4F6B3B50-EE0C-4329-9819-E15DB86CB7A3}" dt="2020-08-03T14:19:49.063" v="1474" actId="20577"/>
          <ac:spMkLst>
            <pc:docMk/>
            <pc:sldMk cId="3648294110" sldId="1410"/>
            <ac:spMk id="5" creationId="{403EFA86-559B-4D84-BC6E-7D4FA499D1B1}"/>
          </ac:spMkLst>
        </pc:spChg>
        <pc:spChg chg="mod">
          <ac:chgData name="Daniel Kops" userId="89bb4887-0d96-4749-a719-a73ae3625c92" providerId="ADAL" clId="{4F6B3B50-EE0C-4329-9819-E15DB86CB7A3}" dt="2020-08-03T13:19:38.738" v="1131" actId="13926"/>
          <ac:spMkLst>
            <pc:docMk/>
            <pc:sldMk cId="3648294110" sldId="1410"/>
            <ac:spMk id="7" creationId="{2163C344-B34A-4707-A580-81FCAE4A35B6}"/>
          </ac:spMkLst>
        </pc:spChg>
        <pc:spChg chg="add mod">
          <ac:chgData name="Daniel Kops" userId="89bb4887-0d96-4749-a719-a73ae3625c92" providerId="ADAL" clId="{4F6B3B50-EE0C-4329-9819-E15DB86CB7A3}" dt="2020-08-03T13:17:53.012" v="1063" actId="1076"/>
          <ac:spMkLst>
            <pc:docMk/>
            <pc:sldMk cId="3648294110" sldId="1410"/>
            <ac:spMk id="9" creationId="{9909F75C-DD20-4285-BD5D-C7ED0E853ACA}"/>
          </ac:spMkLst>
        </pc:spChg>
        <pc:grpChg chg="add mod">
          <ac:chgData name="Daniel Kops" userId="89bb4887-0d96-4749-a719-a73ae3625c92" providerId="ADAL" clId="{4F6B3B50-EE0C-4329-9819-E15DB86CB7A3}" dt="2020-08-03T14:18:12.171" v="1401" actId="207"/>
          <ac:grpSpMkLst>
            <pc:docMk/>
            <pc:sldMk cId="3648294110" sldId="1410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4:18:18.824" v="1404" actId="1076"/>
          <ac:picMkLst>
            <pc:docMk/>
            <pc:sldMk cId="3648294110" sldId="1410"/>
            <ac:picMk id="3" creationId="{A85AE717-98A2-440F-9832-BA4FFC306FB6}"/>
          </ac:picMkLst>
        </pc:picChg>
        <pc:picChg chg="mod">
          <ac:chgData name="Daniel Kops" userId="89bb4887-0d96-4749-a719-a73ae3625c92" providerId="ADAL" clId="{4F6B3B50-EE0C-4329-9819-E15DB86CB7A3}" dt="2020-08-03T13:17:39.694" v="1060"/>
          <ac:picMkLst>
            <pc:docMk/>
            <pc:sldMk cId="3648294110" sldId="1410"/>
            <ac:picMk id="6" creationId="{37A5159A-AEEE-41D6-B20A-DE3CF73E9E06}"/>
          </ac:picMkLst>
        </pc:picChg>
        <pc:picChg chg="add del mod">
          <ac:chgData name="Daniel Kops" userId="89bb4887-0d96-4749-a719-a73ae3625c92" providerId="ADAL" clId="{4F6B3B50-EE0C-4329-9819-E15DB86CB7A3}" dt="2020-08-03T14:18:07.187" v="1400" actId="478"/>
          <ac:picMkLst>
            <pc:docMk/>
            <pc:sldMk cId="3648294110" sldId="1410"/>
            <ac:picMk id="8" creationId="{AF369AB0-ABA9-41A5-8929-A8DEC90CD4BD}"/>
          </ac:picMkLst>
        </pc:picChg>
      </pc:sldChg>
      <pc:sldChg chg="addSp delSp modSp add mod delAnim">
        <pc:chgData name="Daniel Kops" userId="89bb4887-0d96-4749-a719-a73ae3625c92" providerId="ADAL" clId="{4F6B3B50-EE0C-4329-9819-E15DB86CB7A3}" dt="2020-08-03T13:21:43.828" v="1165" actId="1037"/>
        <pc:sldMkLst>
          <pc:docMk/>
          <pc:sldMk cId="1863782304" sldId="1411"/>
        </pc:sldMkLst>
        <pc:spChg chg="mod">
          <ac:chgData name="Daniel Kops" userId="89bb4887-0d96-4749-a719-a73ae3625c92" providerId="ADAL" clId="{4F6B3B50-EE0C-4329-9819-E15DB86CB7A3}" dt="2020-08-03T13:20:05.845" v="1152" actId="20577"/>
          <ac:spMkLst>
            <pc:docMk/>
            <pc:sldMk cId="1863782304" sldId="1411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20:27.660" v="1154" actId="6549"/>
          <ac:spMkLst>
            <pc:docMk/>
            <pc:sldMk cId="1863782304" sldId="1411"/>
            <ac:spMk id="5" creationId="{403EFA86-559B-4D84-BC6E-7D4FA499D1B1}"/>
          </ac:spMkLst>
        </pc:spChg>
        <pc:spChg chg="del">
          <ac:chgData name="Daniel Kops" userId="89bb4887-0d96-4749-a719-a73ae3625c92" providerId="ADAL" clId="{4F6B3B50-EE0C-4329-9819-E15DB86CB7A3}" dt="2020-08-03T13:20:39.019" v="1157" actId="478"/>
          <ac:spMkLst>
            <pc:docMk/>
            <pc:sldMk cId="1863782304" sldId="1411"/>
            <ac:spMk id="9" creationId="{9909F75C-DD20-4285-BD5D-C7ED0E853ACA}"/>
          </ac:spMkLst>
        </pc:spChg>
        <pc:grpChg chg="del">
          <ac:chgData name="Daniel Kops" userId="89bb4887-0d96-4749-a719-a73ae3625c92" providerId="ADAL" clId="{4F6B3B50-EE0C-4329-9819-E15DB86CB7A3}" dt="2020-08-03T13:20:32.007" v="1155" actId="478"/>
          <ac:grpSpMkLst>
            <pc:docMk/>
            <pc:sldMk cId="1863782304" sldId="1411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3:21:43.828" v="1165" actId="1037"/>
          <ac:picMkLst>
            <pc:docMk/>
            <pc:sldMk cId="1863782304" sldId="1411"/>
            <ac:picMk id="3" creationId="{8AB0ED7C-CADA-4424-9E9A-5CA36FA40FB5}"/>
          </ac:picMkLst>
        </pc:picChg>
        <pc:picChg chg="del">
          <ac:chgData name="Daniel Kops" userId="89bb4887-0d96-4749-a719-a73ae3625c92" providerId="ADAL" clId="{4F6B3B50-EE0C-4329-9819-E15DB86CB7A3}" dt="2020-08-03T13:20:32.426" v="1156" actId="478"/>
          <ac:picMkLst>
            <pc:docMk/>
            <pc:sldMk cId="1863782304" sldId="1411"/>
            <ac:picMk id="8" creationId="{AF369AB0-ABA9-41A5-8929-A8DEC90CD4BD}"/>
          </ac:picMkLst>
        </pc:picChg>
      </pc:sldChg>
      <pc:sldChg chg="addSp delSp modSp add mod">
        <pc:chgData name="Daniel Kops" userId="89bb4887-0d96-4749-a719-a73ae3625c92" providerId="ADAL" clId="{4F6B3B50-EE0C-4329-9819-E15DB86CB7A3}" dt="2020-08-03T14:29:48.985" v="1659" actId="1037"/>
        <pc:sldMkLst>
          <pc:docMk/>
          <pc:sldMk cId="915357410" sldId="1436"/>
        </pc:sldMkLst>
        <pc:spChg chg="mod">
          <ac:chgData name="Daniel Kops" userId="89bb4887-0d96-4749-a719-a73ae3625c92" providerId="ADAL" clId="{4F6B3B50-EE0C-4329-9819-E15DB86CB7A3}" dt="2020-08-03T14:27:21.009" v="1607" actId="1037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4F6B3B50-EE0C-4329-9819-E15DB86CB7A3}" dt="2020-08-03T14:27:13.376" v="1605" actId="1037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4F6B3B50-EE0C-4329-9819-E15DB86CB7A3}" dt="2020-08-03T14:27:41.093" v="1619" actId="1037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4F6B3B50-EE0C-4329-9819-E15DB86CB7A3}" dt="2020-08-03T14:28:52.189" v="1642"/>
          <ac:spMkLst>
            <pc:docMk/>
            <pc:sldMk cId="915357410" sldId="1436"/>
            <ac:spMk id="16" creationId="{35393C9B-302B-4FBA-B6A8-DF3FE650C086}"/>
          </ac:spMkLst>
        </pc:spChg>
        <pc:spChg chg="mod">
          <ac:chgData name="Daniel Kops" userId="89bb4887-0d96-4749-a719-a73ae3625c92" providerId="ADAL" clId="{4F6B3B50-EE0C-4329-9819-E15DB86CB7A3}" dt="2020-08-03T14:27:44.361" v="1624" actId="1037"/>
          <ac:spMkLst>
            <pc:docMk/>
            <pc:sldMk cId="915357410" sldId="1436"/>
            <ac:spMk id="34" creationId="{3CEBF8F4-905D-4DAB-A40A-967E6F4C8C7F}"/>
          </ac:spMkLst>
        </pc:spChg>
        <pc:picChg chg="del">
          <ac:chgData name="Daniel Kops" userId="89bb4887-0d96-4749-a719-a73ae3625c92" providerId="ADAL" clId="{4F6B3B50-EE0C-4329-9819-E15DB86CB7A3}" dt="2020-08-03T14:24:02.959" v="1488" actId="478"/>
          <ac:picMkLst>
            <pc:docMk/>
            <pc:sldMk cId="915357410" sldId="1436"/>
            <ac:picMk id="2" creationId="{ACDC69C0-133F-4A22-A1DB-FE0DB5142B9D}"/>
          </ac:picMkLst>
        </pc:picChg>
        <pc:picChg chg="del">
          <ac:chgData name="Daniel Kops" userId="89bb4887-0d96-4749-a719-a73ae3625c92" providerId="ADAL" clId="{4F6B3B50-EE0C-4329-9819-E15DB86CB7A3}" dt="2020-08-03T14:23:45.519" v="1483" actId="478"/>
          <ac:picMkLst>
            <pc:docMk/>
            <pc:sldMk cId="915357410" sldId="1436"/>
            <ac:picMk id="8" creationId="{5B93CA9B-9786-4F1A-BB1F-48BDBC45C47A}"/>
          </ac:picMkLst>
        </pc:picChg>
        <pc:picChg chg="del mod">
          <ac:chgData name="Daniel Kops" userId="89bb4887-0d96-4749-a719-a73ae3625c92" providerId="ADAL" clId="{4F6B3B50-EE0C-4329-9819-E15DB86CB7A3}" dt="2020-08-03T14:23:59.168" v="1485" actId="21"/>
          <ac:picMkLst>
            <pc:docMk/>
            <pc:sldMk cId="915357410" sldId="1436"/>
            <ac:picMk id="15" creationId="{0E454D71-477E-42F8-8FE5-60A011CA3749}"/>
          </ac:picMkLst>
        </pc:picChg>
        <pc:picChg chg="add del mod">
          <ac:chgData name="Daniel Kops" userId="89bb4887-0d96-4749-a719-a73ae3625c92" providerId="ADAL" clId="{4F6B3B50-EE0C-4329-9819-E15DB86CB7A3}" dt="2020-08-03T14:24:00.929" v="1487" actId="21"/>
          <ac:picMkLst>
            <pc:docMk/>
            <pc:sldMk cId="915357410" sldId="1436"/>
            <ac:picMk id="17" creationId="{62F5743E-C0A7-49A4-A55E-495EB827EF45}"/>
          </ac:picMkLst>
        </pc:picChg>
        <pc:picChg chg="add 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18" creationId="{258D1909-6406-45E9-B173-D97E80FD117C}"/>
          </ac:picMkLst>
        </pc:picChg>
        <pc:picChg chg="add del mod">
          <ac:chgData name="Daniel Kops" userId="89bb4887-0d96-4749-a719-a73ae3625c92" providerId="ADAL" clId="{4F6B3B50-EE0C-4329-9819-E15DB86CB7A3}" dt="2020-08-03T14:29:08.948" v="1646" actId="478"/>
          <ac:picMkLst>
            <pc:docMk/>
            <pc:sldMk cId="915357410" sldId="1436"/>
            <ac:picMk id="19" creationId="{5C5075E8-0AB7-49B0-AF5C-F4802BD21CE2}"/>
          </ac:picMkLst>
        </pc:picChg>
        <pc:picChg chg="add mod">
          <ac:chgData name="Daniel Kops" userId="89bb4887-0d96-4749-a719-a73ae3625c92" providerId="ADAL" clId="{4F6B3B50-EE0C-4329-9819-E15DB86CB7A3}" dt="2020-08-03T14:29:48.985" v="1659" actId="1037"/>
          <ac:picMkLst>
            <pc:docMk/>
            <pc:sldMk cId="915357410" sldId="1436"/>
            <ac:picMk id="20" creationId="{732099D5-0EB4-4A4D-A14D-B76D6ABA3E7C}"/>
          </ac:picMkLst>
        </pc:picChg>
        <pc:picChg chg="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21" creationId="{E8F0A727-1B0C-4BE9-BD4E-B0D2400B32D2}"/>
          </ac:picMkLst>
        </pc:picChg>
        <pc:picChg chg="mod">
          <ac:chgData name="Daniel Kops" userId="89bb4887-0d96-4749-a719-a73ae3625c92" providerId="ADAL" clId="{4F6B3B50-EE0C-4329-9819-E15DB86CB7A3}" dt="2020-08-03T14:27:13.376" v="1605" actId="1037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4F6B3B50-EE0C-4329-9819-E15DB86CB7A3}" dt="2020-08-03T14:26:44.422" v="1554" actId="1037"/>
          <ac:picMkLst>
            <pc:docMk/>
            <pc:sldMk cId="915357410" sldId="1436"/>
            <ac:picMk id="31" creationId="{64B2D76D-A14E-4AD1-89A1-743A2FAC2EA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Dell\Documents\Mirna%20Drive%202020\Documentos\RECUPERA&#199;&#195;O%20JUDICIAL%202020\HOPPEN%20E%20PETRY\RMA%203\Balan&#231;os%20Mirna%20%20RMA%2003%20-%20HOPEN%20E%20PETR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HOPPEN%20E%20PETRY\RMA%203\Balan&#231;os%20Mirna%20%20RMA%2003%20-%20HOPEN%20E%20PET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BC9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E-4EFD-B04E-85E4D071C5A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E-4EFD-B04E-85E4D071C5A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E-4EFD-B04E-85E4D071C5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Credores!$A$18:$A$20</c:f>
              <c:strCache>
                <c:ptCount val="3"/>
                <c:pt idx="0">
                  <c:v>Classe I </c:v>
                </c:pt>
                <c:pt idx="1">
                  <c:v>Classe II </c:v>
                </c:pt>
                <c:pt idx="2">
                  <c:v>Classe III </c:v>
                </c:pt>
              </c:strCache>
            </c:strRef>
          </c:cat>
          <c:val>
            <c:numRef>
              <c:f>Credores!$B$18:$B$20</c:f>
              <c:numCache>
                <c:formatCode>"R$"\ #,##0.00</c:formatCode>
                <c:ptCount val="3"/>
                <c:pt idx="0">
                  <c:v>476560.4</c:v>
                </c:pt>
                <c:pt idx="1">
                  <c:v>1363929.84</c:v>
                </c:pt>
                <c:pt idx="2">
                  <c:v>8597969.3399999999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FE-4EFD-B04E-85E4D071C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4-41B2-91A1-BEF75BA721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4-41B2-91A1-BEF75BA72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4-41B2-91A1-BEF75BA721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4-41B2-91A1-BEF75BA721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4-41B2-91A1-BEF75BA721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4-41B2-91A1-BEF75BA721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4-41B2-91A1-BEF75BA721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4-41B2-91A1-BEF75BA721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4-41B2-91A1-BEF75BA721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C4-41B2-91A1-BEF75BA7215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C4-41B2-91A1-BEF75BA72153}"/>
              </c:ext>
            </c:extLst>
          </c:dPt>
          <c:dLbls>
            <c:dLbl>
              <c:idx val="0"/>
              <c:layout>
                <c:manualLayout>
                  <c:x val="-4.3984753853453649E-2"/>
                  <c:y val="-0.236489218081183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A3080C2D-631D-43C5-99D7-3991956D8AC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C4-41B2-91A1-BEF75BA72153}"/>
                </c:ext>
              </c:extLst>
            </c:dLbl>
            <c:dLbl>
              <c:idx val="1"/>
              <c:layout>
                <c:manualLayout>
                  <c:x val="1.4886873209617714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1AE23463-4E5D-412B-952E-E7F378F90556}" type="PERCENTAG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C4-41B2-91A1-BEF75BA72153}"/>
                </c:ext>
              </c:extLst>
            </c:dLbl>
            <c:dLbl>
              <c:idx val="2"/>
              <c:layout>
                <c:manualLayout>
                  <c:x val="0"/>
                  <c:y val="3.111700237910309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pt-BR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/>
                      <a:t> - </a:t>
                    </a:r>
                    <a:fld id="{CE202E1C-23EA-49B0-927D-601EB51CE992}" type="PERCENTAGE">
                      <a:rPr lang="pt-BR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C4-41B2-91A1-BEF75BA72153}"/>
                </c:ext>
              </c:extLst>
            </c:dLbl>
            <c:dLbl>
              <c:idx val="3"/>
              <c:layout>
                <c:manualLayout>
                  <c:x val="-1.5778384478087996E-2"/>
                  <c:y val="2.178190166537205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39677D7A-D9D7-47C1-94F7-9EF27C67E332}" type="PERCENTAG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78940450266154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C4-41B2-91A1-BEF75BA72153}"/>
                </c:ext>
              </c:extLst>
            </c:dLbl>
            <c:dLbl>
              <c:idx val="4"/>
              <c:layout>
                <c:manualLayout>
                  <c:x val="1.0186371897511246E-7"/>
                  <c:y val="4.978720380656483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/>
                      <a:t> </a:t>
                    </a:r>
                    <a:fld id="{F255C766-8AFF-467A-A341-59645D768B25}" type="PERCENTAG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5897567066558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C4-41B2-91A1-BEF75BA7215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5A33F1DF-9BB9-42EE-9D0C-A2CC682BAD8B}" type="PERCENTAG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C4-41B2-91A1-BEF75BA72153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B71F12E5-BEE7-4231-BA76-D5D841206CBF}" type="PERCENTAG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BC4-41B2-91A1-BEF75BA72153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0B5795C-C7DF-47CF-988D-D3A0EE897B2C}" type="PERCENTAG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BC4-41B2-91A1-BEF75BA72153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/>
                      <a:t> - </a:t>
                    </a:r>
                    <a:fld id="{753637E3-060E-498D-AB16-5901DDFE4609}" type="PERCENTAGE">
                      <a:rPr lang="pt-BR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BC4-41B2-91A1-BEF75BA72153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Source Sans Pro ExtraLight" panose="020B03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2057CF9D-FC9C-4838-AD04-0FB3B1417A3B}" type="PERCENTAGE">
                      <a:rPr lang="en-US"/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BC4-41B2-91A1-BEF75BA7215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Source Sans Pro ExtraLight" panose="020B03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BC4-41B2-91A1-BEF75BA72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Source Sans Pro ExtraLight" panose="020B03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CLIENTES</c:v>
                </c:pt>
                <c:pt idx="1">
                  <c:v>SOLUCRED SECURITIZADORA S/A</c:v>
                </c:pt>
                <c:pt idx="2">
                  <c:v>COOPERATIVA AGRÍCOLA NOVA FIUME LTDA</c:v>
                </c:pt>
                <c:pt idx="3">
                  <c:v>ERASMO TREIN</c:v>
                </c:pt>
                <c:pt idx="4">
                  <c:v>COOPERCAMPOS</c:v>
                </c:pt>
                <c:pt idx="5">
                  <c:v>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4335882.2300000004</c:v>
                </c:pt>
                <c:pt idx="1">
                  <c:v>961077.9</c:v>
                </c:pt>
                <c:pt idx="2">
                  <c:v>869843.34</c:v>
                </c:pt>
                <c:pt idx="3">
                  <c:v>856619.39</c:v>
                </c:pt>
                <c:pt idx="4">
                  <c:v>830175.64</c:v>
                </c:pt>
                <c:pt idx="5">
                  <c:v>702682.5</c:v>
                </c:pt>
                <c:pt idx="6">
                  <c:v>650000</c:v>
                </c:pt>
                <c:pt idx="7">
                  <c:v>543970.16</c:v>
                </c:pt>
                <c:pt idx="8">
                  <c:v>498300</c:v>
                </c:pt>
                <c:pt idx="9">
                  <c:v>494086.5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BC4-41B2-91A1-BEF75BA721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ource Sans Pro ExtraLight" panose="020B03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F-493B-BF19-5ADE8AC86D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F-493B-BF19-5ADE8AC86D9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F-493B-BF19-5ADE8AC86D9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F-493B-BF19-5ADE8AC86D9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1F-493B-BF19-5ADE8AC86D9C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1F-493B-BF19-5ADE8AC86D9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1F-493B-BF19-5ADE8AC86D9C}"/>
              </c:ext>
            </c:extLst>
          </c:dPt>
          <c:dPt>
            <c:idx val="7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1F-493B-BF19-5ADE8AC86D9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D1F-493B-BF19-5ADE8AC86D9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D1F-493B-BF19-5ADE8AC86D9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D1F-493B-BF19-5ADE8AC86D9C}"/>
              </c:ext>
            </c:extLst>
          </c:dPt>
          <c:dLbls>
            <c:dLbl>
              <c:idx val="0"/>
              <c:layout>
                <c:manualLayout>
                  <c:x val="1.9652957005511919E-3"/>
                  <c:y val="7.57201012034123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1F-493B-BF19-5ADE8AC86D9C}"/>
                </c:ext>
              </c:extLst>
            </c:dLbl>
            <c:dLbl>
              <c:idx val="1"/>
              <c:layout>
                <c:manualLayout>
                  <c:x val="9.4479842064526683E-4"/>
                  <c:y val="1.016561787061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1F-493B-BF19-5ADE8AC86D9C}"/>
                </c:ext>
              </c:extLst>
            </c:dLbl>
            <c:dLbl>
              <c:idx val="2"/>
              <c:layout>
                <c:manualLayout>
                  <c:x val="4.7996909624870082E-3"/>
                  <c:y val="1.264400672526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1F-493B-BF19-5ADE8AC86D9C}"/>
                </c:ext>
              </c:extLst>
            </c:dLbl>
            <c:dLbl>
              <c:idx val="3"/>
              <c:layout>
                <c:manualLayout>
                  <c:x val="1.4927596025987842E-3"/>
                  <c:y val="3.046374085006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1F-493B-BF19-5ADE8AC86D9C}"/>
                </c:ext>
              </c:extLst>
            </c:dLbl>
            <c:dLbl>
              <c:idx val="4"/>
              <c:layout>
                <c:manualLayout>
                  <c:x val="4.5350871741486263E-4"/>
                  <c:y val="2.348674678603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1F-493B-BF19-5ADE8AC86D9C}"/>
                </c:ext>
              </c:extLst>
            </c:dLbl>
            <c:dLbl>
              <c:idx val="5"/>
              <c:layout>
                <c:manualLayout>
                  <c:x val="1.7384728980288455E-3"/>
                  <c:y val="1.716457448073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1F-493B-BF19-5ADE8AC86D9C}"/>
                </c:ext>
              </c:extLst>
            </c:dLbl>
            <c:dLbl>
              <c:idx val="6"/>
              <c:layout>
                <c:manualLayout>
                  <c:x val="0"/>
                  <c:y val="1.287343086055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1F-493B-BF19-5ADE8AC86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1'!$B$33:$B$40</c:f>
              <c:strCache>
                <c:ptCount val="8"/>
                <c:pt idx="0">
                  <c:v>Imobilizado</c:v>
                </c:pt>
                <c:pt idx="1">
                  <c:v>Impostos a recuperar</c:v>
                </c:pt>
                <c:pt idx="2">
                  <c:v>Estoques</c:v>
                </c:pt>
                <c:pt idx="3">
                  <c:v>Clientes</c:v>
                </c:pt>
                <c:pt idx="4">
                  <c:v>Investimentos</c:v>
                </c:pt>
                <c:pt idx="5">
                  <c:v>Créditos a receber</c:v>
                </c:pt>
                <c:pt idx="6">
                  <c:v>Adiantamentos</c:v>
                </c:pt>
                <c:pt idx="7">
                  <c:v>Disponível</c:v>
                </c:pt>
              </c:strCache>
            </c:strRef>
          </c:cat>
          <c:val>
            <c:numRef>
              <c:f>'Ativo 1'!$C$33:$C$40</c:f>
              <c:numCache>
                <c:formatCode>_("R$"* #,##0.00_);_("R$"* \(#,##0.00\);_("R$"* "-"??_);_(@_)</c:formatCode>
                <c:ptCount val="8"/>
                <c:pt idx="0">
                  <c:v>7896471.9500000002</c:v>
                </c:pt>
                <c:pt idx="1">
                  <c:v>2320392.83</c:v>
                </c:pt>
                <c:pt idx="2">
                  <c:v>1120470.6200000001</c:v>
                </c:pt>
                <c:pt idx="3">
                  <c:v>865316.79</c:v>
                </c:pt>
                <c:pt idx="4">
                  <c:v>525115.41</c:v>
                </c:pt>
                <c:pt idx="5">
                  <c:v>199152.65</c:v>
                </c:pt>
                <c:pt idx="6">
                  <c:v>221321.15</c:v>
                </c:pt>
                <c:pt idx="7">
                  <c:v>162737.84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1F-493B-BF19-5ADE8AC86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627983"/>
        <c:axId val="1842469903"/>
      </c:barChart>
      <c:catAx>
        <c:axId val="9762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469903"/>
        <c:crosses val="autoZero"/>
        <c:auto val="1"/>
        <c:lblAlgn val="ctr"/>
        <c:lblOffset val="100"/>
        <c:noMultiLvlLbl val="0"/>
      </c:catAx>
      <c:valAx>
        <c:axId val="184246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976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chemeClr val="tx1">
              <a:lumMod val="95000"/>
              <a:lumOff val="5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77-4AB3-B8FA-D65B78CEB3F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77-4AB3-B8FA-D65B78CEB3F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77-4AB3-B8FA-D65B78CEB3FE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77-4AB3-B8FA-D65B78CEB3FE}"/>
              </c:ext>
            </c:extLst>
          </c:dPt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2'!$B$25:$B$29</c:f>
              <c:strCache>
                <c:ptCount val="5"/>
                <c:pt idx="0">
                  <c:v>Fornecedores</c:v>
                </c:pt>
                <c:pt idx="1">
                  <c:v>Obrigações Sociais</c:v>
                </c:pt>
                <c:pt idx="2">
                  <c:v>Obrigações Tributárias</c:v>
                </c:pt>
                <c:pt idx="3">
                  <c:v>Outras obrigações</c:v>
                </c:pt>
                <c:pt idx="4">
                  <c:v>Parcelamentos e empréstimos LP</c:v>
                </c:pt>
              </c:strCache>
            </c:strRef>
          </c:cat>
          <c:val>
            <c:numRef>
              <c:f>'Passivo 2'!$C$25:$C$29</c:f>
              <c:numCache>
                <c:formatCode>#,##0.00</c:formatCode>
                <c:ptCount val="5"/>
                <c:pt idx="0">
                  <c:v>6039738.21</c:v>
                </c:pt>
                <c:pt idx="1">
                  <c:v>5289281.46</c:v>
                </c:pt>
                <c:pt idx="2">
                  <c:v>3326932.94</c:v>
                </c:pt>
                <c:pt idx="3">
                  <c:v>1229022.6499999999</c:v>
                </c:pt>
                <c:pt idx="4">
                  <c:v>1529445.44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77-4AB3-B8FA-D65B78CEB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1888"/>
        <c:axId val="337957312"/>
      </c:barChart>
      <c:catAx>
        <c:axId val="337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7957312"/>
        <c:crosses val="autoZero"/>
        <c:auto val="1"/>
        <c:lblAlgn val="ctr"/>
        <c:lblOffset val="100"/>
        <c:noMultiLvlLbl val="0"/>
      </c:catAx>
      <c:valAx>
        <c:axId val="337957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37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06/08/2020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rGEEZZNBDhk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40"/>
            <a:ext cx="9906000" cy="111771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</a:t>
            </a:r>
            <a:r>
              <a:rPr lang="pt-BR" sz="12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5000464-60.2019.8.21.0050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1ª Vara Judicial da Comarca de Getúlio Vargas-RS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</a:t>
            </a: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Hoppen, Hoppen e CIA LTDA (CNPJ nº 90.154.089/0001-33)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Agosto de 2020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2.2 </a:t>
            </a:r>
            <a:r>
              <a:rPr lang="en-US" err="1">
                <a:latin typeface="Source Sans Pro" panose="020B0503030403020204" pitchFamily="34" charset="0"/>
                <a:ea typeface="Source Sans Pro" panose="020B0503030403020204" pitchFamily="34" charset="0"/>
              </a:rPr>
              <a:t>Informações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Source Sans Pro" panose="020B0503030403020204" pitchFamily="34" charset="0"/>
                <a:ea typeface="Source Sans Pro" panose="020B0503030403020204" pitchFamily="34" charset="0"/>
              </a:rPr>
              <a:t>Gerais</a:t>
            </a: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51331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rgbClr val="37702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Cia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Lauri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Hoppen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</a:t>
            </a:r>
            <a:endParaRPr lang="en-US" sz="1200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549602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035957"/>
            <a:ext cx="8604115" cy="7683129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Judicial, alinhada às recentes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recomendações do Conselho Nacional de Justiça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referentes aos procedimentos a serem adotados nos processos de insolvência em tempos de pandemia do novo corona vírus, permanece fiscalizando remotamente as atividades da Recuperanda.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Dessa forma, no dia 22 de junho de 2020, foi realizada videoconferência com o sócio-administrador, Sr. Lauri Hoppen Jr., seus filhos e também sócios, Srs. Rafael Hoppen e Victor Hoppen, a advogada Dra. Letícia Gallina e a equipe jurídico-contábil da Dome, Drs. Rúbio e Carlos.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Cumpre destacar que este relatório diz respeito às informações gerais da Recuperanda repassadas à equipe da Administração Judicial no momento do encontro virtual. No que se refere às informações econômico-financeiras, realizou-se a análise dos meses de abril e maio de 2020.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Na videoconferência, relatou-se que o faturamento vem crescendo, de forma a atingir as previsões da sociedade empresária em seu planejamento.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aumento é devido a um crescimento das vendas para os clientes parceiros. Já a busca por novos parceiros está mais lenta, em função da pandemia.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Relatou-se também que o custo da matéria-prima aumentou, em função da estiagem que atingiu o Estado. Também houve uma redução na produtividade em decorrência das normas de diminuição de jornada de trabalho, medidas de prevenção ao contágio na planta fabril.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aos tributos, os encargos sociais estão em dia. Como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 concentra suas vendas com exportação, está isenta de ICMS, PIS/ COFINS, tributos relevantes a nível estadual e federal.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Ainda em relação aos tributos,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possui R$ 2.320.392,83 de crédito tributário, valores que podem ser utilizados para compensar tributos e encargos federais atrasados que importam R$ 8.291.559,66. Entretanto, só poderá ser realizada a compensação quando a Devedora obtiver certidão negativa. Para tanto, relatam que estão sendo reavaliados os pedidos de parcelamento.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710079" y="1577457"/>
            <a:ext cx="8604115" cy="412831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que se refere ao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de funcionários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não houveram alterações. Atualmente, conta-se com 21 colaboradores.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relação às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despesas correntes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tem pago em dia os salários dos empregados, energia elétrica, fornecedores, tributos correntes e honorários da Administração Judicial.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 Recuperanda relatou que realizou melhorias e manutenções na planta fabril, em montante de aproximadamente R$ 23.000,00, para atendimento  de exigências da vigilância sanitária.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Por fim, as atividades da Recuperanda podem ser visualizadas no vídeo registrado pela Recuperanda, através do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link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seguir: </a:t>
            </a:r>
            <a:r>
              <a:rPr lang="pt-BR" sz="1100" dirty="0">
                <a:hlinkClick r:id="rId2"/>
              </a:rPr>
              <a:t>https://www.youtube.com/watch?v=</a:t>
            </a:r>
            <a:r>
              <a:rPr lang="pt-BR" sz="1100" dirty="0" err="1">
                <a:hlinkClick r:id="rId2"/>
              </a:rPr>
              <a:t>rGEEZZNBDhk</a:t>
            </a:r>
            <a:r>
              <a:rPr lang="pt-BR" sz="1100" dirty="0"/>
              <a:t>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 descr="Pesquisa">
            <a:extLst>
              <a:ext uri="{FF2B5EF4-FFF2-40B4-BE49-F238E27FC236}">
                <a16:creationId xmlns:a16="http://schemas.microsoft.com/office/drawing/2014/main" id="{C3C506A7-EB8B-44F8-B49B-8EFFBB07B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3400" y="1873250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Impactos</a:t>
            </a:r>
            <a:r>
              <a:rPr lang="en-US" dirty="0"/>
              <a:t> da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Covid-19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4408899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Questionados acerca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dos impactos da pandemia do novo </a:t>
            </a:r>
            <a:r>
              <a:rPr lang="pt-BR" sz="1100" b="1" dirty="0" err="1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coronavírus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informou que houve a decretação do estado de calamidade pública. Dessa forma, implementou medidas de prevenção a fim de resguardar seus colaboradores e sua sustentabilidade.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âmbito interno da fábrica, foram inseridos cartazes de alerta de sintomas do Covid-19 e dos cuidados básicos necessários no dia-a-dia, tais como:  mudança nos turnos para evitar aglomeração;  medição da temperatura dos funcionários;  todos trabalham com máscaras e um colaborador que tem mais de 60 anos, está em casa.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já relatado um dos impacto da pandemia,  foi a redução da oferta </a:t>
            </a:r>
            <a:r>
              <a:rPr lang="pt-BR" sz="1100" b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matéria-prima devido à redução na colheita pelos trabalhadores indiretos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(colhedores de erva-mate), tendo em vista a recomendação de não aglomerações, fato que aumentou o custo  de produção da empresa.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Novamente a Recuperanda, afirma que sempre em períodos de crise financeira, há um aumento na venda de erva-mate., pois como as pessoas ficam mais em casa, consomem mais o produto.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0ED7C-CADA-4424-9E9A-5CA36FA4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618163" y="2873375"/>
            <a:ext cx="2828616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777241"/>
            <a:ext cx="4354333" cy="13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92445" y="2746014"/>
            <a:ext cx="3750014" cy="152105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10.438.459,58</a:t>
            </a:r>
            <a:r>
              <a:rPr lang="pt-BR" sz="105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</a:t>
            </a:r>
            <a:r>
              <a:rPr lang="pt-BR" sz="105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é composta pela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Classe I – Trabalhista (4,6%),</a:t>
            </a: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Classe II – Garantia Real (13%) e Classe III – Quirografários (82,4%).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  <a:endParaRPr lang="en-US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2">
            <a:extLst>
              <a:ext uri="{FF2B5EF4-FFF2-40B4-BE49-F238E27FC236}">
                <a16:creationId xmlns:a16="http://schemas.microsoft.com/office/drawing/2014/main" id="{815801EB-3769-4F2D-8659-4CDA1D3F1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691533"/>
              </p:ext>
            </p:extLst>
          </p:nvPr>
        </p:nvGraphicFramePr>
        <p:xfrm>
          <a:off x="820445" y="1450614"/>
          <a:ext cx="4572000" cy="461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35067" y="2725597"/>
            <a:ext cx="3750014" cy="17634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cooperativas e fornecedores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perfazem uma monta aproximada de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R$ 10 milhões.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principais credores da Recuperanda.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872249"/>
              </p:ext>
            </p:extLst>
          </p:nvPr>
        </p:nvGraphicFramePr>
        <p:xfrm>
          <a:off x="355939" y="1985728"/>
          <a:ext cx="4908519" cy="408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489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Ativo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maio/20 de cada rubrica.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6998"/>
              </p:ext>
            </p:extLst>
          </p:nvPr>
        </p:nvGraphicFramePr>
        <p:xfrm>
          <a:off x="1131386" y="2266845"/>
          <a:ext cx="7643227" cy="27051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485227846"/>
                    </a:ext>
                  </a:extLst>
                </a:gridCol>
                <a:gridCol w="1192789">
                  <a:extLst>
                    <a:ext uri="{9D8B030D-6E8A-4147-A177-3AD203B41FA5}">
                      <a16:colId xmlns:a16="http://schemas.microsoft.com/office/drawing/2014/main" val="4169519438"/>
                    </a:ext>
                  </a:extLst>
                </a:gridCol>
                <a:gridCol w="333093">
                  <a:extLst>
                    <a:ext uri="{9D8B030D-6E8A-4147-A177-3AD203B41FA5}">
                      <a16:colId xmlns:a16="http://schemas.microsoft.com/office/drawing/2014/main" val="2752405392"/>
                    </a:ext>
                  </a:extLst>
                </a:gridCol>
                <a:gridCol w="371160">
                  <a:extLst>
                    <a:ext uri="{9D8B030D-6E8A-4147-A177-3AD203B41FA5}">
                      <a16:colId xmlns:a16="http://schemas.microsoft.com/office/drawing/2014/main" val="2858207551"/>
                    </a:ext>
                  </a:extLst>
                </a:gridCol>
                <a:gridCol w="1015140">
                  <a:extLst>
                    <a:ext uri="{9D8B030D-6E8A-4147-A177-3AD203B41FA5}">
                      <a16:colId xmlns:a16="http://schemas.microsoft.com/office/drawing/2014/main" val="594418817"/>
                    </a:ext>
                  </a:extLst>
                </a:gridCol>
                <a:gridCol w="850180">
                  <a:extLst>
                    <a:ext uri="{9D8B030D-6E8A-4147-A177-3AD203B41FA5}">
                      <a16:colId xmlns:a16="http://schemas.microsoft.com/office/drawing/2014/main" val="3147189596"/>
                    </a:ext>
                  </a:extLst>
                </a:gridCol>
                <a:gridCol w="850180">
                  <a:extLst>
                    <a:ext uri="{9D8B030D-6E8A-4147-A177-3AD203B41FA5}">
                      <a16:colId xmlns:a16="http://schemas.microsoft.com/office/drawing/2014/main" val="388774664"/>
                    </a:ext>
                  </a:extLst>
                </a:gridCol>
                <a:gridCol w="850180">
                  <a:extLst>
                    <a:ext uri="{9D8B030D-6E8A-4147-A177-3AD203B41FA5}">
                      <a16:colId xmlns:a16="http://schemas.microsoft.com/office/drawing/2014/main" val="1115515597"/>
                    </a:ext>
                  </a:extLst>
                </a:gridCol>
                <a:gridCol w="850180">
                  <a:extLst>
                    <a:ext uri="{9D8B030D-6E8A-4147-A177-3AD203B41FA5}">
                      <a16:colId xmlns:a16="http://schemas.microsoft.com/office/drawing/2014/main" val="149774875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29/02/2020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6054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4.693.332,22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4.712.333,17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4.716.668,32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4.491.304,91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4.472.138,25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4.435.034,18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60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162.737,84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247.563,35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227.306,42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170.589,93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136.742,90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121.464,09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80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865.316,79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714.473,87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822.046,72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748.570,88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824.873,95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784.672,51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04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2.320.392,83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2.320.260,62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2.319.209,09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2.314.280,04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2.318.455,87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2.320.384,61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390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221.321,15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223.321,15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214.784,82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247.457,18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233.444,68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249.491,02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760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3.092,99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3.407,55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1.637,00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2.137,00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2.817,00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7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1.120.470,62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1.205.747,18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1.129.913,72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1.008.769,88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956.483,85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956.204,95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243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8.623.413,77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8.657.052,77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8.715.838,59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8.839.323,84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9.047.062,74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9.055.774,00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70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196.059,66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224.059,66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274.059,66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274.059,66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474.737,61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475.234,16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401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060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7.896.471,95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7.904.736,95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7.916.663,52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7.933.542,76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7.940.603,71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7.948.818,42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14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Contas compensação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5.766,75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3.140,75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106.606,01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106.606,01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106.606,01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2698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13.316.745,99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13.369.385,94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13.432.506,91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13.330.628,75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13.519.200,99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13.490.808,18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7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374603"/>
            <a:ext cx="8582151" cy="209698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verifica-se que  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representam  60% do ativo total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comentados e relativos ao incentivo das exportações, e representam  18%, seguido pela conta de cliente  e de estoques que importam em 7%;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 em maio de 2020, quando comparado com o dezembro de 2019, cresceram 3%, principalmente relacionados  com o aumento das disponíveis (34%) e das contas a receber de clientes  (10%).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91343"/>
              </p:ext>
            </p:extLst>
          </p:nvPr>
        </p:nvGraphicFramePr>
        <p:xfrm>
          <a:off x="1221277" y="1434905"/>
          <a:ext cx="6534979" cy="275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2.3. Reunião com a Administração....................................... 11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2.4. Impactos da Covid-19 ..................................................... 14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 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21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4.3. Demonstração dos Resultados........................................ 23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Adicionais............................................................ 25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27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7. Anexos .........................................................................................33</a:t>
            </a:r>
            <a:endParaRPr lang="pt-BR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maio/20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42291"/>
              </p:ext>
            </p:extLst>
          </p:nvPr>
        </p:nvGraphicFramePr>
        <p:xfrm>
          <a:off x="824785" y="1881006"/>
          <a:ext cx="8435264" cy="3767869"/>
        </p:xfrm>
        <a:graphic>
          <a:graphicData uri="http://schemas.openxmlformats.org/drawingml/2006/table">
            <a:tbl>
              <a:tblPr/>
              <a:tblGrid>
                <a:gridCol w="1819737">
                  <a:extLst>
                    <a:ext uri="{9D8B030D-6E8A-4147-A177-3AD203B41FA5}">
                      <a16:colId xmlns:a16="http://schemas.microsoft.com/office/drawing/2014/main" val="2230300289"/>
                    </a:ext>
                  </a:extLst>
                </a:gridCol>
                <a:gridCol w="958281">
                  <a:extLst>
                    <a:ext uri="{9D8B030D-6E8A-4147-A177-3AD203B41FA5}">
                      <a16:colId xmlns:a16="http://schemas.microsoft.com/office/drawing/2014/main" val="3297610408"/>
                    </a:ext>
                  </a:extLst>
                </a:gridCol>
                <a:gridCol w="343362">
                  <a:extLst>
                    <a:ext uri="{9D8B030D-6E8A-4147-A177-3AD203B41FA5}">
                      <a16:colId xmlns:a16="http://schemas.microsoft.com/office/drawing/2014/main" val="2219795567"/>
                    </a:ext>
                  </a:extLst>
                </a:gridCol>
                <a:gridCol w="343362">
                  <a:extLst>
                    <a:ext uri="{9D8B030D-6E8A-4147-A177-3AD203B41FA5}">
                      <a16:colId xmlns:a16="http://schemas.microsoft.com/office/drawing/2014/main" val="675200528"/>
                    </a:ext>
                  </a:extLst>
                </a:gridCol>
                <a:gridCol w="1134414">
                  <a:extLst>
                    <a:ext uri="{9D8B030D-6E8A-4147-A177-3AD203B41FA5}">
                      <a16:colId xmlns:a16="http://schemas.microsoft.com/office/drawing/2014/main" val="3502551421"/>
                    </a:ext>
                  </a:extLst>
                </a:gridCol>
                <a:gridCol w="800060">
                  <a:extLst>
                    <a:ext uri="{9D8B030D-6E8A-4147-A177-3AD203B41FA5}">
                      <a16:colId xmlns:a16="http://schemas.microsoft.com/office/drawing/2014/main" val="660112858"/>
                    </a:ext>
                  </a:extLst>
                </a:gridCol>
                <a:gridCol w="994104">
                  <a:extLst>
                    <a:ext uri="{9D8B030D-6E8A-4147-A177-3AD203B41FA5}">
                      <a16:colId xmlns:a16="http://schemas.microsoft.com/office/drawing/2014/main" val="799935814"/>
                    </a:ext>
                  </a:extLst>
                </a:gridCol>
                <a:gridCol w="1050825">
                  <a:extLst>
                    <a:ext uri="{9D8B030D-6E8A-4147-A177-3AD203B41FA5}">
                      <a16:colId xmlns:a16="http://schemas.microsoft.com/office/drawing/2014/main" val="1571387163"/>
                    </a:ext>
                  </a:extLst>
                </a:gridCol>
                <a:gridCol w="991119">
                  <a:extLst>
                    <a:ext uri="{9D8B030D-6E8A-4147-A177-3AD203B41FA5}">
                      <a16:colId xmlns:a16="http://schemas.microsoft.com/office/drawing/2014/main" val="2092710173"/>
                    </a:ext>
                  </a:extLst>
                </a:gridCol>
              </a:tblGrid>
              <a:tr h="188205">
                <a:tc>
                  <a:txBody>
                    <a:bodyPr/>
                    <a:lstStyle/>
                    <a:p>
                      <a:pPr algn="l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29/02/2020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926860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algn="l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576049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15.884.975,26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119%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15.876.188,69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16.063.492,63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15.906.715,96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15.597.537,98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15.648.956,97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99439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6.039.738,21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6.043.473,37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6.065.976,60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6.051.065,61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6.072.159,54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6.023.955,02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6094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5.289.281,46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5.284.899,46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5.285.185,64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5.279.355,44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5.276.429,81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5.264.916,55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96056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3.326.932,94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3.318.835,31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3.284.128,40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3.343.973,68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3.309.489,20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3.303.439,42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4449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554.217,29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554.217,29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554.517,29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554.517,29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264.625,15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258.315,73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76691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67.580,38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67.580,38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69.100,72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70.621,06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72.141,40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74.077,52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04631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607.224,98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607.182,88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804.583,98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607.182,88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602.692,88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724.252,73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440810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801498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1.529.445,44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1.529.342,55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1.529.272,69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1.529.166,58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1.994.219,82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1.994.124,31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5633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1.025.545,87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1.025.545,87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321162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969.045,44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968.942,55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968.872,69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968.766,58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968.673,95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968.578,44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60210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32208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-4.097.674,71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-4.036.145,30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-4.160.258,41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-4.105.253,79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-4.072.556,81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-4.152.273,10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4299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4734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Ajustes de avaliação patrimonial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204311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-9.757.342,17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-9.695.812,76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-9.819.925,87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-9.764.921,25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-9.732.224,27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-4.946.844,01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93551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-4.865.096,55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770183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350764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13.316.745,99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13.369.385,94</a:t>
                      </a:r>
                    </a:p>
                  </a:txBody>
                  <a:tcPr marL="8962" marR="80659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13.432.506,91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13.330.628,75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13.519.200,99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13.490.808,18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72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8" y="3974445"/>
            <a:ext cx="8386297" cy="184306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é de R$ 17.415.768,29.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obrigação maior está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com fornecedores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35%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sociais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30% e 19% do total das obrigações com terceiros, respectivamente;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da Recuperanda aumentou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2%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 quando comparado com 31/12/2019, principalmente relacionado com o aumento das obrigações tributárias.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98585"/>
              </p:ext>
            </p:extLst>
          </p:nvPr>
        </p:nvGraphicFramePr>
        <p:xfrm>
          <a:off x="1959658" y="1835276"/>
          <a:ext cx="5986683" cy="181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250928"/>
            <a:ext cx="8122919" cy="30918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janeiro a maio de 2020: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9662" y="5790108"/>
            <a:ext cx="86094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de Vendas.</a:t>
            </a:r>
            <a:endParaRPr lang="pt-BR" sz="105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29140"/>
              </p:ext>
            </p:extLst>
          </p:nvPr>
        </p:nvGraphicFramePr>
        <p:xfrm>
          <a:off x="1201340" y="1954383"/>
          <a:ext cx="7503320" cy="3333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188">
                  <a:extLst>
                    <a:ext uri="{9D8B030D-6E8A-4147-A177-3AD203B41FA5}">
                      <a16:colId xmlns:a16="http://schemas.microsoft.com/office/drawing/2014/main" val="588434198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4189386534"/>
                    </a:ext>
                  </a:extLst>
                </a:gridCol>
                <a:gridCol w="484865">
                  <a:extLst>
                    <a:ext uri="{9D8B030D-6E8A-4147-A177-3AD203B41FA5}">
                      <a16:colId xmlns:a16="http://schemas.microsoft.com/office/drawing/2014/main" val="735138899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4109497579"/>
                    </a:ext>
                  </a:extLst>
                </a:gridCol>
                <a:gridCol w="354934">
                  <a:extLst>
                    <a:ext uri="{9D8B030D-6E8A-4147-A177-3AD203B41FA5}">
                      <a16:colId xmlns:a16="http://schemas.microsoft.com/office/drawing/2014/main" val="216487707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1177380300"/>
                    </a:ext>
                  </a:extLst>
                </a:gridCol>
                <a:gridCol w="380286">
                  <a:extLst>
                    <a:ext uri="{9D8B030D-6E8A-4147-A177-3AD203B41FA5}">
                      <a16:colId xmlns:a16="http://schemas.microsoft.com/office/drawing/2014/main" val="373044837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41891035"/>
                    </a:ext>
                  </a:extLst>
                </a:gridCol>
                <a:gridCol w="446836">
                  <a:extLst>
                    <a:ext uri="{9D8B030D-6E8A-4147-A177-3AD203B41FA5}">
                      <a16:colId xmlns:a16="http://schemas.microsoft.com/office/drawing/2014/main" val="54974429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3900850352"/>
                    </a:ext>
                  </a:extLst>
                </a:gridCol>
                <a:gridCol w="446836">
                  <a:extLst>
                    <a:ext uri="{9D8B030D-6E8A-4147-A177-3AD203B41FA5}">
                      <a16:colId xmlns:a16="http://schemas.microsoft.com/office/drawing/2014/main" val="289687443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31/05/2020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30/04/2020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29/02/2020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31/01/2020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508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489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579.043,10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559.676,50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333.298,80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221.327,05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517.579,71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3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-15.628,55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-11.181,38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-11.871,62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-14.407,22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-1.497,32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61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9520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563.414,55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548.495,12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321.427,18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206.919,83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516.082,39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50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-550.084,66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-98%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-326.547,38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-270.687,40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-84%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-219.787,96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-106%</a:t>
                      </a:r>
                      <a:endParaRPr lang="pt-BR" sz="1050" b="0" i="1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-326.369,89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525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351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13.329,89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221.947,74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50.739,78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-12.868,13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189.712,50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743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937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-74.859,30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-97.849,24</a:t>
                      </a:r>
                      <a:endParaRPr lang="pt-BR" sz="105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-100.777,32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-19.828,80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-73.424,34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68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-74.178,60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-13%</a:t>
                      </a:r>
                      <a:endParaRPr lang="pt-BR" sz="1050" b="0" i="1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-103.313,00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-54.699,91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-58.077,15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-58.934,08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98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receitas/despesas operacionais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16.300,00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-45.096,95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44.934,74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-6.045,60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06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-734,53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-11.589,85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-1.719,41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-6.852,34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-8.916,98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088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53,83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753,61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738,95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165,95</a:t>
                      </a:r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472,32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183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246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-61.529,41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124.098,50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-50.037,54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-32.696,93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116.288,16</a:t>
                      </a:r>
                      <a:endParaRPr lang="pt-BR" sz="105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54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0079" y="1479944"/>
            <a:ext cx="3817411" cy="466281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período de janeiro a maio de 2020 importou em R$ 2.210.925,16, sendo que no mês de maio foi o melhor do período, com R$ 579..043,10.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às despesas apresentadas pela Empresa, destaca-se o valor desembolsado com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Administrativas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no período analisado representa  18% da receita líquida. 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Fato a ser destacado,   é a apuração do Custo de Produção (CP), que em média no período representa 78% da receita líquida, porém  não é um percentual constante como deveria ser.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primeiro trimestre de 2020, a Recuperanda apurou um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contábil acumulado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R$49.239,02,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relacionado principalmente com o registro do custo de produção de forma incorreta.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985028"/>
                  </p:ext>
                </p:extLst>
              </p:nvPr>
            </p:nvGraphicFramePr>
            <p:xfrm>
              <a:off x="5259189" y="2112856"/>
              <a:ext cx="3007119" cy="339699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7119" cy="3396990"/>
                    </a:xfrm>
                    <a:prstGeom prst="rect">
                      <a:avLst/>
                    </a:prstGeom>
                  </am3d:spPr>
                  <am3d:camera>
                    <am3d:pos x="0" y="0" z="624349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47826" d="1000000"/>
                    <am3d:preTrans dx="0" dy="-2979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608" ay="-2452288" az="8090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402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9189" y="2112856"/>
                <a:ext cx="3007119" cy="3396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714746" y="2691545"/>
            <a:ext cx="4224784" cy="234993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Nesse diapasão, esta Equipe verificou as atividades da Recuperanda e constatou que mantêm seu funcionamento normal.</a:t>
            </a:r>
            <a:endParaRPr lang="pt-BR" sz="1100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984375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 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85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AREA INDUSTRIA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736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878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13" name="Espaço Reservado para Imagem 1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290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Produto de exportação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de produtos para exportação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12" name="Espaço Reservado para Imagem 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594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ANEXOS	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7.1. Balancetes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677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Hoppen, Petry Cia LTDA, as quais foram fornecidas por seus administradores; e (ii) foram conduzidas discussões com membros integrantes da administração da Hoppen Petry Cia LTDA e as operações da referida sociedade empresária.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nas Recuperanda ou qualquer relação com quaisquer das partes envolvidas, o que caracteriza a independência desta Equipe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Hoppen Petry Cia LTDA e seus sócios não impuseram qualquer restrição para que esta Equipe pudesse: (i) obter todas as informações solicitadas para produzir este relatório; e (ii) chegar de forma independente às conclusões aqui contidas.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Por fim, cumpre ressaltar que os balancetes devidamente assinados pelo contador e pelo representante legal já foram solicitados à Recuperanda,  a fim de atestar o devido cumprimento do requisito do art. 52, inciso IV, da Lei nº 11.101/2005.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50942" y="1277257"/>
            <a:ext cx="8604115" cy="539788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requerida por sociedade empresária e suas filiais dedicada à fabricação e exportação de produtos de erva mate, com principal estabelecimento localizado no Município de Erebango/RS.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Ajuizada em 06/11/2019, o processamento da Recuperação Judicial foi deferido em 17/12/2019 (Evento 13).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edital do art. 52, § 1º, da LRF (Evento 31) foi publicado em 08/01/2020, durante o recesso previsto no art. 220 do CPC.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Dessa forma, o prazo de 15 (quinze) dias para apresentação de habilitações e divergências iniciou após o recesso, em 21/01/2020, conforme despacho de Evento 92.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mesmo despacho determinou a contagem dos prazos processuais (impugnações e recursos) em dias úteis (art. 219, CPC), enquanto os demais deverão ser contados em dias corridos.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Recuperanda apresentou seu plano de recuperação judicial em 19/03/2020 (Evento 89).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Findo o prazo para habilitações e divergências, a Administração Judicial apresentou, em 20/04/2020, o relatório de verificação de créditos (Evento 107), bem como minuta do edital a que se refere o art. 7º, §2º, da LRF, publicado em conjunto com o aviso aos credores sobre o recebimento do plano (art. 53, parágrafo único, LRF), em 29/06/2020.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partir da publicação do edital conjunto, abriu-se o prazo de 10 (dez) dias úteis para impugnações judiciais à relação de credores (art. 8º, caput, LRF), fluído em 13/07/2020, e o prazo de 30 (trinta) dias corridos para objeções ao plano de recuperação judicial (art. 55, caput, LRF), encerrado em 29/07/2020.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os julgamentos sobre as impugnações apresentadas, caberá à Administração Judicial apresentar o Quadro Geral de Credores, de acordo com o art. 18 da LRF.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Outrossim, diante da apresentação de objeções ao plano de recuperação judicial apresentado, far-se-á necessária a convocação de assembleia-geral de credores para deliberar sobre a aprovação, rejeição ou modificação do plano proposto (art. 56, caput, c/c art. 35, I, “a”, LRF), a qual ainda pende de designação.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é, em síntese, o estágio processual.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Source Sans Pro Light" panose="020B0403030403020204" pitchFamily="34" charset="0"/>
              </a:rPr>
              <a:t>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5040619"/>
            <a:ext cx="125622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8C641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5040619"/>
            <a:ext cx="1276021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193864"/>
            <a:ext cx="160666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86"/>
            <a:ext cx="116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79118"/>
            <a:ext cx="100456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9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900" b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9384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00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79118"/>
            <a:ext cx="12137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193864"/>
            <a:ext cx="1003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193864"/>
            <a:ext cx="1004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accent3"/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5">
            <a:extLst>
              <a:ext uri="{FF2B5EF4-FFF2-40B4-BE49-F238E27FC236}">
                <a16:creationId xmlns:a16="http://schemas.microsoft.com/office/drawing/2014/main" id="{FE02D106-BA35-436E-8EFA-8D675E2492D7}"/>
              </a:ext>
            </a:extLst>
          </p:cNvPr>
          <p:cNvSpPr/>
          <p:nvPr/>
        </p:nvSpPr>
        <p:spPr>
          <a:xfrm>
            <a:off x="5375593" y="391752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accent3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3">
            <a:extLst>
              <a:ext uri="{FF2B5EF4-FFF2-40B4-BE49-F238E27FC236}">
                <a16:creationId xmlns:a16="http://schemas.microsoft.com/office/drawing/2014/main" id="{B922056A-1E76-4A8A-9205-55C828226048}"/>
              </a:ext>
            </a:extLst>
          </p:cNvPr>
          <p:cNvSpPr/>
          <p:nvPr/>
        </p:nvSpPr>
        <p:spPr>
          <a:xfrm>
            <a:off x="5036177" y="3842229"/>
            <a:ext cx="297818" cy="2993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accent3"/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3">
            <a:extLst>
              <a:ext uri="{FF2B5EF4-FFF2-40B4-BE49-F238E27FC236}">
                <a16:creationId xmlns:a16="http://schemas.microsoft.com/office/drawing/2014/main" id="{930AAAFC-F5AE-46DF-A1F9-BE857A8C620E}"/>
              </a:ext>
            </a:extLst>
          </p:cNvPr>
          <p:cNvSpPr/>
          <p:nvPr/>
        </p:nvSpPr>
        <p:spPr>
          <a:xfrm>
            <a:off x="5762335" y="3843604"/>
            <a:ext cx="297818" cy="2993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237D0189-DA40-4676-9402-AD13DC19EE2D}"/>
              </a:ext>
            </a:extLst>
          </p:cNvPr>
          <p:cNvSpPr txBox="1"/>
          <p:nvPr/>
        </p:nvSpPr>
        <p:spPr>
          <a:xfrm>
            <a:off x="3120775" y="3580386"/>
            <a:ext cx="1036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893828" y="4193864"/>
            <a:ext cx="1036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930210" y="4193864"/>
            <a:ext cx="106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239323"/>
            <a:ext cx="1630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83524"/>
            <a:ext cx="160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9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9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577661"/>
            <a:ext cx="1003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5100823"/>
            <a:ext cx="130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9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9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9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9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9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9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83524"/>
            <a:ext cx="952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83524"/>
            <a:ext cx="1016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9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9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577661"/>
            <a:ext cx="953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13/07/2020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41335" y="3577661"/>
            <a:ext cx="953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83524"/>
            <a:ext cx="1016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2439189"/>
            <a:ext cx="5402813" cy="183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Visita à sede</a:t>
            </a:r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3559" y="2548837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798351" y="2557719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09043" y="256975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19559" y="2557718"/>
            <a:ext cx="1455857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42456" y="256974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59228" y="2557719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177" y="2550196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16759" y="1112445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3389" y="4644373"/>
            <a:ext cx="267262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anos seguintes expandiria seus negócios com: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72281" y="4644373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14466" y="4644373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045159" y="1112445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encerrou o exercício com prejuízo de R$ 587.650,99.</a:t>
            </a: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42162618-7A62-4096-AB06-FCE667788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015" y="213382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896870" y="4326134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298584" y="3571871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34233" y="4326134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41723" y="3551757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07076" y="2457964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5821" y="2193098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39897" y="2498858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607695" y="2203972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42542" y="4326134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39839" y="3551756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53511" y="2461860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12256" y="2191038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70842" y="256649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88129" y="4326134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87827" y="3568416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66275" y="4662803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5275" y="2510329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897612" y="1112445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2B440F91-9322-4388-BDA4-AED4A984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1528" y="2637917"/>
            <a:ext cx="737932" cy="737932"/>
          </a:xfrm>
          <a:prstGeom prst="rect">
            <a:avLst/>
          </a:prstGeom>
        </p:spPr>
      </p:pic>
      <p:pic>
        <p:nvPicPr>
          <p:cNvPr id="50" name="Graphic 49" descr="Person with idea">
            <a:extLst>
              <a:ext uri="{FF2B5EF4-FFF2-40B4-BE49-F238E27FC236}">
                <a16:creationId xmlns:a16="http://schemas.microsoft.com/office/drawing/2014/main" id="{67DE5C8D-3E55-4875-8C85-05132B6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3813" y="2816548"/>
            <a:ext cx="706243" cy="706243"/>
          </a:xfrm>
          <a:prstGeom prst="rect">
            <a:avLst/>
          </a:prstGeom>
        </p:spPr>
      </p:pic>
      <p:pic>
        <p:nvPicPr>
          <p:cNvPr id="51" name="Graphic 50" descr="Boardroom">
            <a:extLst>
              <a:ext uri="{FF2B5EF4-FFF2-40B4-BE49-F238E27FC236}">
                <a16:creationId xmlns:a16="http://schemas.microsoft.com/office/drawing/2014/main" id="{921E4A76-BA72-4C5F-94FB-E4CE0CF5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62390" y="3006883"/>
            <a:ext cx="709494" cy="709494"/>
          </a:xfrm>
          <a:prstGeom prst="rect">
            <a:avLst/>
          </a:prstGeom>
        </p:spPr>
      </p:pic>
      <p:pic>
        <p:nvPicPr>
          <p:cNvPr id="52" name="Graphic 51" descr="Loan">
            <a:extLst>
              <a:ext uri="{FF2B5EF4-FFF2-40B4-BE49-F238E27FC236}">
                <a16:creationId xmlns:a16="http://schemas.microsoft.com/office/drawing/2014/main" id="{3F62B560-356C-4D6A-96B3-B6FE855B3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93959" y="2834296"/>
            <a:ext cx="688495" cy="688495"/>
          </a:xfrm>
          <a:prstGeom prst="rect">
            <a:avLst/>
          </a:prstGeom>
        </p:spPr>
      </p:pic>
      <p:pic>
        <p:nvPicPr>
          <p:cNvPr id="53" name="Graphic 52" descr="Crops">
            <a:extLst>
              <a:ext uri="{FF2B5EF4-FFF2-40B4-BE49-F238E27FC236}">
                <a16:creationId xmlns:a16="http://schemas.microsoft.com/office/drawing/2014/main" id="{38309909-95CC-4C7E-8EBC-AECE779FF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10359" y="3040221"/>
            <a:ext cx="742662" cy="742662"/>
          </a:xfrm>
          <a:prstGeom prst="rect">
            <a:avLst/>
          </a:prstGeom>
        </p:spPr>
      </p:pic>
      <p:pic>
        <p:nvPicPr>
          <p:cNvPr id="54" name="Graphic 53" descr="Downward trend graph">
            <a:extLst>
              <a:ext uri="{FF2B5EF4-FFF2-40B4-BE49-F238E27FC236}">
                <a16:creationId xmlns:a16="http://schemas.microsoft.com/office/drawing/2014/main" id="{2C5FA0B3-AC3F-49F1-B545-368BC782B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73808" y="2733536"/>
            <a:ext cx="780782" cy="780782"/>
          </a:xfrm>
          <a:prstGeom prst="rect">
            <a:avLst/>
          </a:prstGeom>
        </p:spPr>
      </p:pic>
      <p:pic>
        <p:nvPicPr>
          <p:cNvPr id="55" name="Graphic 54" descr="Flying Money">
            <a:extLst>
              <a:ext uri="{FF2B5EF4-FFF2-40B4-BE49-F238E27FC236}">
                <a16:creationId xmlns:a16="http://schemas.microsoft.com/office/drawing/2014/main" id="{28C6BFDD-C781-4132-A8F0-2FE79B60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15356" y="3121783"/>
            <a:ext cx="717282" cy="7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411A3-BCF9-49A3-8C04-17FD0895E94C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10f10aa4-5702-47bb-b7f6-1e31cf998bd6"/>
    <ds:schemaRef ds:uri="428182ff-5b7c-42a0-853e-d54b6befd9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67C02-E313-4F14-BF43-8821291AAE12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7563</TotalTime>
  <Words>3752</Words>
  <Application>Microsoft Office PowerPoint</Application>
  <PresentationFormat>Papel A4 (210 x 297 mm)</PresentationFormat>
  <Paragraphs>725</Paragraphs>
  <Slides>33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Roboto Black</vt:lpstr>
      <vt:lpstr>Source Sans Pro</vt:lpstr>
      <vt:lpstr>Source Sans Pro ExtraLight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matheus mombach</cp:lastModifiedBy>
  <cp:revision>134</cp:revision>
  <cp:lastPrinted>2020-01-13T20:08:25Z</cp:lastPrinted>
  <dcterms:created xsi:type="dcterms:W3CDTF">2019-11-30T16:43:25Z</dcterms:created>
  <dcterms:modified xsi:type="dcterms:W3CDTF">2020-08-06T14:30:25Z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