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26"/>
  </p:notesMasterIdLst>
  <p:handoutMasterIdLst>
    <p:handoutMasterId r:id="rId27"/>
  </p:handoutMasterIdLst>
  <p:sldIdLst>
    <p:sldId id="285" r:id="rId5"/>
    <p:sldId id="272" r:id="rId6"/>
    <p:sldId id="258" r:id="rId7"/>
    <p:sldId id="260" r:id="rId8"/>
    <p:sldId id="261" r:id="rId9"/>
    <p:sldId id="298" r:id="rId10"/>
    <p:sldId id="305" r:id="rId11"/>
    <p:sldId id="263" r:id="rId12"/>
    <p:sldId id="304" r:id="rId13"/>
    <p:sldId id="299" r:id="rId14"/>
    <p:sldId id="278" r:id="rId15"/>
    <p:sldId id="276" r:id="rId16"/>
    <p:sldId id="289" r:id="rId17"/>
    <p:sldId id="280" r:id="rId18"/>
    <p:sldId id="265" r:id="rId19"/>
    <p:sldId id="300" r:id="rId20"/>
    <p:sldId id="267" r:id="rId21"/>
    <p:sldId id="303" r:id="rId22"/>
    <p:sldId id="301" r:id="rId23"/>
    <p:sldId id="302" r:id="rId24"/>
    <p:sldId id="275" r:id="rId25"/>
  </p:sldIdLst>
  <p:sldSz cx="9906000" cy="6858000" type="A4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akata" initials="r" lastIdx="1" clrIdx="0">
    <p:extLst>
      <p:ext uri="{19B8F6BF-5375-455C-9EA6-DF929625EA0E}">
        <p15:presenceInfo xmlns:p15="http://schemas.microsoft.com/office/powerpoint/2012/main" userId="ragak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339933"/>
    <a:srgbClr val="008000"/>
    <a:srgbClr val="5F5F5F"/>
    <a:srgbClr val="B2B2B2"/>
    <a:srgbClr val="00CC66"/>
    <a:srgbClr val="FF9933"/>
    <a:srgbClr val="000000"/>
    <a:srgbClr val="006600"/>
    <a:srgbClr val="F05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4E64B8-547B-4996-A605-F79FAF860C7D}" v="1" dt="2019-08-26T15:29:50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4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herme Falceta" userId="473ba443-6fbe-48a9-81f4-5a908b64145e" providerId="ADAL" clId="{084E64B8-547B-4996-A605-F79FAF860C7D}"/>
    <pc:docChg chg="undo custSel modSld modNotesMaster modHandout">
      <pc:chgData name="Guilherme Falceta" userId="473ba443-6fbe-48a9-81f4-5a908b64145e" providerId="ADAL" clId="{084E64B8-547B-4996-A605-F79FAF860C7D}" dt="2019-08-26T15:32:56.090" v="143" actId="1076"/>
      <pc:docMkLst>
        <pc:docMk/>
      </pc:docMkLst>
      <pc:sldChg chg="modNotes">
        <pc:chgData name="Guilherme Falceta" userId="473ba443-6fbe-48a9-81f4-5a908b64145e" providerId="ADAL" clId="{084E64B8-547B-4996-A605-F79FAF860C7D}" dt="2019-08-26T15:29:50.189" v="0"/>
        <pc:sldMkLst>
          <pc:docMk/>
          <pc:sldMk cId="2228155129" sldId="260"/>
        </pc:sldMkLst>
      </pc:sldChg>
      <pc:sldChg chg="modNotes">
        <pc:chgData name="Guilherme Falceta" userId="473ba443-6fbe-48a9-81f4-5a908b64145e" providerId="ADAL" clId="{084E64B8-547B-4996-A605-F79FAF860C7D}" dt="2019-08-26T15:29:50.189" v="0"/>
        <pc:sldMkLst>
          <pc:docMk/>
          <pc:sldMk cId="2175450251" sldId="276"/>
        </pc:sldMkLst>
      </pc:sldChg>
      <pc:sldChg chg="modNotes">
        <pc:chgData name="Guilherme Falceta" userId="473ba443-6fbe-48a9-81f4-5a908b64145e" providerId="ADAL" clId="{084E64B8-547B-4996-A605-F79FAF860C7D}" dt="2019-08-26T15:29:50.189" v="0"/>
        <pc:sldMkLst>
          <pc:docMk/>
          <pc:sldMk cId="3937768056" sldId="278"/>
        </pc:sldMkLst>
      </pc:sldChg>
      <pc:sldChg chg="modNotes">
        <pc:chgData name="Guilherme Falceta" userId="473ba443-6fbe-48a9-81f4-5a908b64145e" providerId="ADAL" clId="{084E64B8-547B-4996-A605-F79FAF860C7D}" dt="2019-08-26T15:29:50.189" v="0"/>
        <pc:sldMkLst>
          <pc:docMk/>
          <pc:sldMk cId="3193770751" sldId="280"/>
        </pc:sldMkLst>
      </pc:sldChg>
      <pc:sldChg chg="modNotes">
        <pc:chgData name="Guilherme Falceta" userId="473ba443-6fbe-48a9-81f4-5a908b64145e" providerId="ADAL" clId="{084E64B8-547B-4996-A605-F79FAF860C7D}" dt="2019-08-26T15:29:50.189" v="0"/>
        <pc:sldMkLst>
          <pc:docMk/>
          <pc:sldMk cId="1224451730" sldId="289"/>
        </pc:sldMkLst>
      </pc:sldChg>
      <pc:sldChg chg="modNotes">
        <pc:chgData name="Guilherme Falceta" userId="473ba443-6fbe-48a9-81f4-5a908b64145e" providerId="ADAL" clId="{084E64B8-547B-4996-A605-F79FAF860C7D}" dt="2019-08-26T15:29:50.189" v="0"/>
        <pc:sldMkLst>
          <pc:docMk/>
          <pc:sldMk cId="2313246629" sldId="299"/>
        </pc:sldMkLst>
      </pc:sldChg>
      <pc:sldChg chg="modSp modNotes">
        <pc:chgData name="Guilherme Falceta" userId="473ba443-6fbe-48a9-81f4-5a908b64145e" providerId="ADAL" clId="{084E64B8-547B-4996-A605-F79FAF860C7D}" dt="2019-08-26T15:32:56.090" v="143" actId="1076"/>
        <pc:sldMkLst>
          <pc:docMk/>
          <pc:sldMk cId="1281862339" sldId="304"/>
        </pc:sldMkLst>
        <pc:spChg chg="mod">
          <ac:chgData name="Guilherme Falceta" userId="473ba443-6fbe-48a9-81f4-5a908b64145e" providerId="ADAL" clId="{084E64B8-547B-4996-A605-F79FAF860C7D}" dt="2019-08-26T15:32:52.568" v="142" actId="20577"/>
          <ac:spMkLst>
            <pc:docMk/>
            <pc:sldMk cId="1281862339" sldId="304"/>
            <ac:spMk id="6" creationId="{BC8C691D-9667-4F25-A67F-6EA8D0EAA81A}"/>
          </ac:spMkLst>
        </pc:spChg>
        <pc:picChg chg="mod">
          <ac:chgData name="Guilherme Falceta" userId="473ba443-6fbe-48a9-81f4-5a908b64145e" providerId="ADAL" clId="{084E64B8-547B-4996-A605-F79FAF860C7D}" dt="2019-08-26T15:32:56.090" v="143" actId="1076"/>
          <ac:picMkLst>
            <pc:docMk/>
            <pc:sldMk cId="1281862339" sldId="304"/>
            <ac:picMk id="3" creationId="{E67FAD81-DF41-4DEB-914F-7A269293386C}"/>
          </ac:picMkLst>
        </pc:picChg>
      </pc:sldChg>
    </pc:docChg>
  </pc:docChgLst>
  <pc:docChgLst>
    <pc:chgData name="Juliana Reschke" userId="bc11cf80-e521-48bb-a158-233ae8d7fb13" providerId="ADAL" clId="{3DF61326-B7AE-4C37-9593-B1A59A833D4B}"/>
    <pc:docChg chg="undo redo addSld delSld modSld">
      <pc:chgData name="Juliana Reschke" userId="bc11cf80-e521-48bb-a158-233ae8d7fb13" providerId="ADAL" clId="{3DF61326-B7AE-4C37-9593-B1A59A833D4B}" dt="2019-08-26T15:25:26.177" v="754" actId="1076"/>
      <pc:docMkLst>
        <pc:docMk/>
      </pc:docMkLst>
      <pc:sldChg chg="modSp mod">
        <pc:chgData name="Juliana Reschke" userId="bc11cf80-e521-48bb-a158-233ae8d7fb13" providerId="ADAL" clId="{3DF61326-B7AE-4C37-9593-B1A59A833D4B}" dt="2019-08-23T17:43:09.296" v="526" actId="27918"/>
        <pc:sldMkLst>
          <pc:docMk/>
          <pc:sldMk cId="1226605973" sldId="263"/>
        </pc:sldMkLst>
        <pc:spChg chg="mod">
          <ac:chgData name="Juliana Reschke" userId="bc11cf80-e521-48bb-a158-233ae8d7fb13" providerId="ADAL" clId="{3DF61326-B7AE-4C37-9593-B1A59A833D4B}" dt="2019-08-23T12:40:36.877" v="440" actId="20577"/>
          <ac:spMkLst>
            <pc:docMk/>
            <pc:sldMk cId="1226605973" sldId="263"/>
            <ac:spMk id="11" creationId="{6C6E6CD5-949E-4A77-A9C9-993F5D9AAD42}"/>
          </ac:spMkLst>
        </pc:spChg>
        <pc:graphicFrameChg chg="mod">
          <ac:chgData name="Juliana Reschke" userId="bc11cf80-e521-48bb-a158-233ae8d7fb13" providerId="ADAL" clId="{3DF61326-B7AE-4C37-9593-B1A59A833D4B}" dt="2019-08-23T17:42:01.540" v="525"/>
          <ac:graphicFrameMkLst>
            <pc:docMk/>
            <pc:sldMk cId="1226605973" sldId="263"/>
            <ac:graphicFrameMk id="14" creationId="{D312C114-70D4-42D4-8202-2BF1E56FC410}"/>
          </ac:graphicFrameMkLst>
        </pc:graphicFrameChg>
      </pc:sldChg>
      <pc:sldChg chg="modSp">
        <pc:chgData name="Juliana Reschke" userId="bc11cf80-e521-48bb-a158-233ae8d7fb13" providerId="ADAL" clId="{3DF61326-B7AE-4C37-9593-B1A59A833D4B}" dt="2019-08-23T12:41:06.868" v="456" actId="20577"/>
        <pc:sldMkLst>
          <pc:docMk/>
          <pc:sldMk cId="1921466585" sldId="265"/>
        </pc:sldMkLst>
        <pc:spChg chg="mod">
          <ac:chgData name="Juliana Reschke" userId="bc11cf80-e521-48bb-a158-233ae8d7fb13" providerId="ADAL" clId="{3DF61326-B7AE-4C37-9593-B1A59A833D4B}" dt="2019-08-23T12:41:06.868" v="456" actId="20577"/>
          <ac:spMkLst>
            <pc:docMk/>
            <pc:sldMk cId="1921466585" sldId="265"/>
            <ac:spMk id="14" creationId="{708060D8-7C47-4332-98E0-DBE6DD59EAB1}"/>
          </ac:spMkLst>
        </pc:spChg>
      </pc:sldChg>
      <pc:sldChg chg="modSp">
        <pc:chgData name="Juliana Reschke" userId="bc11cf80-e521-48bb-a158-233ae8d7fb13" providerId="ADAL" clId="{3DF61326-B7AE-4C37-9593-B1A59A833D4B}" dt="2019-08-23T12:42:14.118" v="479" actId="20577"/>
        <pc:sldMkLst>
          <pc:docMk/>
          <pc:sldMk cId="4242054625" sldId="272"/>
        </pc:sldMkLst>
        <pc:spChg chg="mod">
          <ac:chgData name="Juliana Reschke" userId="bc11cf80-e521-48bb-a158-233ae8d7fb13" providerId="ADAL" clId="{3DF61326-B7AE-4C37-9593-B1A59A833D4B}" dt="2019-08-23T12:42:14.118" v="479" actId="20577"/>
          <ac:spMkLst>
            <pc:docMk/>
            <pc:sldMk cId="4242054625" sldId="272"/>
            <ac:spMk id="15" creationId="{2C8C9A12-5C9F-4724-914D-09736E2065B6}"/>
          </ac:spMkLst>
        </pc:spChg>
      </pc:sldChg>
      <pc:sldChg chg="modSp">
        <pc:chgData name="Juliana Reschke" userId="bc11cf80-e521-48bb-a158-233ae8d7fb13" providerId="ADAL" clId="{3DF61326-B7AE-4C37-9593-B1A59A833D4B}" dt="2019-08-23T12:40:54.902" v="450" actId="20577"/>
        <pc:sldMkLst>
          <pc:docMk/>
          <pc:sldMk cId="2175450251" sldId="276"/>
        </pc:sldMkLst>
        <pc:spChg chg="mod">
          <ac:chgData name="Juliana Reschke" userId="bc11cf80-e521-48bb-a158-233ae8d7fb13" providerId="ADAL" clId="{3DF61326-B7AE-4C37-9593-B1A59A833D4B}" dt="2019-08-23T12:40:54.902" v="450" actId="20577"/>
          <ac:spMkLst>
            <pc:docMk/>
            <pc:sldMk cId="2175450251" sldId="276"/>
            <ac:spMk id="9" creationId="{39B46CA5-2B31-4610-B6E9-E91E917F4B27}"/>
          </ac:spMkLst>
        </pc:spChg>
      </pc:sldChg>
      <pc:sldChg chg="modSp">
        <pc:chgData name="Juliana Reschke" userId="bc11cf80-e521-48bb-a158-233ae8d7fb13" providerId="ADAL" clId="{3DF61326-B7AE-4C37-9593-B1A59A833D4B}" dt="2019-08-23T12:40:51.668" v="448" actId="20577"/>
        <pc:sldMkLst>
          <pc:docMk/>
          <pc:sldMk cId="3937768056" sldId="278"/>
        </pc:sldMkLst>
        <pc:spChg chg="mod">
          <ac:chgData name="Juliana Reschke" userId="bc11cf80-e521-48bb-a158-233ae8d7fb13" providerId="ADAL" clId="{3DF61326-B7AE-4C37-9593-B1A59A833D4B}" dt="2019-08-23T12:40:51.668" v="448" actId="20577"/>
          <ac:spMkLst>
            <pc:docMk/>
            <pc:sldMk cId="3937768056" sldId="278"/>
            <ac:spMk id="7" creationId="{25B907A8-BD60-429F-85E7-50E253A77433}"/>
          </ac:spMkLst>
        </pc:spChg>
      </pc:sldChg>
      <pc:sldChg chg="modSp">
        <pc:chgData name="Juliana Reschke" userId="bc11cf80-e521-48bb-a158-233ae8d7fb13" providerId="ADAL" clId="{3DF61326-B7AE-4C37-9593-B1A59A833D4B}" dt="2019-08-23T12:44:49.553" v="483" actId="1076"/>
        <pc:sldMkLst>
          <pc:docMk/>
          <pc:sldMk cId="3193770751" sldId="280"/>
        </pc:sldMkLst>
        <pc:spChg chg="mod">
          <ac:chgData name="Juliana Reschke" userId="bc11cf80-e521-48bb-a158-233ae8d7fb13" providerId="ADAL" clId="{3DF61326-B7AE-4C37-9593-B1A59A833D4B}" dt="2019-08-23T12:44:49.553" v="483" actId="1076"/>
          <ac:spMkLst>
            <pc:docMk/>
            <pc:sldMk cId="3193770751" sldId="280"/>
            <ac:spMk id="11" creationId="{2DDD4F74-FDEA-487F-B96F-D1B773526F9A}"/>
          </ac:spMkLst>
        </pc:spChg>
        <pc:spChg chg="mod">
          <ac:chgData name="Juliana Reschke" userId="bc11cf80-e521-48bb-a158-233ae8d7fb13" providerId="ADAL" clId="{3DF61326-B7AE-4C37-9593-B1A59A833D4B}" dt="2019-08-23T12:41:01.588" v="454" actId="20577"/>
          <ac:spMkLst>
            <pc:docMk/>
            <pc:sldMk cId="3193770751" sldId="280"/>
            <ac:spMk id="18" creationId="{45A34477-16A2-4155-996F-44506E35C675}"/>
          </ac:spMkLst>
        </pc:spChg>
        <pc:cxnChg chg="mod">
          <ac:chgData name="Juliana Reschke" userId="bc11cf80-e521-48bb-a158-233ae8d7fb13" providerId="ADAL" clId="{3DF61326-B7AE-4C37-9593-B1A59A833D4B}" dt="2019-08-23T12:44:49.553" v="483" actId="1076"/>
          <ac:cxnSpMkLst>
            <pc:docMk/>
            <pc:sldMk cId="3193770751" sldId="280"/>
            <ac:cxnSpMk id="5" creationId="{FDC4D025-27F3-4AA4-9E6F-31077DC2E4BF}"/>
          </ac:cxnSpMkLst>
        </pc:cxnChg>
      </pc:sldChg>
      <pc:sldChg chg="modSp">
        <pc:chgData name="Juliana Reschke" userId="bc11cf80-e521-48bb-a158-233ae8d7fb13" providerId="ADAL" clId="{3DF61326-B7AE-4C37-9593-B1A59A833D4B}" dt="2019-08-23T12:40:58.510" v="452" actId="20577"/>
        <pc:sldMkLst>
          <pc:docMk/>
          <pc:sldMk cId="1224451730" sldId="289"/>
        </pc:sldMkLst>
        <pc:spChg chg="mod">
          <ac:chgData name="Juliana Reschke" userId="bc11cf80-e521-48bb-a158-233ae8d7fb13" providerId="ADAL" clId="{3DF61326-B7AE-4C37-9593-B1A59A833D4B}" dt="2019-08-23T12:40:58.510" v="452" actId="20577"/>
          <ac:spMkLst>
            <pc:docMk/>
            <pc:sldMk cId="1224451730" sldId="289"/>
            <ac:spMk id="7" creationId="{ABC7B1E6-6871-448A-9963-743F0ED1BC10}"/>
          </ac:spMkLst>
        </pc:spChg>
      </pc:sldChg>
      <pc:sldChg chg="delSp">
        <pc:chgData name="Juliana Reschke" userId="bc11cf80-e521-48bb-a158-233ae8d7fb13" providerId="ADAL" clId="{3DF61326-B7AE-4C37-9593-B1A59A833D4B}" dt="2019-08-23T12:31:18.128" v="119"/>
        <pc:sldMkLst>
          <pc:docMk/>
          <pc:sldMk cId="767596522" sldId="298"/>
        </pc:sldMkLst>
        <pc:picChg chg="del">
          <ac:chgData name="Juliana Reschke" userId="bc11cf80-e521-48bb-a158-233ae8d7fb13" providerId="ADAL" clId="{3DF61326-B7AE-4C37-9593-B1A59A833D4B}" dt="2019-08-23T12:31:13.598" v="118"/>
          <ac:picMkLst>
            <pc:docMk/>
            <pc:sldMk cId="767596522" sldId="298"/>
            <ac:picMk id="4" creationId="{AC466623-0208-4B27-805F-87403F7D5217}"/>
          </ac:picMkLst>
        </pc:picChg>
        <pc:picChg chg="del">
          <ac:chgData name="Juliana Reschke" userId="bc11cf80-e521-48bb-a158-233ae8d7fb13" providerId="ADAL" clId="{3DF61326-B7AE-4C37-9593-B1A59A833D4B}" dt="2019-08-23T12:31:18.128" v="119"/>
          <ac:picMkLst>
            <pc:docMk/>
            <pc:sldMk cId="767596522" sldId="298"/>
            <ac:picMk id="5" creationId="{62ED9AF6-AE09-4DD9-8C9A-1D864C9C2329}"/>
          </ac:picMkLst>
        </pc:picChg>
      </pc:sldChg>
      <pc:sldChg chg="modSp">
        <pc:chgData name="Juliana Reschke" userId="bc11cf80-e521-48bb-a158-233ae8d7fb13" providerId="ADAL" clId="{3DF61326-B7AE-4C37-9593-B1A59A833D4B}" dt="2019-08-23T12:40:46.951" v="446" actId="20577"/>
        <pc:sldMkLst>
          <pc:docMk/>
          <pc:sldMk cId="2313246629" sldId="299"/>
        </pc:sldMkLst>
        <pc:spChg chg="mod">
          <ac:chgData name="Juliana Reschke" userId="bc11cf80-e521-48bb-a158-233ae8d7fb13" providerId="ADAL" clId="{3DF61326-B7AE-4C37-9593-B1A59A833D4B}" dt="2019-08-23T12:40:46.951" v="446" actId="20577"/>
          <ac:spMkLst>
            <pc:docMk/>
            <pc:sldMk cId="2313246629" sldId="299"/>
            <ac:spMk id="9" creationId="{BA3997F0-D6AC-4C30-B26F-935AAAAC2753}"/>
          </ac:spMkLst>
        </pc:spChg>
      </pc:sldChg>
      <pc:sldChg chg="modSp">
        <pc:chgData name="Juliana Reschke" userId="bc11cf80-e521-48bb-a158-233ae8d7fb13" providerId="ADAL" clId="{3DF61326-B7AE-4C37-9593-B1A59A833D4B}" dt="2019-08-26T15:25:26.177" v="754" actId="1076"/>
        <pc:sldMkLst>
          <pc:docMk/>
          <pc:sldMk cId="1281862339" sldId="304"/>
        </pc:sldMkLst>
        <pc:spChg chg="mod">
          <ac:chgData name="Juliana Reschke" userId="bc11cf80-e521-48bb-a158-233ae8d7fb13" providerId="ADAL" clId="{3DF61326-B7AE-4C37-9593-B1A59A833D4B}" dt="2019-08-26T15:20:22.285" v="753" actId="20577"/>
          <ac:spMkLst>
            <pc:docMk/>
            <pc:sldMk cId="1281862339" sldId="304"/>
            <ac:spMk id="6" creationId="{BC8C691D-9667-4F25-A67F-6EA8D0EAA81A}"/>
          </ac:spMkLst>
        </pc:spChg>
        <pc:picChg chg="mod">
          <ac:chgData name="Juliana Reschke" userId="bc11cf80-e521-48bb-a158-233ae8d7fb13" providerId="ADAL" clId="{3DF61326-B7AE-4C37-9593-B1A59A833D4B}" dt="2019-08-26T15:25:26.177" v="754" actId="1076"/>
          <ac:picMkLst>
            <pc:docMk/>
            <pc:sldMk cId="1281862339" sldId="304"/>
            <ac:picMk id="3" creationId="{E67FAD81-DF41-4DEB-914F-7A269293386C}"/>
          </ac:picMkLst>
        </pc:picChg>
      </pc:sldChg>
      <pc:sldChg chg="modSp add del setBg">
        <pc:chgData name="Juliana Reschke" userId="bc11cf80-e521-48bb-a158-233ae8d7fb13" providerId="ADAL" clId="{3DF61326-B7AE-4C37-9593-B1A59A833D4B}" dt="2019-08-23T12:38:22.236" v="387" actId="1076"/>
        <pc:sldMkLst>
          <pc:docMk/>
          <pc:sldMk cId="1366995363" sldId="305"/>
        </pc:sldMkLst>
        <pc:spChg chg="mod">
          <ac:chgData name="Juliana Reschke" userId="bc11cf80-e521-48bb-a158-233ae8d7fb13" providerId="ADAL" clId="{3DF61326-B7AE-4C37-9593-B1A59A833D4B}" dt="2019-08-23T12:38:22.236" v="387" actId="1076"/>
          <ac:spMkLst>
            <pc:docMk/>
            <pc:sldMk cId="1366995363" sldId="305"/>
            <ac:spMk id="7" creationId="{7ED89D6A-57D8-45D8-B66F-2F3D4B367A65}"/>
          </ac:spMkLst>
        </pc:spChg>
        <pc:spChg chg="mod">
          <ac:chgData name="Juliana Reschke" userId="bc11cf80-e521-48bb-a158-233ae8d7fb13" providerId="ADAL" clId="{3DF61326-B7AE-4C37-9593-B1A59A833D4B}" dt="2019-08-23T12:36:04.658" v="145" actId="14100"/>
          <ac:spMkLst>
            <pc:docMk/>
            <pc:sldMk cId="1366995363" sldId="305"/>
            <ac:spMk id="13" creationId="{80A918DB-2703-4823-954A-CCB28EEC2956}"/>
          </ac:spMkLst>
        </pc:spChg>
        <pc:spChg chg="mod">
          <ac:chgData name="Juliana Reschke" userId="bc11cf80-e521-48bb-a158-233ae8d7fb13" providerId="ADAL" clId="{3DF61326-B7AE-4C37-9593-B1A59A833D4B}" dt="2019-08-23T12:33:12.734" v="136" actId="14100"/>
          <ac:spMkLst>
            <pc:docMk/>
            <pc:sldMk cId="1366995363" sldId="305"/>
            <ac:spMk id="15" creationId="{BC5BF78D-235F-4599-B058-AFCE91911049}"/>
          </ac:spMkLst>
        </pc:spChg>
        <pc:spChg chg="mod">
          <ac:chgData name="Juliana Reschke" userId="bc11cf80-e521-48bb-a158-233ae8d7fb13" providerId="ADAL" clId="{3DF61326-B7AE-4C37-9593-B1A59A833D4B}" dt="2019-08-23T12:32:05.867" v="126" actId="14100"/>
          <ac:spMkLst>
            <pc:docMk/>
            <pc:sldMk cId="1366995363" sldId="305"/>
            <ac:spMk id="17" creationId="{50C484EB-FC82-4238-9EBA-C909E71F3846}"/>
          </ac:spMkLst>
        </pc:spChg>
        <pc:spChg chg="mod">
          <ac:chgData name="Juliana Reschke" userId="bc11cf80-e521-48bb-a158-233ae8d7fb13" providerId="ADAL" clId="{3DF61326-B7AE-4C37-9593-B1A59A833D4B}" dt="2019-08-23T12:32:03.805" v="125" actId="14100"/>
          <ac:spMkLst>
            <pc:docMk/>
            <pc:sldMk cId="1366995363" sldId="305"/>
            <ac:spMk id="18" creationId="{F4ABD8CC-8C8D-404B-ACF7-93A010DC5D86}"/>
          </ac:spMkLst>
        </pc:spChg>
        <pc:spChg chg="mod">
          <ac:chgData name="Juliana Reschke" userId="bc11cf80-e521-48bb-a158-233ae8d7fb13" providerId="ADAL" clId="{3DF61326-B7AE-4C37-9593-B1A59A833D4B}" dt="2019-08-23T12:32:00.884" v="124" actId="14100"/>
          <ac:spMkLst>
            <pc:docMk/>
            <pc:sldMk cId="1366995363" sldId="305"/>
            <ac:spMk id="19" creationId="{11C3961D-C544-433F-82C3-68EBD3851B7C}"/>
          </ac:spMkLst>
        </pc:spChg>
        <pc:spChg chg="mod">
          <ac:chgData name="Juliana Reschke" userId="bc11cf80-e521-48bb-a158-233ae8d7fb13" providerId="ADAL" clId="{3DF61326-B7AE-4C37-9593-B1A59A833D4B}" dt="2019-08-23T12:31:53.448" v="123" actId="14100"/>
          <ac:spMkLst>
            <pc:docMk/>
            <pc:sldMk cId="1366995363" sldId="305"/>
            <ac:spMk id="20" creationId="{9FC59CC1-7CA8-4F8F-BD9E-D2337987156A}"/>
          </ac:spMkLst>
        </pc:spChg>
        <pc:spChg chg="mod">
          <ac:chgData name="Juliana Reschke" userId="bc11cf80-e521-48bb-a158-233ae8d7fb13" providerId="ADAL" clId="{3DF61326-B7AE-4C37-9593-B1A59A833D4B}" dt="2019-08-23T12:32:40.960" v="131" actId="14100"/>
          <ac:spMkLst>
            <pc:docMk/>
            <pc:sldMk cId="1366995363" sldId="305"/>
            <ac:spMk id="21" creationId="{0402CE0B-9B76-4B6D-AA52-F24230E9DC46}"/>
          </ac:spMkLst>
        </pc:spChg>
        <pc:spChg chg="mod">
          <ac:chgData name="Juliana Reschke" userId="bc11cf80-e521-48bb-a158-233ae8d7fb13" providerId="ADAL" clId="{3DF61326-B7AE-4C37-9593-B1A59A833D4B}" dt="2019-08-23T12:33:56.005" v="142" actId="1076"/>
          <ac:spMkLst>
            <pc:docMk/>
            <pc:sldMk cId="1366995363" sldId="305"/>
            <ac:spMk id="24" creationId="{3E9821AB-4214-4DC0-968A-91E1478E32CB}"/>
          </ac:spMkLst>
        </pc:spChg>
        <pc:spChg chg="mod">
          <ac:chgData name="Juliana Reschke" userId="bc11cf80-e521-48bb-a158-233ae8d7fb13" providerId="ADAL" clId="{3DF61326-B7AE-4C37-9593-B1A59A833D4B}" dt="2019-08-23T12:32:50.786" v="132" actId="255"/>
          <ac:spMkLst>
            <pc:docMk/>
            <pc:sldMk cId="1366995363" sldId="305"/>
            <ac:spMk id="26" creationId="{5ED891A8-B054-47BF-96E9-2B3FECFA877E}"/>
          </ac:spMkLst>
        </pc:spChg>
        <pc:cxnChg chg="mod">
          <ac:chgData name="Juliana Reschke" userId="bc11cf80-e521-48bb-a158-233ae8d7fb13" providerId="ADAL" clId="{3DF61326-B7AE-4C37-9593-B1A59A833D4B}" dt="2019-08-23T12:35:54.488" v="143" actId="1076"/>
          <ac:cxnSpMkLst>
            <pc:docMk/>
            <pc:sldMk cId="1366995363" sldId="305"/>
            <ac:cxnSpMk id="25" creationId="{AAADD6FB-21FC-459E-A331-CB094DC764B1}"/>
          </ac:cxnSpMkLst>
        </pc:cxnChg>
      </pc:sldChg>
    </pc:docChg>
  </pc:docChgLst>
  <pc:docChgLst>
    <pc:chgData name="Rafael Marques Brizola" userId="083f68e2-a614-4995-bcec-80e5c947d992" providerId="ADAL" clId="{2279E02A-694E-4E26-9FC5-7FD4E052344D}"/>
    <pc:docChg chg="modSld">
      <pc:chgData name="Rafael Marques Brizola" userId="083f68e2-a614-4995-bcec-80e5c947d992" providerId="ADAL" clId="{2279E02A-694E-4E26-9FC5-7FD4E052344D}" dt="2019-08-22T21:04:43.152" v="52" actId="20577"/>
      <pc:docMkLst>
        <pc:docMk/>
      </pc:docMkLst>
      <pc:sldChg chg="modSp">
        <pc:chgData name="Rafael Marques Brizola" userId="083f68e2-a614-4995-bcec-80e5c947d992" providerId="ADAL" clId="{2279E02A-694E-4E26-9FC5-7FD4E052344D}" dt="2019-08-22T21:04:43.152" v="52" actId="20577"/>
        <pc:sldMkLst>
          <pc:docMk/>
          <pc:sldMk cId="3193770751" sldId="280"/>
        </pc:sldMkLst>
        <pc:spChg chg="mod">
          <ac:chgData name="Rafael Marques Brizola" userId="083f68e2-a614-4995-bcec-80e5c947d992" providerId="ADAL" clId="{2279E02A-694E-4E26-9FC5-7FD4E052344D}" dt="2019-08-22T21:03:27.557" v="35" actId="20577"/>
          <ac:spMkLst>
            <pc:docMk/>
            <pc:sldMk cId="3193770751" sldId="280"/>
            <ac:spMk id="11" creationId="{2DDD4F74-FDEA-487F-B96F-D1B773526F9A}"/>
          </ac:spMkLst>
        </pc:spChg>
        <pc:spChg chg="mod">
          <ac:chgData name="Rafael Marques Brizola" userId="083f68e2-a614-4995-bcec-80e5c947d992" providerId="ADAL" clId="{2279E02A-694E-4E26-9FC5-7FD4E052344D}" dt="2019-08-22T21:04:05.837" v="44" actId="20577"/>
          <ac:spMkLst>
            <pc:docMk/>
            <pc:sldMk cId="3193770751" sldId="280"/>
            <ac:spMk id="28" creationId="{F5BE6022-31A7-4CC2-993E-862224951BF8}"/>
          </ac:spMkLst>
        </pc:spChg>
        <pc:spChg chg="mod">
          <ac:chgData name="Rafael Marques Brizola" userId="083f68e2-a614-4995-bcec-80e5c947d992" providerId="ADAL" clId="{2279E02A-694E-4E26-9FC5-7FD4E052344D}" dt="2019-08-22T21:04:43.152" v="52" actId="20577"/>
          <ac:spMkLst>
            <pc:docMk/>
            <pc:sldMk cId="3193770751" sldId="280"/>
            <ac:spMk id="37" creationId="{2C0B86C6-344D-401A-9E6A-687B13DEE2F1}"/>
          </ac:spMkLst>
        </pc:spChg>
      </pc:sldChg>
      <pc:sldChg chg="modSp">
        <pc:chgData name="Rafael Marques Brizola" userId="083f68e2-a614-4995-bcec-80e5c947d992" providerId="ADAL" clId="{2279E02A-694E-4E26-9FC5-7FD4E052344D}" dt="2019-08-22T21:03:00.728" v="29" actId="20577"/>
        <pc:sldMkLst>
          <pc:docMk/>
          <pc:sldMk cId="1224451730" sldId="289"/>
        </pc:sldMkLst>
        <pc:spChg chg="mod">
          <ac:chgData name="Rafael Marques Brizola" userId="083f68e2-a614-4995-bcec-80e5c947d992" providerId="ADAL" clId="{2279E02A-694E-4E26-9FC5-7FD4E052344D}" dt="2019-08-22T21:03:00.728" v="29" actId="20577"/>
          <ac:spMkLst>
            <pc:docMk/>
            <pc:sldMk cId="1224451730" sldId="289"/>
            <ac:spMk id="3" creationId="{97F590CF-0D04-4E4D-A265-34DC87383319}"/>
          </ac:spMkLst>
        </pc:spChg>
      </pc:sldChg>
      <pc:sldChg chg="modSp">
        <pc:chgData name="Rafael Marques Brizola" userId="083f68e2-a614-4995-bcec-80e5c947d992" providerId="ADAL" clId="{2279E02A-694E-4E26-9FC5-7FD4E052344D}" dt="2019-08-22T21:01:35.854" v="25" actId="20577"/>
        <pc:sldMkLst>
          <pc:docMk/>
          <pc:sldMk cId="1281862339" sldId="304"/>
        </pc:sldMkLst>
        <pc:spChg chg="mod">
          <ac:chgData name="Rafael Marques Brizola" userId="083f68e2-a614-4995-bcec-80e5c947d992" providerId="ADAL" clId="{2279E02A-694E-4E26-9FC5-7FD4E052344D}" dt="2019-08-22T21:01:35.854" v="25" actId="20577"/>
          <ac:spMkLst>
            <pc:docMk/>
            <pc:sldMk cId="1281862339" sldId="304"/>
            <ac:spMk id="6" creationId="{BC8C691D-9667-4F25-A67F-6EA8D0EAA81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preservacaodeempresas.sharepoint.com/Shared%20Documents/BRIZOLA%20E%20JAPUR%20ADMINISTRA&#199;&#195;O%20JUDICIAL/QUINTA%20DO%20VALE/PLANILHA%20DE%20CREDORES%20-%20Quinta%20do%20Vale%20Alimentos%20Ltda%20(para%20Administra&#231;&#227;o%20Judicial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preservacaodeempresas.sharepoint.com/Shared%20Documents/BRIZOLA%20E%20JAPUR%20ADMINISTRA&#199;&#195;O%20JUDICIAL/QUINTA%20DO%20VALE/RMA/MESTRA%20QUINTA%20DO%20VAL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preservacaodeempresas.sharepoint.com/Shared%20Documents/BRIZOLA%20E%20JAPUR%20ADMINISTRA&#199;&#195;O%20JUDICIAL/QUINTA%20DO%20VALE/RMA/MESTRA%20QUINTA%20DO%20VA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F5F5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86-470B-9ACC-2AE6387831FE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386-470B-9ACC-2AE6387831FE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7E-429A-B11F-4299AF5DC619}"/>
              </c:ext>
            </c:extLst>
          </c:dPt>
          <c:dLbls>
            <c:dLbl>
              <c:idx val="0"/>
              <c:layout>
                <c:manualLayout>
                  <c:x val="0"/>
                  <c:y val="2.2048784722222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0391805555555557"/>
                      <c:h val="0.145520833333333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386-470B-9ACC-2AE6387831FE}"/>
                </c:ext>
              </c:extLst>
            </c:dLbl>
            <c:dLbl>
              <c:idx val="2"/>
              <c:layout>
                <c:manualLayout>
                  <c:x val="4.40972222222216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76064814814815"/>
                      <c:h val="0.165364583333333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386-470B-9ACC-2AE6387831FE}"/>
                </c:ext>
              </c:extLst>
            </c:dLbl>
            <c:dLbl>
              <c:idx val="3"/>
              <c:layout>
                <c:manualLayout>
                  <c:x val="-1.0854700854700958E-2"/>
                  <c:y val="8.819618055555556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8288696581196582"/>
                      <c:h val="0.107156249999999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D7E-429A-B11F-4299AF5DC6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GERAL!$A$492:$A$495</c:f>
              <c:strCache>
                <c:ptCount val="4"/>
                <c:pt idx="0">
                  <c:v>Trabalhista</c:v>
                </c:pt>
                <c:pt idx="1">
                  <c:v>Garantia Real</c:v>
                </c:pt>
                <c:pt idx="2">
                  <c:v>Quirografária</c:v>
                </c:pt>
                <c:pt idx="3">
                  <c:v>ME/EPP</c:v>
                </c:pt>
              </c:strCache>
            </c:strRef>
          </c:cat>
          <c:val>
            <c:numRef>
              <c:f>GERAL!$B$492:$B$495</c:f>
              <c:numCache>
                <c:formatCode>_-"R$ "* #,##0.00_-;"-R$ "* #,##0.00_-;_-"R$ "* \-??_-;_-@_-</c:formatCode>
                <c:ptCount val="4"/>
                <c:pt idx="0">
                  <c:v>1145814.8500000001</c:v>
                </c:pt>
                <c:pt idx="1">
                  <c:v>2259067.9300000002</c:v>
                </c:pt>
                <c:pt idx="2">
                  <c:v>12971145.880000001</c:v>
                </c:pt>
                <c:pt idx="3">
                  <c:v>1661640.23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86-470B-9ACC-2AE638783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3316800"/>
        <c:axId val="1133267408"/>
      </c:barChart>
      <c:catAx>
        <c:axId val="112331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133267408"/>
        <c:crosses val="autoZero"/>
        <c:auto val="1"/>
        <c:lblAlgn val="ctr"/>
        <c:lblOffset val="100"/>
        <c:noMultiLvlLbl val="0"/>
      </c:catAx>
      <c:valAx>
        <c:axId val="1133267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/>
              </a:solidFill>
              <a:prstDash val="solid"/>
              <a:round/>
            </a:ln>
            <a:effectLst/>
          </c:spPr>
        </c:majorGridlines>
        <c:numFmt formatCode="_-&quot;R$ &quot;* #,##0.00_-;&quot;-R$ &quot;* #,##0.00_-;_-&quot;R$ &quot;* \-??_-;_-@_-" sourceLinked="1"/>
        <c:majorTickMark val="none"/>
        <c:minorTickMark val="none"/>
        <c:tickLblPos val="nextTo"/>
        <c:crossAx val="112331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C2-419C-BA63-03DED83CC78A}"/>
              </c:ext>
            </c:extLst>
          </c:dPt>
          <c:dPt>
            <c:idx val="1"/>
            <c:bubble3D val="0"/>
            <c:spPr>
              <a:solidFill>
                <a:srgbClr val="0C16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C2-419C-BA63-03DED83CC78A}"/>
              </c:ext>
            </c:extLst>
          </c:dPt>
          <c:dPt>
            <c:idx val="2"/>
            <c:bubble3D val="0"/>
            <c:spPr>
              <a:solidFill>
                <a:srgbClr val="F0F4FA">
                  <a:lumMod val="2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C2-419C-BA63-03DED83CC78A}"/>
              </c:ext>
            </c:extLst>
          </c:dPt>
          <c:dPt>
            <c:idx val="3"/>
            <c:bubble3D val="0"/>
            <c:spPr>
              <a:solidFill>
                <a:srgbClr val="0C1624">
                  <a:lumMod val="50000"/>
                  <a:lumOff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C2-419C-BA63-03DED83CC78A}"/>
              </c:ext>
            </c:extLst>
          </c:dPt>
          <c:dPt>
            <c:idx val="4"/>
            <c:bubble3D val="0"/>
            <c:spPr>
              <a:solidFill>
                <a:srgbClr val="5F5F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1C2-419C-BA63-03DED83CC78A}"/>
              </c:ext>
            </c:extLst>
          </c:dPt>
          <c:dPt>
            <c:idx val="5"/>
            <c:bubble3D val="0"/>
            <c:spPr>
              <a:solidFill>
                <a:srgbClr val="B2B2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1C2-419C-BA63-03DED83CC78A}"/>
              </c:ext>
            </c:extLst>
          </c:dPt>
          <c:dLbls>
            <c:dLbl>
              <c:idx val="0"/>
              <c:layout>
                <c:manualLayout>
                  <c:x val="-0.20268066491688549"/>
                  <c:y val="-0.16062992125984252"/>
                </c:manualLayout>
              </c:layout>
              <c:tx>
                <c:rich>
                  <a:bodyPr/>
                  <a:lstStyle/>
                  <a:p>
                    <a:fld id="{3DF42AB3-253A-4217-98D5-CA1F681B2B09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1C2-419C-BA63-03DED83CC78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123AA10-5F96-46E8-AF5D-22B12AEBD70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1C2-419C-BA63-03DED83CC78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C106EE1-79D3-4FC8-BBA8-B313AC1B6C1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1C2-419C-BA63-03DED83CC78A}"/>
                </c:ext>
              </c:extLst>
            </c:dLbl>
            <c:dLbl>
              <c:idx val="3"/>
              <c:layout>
                <c:manualLayout>
                  <c:x val="1.869203849518811E-3"/>
                  <c:y val="7.8845873432487612E-3"/>
                </c:manualLayout>
              </c:layout>
              <c:tx>
                <c:rich>
                  <a:bodyPr/>
                  <a:lstStyle/>
                  <a:p>
                    <a:fld id="{B58A2923-880F-4E89-95D9-B21AE5BE6E75}" type="VALUE">
                      <a:rPr lang="en-US">
                        <a:solidFill>
                          <a:schemeClr val="tx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1C2-419C-BA63-03DED83CC78A}"/>
                </c:ext>
              </c:extLst>
            </c:dLbl>
            <c:dLbl>
              <c:idx val="4"/>
              <c:layout>
                <c:manualLayout>
                  <c:x val="-3.9786089238845135E-2"/>
                  <c:y val="-6.3538932633420823E-4"/>
                </c:manualLayout>
              </c:layout>
              <c:tx>
                <c:rich>
                  <a:bodyPr/>
                  <a:lstStyle/>
                  <a:p>
                    <a:fld id="{FB133E0D-910F-421E-8165-B75E8A2BC6BD}" type="VALUE">
                      <a:rPr lang="en-US">
                        <a:solidFill>
                          <a:schemeClr val="tx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1C2-419C-BA63-03DED83CC78A}"/>
                </c:ext>
              </c:extLst>
            </c:dLbl>
            <c:dLbl>
              <c:idx val="5"/>
              <c:layout>
                <c:manualLayout>
                  <c:x val="2.3400262467191575E-2"/>
                  <c:y val="-3.5194845435987165E-2"/>
                </c:manualLayout>
              </c:layout>
              <c:tx>
                <c:rich>
                  <a:bodyPr/>
                  <a:lstStyle/>
                  <a:p>
                    <a:fld id="{75BC2689-75E7-44C1-9E90-5D52F2379CBF}" type="VALUE">
                      <a:rPr lang="en-US">
                        <a:solidFill>
                          <a:schemeClr val="tx2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19444444444445"/>
                      <c:h val="6.47455526392534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1C2-419C-BA63-03DED83CC7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'principais credores'!$A$29:$A$34</c:f>
              <c:strCache>
                <c:ptCount val="6"/>
                <c:pt idx="0">
                  <c:v>DEMAIS CREDORES</c:v>
                </c:pt>
                <c:pt idx="1">
                  <c:v>BANCO DO BRASIL, </c:v>
                </c:pt>
                <c:pt idx="2">
                  <c:v>SICREDI - REGIÃO DOS VALES </c:v>
                </c:pt>
                <c:pt idx="3">
                  <c:v>ROQUE LUIZ MALAGGI, </c:v>
                </c:pt>
                <c:pt idx="4">
                  <c:v>JJG TRANSPORTES LTDA, </c:v>
                </c:pt>
                <c:pt idx="5">
                  <c:v>ROSANGELA DORIGON BORTOLLI, </c:v>
                </c:pt>
              </c:strCache>
            </c:strRef>
          </c:cat>
          <c:val>
            <c:numRef>
              <c:f>'principais credores'!$B$29:$B$34</c:f>
              <c:numCache>
                <c:formatCode>_-* #,##0.00_-;\-* #,##0.00_-;_-* \-??_-;_-@_-</c:formatCode>
                <c:ptCount val="6"/>
                <c:pt idx="0">
                  <c:v>11538300.310000002</c:v>
                </c:pt>
                <c:pt idx="1">
                  <c:v>1924696.77</c:v>
                </c:pt>
                <c:pt idx="2">
                  <c:v>1872464.65</c:v>
                </c:pt>
                <c:pt idx="3">
                  <c:v>1263596.1399999999</c:v>
                </c:pt>
                <c:pt idx="4">
                  <c:v>783111.02</c:v>
                </c:pt>
                <c:pt idx="5">
                  <c:v>655500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C2-419C-BA63-03DED83CC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44444444444446"/>
          <c:y val="0.10532079323417906"/>
          <c:w val="0.34166666666666667"/>
          <c:h val="0.77083989501312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B2B2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0E-4EE0-9902-2C559B371782}"/>
              </c:ext>
            </c:extLst>
          </c:dPt>
          <c:dPt>
            <c:idx val="1"/>
            <c:bubble3D val="0"/>
            <c:spPr>
              <a:solidFill>
                <a:srgbClr val="F0F4FA">
                  <a:lumMod val="2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0E-4EE0-9902-2C559B371782}"/>
              </c:ext>
            </c:extLst>
          </c:dPt>
          <c:dPt>
            <c:idx val="2"/>
            <c:bubble3D val="0"/>
            <c:spPr>
              <a:solidFill>
                <a:srgbClr val="3D6EB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0E-4EE0-9902-2C559B3717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0E-4EE0-9902-2C559B371782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0E-4EE0-9902-2C559B3717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0E-4EE0-9902-2C559B371782}"/>
              </c:ext>
            </c:extLst>
          </c:dPt>
          <c:dPt>
            <c:idx val="6"/>
            <c:bubble3D val="0"/>
            <c:spPr>
              <a:solidFill>
                <a:srgbClr val="0C16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60E-4EE0-9902-2C559B37178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60E-4EE0-9902-2C559B37178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60E-4EE0-9902-2C559B371782}"/>
              </c:ext>
            </c:extLst>
          </c:dPt>
          <c:dLbls>
            <c:dLbl>
              <c:idx val="0"/>
              <c:layout>
                <c:manualLayout>
                  <c:x val="-2.7082382202784472E-2"/>
                  <c:y val="0.134180103111334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E-4EE0-9902-2C559B371782}"/>
                </c:ext>
              </c:extLst>
            </c:dLbl>
            <c:dLbl>
              <c:idx val="1"/>
              <c:layout>
                <c:manualLayout>
                  <c:x val="5.4164764405568853E-2"/>
                  <c:y val="-0.314484616667189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0E-4EE0-9902-2C559B371782}"/>
                </c:ext>
              </c:extLst>
            </c:dLbl>
            <c:dLbl>
              <c:idx val="2"/>
              <c:layout>
                <c:manualLayout>
                  <c:x val="9.1095285591183933E-2"/>
                  <c:y val="0.128591026375436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0E-4EE0-9902-2C559B37178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0E-4EE0-9902-2C559B371782}"/>
                </c:ext>
              </c:extLst>
            </c:dLbl>
            <c:dLbl>
              <c:idx val="4"/>
              <c:layout>
                <c:manualLayout>
                  <c:x val="2.2158312711369074E-2"/>
                  <c:y val="-0.12160071844464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0E-4EE0-9902-2C559B371782}"/>
                </c:ext>
              </c:extLst>
            </c:dLbl>
            <c:dLbl>
              <c:idx val="5"/>
              <c:layout>
                <c:manualLayout>
                  <c:x val="-8.6171216099768674E-2"/>
                  <c:y val="7.9669436222354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0E-4EE0-9902-2C559B371782}"/>
                </c:ext>
              </c:extLst>
            </c:dLbl>
            <c:dLbl>
              <c:idx val="6"/>
              <c:layout>
                <c:manualLayout>
                  <c:x val="-5.9088833896984203E-2"/>
                  <c:y val="0.335450257778335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0E-4EE0-9902-2C559B371782}"/>
                </c:ext>
              </c:extLst>
            </c:dLbl>
            <c:dLbl>
              <c:idx val="7"/>
              <c:layout>
                <c:manualLayout>
                  <c:x val="8.1247146608353235E-2"/>
                  <c:y val="-9.6441949111271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0E-4EE0-9902-2C559B37178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60E-4EE0-9902-2C559B371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BP'!$C$3:$C$12</c:f>
              <c:strCache>
                <c:ptCount val="9"/>
                <c:pt idx="0">
                  <c:v>DISPONÍVEL</c:v>
                </c:pt>
                <c:pt idx="1">
                  <c:v>CRÉDITOS</c:v>
                </c:pt>
                <c:pt idx="2">
                  <c:v>ESTOQUES</c:v>
                </c:pt>
                <c:pt idx="3">
                  <c:v>DESPESAS DO EXERCÍCIO SEGUINTE</c:v>
                </c:pt>
                <c:pt idx="4">
                  <c:v>REALIZÁVEL A LONGO PRAZO</c:v>
                </c:pt>
                <c:pt idx="5">
                  <c:v>INVESTIMENTOS</c:v>
                </c:pt>
                <c:pt idx="6">
                  <c:v>IMOBILIZADO</c:v>
                </c:pt>
                <c:pt idx="7">
                  <c:v>INTANGÍVEL</c:v>
                </c:pt>
                <c:pt idx="8">
                  <c:v>BENS EM COMODATO</c:v>
                </c:pt>
              </c:strCache>
            </c:strRef>
          </c:cat>
          <c:val>
            <c:numRef>
              <c:f>'Quadro BP'!$D$3:$D$12</c:f>
              <c:numCache>
                <c:formatCode>#,##0.00</c:formatCode>
                <c:ptCount val="9"/>
                <c:pt idx="0">
                  <c:v>920407.66</c:v>
                </c:pt>
                <c:pt idx="1">
                  <c:v>10951592.73</c:v>
                </c:pt>
                <c:pt idx="2">
                  <c:v>1227126.1200000001</c:v>
                </c:pt>
                <c:pt idx="3">
                  <c:v>24925.05</c:v>
                </c:pt>
                <c:pt idx="4">
                  <c:v>333491.01</c:v>
                </c:pt>
                <c:pt idx="5">
                  <c:v>99824.49</c:v>
                </c:pt>
                <c:pt idx="6">
                  <c:v>11728180.050000001</c:v>
                </c:pt>
                <c:pt idx="7">
                  <c:v>44841.08</c:v>
                </c:pt>
                <c:pt idx="8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60E-4EE0-9902-2C559B3717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64-47C7-9AD2-FC91DFE06550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64-47C7-9AD2-FC91DFE065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64-47C7-9AD2-FC91DFE06550}"/>
              </c:ext>
            </c:extLst>
          </c:dPt>
          <c:dPt>
            <c:idx val="3"/>
            <c:bubble3D val="0"/>
            <c:spPr>
              <a:solidFill>
                <a:srgbClr val="5F5F5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64-47C7-9AD2-FC91DFE065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64-47C7-9AD2-FC91DFE065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64-47C7-9AD2-FC91DFE06550}"/>
              </c:ext>
            </c:extLst>
          </c:dPt>
          <c:dPt>
            <c:idx val="6"/>
            <c:bubble3D val="0"/>
            <c:spPr>
              <a:solidFill>
                <a:srgbClr val="F0F4FA">
                  <a:lumMod val="2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064-47C7-9AD2-FC91DFE06550}"/>
              </c:ext>
            </c:extLst>
          </c:dPt>
          <c:dPt>
            <c:idx val="7"/>
            <c:bubble3D val="0"/>
            <c:spPr>
              <a:solidFill>
                <a:srgbClr val="0C162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064-47C7-9AD2-FC91DFE06550}"/>
              </c:ext>
            </c:extLst>
          </c:dPt>
          <c:dLbls>
            <c:dLbl>
              <c:idx val="0"/>
              <c:layout>
                <c:manualLayout>
                  <c:x val="8.5392642133108515E-2"/>
                  <c:y val="-0.12663028178727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64-47C7-9AD2-FC91DFE06550}"/>
                </c:ext>
              </c:extLst>
            </c:dLbl>
            <c:dLbl>
              <c:idx val="1"/>
              <c:layout>
                <c:manualLayout>
                  <c:x val="5.6928428088738978E-2"/>
                  <c:y val="-0.18150340389509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64-47C7-9AD2-FC91DFE0655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64-47C7-9AD2-FC91DFE06550}"/>
                </c:ext>
              </c:extLst>
            </c:dLbl>
            <c:dLbl>
              <c:idx val="3"/>
              <c:layout>
                <c:manualLayout>
                  <c:x val="-2.8464214044369582E-2"/>
                  <c:y val="0.219492488431276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64-47C7-9AD2-FC91DFE06550}"/>
                </c:ext>
              </c:extLst>
            </c:dLbl>
            <c:dLbl>
              <c:idx val="4"/>
              <c:layout>
                <c:manualLayout>
                  <c:x val="-9.0567953777539456E-2"/>
                  <c:y val="0.1097462442156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64-47C7-9AD2-FC91DFE0655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64-47C7-9AD2-FC91DFE06550}"/>
                </c:ext>
              </c:extLst>
            </c:dLbl>
            <c:dLbl>
              <c:idx val="6"/>
              <c:layout>
                <c:manualLayout>
                  <c:x val="-5.3751927752649441E-2"/>
                  <c:y val="0.187834917984458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28067650695805"/>
                      <c:h val="5.48099731483977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064-47C7-9AD2-FC91DFE06550}"/>
                </c:ext>
              </c:extLst>
            </c:dLbl>
            <c:dLbl>
              <c:idx val="7"/>
              <c:layout>
                <c:manualLayout>
                  <c:x val="-7.7328528579436048E-2"/>
                  <c:y val="-0.10552523482272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64-47C7-9AD2-FC91DFE06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'Quadro BP'!$C$16:$C$23</c:f>
              <c:strCache>
                <c:ptCount val="8"/>
                <c:pt idx="0">
                  <c:v>OBRIGAÇÕES A CURTO PRAZO</c:v>
                </c:pt>
                <c:pt idx="1">
                  <c:v>FORNECEDORES</c:v>
                </c:pt>
                <c:pt idx="2">
                  <c:v>OBRIGAÇÕES TRIBUTÁRIAS</c:v>
                </c:pt>
                <c:pt idx="3">
                  <c:v>OBRIGAÇÕES TRABALHISTAS E ENCARGOS SOCIAIS</c:v>
                </c:pt>
                <c:pt idx="4">
                  <c:v>OUTRAS OBRIGAÇÕES</c:v>
                </c:pt>
                <c:pt idx="5">
                  <c:v>ESTOQUES DE TERCEIROS</c:v>
                </c:pt>
                <c:pt idx="6">
                  <c:v>EXIGIVEL A LONGO PRAZO</c:v>
                </c:pt>
                <c:pt idx="7">
                  <c:v>PATRIMÔNIO LÍQUIDO</c:v>
                </c:pt>
              </c:strCache>
            </c:strRef>
          </c:cat>
          <c:val>
            <c:numRef>
              <c:f>'Quadro BP'!$D$16:$D$23</c:f>
              <c:numCache>
                <c:formatCode>#,##0.00</c:formatCode>
                <c:ptCount val="8"/>
                <c:pt idx="0">
                  <c:v>8990993.1600000001</c:v>
                </c:pt>
                <c:pt idx="1">
                  <c:v>6246374.0700000003</c:v>
                </c:pt>
                <c:pt idx="2">
                  <c:v>2923174.77</c:v>
                </c:pt>
                <c:pt idx="3">
                  <c:v>6228792</c:v>
                </c:pt>
                <c:pt idx="4">
                  <c:v>12697330.91</c:v>
                </c:pt>
                <c:pt idx="5">
                  <c:v>1184.21</c:v>
                </c:pt>
                <c:pt idx="6">
                  <c:v>8954997.1300000008</c:v>
                </c:pt>
                <c:pt idx="7">
                  <c:v>-17359779.649999999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064-47C7-9AD2-FC91DFE06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9799" cy="344091"/>
          </a:xfrm>
          <a:prstGeom prst="rect">
            <a:avLst/>
          </a:prstGeom>
        </p:spPr>
        <p:txBody>
          <a:bodyPr vert="horz" lIns="96013" tIns="48007" rIns="96013" bIns="48007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90" y="1"/>
            <a:ext cx="4309799" cy="344091"/>
          </a:xfrm>
          <a:prstGeom prst="rect">
            <a:avLst/>
          </a:prstGeom>
        </p:spPr>
        <p:txBody>
          <a:bodyPr vert="horz" lIns="96013" tIns="48007" rIns="96013" bIns="48007" rtlCol="0"/>
          <a:lstStyle>
            <a:lvl1pPr algn="r">
              <a:defRPr sz="1300"/>
            </a:lvl1pPr>
          </a:lstStyle>
          <a:p>
            <a:fld id="{E2090794-6BC2-4F24-BA6E-3611D9799407}" type="datetimeFigureOut">
              <a:rPr lang="hu-HU" smtClean="0"/>
              <a:t>2019. 08. 26.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13910"/>
            <a:ext cx="4309799" cy="344091"/>
          </a:xfrm>
          <a:prstGeom prst="rect">
            <a:avLst/>
          </a:prstGeom>
        </p:spPr>
        <p:txBody>
          <a:bodyPr vert="horz" lIns="96013" tIns="48007" rIns="96013" bIns="48007" rtlCol="0" anchor="b"/>
          <a:lstStyle>
            <a:lvl1pPr algn="l">
              <a:defRPr sz="1300"/>
            </a:lvl1pPr>
          </a:lstStyle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90" y="6513910"/>
            <a:ext cx="4309799" cy="344091"/>
          </a:xfrm>
          <a:prstGeom prst="rect">
            <a:avLst/>
          </a:prstGeom>
        </p:spPr>
        <p:txBody>
          <a:bodyPr vert="horz" lIns="96013" tIns="48007" rIns="96013" bIns="48007" rtlCol="0" anchor="b"/>
          <a:lstStyle>
            <a:lvl1pPr algn="r">
              <a:defRPr sz="1300"/>
            </a:lvl1pPr>
          </a:lstStyle>
          <a:p>
            <a:fld id="{0F5897FE-58C4-4877-8289-3D632D009292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24539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9799" cy="344091"/>
          </a:xfrm>
          <a:prstGeom prst="rect">
            <a:avLst/>
          </a:prstGeom>
        </p:spPr>
        <p:txBody>
          <a:bodyPr vert="horz" lIns="96013" tIns="48007" rIns="96013" bIns="48007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90" y="1"/>
            <a:ext cx="4309799" cy="344091"/>
          </a:xfrm>
          <a:prstGeom prst="rect">
            <a:avLst/>
          </a:prstGeom>
        </p:spPr>
        <p:txBody>
          <a:bodyPr vert="horz" lIns="96013" tIns="48007" rIns="96013" bIns="48007" rtlCol="0"/>
          <a:lstStyle>
            <a:lvl1pPr algn="r">
              <a:defRPr sz="1300"/>
            </a:lvl1pPr>
          </a:lstStyle>
          <a:p>
            <a:fld id="{68E12942-9543-4646-A6BF-81AB3457998B}" type="datetimeFigureOut">
              <a:rPr lang="hu-HU" smtClean="0"/>
              <a:t>2019. 08. 26.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0" y="857250"/>
            <a:ext cx="3341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3" tIns="48007" rIns="96013" bIns="48007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71" y="3300413"/>
            <a:ext cx="7956549" cy="2700337"/>
          </a:xfrm>
          <a:prstGeom prst="rect">
            <a:avLst/>
          </a:prstGeom>
        </p:spPr>
        <p:txBody>
          <a:bodyPr vert="horz" lIns="96013" tIns="48007" rIns="96013" bIns="480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3910"/>
            <a:ext cx="4309799" cy="344091"/>
          </a:xfrm>
          <a:prstGeom prst="rect">
            <a:avLst/>
          </a:prstGeom>
        </p:spPr>
        <p:txBody>
          <a:bodyPr vert="horz" lIns="96013" tIns="48007" rIns="96013" bIns="48007" rtlCol="0" anchor="b"/>
          <a:lstStyle>
            <a:lvl1pPr algn="l">
              <a:defRPr sz="1300"/>
            </a:lvl1pPr>
          </a:lstStyle>
          <a:p>
            <a:r>
              <a:rPr lang="hu-HU"/>
              <a:t>http://slideist.com/index_.html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90" y="6513910"/>
            <a:ext cx="4309799" cy="344091"/>
          </a:xfrm>
          <a:prstGeom prst="rect">
            <a:avLst/>
          </a:prstGeom>
        </p:spPr>
        <p:txBody>
          <a:bodyPr vert="horz" lIns="96013" tIns="48007" rIns="96013" bIns="48007" rtlCol="0" anchor="b"/>
          <a:lstStyle>
            <a:lvl1pPr algn="r">
              <a:defRPr sz="1300"/>
            </a:lvl1pPr>
          </a:lstStyle>
          <a:p>
            <a:fld id="{74304892-B9D8-4EC3-BC48-8EC8F7C3A0AF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808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1688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80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7731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768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1688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470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1688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20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1688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7483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1688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753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1688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911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0" y="857250"/>
            <a:ext cx="3341688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hu-HU"/>
              <a:t>http://slideist.com/index_.html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04892-B9D8-4EC3-BC48-8EC8F7C3A0A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65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IST info">
    <p:bg>
      <p:bgPr>
        <a:solidFill>
          <a:srgbClr val="F2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3427185" y="4945638"/>
            <a:ext cx="2711334" cy="361207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625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SECOND STEP</a:t>
            </a:r>
            <a:endParaRPr lang="en-US" sz="1625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3427185" y="5355072"/>
            <a:ext cx="2711334" cy="126965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Customize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templates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edit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text,</a:t>
            </a:r>
            <a:r>
              <a:rPr lang="hu-HU" sz="1138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add </a:t>
            </a:r>
            <a:r>
              <a:rPr lang="hu-HU" sz="1138" baseline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images</a:t>
            </a:r>
            <a:endParaRPr lang="en-US" sz="1138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502882" y="4945638"/>
            <a:ext cx="2375418" cy="361207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625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FIRST STEP</a:t>
            </a:r>
            <a:endParaRPr lang="en-US" sz="1625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502881" y="5355072"/>
            <a:ext cx="2375418" cy="1269654"/>
          </a:xfrm>
          <a:prstGeom prst="rect">
            <a:avLst/>
          </a:prstGeom>
        </p:spPr>
        <p:txBody>
          <a:bodyPr vert="horz" lIns="74295" tIns="37148" rIns="74295" bIns="37148" rtlCol="0">
            <a:norm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hu-HU" sz="1138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</a:t>
            </a:r>
            <a:r>
              <a:rPr lang="hu-HU" sz="1138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hu-HU" sz="1138" baseline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baseline="0" err="1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</a:t>
            </a:r>
            <a:endParaRPr lang="hu-HU" sz="1138" baseline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hu-HU" sz="1138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Master </a:t>
            </a:r>
            <a:r>
              <a:rPr lang="hu-HU" sz="1138" baseline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</a:t>
            </a:r>
            <a:r>
              <a:rPr lang="hu-HU" sz="1138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baseline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</a:t>
            </a:r>
            <a:r>
              <a:rPr lang="hu-HU" sz="1138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baseline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</a:t>
            </a:r>
            <a:r>
              <a:rPr lang="hu-HU" sz="1138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baseline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hu-HU" sz="1138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 </a:t>
            </a:r>
            <a:r>
              <a:rPr lang="hu-HU" sz="1138" baseline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layouts</a:t>
            </a:r>
            <a:endParaRPr lang="hu-HU" sz="1138" baseline="0">
              <a:solidFill>
                <a:srgbClr val="EE2E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6505863" y="4945638"/>
            <a:ext cx="2711334" cy="361207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b="0" kern="1200" spc="-120" baseline="0">
                <a:solidFill>
                  <a:srgbClr val="EE2E6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1625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THIRD STEP</a:t>
            </a:r>
            <a:endParaRPr lang="en-US" sz="1625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6505862" y="5355073"/>
            <a:ext cx="2663337" cy="1269654"/>
          </a:xfrm>
          <a:prstGeom prst="rect">
            <a:avLst/>
          </a:prstGeom>
        </p:spPr>
        <p:txBody>
          <a:bodyPr vert="horz" lIns="74295" tIns="37148" rIns="74295" bIns="37148" rtlCol="0">
            <a:noAutofit/>
          </a:bodyPr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742950" rtl="0" eaLnBrk="1" fontAlgn="auto" latinLnBrk="0" hangingPunct="1">
              <a:lnSpc>
                <a:spcPct val="100000"/>
              </a:lnSpc>
              <a:spcBef>
                <a:spcPts val="1056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should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lost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hu-HU" sz="113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</a:t>
            </a:r>
            <a:r>
              <a:rPr lang="hu-HU" sz="1138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baseline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r>
              <a:rPr lang="hu-HU" sz="1138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1138" baseline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hu-HU" sz="1138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marR="0" indent="0" algn="ctr" defTabSz="74295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hu-HU" sz="1138" baseline="0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hello@</a:t>
            </a:r>
            <a:r>
              <a:rPr lang="hu-HU" sz="1138" baseline="0" err="1">
                <a:solidFill>
                  <a:srgbClr val="EE2E6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slideist.com</a:t>
            </a:r>
            <a:endParaRPr lang="en-US" sz="1138">
              <a:solidFill>
                <a:srgbClr val="EE2E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763625" y="2212305"/>
            <a:ext cx="1853929" cy="228175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63"/>
          </a:p>
        </p:txBody>
      </p:sp>
      <p:sp>
        <p:nvSpPr>
          <p:cNvPr id="26" name="Oval 25"/>
          <p:cNvSpPr/>
          <p:nvPr userDrawn="1"/>
        </p:nvSpPr>
        <p:spPr>
          <a:xfrm>
            <a:off x="3849094" y="2212304"/>
            <a:ext cx="1853929" cy="228175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63"/>
          </a:p>
        </p:txBody>
      </p:sp>
      <p:sp>
        <p:nvSpPr>
          <p:cNvPr id="27" name="Oval 26"/>
          <p:cNvSpPr/>
          <p:nvPr userDrawn="1"/>
        </p:nvSpPr>
        <p:spPr>
          <a:xfrm>
            <a:off x="6934565" y="2212304"/>
            <a:ext cx="1853929" cy="228175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463"/>
          </a:p>
        </p:txBody>
      </p:sp>
      <p:sp>
        <p:nvSpPr>
          <p:cNvPr id="28" name="Rectangle 27"/>
          <p:cNvSpPr/>
          <p:nvPr userDrawn="1"/>
        </p:nvSpPr>
        <p:spPr>
          <a:xfrm>
            <a:off x="3090750" y="716738"/>
            <a:ext cx="3444854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25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MICRO TUTORIAL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00" y="556698"/>
            <a:ext cx="975754" cy="2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7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88" y="1483568"/>
            <a:ext cx="4563837" cy="4236097"/>
          </a:xfrm>
        </p:spPr>
        <p:txBody>
          <a:bodyPr>
            <a:normAutofit/>
          </a:bodyPr>
          <a:lstStyle>
            <a:lvl1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1pPr>
            <a:lvl2pPr marL="235887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2pPr>
            <a:lvl3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3pPr>
            <a:lvl4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4pPr>
            <a:lvl5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5049026" y="1483567"/>
            <a:ext cx="4563837" cy="4236097"/>
          </a:xfrm>
        </p:spPr>
        <p:txBody>
          <a:bodyPr>
            <a:normAutofit/>
          </a:bodyPr>
          <a:lstStyle>
            <a:lvl1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1pPr>
            <a:lvl2pPr marL="235887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2pPr>
            <a:lvl3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3pPr>
            <a:lvl4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4pPr>
            <a:lvl5pPr marL="232172" indent="-232172">
              <a:lnSpc>
                <a:spcPct val="150000"/>
              </a:lnSpc>
              <a:buFontTx/>
              <a:buBlip>
                <a:blip/>
              </a:buBlip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79087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5988" y="1763498"/>
            <a:ext cx="4563837" cy="423609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5041445" y="1763498"/>
            <a:ext cx="4563837" cy="423609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1pPr>
            <a:lvl2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3pPr>
            <a:lvl4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defRPr sz="13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05835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 +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041445" y="1716839"/>
            <a:ext cx="4563837" cy="4236097"/>
          </a:xfrm>
        </p:spPr>
        <p:txBody>
          <a:bodyPr>
            <a:noAutofit/>
          </a:bodyPr>
          <a:lstStyle>
            <a:lvl1pPr marL="232172" indent="-232172">
              <a:lnSpc>
                <a:spcPct val="150000"/>
              </a:lnSpc>
              <a:buFontTx/>
              <a:buBlip>
                <a:blip r:embed="rId2"/>
              </a:buBlip>
              <a:defRPr sz="2275">
                <a:solidFill>
                  <a:schemeClr val="accent1"/>
                </a:solidFill>
              </a:defRPr>
            </a:lvl1pPr>
            <a:lvl2pPr marL="235887" indent="-232172">
              <a:lnSpc>
                <a:spcPct val="150000"/>
              </a:lnSpc>
              <a:buFontTx/>
              <a:buBlip>
                <a:blip r:embed="rId2"/>
              </a:buBlip>
              <a:defRPr sz="2275">
                <a:solidFill>
                  <a:schemeClr val="accent1"/>
                </a:solidFill>
              </a:defRPr>
            </a:lvl2pPr>
            <a:lvl3pPr marL="232172" indent="-232172">
              <a:lnSpc>
                <a:spcPct val="150000"/>
              </a:lnSpc>
              <a:buFontTx/>
              <a:buBlip>
                <a:blip r:embed="rId2"/>
              </a:buBlip>
              <a:defRPr sz="2275">
                <a:solidFill>
                  <a:schemeClr val="accent1"/>
                </a:solidFill>
              </a:defRPr>
            </a:lvl3pPr>
            <a:lvl4pPr marL="232172" indent="-232172">
              <a:lnSpc>
                <a:spcPct val="150000"/>
              </a:lnSpc>
              <a:buFontTx/>
              <a:buBlip>
                <a:blip r:embed="rId2"/>
              </a:buBlip>
              <a:defRPr sz="2275">
                <a:solidFill>
                  <a:schemeClr val="accent1"/>
                </a:solidFill>
              </a:defRPr>
            </a:lvl4pPr>
            <a:lvl5pPr marL="232172" indent="-232172">
              <a:lnSpc>
                <a:spcPct val="150000"/>
              </a:lnSpc>
              <a:buFontTx/>
              <a:buBlip>
                <a:blip r:embed="rId2"/>
              </a:buBlip>
              <a:defRPr sz="2275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25988" y="1716839"/>
            <a:ext cx="4533511" cy="423609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541567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1440414" y="1567552"/>
            <a:ext cx="3221977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325988" y="1716842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4"/>
          </p:nvPr>
        </p:nvSpPr>
        <p:spPr>
          <a:xfrm>
            <a:off x="6075007" y="1511571"/>
            <a:ext cx="3221977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960582" y="1660861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1440414" y="3181763"/>
            <a:ext cx="3221977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325988" y="3331052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8"/>
          </p:nvPr>
        </p:nvSpPr>
        <p:spPr>
          <a:xfrm>
            <a:off x="6075007" y="3125782"/>
            <a:ext cx="3221977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4960582" y="3275072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0"/>
          </p:nvPr>
        </p:nvSpPr>
        <p:spPr>
          <a:xfrm>
            <a:off x="1440414" y="4761092"/>
            <a:ext cx="3221977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1"/>
          </p:nvPr>
        </p:nvSpPr>
        <p:spPr>
          <a:xfrm>
            <a:off x="325988" y="4910382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6075007" y="4705111"/>
            <a:ext cx="3221977" cy="131561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3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Picture Placeholder 6"/>
          <p:cNvSpPr>
            <a:spLocks noGrp="1"/>
          </p:cNvSpPr>
          <p:nvPr>
            <p:ph type="pic" sz="quarter" idx="33"/>
          </p:nvPr>
        </p:nvSpPr>
        <p:spPr>
          <a:xfrm>
            <a:off x="4960582" y="4854401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938311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Big image (Monitor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24" y="410548"/>
            <a:ext cx="3264147" cy="263123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70065" y="1614196"/>
            <a:ext cx="4768078" cy="3638842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23" y="3041781"/>
            <a:ext cx="3264148" cy="3126987"/>
          </a:xfrm>
        </p:spPr>
        <p:txBody>
          <a:bodyPr>
            <a:normAutofit/>
          </a:bodyPr>
          <a:lstStyle>
            <a:lvl1pPr marL="0" marR="0" indent="0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>
                <a:solidFill>
                  <a:srgbClr val="262626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24897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+ Big image (Browser)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0161" y="1322260"/>
            <a:ext cx="3264147" cy="1374287"/>
          </a:xfrm>
        </p:spPr>
        <p:txBody>
          <a:bodyPr anchor="b">
            <a:normAutofit/>
          </a:bodyPr>
          <a:lstStyle>
            <a:lvl1pPr algn="l">
              <a:defRPr sz="39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9032" y="1726162"/>
            <a:ext cx="5291176" cy="4217437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0162" y="2741851"/>
            <a:ext cx="3264148" cy="1456926"/>
          </a:xfrm>
        </p:spPr>
        <p:txBody>
          <a:bodyPr>
            <a:normAutofit/>
          </a:bodyPr>
          <a:lstStyle>
            <a:lvl1pPr marL="0" marR="0" indent="0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25">
                <a:solidFill>
                  <a:srgbClr val="262626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094289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+ Big image (Tablet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47675" y="2855167"/>
            <a:ext cx="1879672" cy="3079102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947282" y="2855167"/>
            <a:ext cx="1879672" cy="3079102"/>
          </a:xfrm>
        </p:spPr>
        <p:txBody>
          <a:bodyPr>
            <a:normAutofit/>
          </a:bodyPr>
          <a:lstStyle>
            <a:lvl1pPr marL="0" indent="0" algn="ctr">
              <a:buNone/>
              <a:defRPr sz="162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724" y="410548"/>
            <a:ext cx="3264147" cy="2631233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21723" y="3461657"/>
            <a:ext cx="3264148" cy="2707110"/>
          </a:xfrm>
        </p:spPr>
        <p:txBody>
          <a:bodyPr>
            <a:normAutofit/>
          </a:bodyPr>
          <a:lstStyle>
            <a:lvl1pPr marL="0" marR="0" indent="0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25">
                <a:solidFill>
                  <a:schemeClr val="bg1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94863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Big image (Mobile)">
    <p:bg>
      <p:bgPr>
        <a:blipFill dpi="0" rotWithShape="1">
          <a:blip r:embed="rId2">
            <a:lum/>
          </a:blip>
          <a:srcRect/>
          <a:stretch>
            <a:fillRect t="-2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1398" y="3349691"/>
            <a:ext cx="3485896" cy="282225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rot="60000">
            <a:off x="5133189" y="326510"/>
            <a:ext cx="2435851" cy="5867879"/>
          </a:xfrm>
          <a:effectLst>
            <a:softEdge rad="406400"/>
          </a:effectLst>
          <a:scene3d>
            <a:camera prst="orthographicFront"/>
            <a:lightRig rig="chilly" dir="t"/>
          </a:scene3d>
          <a:sp3d extrusionH="76200" prstMaterial="softEdge">
            <a:bevelT w="63500" h="63500"/>
            <a:bevelB w="165100" prst="coolSlant"/>
            <a:extrusionClr>
              <a:schemeClr val="accent1"/>
            </a:extrusionClr>
          </a:sp3d>
        </p:spPr>
        <p:txBody>
          <a:bodyPr>
            <a:normAutofit/>
            <a:sp3d extrusionH="57150">
              <a:bevelT w="38100" h="38100" prst="slope"/>
            </a:sp3d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463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008036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88" y="499534"/>
            <a:ext cx="9074604" cy="638802"/>
          </a:xfrm>
        </p:spPr>
        <p:txBody>
          <a:bodyPr>
            <a:normAutofit/>
          </a:bodyPr>
          <a:lstStyle>
            <a:lvl1pPr algn="ctr">
              <a:defRPr sz="2925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05111" y="4422712"/>
            <a:ext cx="2006998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671181" y="4422711"/>
            <a:ext cx="2006998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937251" y="4422710"/>
            <a:ext cx="2006998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7203321" y="4422710"/>
            <a:ext cx="2006998" cy="1670180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405110" y="1700635"/>
            <a:ext cx="2006998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2671180" y="1700634"/>
            <a:ext cx="2006998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9"/>
          </p:nvPr>
        </p:nvSpPr>
        <p:spPr>
          <a:xfrm>
            <a:off x="4937250" y="1700633"/>
            <a:ext cx="2006998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30"/>
          </p:nvPr>
        </p:nvSpPr>
        <p:spPr>
          <a:xfrm>
            <a:off x="7203321" y="1700632"/>
            <a:ext cx="2006998" cy="2470151"/>
          </a:xfrm>
          <a:prstGeom prst="ellipse">
            <a:avLst/>
          </a:prstGeom>
          <a:solidFill>
            <a:schemeClr val="tx1"/>
          </a:solidFill>
          <a:ln w="101600" cmpd="dbl">
            <a:solidFill>
              <a:schemeClr val="accent6">
                <a:lumMod val="10000"/>
                <a:lumOff val="90000"/>
              </a:schemeClr>
            </a:solidFill>
            <a:prstDash val="solid"/>
          </a:ln>
        </p:spPr>
        <p:txBody>
          <a:bodyPr>
            <a:normAutofit/>
          </a:bodyPr>
          <a:lstStyle>
            <a:lvl1pPr marL="0" indent="0" algn="ctr">
              <a:buNone/>
              <a:defRPr sz="1300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22167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con +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88" y="499534"/>
            <a:ext cx="9074604" cy="638802"/>
          </a:xfrm>
        </p:spPr>
        <p:txBody>
          <a:bodyPr>
            <a:normAutofit/>
          </a:bodyPr>
          <a:lstStyle>
            <a:lvl1pPr algn="ctr">
              <a:defRPr sz="2925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05111" y="3275047"/>
            <a:ext cx="2006998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2671181" y="3275046"/>
            <a:ext cx="2006998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25"/>
          </p:nvPr>
        </p:nvSpPr>
        <p:spPr>
          <a:xfrm>
            <a:off x="4937251" y="3275045"/>
            <a:ext cx="2006998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8"/>
          <p:cNvSpPr>
            <a:spLocks noGrp="1"/>
          </p:cNvSpPr>
          <p:nvPr>
            <p:ph type="body" sz="quarter" idx="26"/>
          </p:nvPr>
        </p:nvSpPr>
        <p:spPr>
          <a:xfrm>
            <a:off x="7203321" y="3275045"/>
            <a:ext cx="2006998" cy="2397968"/>
          </a:xfrm>
        </p:spPr>
        <p:txBody>
          <a:bodyPr anchor="t">
            <a:normAutofit/>
          </a:bodyPr>
          <a:lstStyle>
            <a:lvl1pPr marL="0" indent="0" algn="ctr">
              <a:lnSpc>
                <a:spcPct val="150000"/>
              </a:lnSpc>
              <a:buNone/>
              <a:defRPr sz="146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912045" y="1866133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3178115" y="1866132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444185" y="1866131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7710255" y="1866130"/>
            <a:ext cx="993128" cy="1166325"/>
          </a:xfrm>
        </p:spPr>
        <p:txBody>
          <a:bodyPr>
            <a:normAutofit/>
          </a:bodyPr>
          <a:lstStyle>
            <a:lvl1pPr marL="0" indent="0">
              <a:buNone/>
              <a:defRPr sz="975"/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84078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Subtitle // Red">
    <p:bg>
      <p:bgPr>
        <a:pattFill prst="pct40">
          <a:fgClr>
            <a:srgbClr val="EF5339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21" y="4065813"/>
            <a:ext cx="9232860" cy="489857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accent1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3303475" y="1787980"/>
            <a:ext cx="3296841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i="0" baseline="0"/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LOGO</a:t>
            </a:r>
            <a:r>
              <a:rPr lang="en-US"/>
              <a:t> </a:t>
            </a:r>
            <a:r>
              <a:rPr lang="hu-HU"/>
              <a:t>(</a:t>
            </a:r>
            <a:r>
              <a:rPr lang="hu-HU" err="1"/>
              <a:t>Logo</a:t>
            </a:r>
            <a:r>
              <a:rPr lang="hu-HU"/>
              <a:t> </a:t>
            </a:r>
            <a:r>
              <a:rPr lang="hu-HU" err="1"/>
              <a:t>size</a:t>
            </a:r>
            <a:r>
              <a:rPr lang="hu-HU"/>
              <a:t>: 1000X500px and </a:t>
            </a:r>
            <a:r>
              <a:rPr lang="en-US"/>
              <a:t>preferably be transparent background PNG</a:t>
            </a:r>
            <a:r>
              <a:rPr lang="hu-H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502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103259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8" y="6056587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477906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Background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3303475" y="2263842"/>
            <a:ext cx="3296841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i="0" baseline="0"/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LOGO</a:t>
            </a:r>
            <a:r>
              <a:rPr lang="en-US"/>
              <a:t> </a:t>
            </a:r>
            <a:r>
              <a:rPr lang="hu-HU"/>
              <a:t>(</a:t>
            </a:r>
            <a:r>
              <a:rPr lang="hu-HU" err="1"/>
              <a:t>Logo</a:t>
            </a:r>
            <a:r>
              <a:rPr lang="hu-HU"/>
              <a:t> </a:t>
            </a:r>
            <a:r>
              <a:rPr lang="hu-HU" err="1"/>
              <a:t>size</a:t>
            </a:r>
            <a:r>
              <a:rPr lang="hu-HU"/>
              <a:t>: 1000X500px and </a:t>
            </a:r>
            <a:r>
              <a:rPr lang="en-US"/>
              <a:t>preferably be transparent background PNG</a:t>
            </a:r>
            <a:r>
              <a:rPr lang="hu-H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0244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Right Line (Title + Conten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91250" y="0"/>
            <a:ext cx="371475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5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89" y="419878"/>
            <a:ext cx="5723747" cy="5218922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4235" y="2511813"/>
            <a:ext cx="2761298" cy="3126987"/>
          </a:xfrm>
        </p:spPr>
        <p:txBody>
          <a:bodyPr>
            <a:normAutofit/>
          </a:bodyPr>
          <a:lstStyle>
            <a:lvl1pPr marL="0" marR="0" indent="0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>
                <a:solidFill>
                  <a:srgbClr val="262626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973423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Right Line (Title + Lis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91250" y="0"/>
            <a:ext cx="37147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712391" y="467635"/>
            <a:ext cx="2748915" cy="1118567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5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89" y="419878"/>
            <a:ext cx="5723747" cy="5467739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24235" y="1660850"/>
            <a:ext cx="2761298" cy="4777273"/>
          </a:xfrm>
        </p:spPr>
        <p:txBody>
          <a:bodyPr>
            <a:normAutofit/>
          </a:bodyPr>
          <a:lstStyle>
            <a:lvl1pPr marL="278606" marR="0" indent="-278606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25">
                <a:solidFill>
                  <a:schemeClr val="bg1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/>
              <a:t> </a:t>
            </a:r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81072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Left Line (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37147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521141" y="542282"/>
            <a:ext cx="2748915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5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47735" y="1143000"/>
            <a:ext cx="4953000" cy="4572000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32985" y="2511813"/>
            <a:ext cx="2761298" cy="3126987"/>
          </a:xfrm>
        </p:spPr>
        <p:txBody>
          <a:bodyPr>
            <a:normAutofit/>
          </a:bodyPr>
          <a:lstStyle>
            <a:lvl1pPr marL="0" marR="0" indent="0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>
                <a:solidFill>
                  <a:schemeClr val="bg1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530679" y="6147928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71340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Left Title +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5988" y="3173514"/>
            <a:ext cx="2832087" cy="1099906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25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140" y="588936"/>
            <a:ext cx="6112911" cy="5457301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989" y="4273420"/>
            <a:ext cx="2844469" cy="1772818"/>
          </a:xfrm>
        </p:spPr>
        <p:txBody>
          <a:bodyPr>
            <a:normAutofit/>
          </a:bodyPr>
          <a:lstStyle>
            <a:lvl1pPr marL="0" marR="0" indent="0" algn="l" defTabSz="742950" rtl="0" eaLnBrk="1" fontAlgn="auto" latinLnBrk="0" hangingPunct="1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63">
                <a:solidFill>
                  <a:schemeClr val="accent1"/>
                </a:solidFill>
              </a:defRPr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marL="0" marR="0" lvl="0" indent="0" algn="l" defTabSz="742950" rtl="0" eaLnBrk="1" fontAlgn="auto" latinLnBrk="0" hangingPunct="1">
              <a:lnSpc>
                <a:spcPct val="100000"/>
              </a:lnSpc>
              <a:spcBef>
                <a:spcPts val="1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387918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45" y="588936"/>
            <a:ext cx="9233807" cy="5457301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040497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image + 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28" y="5543227"/>
            <a:ext cx="9097346" cy="613283"/>
          </a:xfrm>
        </p:spPr>
        <p:txBody>
          <a:bodyPr anchor="b">
            <a:normAutofit/>
          </a:bodyPr>
          <a:lstStyle>
            <a:lvl1pPr>
              <a:defRPr sz="2600" b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906000" cy="5330952"/>
          </a:xfrm>
          <a:solidFill>
            <a:schemeClr val="tx1"/>
          </a:solidFill>
        </p:spPr>
        <p:txBody>
          <a:bodyPr anchor="t"/>
          <a:lstStyle>
            <a:lvl1pPr marL="0" indent="0" algn="ctr">
              <a:spcBef>
                <a:spcPts val="650"/>
              </a:spcBef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89528" y="6156510"/>
            <a:ext cx="9097294" cy="538163"/>
          </a:xfrm>
        </p:spPr>
        <p:txBody>
          <a:bodyPr>
            <a:normAutofit/>
          </a:bodyPr>
          <a:lstStyle>
            <a:lvl1pPr marL="0" indent="0">
              <a:buNone/>
              <a:defRPr sz="1463"/>
            </a:lvl1pPr>
            <a:lvl4pPr marL="0" indent="0"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189528" y="259931"/>
            <a:ext cx="376527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ICON (50X50px)</a:t>
            </a:r>
          </a:p>
        </p:txBody>
      </p:sp>
    </p:spTree>
    <p:extLst>
      <p:ext uri="{BB962C8B-B14F-4D97-AF65-F5344CB8AC3E}">
        <p14:creationId xmlns:p14="http://schemas.microsoft.com/office/powerpoint/2010/main" val="366713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Title + Subtitle">
    <p:bg>
      <p:bgPr>
        <a:pattFill prst="pct40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989" y="3116425"/>
            <a:ext cx="9051860" cy="830264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388" spc="-98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988" y="3962012"/>
            <a:ext cx="9051860" cy="1060360"/>
          </a:xfrm>
        </p:spPr>
        <p:txBody>
          <a:bodyPr>
            <a:normAutofit/>
          </a:bodyPr>
          <a:lstStyle>
            <a:lvl1pPr marL="0" indent="0" algn="ctr">
              <a:buNone/>
              <a:defRPr sz="2275">
                <a:solidFill>
                  <a:schemeClr val="bg1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3257988" y="759782"/>
            <a:ext cx="3296841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LOGO</a:t>
            </a:r>
            <a:r>
              <a:rPr lang="en-US"/>
              <a:t> </a:t>
            </a:r>
            <a:r>
              <a:rPr lang="hu-HU"/>
              <a:t>(</a:t>
            </a:r>
            <a:r>
              <a:rPr lang="hu-HU" err="1"/>
              <a:t>Logo</a:t>
            </a:r>
            <a:r>
              <a:rPr lang="hu-HU"/>
              <a:t> </a:t>
            </a:r>
            <a:r>
              <a:rPr lang="hu-HU" err="1"/>
              <a:t>size</a:t>
            </a:r>
            <a:r>
              <a:rPr lang="hu-HU"/>
              <a:t>: 1000X500px and </a:t>
            </a:r>
            <a:r>
              <a:rPr lang="en-US"/>
              <a:t>preferably be transparent background PNG</a:t>
            </a:r>
            <a:r>
              <a:rPr lang="hu-H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468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+ Subtitle // Blue">
    <p:bg>
      <p:bgPr>
        <a:pattFill prst="pct40">
          <a:fgClr>
            <a:schemeClr val="accent6"/>
          </a:fgClr>
          <a:bgClr>
            <a:schemeClr val="tx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21" y="4065813"/>
            <a:ext cx="9232860" cy="489857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bg2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3303475" y="1787980"/>
            <a:ext cx="3296841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LOGO</a:t>
            </a:r>
            <a:r>
              <a:rPr lang="en-US"/>
              <a:t> </a:t>
            </a:r>
            <a:r>
              <a:rPr lang="hu-HU"/>
              <a:t>(</a:t>
            </a:r>
            <a:r>
              <a:rPr lang="hu-HU" err="1"/>
              <a:t>Logo</a:t>
            </a:r>
            <a:r>
              <a:rPr lang="hu-HU"/>
              <a:t> </a:t>
            </a:r>
            <a:r>
              <a:rPr lang="hu-HU" err="1"/>
              <a:t>size</a:t>
            </a:r>
            <a:r>
              <a:rPr lang="hu-HU"/>
              <a:t>: 1000X500px and </a:t>
            </a:r>
            <a:r>
              <a:rPr lang="en-US"/>
              <a:t>preferably be transparent background PNG</a:t>
            </a:r>
            <a:r>
              <a:rPr lang="hu-HU"/>
              <a:t>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88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41044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4460" y="695325"/>
            <a:ext cx="2135981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989" y="714376"/>
            <a:ext cx="6584994" cy="4781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42879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+ Subtitle // Light">
    <p:bg>
      <p:bgPr>
        <a:pattFill prst="pct40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21" y="4065813"/>
            <a:ext cx="9232860" cy="489857"/>
          </a:xfrm>
        </p:spPr>
        <p:txBody>
          <a:bodyPr>
            <a:normAutofit/>
          </a:bodyPr>
          <a:lstStyle>
            <a:lvl1pPr marL="0" indent="0" algn="ctr">
              <a:buNone/>
              <a:defRPr sz="1950">
                <a:solidFill>
                  <a:schemeClr val="accent1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7" hasCustomPrompt="1"/>
          </p:nvPr>
        </p:nvSpPr>
        <p:spPr>
          <a:xfrm>
            <a:off x="3303475" y="1787980"/>
            <a:ext cx="3296841" cy="2129713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00" i="0" baseline="0"/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LOGO</a:t>
            </a:r>
            <a:r>
              <a:rPr lang="en-US"/>
              <a:t> </a:t>
            </a:r>
            <a:r>
              <a:rPr lang="hu-HU"/>
              <a:t>(</a:t>
            </a:r>
            <a:r>
              <a:rPr lang="hu-HU" err="1"/>
              <a:t>Logo</a:t>
            </a:r>
            <a:r>
              <a:rPr lang="hu-HU"/>
              <a:t> </a:t>
            </a:r>
            <a:r>
              <a:rPr lang="hu-HU" err="1"/>
              <a:t>size</a:t>
            </a:r>
            <a:r>
              <a:rPr lang="hu-HU"/>
              <a:t>: 1000X500px and </a:t>
            </a:r>
            <a:r>
              <a:rPr lang="en-US"/>
              <a:t>preferably be transparent background PNG</a:t>
            </a:r>
            <a:r>
              <a:rPr lang="hu-H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061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- Blue bg">
    <p:bg>
      <p:bgPr>
        <a:pattFill prst="pct40">
          <a:fgClr>
            <a:schemeClr val="accent6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989" y="578499"/>
            <a:ext cx="9051860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150" spc="-98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988" y="4792436"/>
            <a:ext cx="7699419" cy="1060360"/>
          </a:xfrm>
        </p:spPr>
        <p:txBody>
          <a:bodyPr>
            <a:normAutofit/>
          </a:bodyPr>
          <a:lstStyle>
            <a:lvl1pPr marL="0" indent="0" algn="l">
              <a:buNone/>
              <a:defRPr sz="2275">
                <a:solidFill>
                  <a:schemeClr val="bg1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9377848" y="241268"/>
            <a:ext cx="376527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ICON (50X50px)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986251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- Red bg">
    <p:bg>
      <p:bgPr>
        <a:pattFill prst="pct40">
          <a:fgClr>
            <a:srgbClr val="EF5339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5989" y="578499"/>
            <a:ext cx="9051860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150" spc="-98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5988" y="4792436"/>
            <a:ext cx="7699419" cy="1060360"/>
          </a:xfrm>
        </p:spPr>
        <p:txBody>
          <a:bodyPr>
            <a:normAutofit/>
          </a:bodyPr>
          <a:lstStyle>
            <a:lvl1pPr marL="0" indent="0" algn="l">
              <a:buNone/>
              <a:defRPr sz="2275">
                <a:solidFill>
                  <a:schemeClr val="bg1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9377848" y="241268"/>
            <a:ext cx="376527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ICON (50X50px)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34465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 -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5989" y="578499"/>
            <a:ext cx="9051860" cy="419861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150" spc="-98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325988" y="4792436"/>
            <a:ext cx="7699419" cy="1060360"/>
          </a:xfrm>
        </p:spPr>
        <p:txBody>
          <a:bodyPr>
            <a:normAutofit/>
          </a:bodyPr>
          <a:lstStyle>
            <a:lvl1pPr marL="0" indent="0" algn="l">
              <a:buNone/>
              <a:defRPr sz="2275">
                <a:solidFill>
                  <a:schemeClr val="accent1"/>
                </a:solidFill>
                <a:latin typeface="+mj-lt"/>
              </a:defRPr>
            </a:lvl1pPr>
            <a:lvl2pPr marL="371475" indent="0" algn="ctr">
              <a:buNone/>
              <a:defRPr sz="2275"/>
            </a:lvl2pPr>
            <a:lvl3pPr marL="742950" indent="0" algn="ctr">
              <a:buNone/>
              <a:defRPr sz="1950"/>
            </a:lvl3pPr>
            <a:lvl4pPr marL="1114425" indent="0" algn="ctr">
              <a:buNone/>
              <a:defRPr sz="1625"/>
            </a:lvl4pPr>
            <a:lvl5pPr marL="1485900" indent="0" algn="ctr">
              <a:buNone/>
              <a:defRPr sz="1625"/>
            </a:lvl5pPr>
            <a:lvl6pPr marL="1857375" indent="0" algn="ctr">
              <a:buNone/>
              <a:defRPr sz="1625"/>
            </a:lvl6pPr>
            <a:lvl7pPr marL="2228850" indent="0" algn="ctr">
              <a:buNone/>
              <a:defRPr sz="1625"/>
            </a:lvl7pPr>
            <a:lvl8pPr marL="2600325" indent="0" algn="ctr">
              <a:buNone/>
              <a:defRPr sz="1625"/>
            </a:lvl8pPr>
            <a:lvl9pPr marL="2971800" indent="0" algn="ctr">
              <a:buNone/>
              <a:defRPr sz="162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9377848" y="241268"/>
            <a:ext cx="376527" cy="46902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</a:t>
            </a:r>
            <a:r>
              <a:rPr lang="hu-HU"/>
              <a:t>LICK</a:t>
            </a:r>
            <a:r>
              <a:rPr lang="en-US"/>
              <a:t> </a:t>
            </a:r>
            <a:r>
              <a:rPr lang="hu-HU"/>
              <a:t>ICON TO ADD ICON (50X50px)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217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Lis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5340" y="2155372"/>
            <a:ext cx="9104927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850" b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10829" y="3265710"/>
            <a:ext cx="9059438" cy="2192529"/>
          </a:xfrm>
        </p:spPr>
        <p:txBody>
          <a:bodyPr anchor="t">
            <a:normAutofit/>
          </a:bodyPr>
          <a:lstStyle>
            <a:lvl1pPr marL="278606" indent="-278606">
              <a:lnSpc>
                <a:spcPct val="100000"/>
              </a:lnSpc>
              <a:buFontTx/>
              <a:buBlip>
                <a:blip/>
              </a:buBlip>
              <a:defRPr sz="195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20794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List - Blue b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40" y="2155372"/>
            <a:ext cx="9104927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85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829" y="3265710"/>
            <a:ext cx="9059438" cy="2192529"/>
          </a:xfrm>
        </p:spPr>
        <p:txBody>
          <a:bodyPr anchor="t">
            <a:normAutofit/>
          </a:bodyPr>
          <a:lstStyle>
            <a:lvl1pPr marL="278606" indent="-278606">
              <a:lnSpc>
                <a:spcPct val="100000"/>
              </a:lnSpc>
              <a:buFontTx/>
              <a:buBlip>
                <a:blip/>
              </a:buBlip>
              <a:defRPr sz="195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72656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988" y="499534"/>
            <a:ext cx="9286875" cy="788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988" y="1390262"/>
            <a:ext cx="9286875" cy="4387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4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2" r:id="rId2"/>
    <p:sldLayoutId id="2147483896" r:id="rId3"/>
    <p:sldLayoutId id="2147483897" r:id="rId4"/>
    <p:sldLayoutId id="2147483865" r:id="rId5"/>
    <p:sldLayoutId id="2147483893" r:id="rId6"/>
    <p:sldLayoutId id="2147483894" r:id="rId7"/>
    <p:sldLayoutId id="2147483867" r:id="rId8"/>
    <p:sldLayoutId id="2147483890" r:id="rId9"/>
    <p:sldLayoutId id="2147483866" r:id="rId10"/>
    <p:sldLayoutId id="2147483880" r:id="rId11"/>
    <p:sldLayoutId id="2147483885" r:id="rId12"/>
    <p:sldLayoutId id="2147483881" r:id="rId13"/>
    <p:sldLayoutId id="2147483876" r:id="rId14"/>
    <p:sldLayoutId id="2147483883" r:id="rId15"/>
    <p:sldLayoutId id="2147483884" r:id="rId16"/>
    <p:sldLayoutId id="2147483877" r:id="rId17"/>
    <p:sldLayoutId id="2147483868" r:id="rId18"/>
    <p:sldLayoutId id="2147483891" r:id="rId19"/>
    <p:sldLayoutId id="2147483869" r:id="rId20"/>
    <p:sldLayoutId id="2147483870" r:id="rId21"/>
    <p:sldLayoutId id="2147483871" r:id="rId22"/>
    <p:sldLayoutId id="2147483872" r:id="rId23"/>
    <p:sldLayoutId id="2147483889" r:id="rId24"/>
    <p:sldLayoutId id="2147483878" r:id="rId25"/>
    <p:sldLayoutId id="2147483886" r:id="rId26"/>
    <p:sldLayoutId id="2147483888" r:id="rId27"/>
    <p:sldLayoutId id="2147483873" r:id="rId28"/>
    <p:sldLayoutId id="2147483887" r:id="rId29"/>
    <p:sldLayoutId id="2147483874" r:id="rId30"/>
    <p:sldLayoutId id="2147483875" r:id="rId31"/>
  </p:sldLayoutIdLst>
  <p:hf sldNum="0" hdr="0" dt="0"/>
  <p:txStyles>
    <p:titleStyle>
      <a:lvl1pPr algn="l" defTabSz="742950" rtl="0" eaLnBrk="1" latinLnBrk="0" hangingPunct="1">
        <a:lnSpc>
          <a:spcPct val="85000"/>
        </a:lnSpc>
        <a:spcBef>
          <a:spcPct val="0"/>
        </a:spcBef>
        <a:buNone/>
        <a:defRPr sz="4388" b="0" kern="1200" spc="-98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74295" indent="-74295" algn="l" defTabSz="742950" rtl="0" eaLnBrk="1" latinLnBrk="0" hangingPunct="1">
        <a:lnSpc>
          <a:spcPct val="85000"/>
        </a:lnSpc>
        <a:spcBef>
          <a:spcPts val="1056"/>
        </a:spcBef>
        <a:buFont typeface="Arial" pitchFamily="34" charset="0"/>
        <a:buChar char=" "/>
        <a:defRPr sz="19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2321" indent="-278606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95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45770" indent="-445770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625" i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68655" indent="-668655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463" kern="1200">
          <a:solidFill>
            <a:schemeClr val="accent1"/>
          </a:solidFill>
          <a:latin typeface="+mn-lt"/>
          <a:ea typeface="+mn-ea"/>
          <a:cs typeface="+mn-cs"/>
        </a:defRPr>
      </a:lvl4pPr>
      <a:lvl5pPr marL="891540" indent="-891540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463" kern="1200">
          <a:solidFill>
            <a:schemeClr val="accent1"/>
          </a:solidFill>
          <a:latin typeface="+mn-lt"/>
          <a:ea typeface="+mn-ea"/>
          <a:cs typeface="+mn-cs"/>
        </a:defRPr>
      </a:lvl5pPr>
      <a:lvl6pPr marL="975000" indent="-185738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46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137500" indent="-185738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46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300000" indent="-185738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46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462500" indent="-185738" algn="l" defTabSz="742950" rtl="0" eaLnBrk="1" latinLnBrk="0" hangingPunct="1">
        <a:lnSpc>
          <a:spcPct val="85000"/>
        </a:lnSpc>
        <a:spcBef>
          <a:spcPts val="488"/>
        </a:spcBef>
        <a:buFont typeface="Arial" pitchFamily="34" charset="0"/>
        <a:buChar char=" "/>
        <a:defRPr sz="1463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10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">
            <a:extLst>
              <a:ext uri="{FF2B5EF4-FFF2-40B4-BE49-F238E27FC236}">
                <a16:creationId xmlns:a16="http://schemas.microsoft.com/office/drawing/2014/main" id="{36744ECF-3100-49F4-BE50-1044962C6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78629"/>
            <a:ext cx="9906000" cy="1409007"/>
          </a:xfrm>
        </p:spPr>
        <p:txBody>
          <a:bodyPr>
            <a:norm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Autos n</a:t>
            </a:r>
            <a:r>
              <a:rPr lang="pt-BR" sz="1400" b="1" baseline="300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pt-BR" sz="14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044/1.19.0000007-7</a:t>
            </a:r>
            <a:endParaRPr lang="en-US" sz="140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Ação: Recuperação Judicial</a:t>
            </a:r>
            <a:endParaRPr lang="en-US" sz="140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1ª Vara Cível – Encantado – 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Recuperanda: Quinta do Vale Alimentos Ltda.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4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Administração Judicial: Brizola e Japur Administração Judicial</a:t>
            </a:r>
            <a:endParaRPr lang="en-US" sz="400" b="1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335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0ED28-CDB3-4DD3-A463-1081668D3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825DF-1E09-48A8-8A39-E56756BCE6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A3997F0-D6AC-4C30-B26F-935AAAAC2753}"/>
              </a:ext>
            </a:extLst>
          </p:cNvPr>
          <p:cNvSpPr/>
          <p:nvPr/>
        </p:nvSpPr>
        <p:spPr>
          <a:xfrm>
            <a:off x="302250" y="369000"/>
            <a:ext cx="9301500" cy="8438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2.4. Quadro de Funcionários</a:t>
            </a:r>
          </a:p>
          <a:p>
            <a:pPr indent="292500" algn="just" defTabSz="292500">
              <a:lnSpc>
                <a:spcPct val="114000"/>
              </a:lnSpc>
            </a:pPr>
            <a:r>
              <a:rPr lang="pt-BR" sz="975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 indent="292500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Apresentamos abaixo a evolução do quadro funcional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conforme informações encaminhadas pela administração da Empresa: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6830EA5-5BA7-4F52-A0A7-3B5F2BE28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418" y="1866900"/>
            <a:ext cx="53721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4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907A8-BD60-429F-85E7-50E253A77433}"/>
              </a:ext>
            </a:extLst>
          </p:cNvPr>
          <p:cNvSpPr/>
          <p:nvPr/>
        </p:nvSpPr>
        <p:spPr>
          <a:xfrm>
            <a:off x="302250" y="369000"/>
            <a:ext cx="9301500" cy="8438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2.5. Análise Econômico-Financeira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975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 indent="292500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Foram encaminhadas à Administração Judicial as demonstrações contábeis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referentes ao mês de maio/19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Apresenta-se abaixo o resumo do seu balanço patrimonial, bem como as análises vertical e horizontal:</a:t>
            </a:r>
            <a:endParaRPr lang="pt-BR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49ACC7-3E9C-49F9-B800-6C237E7AAD8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2D761049-4815-439B-A463-CC948ED9F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010567"/>
              </p:ext>
            </p:extLst>
          </p:nvPr>
        </p:nvGraphicFramePr>
        <p:xfrm>
          <a:off x="1841872" y="1643263"/>
          <a:ext cx="6222256" cy="357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5857923" imgH="3362467" progId="Excel.Sheet.12">
                  <p:embed/>
                </p:oleObj>
              </mc:Choice>
              <mc:Fallback>
                <p:oleObj name="Worksheet" r:id="rId5" imgW="5857923" imgH="3362467" progId="Excel.Sheet.12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2D761049-4815-439B-A463-CC948ED9F6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1872" y="1643263"/>
                        <a:ext cx="6222256" cy="3571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76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F590CF-0D04-4E4D-A265-34DC87383319}"/>
              </a:ext>
            </a:extLst>
          </p:cNvPr>
          <p:cNvSpPr/>
          <p:nvPr/>
        </p:nvSpPr>
        <p:spPr>
          <a:xfrm>
            <a:off x="5186148" y="1212821"/>
            <a:ext cx="4417601" cy="469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185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 ativo da </a:t>
            </a:r>
            <a:r>
              <a:rPr lang="pt-BR" sz="975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em 31/05/2019, era de R$ 25.343.388,19, apresentando uma redução de 17,47% quando comparado ao ativo de 30/04/2019: R$ 30.707.722,93;</a:t>
            </a:r>
          </a:p>
          <a:p>
            <a:pPr indent="22185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21853" algn="just">
              <a:lnSpc>
                <a:spcPct val="114000"/>
              </a:lnSpc>
            </a:pP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Apresentam-se abaixo as variações mais relevantes entre abril/19 e maio/19:</a:t>
            </a:r>
          </a:p>
          <a:p>
            <a:pPr indent="221853" algn="just">
              <a:lnSpc>
                <a:spcPct val="114000"/>
              </a:lnSpc>
            </a:pPr>
            <a:r>
              <a:rPr lang="pt-BR" sz="975" dirty="0">
                <a:solidFill>
                  <a:srgbClr val="339933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◼</a:t>
            </a:r>
            <a:r>
              <a:rPr lang="pt-BR" sz="975" dirty="0">
                <a:solidFill>
                  <a:srgbClr val="92D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Investimentos: </a:t>
            </a:r>
            <a:r>
              <a:rPr lang="pt-BR" sz="975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⬆</a:t>
            </a:r>
            <a:r>
              <a:rPr lang="pt-BR" sz="975" dirty="0">
                <a:solidFill>
                  <a:srgbClr val="008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24,02% - aumento devido a uma participação societária no Sicredi, a qual em abril possuía o total de R$ 4.900,64 e em maio passou a ser R$ 24.234,72;</a:t>
            </a:r>
          </a:p>
          <a:p>
            <a:pPr indent="221853" algn="just">
              <a:lnSpc>
                <a:spcPct val="114000"/>
              </a:lnSpc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21853" algn="just">
              <a:lnSpc>
                <a:spcPct val="114000"/>
              </a:lnSpc>
            </a:pPr>
            <a:r>
              <a:rPr lang="pt-BR" sz="975" dirty="0">
                <a:solidFill>
                  <a:schemeClr val="accent2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◼</a:t>
            </a:r>
            <a:r>
              <a:rPr lang="pt-BR" sz="975" dirty="0">
                <a:solidFill>
                  <a:srgbClr val="92D05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Imobilizado: </a:t>
            </a:r>
            <a:r>
              <a:rPr lang="pt-BR" sz="97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⬇</a:t>
            </a:r>
            <a:r>
              <a:rPr lang="pt-BR" sz="975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28,36% - redução devido ao </a:t>
            </a:r>
            <a:r>
              <a:rPr lang="pt-BR" sz="975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zeramento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da conta nomeada como construção em andamento. Conforme informado pela </a:t>
            </a:r>
            <a:r>
              <a:rPr lang="pt-BR" sz="975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as obras referiam-se às filiais da Empresa. O valor reduzido foi direcionado para duas rubricas: prédios e valor justo patrimonial;</a:t>
            </a:r>
          </a:p>
          <a:p>
            <a:pPr indent="221853" algn="just">
              <a:lnSpc>
                <a:spcPct val="114000"/>
              </a:lnSpc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2185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na rubrica </a:t>
            </a:r>
            <a:r>
              <a:rPr lang="pt-BR" sz="975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créditos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em 31/05/2019, o valor referente a outros direitos oriundos da venda da operação de laticínios permaneceu na monta de        R$ 3.946.152,88, mantendo o mesmo valor do mês de abril/19;</a:t>
            </a:r>
          </a:p>
          <a:p>
            <a:pPr indent="22185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2185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tanto o saldo de </a:t>
            </a:r>
            <a:r>
              <a:rPr lang="pt-BR" sz="975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clientes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quanto o saldo de </a:t>
            </a:r>
            <a:r>
              <a:rPr lang="pt-BR" sz="975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impostos a recuperar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estão inseridos na rubrica </a:t>
            </a:r>
            <a:r>
              <a:rPr lang="pt-BR" sz="975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créditos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e novamente apresentaram reduções no período:</a:t>
            </a:r>
          </a:p>
          <a:p>
            <a:pPr indent="22185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2185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2185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2185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B46CA5-2B31-4610-B6E9-E91E917F4B27}"/>
              </a:ext>
            </a:extLst>
          </p:cNvPr>
          <p:cNvSpPr/>
          <p:nvPr/>
        </p:nvSpPr>
        <p:spPr>
          <a:xfrm>
            <a:off x="302250" y="369000"/>
            <a:ext cx="9301500" cy="8438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2.5. Análise Econômico-Financeira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975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 indent="292500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Foram encaminhadas à Administração Judicial as demonstrações contábeis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referente ao mês de maio/19. Apresenta-se abaixo análise sobre seus saldos patrimoniais: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21581A-183B-47C7-B37E-6D35AF4AEF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317519-1ABA-4508-9B03-959747051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55697"/>
              </p:ext>
            </p:extLst>
          </p:nvPr>
        </p:nvGraphicFramePr>
        <p:xfrm>
          <a:off x="5443128" y="5027698"/>
          <a:ext cx="3903639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213">
                  <a:extLst>
                    <a:ext uri="{9D8B030D-6E8A-4147-A177-3AD203B41FA5}">
                      <a16:colId xmlns:a16="http://schemas.microsoft.com/office/drawing/2014/main" val="183760782"/>
                    </a:ext>
                  </a:extLst>
                </a:gridCol>
                <a:gridCol w="1301213">
                  <a:extLst>
                    <a:ext uri="{9D8B030D-6E8A-4147-A177-3AD203B41FA5}">
                      <a16:colId xmlns:a16="http://schemas.microsoft.com/office/drawing/2014/main" val="936802773"/>
                    </a:ext>
                  </a:extLst>
                </a:gridCol>
                <a:gridCol w="1301213">
                  <a:extLst>
                    <a:ext uri="{9D8B030D-6E8A-4147-A177-3AD203B41FA5}">
                      <a16:colId xmlns:a16="http://schemas.microsoft.com/office/drawing/2014/main" val="1572271700"/>
                    </a:ext>
                  </a:extLst>
                </a:gridCol>
              </a:tblGrid>
              <a:tr h="126718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31/05/2019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30/04/2019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420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Clientes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2.302.949,50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2.864.124,35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323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9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Impostos a recuperar</a:t>
                      </a:r>
                      <a:endParaRPr lang="en-US" sz="9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3.912.167,88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4.316.841,96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732846"/>
                  </a:ext>
                </a:extLst>
              </a:tr>
            </a:tbl>
          </a:graphicData>
        </a:graphic>
      </p:graphicFrame>
      <p:graphicFrame>
        <p:nvGraphicFramePr>
          <p:cNvPr id="10" name="Chart 3">
            <a:extLst>
              <a:ext uri="{FF2B5EF4-FFF2-40B4-BE49-F238E27FC236}">
                <a16:creationId xmlns:a16="http://schemas.microsoft.com/office/drawing/2014/main" id="{1E09C595-3AFA-4E01-BFF7-5AA0C8FCB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19175"/>
              </p:ext>
            </p:extLst>
          </p:nvPr>
        </p:nvGraphicFramePr>
        <p:xfrm>
          <a:off x="27812" y="2063156"/>
          <a:ext cx="5158335" cy="3028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5450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F590CF-0D04-4E4D-A265-34DC87383319}"/>
              </a:ext>
            </a:extLst>
          </p:cNvPr>
          <p:cNvSpPr/>
          <p:nvPr/>
        </p:nvSpPr>
        <p:spPr>
          <a:xfrm>
            <a:off x="4953000" y="1764794"/>
            <a:ext cx="4739002" cy="3499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6694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 passivo da </a:t>
            </a:r>
            <a:r>
              <a:rPr lang="pt-BR" sz="975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em 31/05/2019, era de R$ 28.683.066,60 e não apresentou diferença significativa quando comparado com o mês de abril/19. Abaixo apresentam-se as principais variações:</a:t>
            </a:r>
          </a:p>
          <a:p>
            <a:pPr algn="just">
              <a:lnSpc>
                <a:spcPct val="114000"/>
              </a:lnSpc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16694" algn="just">
              <a:lnSpc>
                <a:spcPct val="114000"/>
              </a:lnSpc>
            </a:pPr>
            <a:r>
              <a:rPr lang="pt-BR" sz="975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◼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Outras obrigações: </a:t>
            </a:r>
            <a:r>
              <a:rPr lang="pt-BR" sz="975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⬇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5,00% - redução atrelada à liquidação de R$531.192,52 referente a adiantamos diversos para os seus fornecedores;</a:t>
            </a:r>
          </a:p>
          <a:p>
            <a:pPr indent="216694" algn="just">
              <a:lnSpc>
                <a:spcPct val="114000"/>
              </a:lnSpc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16694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 saldo do patrimônio líquido permanece negativo em decorrência dos prejuízos acumulados em exercícios anteriores. Somado a isso, houve um aumento de 28,51% na conta em razão de um ajuste de exercícios anteriores, no valor de R$408.900,00.</a:t>
            </a:r>
          </a:p>
          <a:p>
            <a:pPr algn="just">
              <a:lnSpc>
                <a:spcPct val="114000"/>
              </a:lnSpc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16694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 saldo de exigível a longo prazo, observa-se que a </a:t>
            </a:r>
            <a:r>
              <a:rPr lang="pt-BR" sz="975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não adquiriu novos empréstimos. Atualmente há R$ 4.353.784,02 relativos a empréstimos de terceiros, sendo que a totalidade deste saldo está submetida à Recuperação Judicial. 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Destaca-se uma redução de R$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408.900,00 nesta rubrica, referente a uma contrapartida com um ajuste de períodos anteriores. Destaca-se que o saldo eliminado está em linha com a verificação de créditos da Administração Judicial.</a:t>
            </a:r>
          </a:p>
          <a:p>
            <a:pPr algn="just">
              <a:lnSpc>
                <a:spcPct val="114000"/>
              </a:lnSpc>
            </a:pPr>
            <a:endParaRPr lang="en-US" sz="975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C7B1E6-6871-448A-9963-743F0ED1BC10}"/>
              </a:ext>
            </a:extLst>
          </p:cNvPr>
          <p:cNvSpPr/>
          <p:nvPr/>
        </p:nvSpPr>
        <p:spPr>
          <a:xfrm>
            <a:off x="302250" y="369000"/>
            <a:ext cx="9301500" cy="8438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2.5. Análise Econômico-Financeira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975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 indent="292500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Foram encaminhadas à Administração Judicial as demonstrações contábeis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referente ao mês de maio/19. Apresenta-se abaixo análise sobre seus saldos patrimoniais: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CF0B8E-041C-454F-909A-907387A154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4">
            <a:extLst>
              <a:ext uri="{FF2B5EF4-FFF2-40B4-BE49-F238E27FC236}">
                <a16:creationId xmlns:a16="http://schemas.microsoft.com/office/drawing/2014/main" id="{E9EF9564-01F8-4A20-AA86-D12BD5E80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902415"/>
              </p:ext>
            </p:extLst>
          </p:nvPr>
        </p:nvGraphicFramePr>
        <p:xfrm>
          <a:off x="0" y="2010156"/>
          <a:ext cx="5057503" cy="301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4451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D4F74-FDEA-487F-B96F-D1B773526F9A}"/>
              </a:ext>
            </a:extLst>
          </p:cNvPr>
          <p:cNvSpPr/>
          <p:nvPr/>
        </p:nvSpPr>
        <p:spPr>
          <a:xfrm>
            <a:off x="5755791" y="1212821"/>
            <a:ext cx="3998585" cy="1130246"/>
          </a:xfrm>
          <a:prstGeom prst="rect">
            <a:avLst/>
          </a:prstGeom>
          <a:ln>
            <a:solidFill>
              <a:srgbClr val="0070C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receita líquida de vendas em 31/05/2019 foi 35% superior à receita de abril/19. As médias mensais ainda são consideravelmente inferiores à média mensal dos exercícios de 2018 e 2017. No entanto cabe destacar que a redução das vendas também é devido à venda de unidades, como laticínios. Atualmente a </a:t>
            </a:r>
            <a:r>
              <a:rPr lang="pt-BR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Recuperanda</a:t>
            </a: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está operando apenas com embutidos.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5BE6022-31A7-4CC2-993E-862224951BF8}"/>
              </a:ext>
            </a:extLst>
          </p:cNvPr>
          <p:cNvSpPr/>
          <p:nvPr/>
        </p:nvSpPr>
        <p:spPr>
          <a:xfrm>
            <a:off x="5755790" y="2681058"/>
            <a:ext cx="3998586" cy="1831976"/>
          </a:xfrm>
          <a:prstGeom prst="rect">
            <a:avLst/>
          </a:prstGeom>
          <a:ln>
            <a:solidFill>
              <a:srgbClr val="0070C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aumento no resultado bruto foi significativo, tendo obtido um saldo praticamente quatro vezes maior ao de abril/19, totalizando R$ 211.563,91.</a:t>
            </a:r>
          </a:p>
          <a:p>
            <a:pPr algn="just">
              <a:lnSpc>
                <a:spcPct val="114000"/>
              </a:lnSpc>
            </a:pP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 às despesas operacionais, observa-se um montante de R$339.611,37, o qual é classificado como um prejuízo na alienação do imobilizado e em abril obteve o saldo de R$1.084,46. Foi questionado à administração sobre os valores em questão, porém até a elaboração do relatório esta questão não foi retornada pela </a:t>
            </a:r>
            <a:r>
              <a:rPr lang="pt-BR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Recuperanda</a:t>
            </a: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modo que o assunto será objeto de análise do próximo relatório de atividades.</a:t>
            </a:r>
            <a:endParaRPr lang="pt-BR" sz="1000" dirty="0">
              <a:solidFill>
                <a:srgbClr val="000000"/>
              </a:solidFill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C0B86C6-344D-401A-9E6A-687B13DEE2F1}"/>
              </a:ext>
            </a:extLst>
          </p:cNvPr>
          <p:cNvSpPr/>
          <p:nvPr/>
        </p:nvSpPr>
        <p:spPr>
          <a:xfrm>
            <a:off x="5755790" y="4853547"/>
            <a:ext cx="3998586" cy="1130246"/>
          </a:xfrm>
          <a:prstGeom prst="rect">
            <a:avLst/>
          </a:prstGeom>
          <a:ln>
            <a:solidFill>
              <a:srgbClr val="0070C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resultado líquido em 31/05/2019 permaneceu negativo, entretanto apresentou uma redução de 47%. A redução se deve à diminuição das despesas financeiras no percentual de 78%, mais especificamente na rubrica de devedores incobráveis da indústria. O saldo em questão, em abril/19, foi de R$ 574.753,26. Já em maio, o total da rubrica foi de R$40,02.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A34477-16A2-4155-996F-44506E35C675}"/>
              </a:ext>
            </a:extLst>
          </p:cNvPr>
          <p:cNvSpPr/>
          <p:nvPr/>
        </p:nvSpPr>
        <p:spPr>
          <a:xfrm>
            <a:off x="302250" y="369000"/>
            <a:ext cx="9301500" cy="8438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2.5. Análise Econômico-Financeira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975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 indent="292500" algn="just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Foram encaminhadas à Administração Judicial as demonstrações contábeis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referente ao mês de maio/19. Apresenta-se abaixo análise sobre seus saldos patrimoniais: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072F9B-CDF1-40C6-8DEE-F50C805C9D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FDC4D025-27F3-4AA4-9E6F-31077DC2E4BF}"/>
              </a:ext>
            </a:extLst>
          </p:cNvPr>
          <p:cNvCxnSpPr>
            <a:cxnSpLocks/>
            <a:stCxn id="2" idx="3"/>
            <a:endCxn id="11" idx="1"/>
          </p:cNvCxnSpPr>
          <p:nvPr/>
        </p:nvCxnSpPr>
        <p:spPr>
          <a:xfrm flipV="1">
            <a:off x="5605165" y="1777944"/>
            <a:ext cx="150626" cy="27257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D0774B21-5251-4FBF-A402-845CC971165D}"/>
              </a:ext>
            </a:extLst>
          </p:cNvPr>
          <p:cNvCxnSpPr>
            <a:cxnSpLocks/>
            <a:stCxn id="14" idx="3"/>
            <a:endCxn id="37" idx="1"/>
          </p:cNvCxnSpPr>
          <p:nvPr/>
        </p:nvCxnSpPr>
        <p:spPr>
          <a:xfrm flipV="1">
            <a:off x="5605165" y="5418670"/>
            <a:ext cx="150625" cy="596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E5AEC6E4-F217-4207-8CC7-BC388513F4BB}"/>
              </a:ext>
            </a:extLst>
          </p:cNvPr>
          <p:cNvCxnSpPr>
            <a:cxnSpLocks/>
            <a:stCxn id="13" idx="3"/>
            <a:endCxn id="28" idx="1"/>
          </p:cNvCxnSpPr>
          <p:nvPr/>
        </p:nvCxnSpPr>
        <p:spPr>
          <a:xfrm>
            <a:off x="5605165" y="2867939"/>
            <a:ext cx="150625" cy="72910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4285734B-D327-461B-A6DE-27BD8A0F8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08" y="1433369"/>
            <a:ext cx="5305020" cy="42320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668EA9-AE19-4A84-B25A-143AA842CB31}"/>
              </a:ext>
            </a:extLst>
          </p:cNvPr>
          <p:cNvSpPr/>
          <p:nvPr/>
        </p:nvSpPr>
        <p:spPr>
          <a:xfrm>
            <a:off x="61245" y="1973128"/>
            <a:ext cx="5543920" cy="154771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3D1FBC-4D8A-48A9-8136-C8DE37497E4B}"/>
              </a:ext>
            </a:extLst>
          </p:cNvPr>
          <p:cNvSpPr/>
          <p:nvPr/>
        </p:nvSpPr>
        <p:spPr>
          <a:xfrm>
            <a:off x="61245" y="2765670"/>
            <a:ext cx="5543920" cy="20453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BBFBAC-8666-485A-857F-FBA6EA42705F}"/>
              </a:ext>
            </a:extLst>
          </p:cNvPr>
          <p:cNvSpPr/>
          <p:nvPr/>
        </p:nvSpPr>
        <p:spPr>
          <a:xfrm>
            <a:off x="61245" y="5322362"/>
            <a:ext cx="5543920" cy="20453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6434C247-73FD-4DFA-A4D4-067AEA86733F}"/>
              </a:ext>
            </a:extLst>
          </p:cNvPr>
          <p:cNvSpPr/>
          <p:nvPr/>
        </p:nvSpPr>
        <p:spPr>
          <a:xfrm>
            <a:off x="61245" y="3607801"/>
            <a:ext cx="5543920" cy="143691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0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F30542-920B-428F-B4F1-F203833E6E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1574" y="2639067"/>
            <a:ext cx="2006998" cy="2397968"/>
          </a:xfrm>
        </p:spPr>
        <p:txBody>
          <a:bodyPr>
            <a:noAutofit/>
          </a:bodyPr>
          <a:lstStyle/>
          <a:p>
            <a:pPr>
              <a:lnSpc>
                <a:spcPct val="113000"/>
              </a:lnSpc>
              <a:spcBef>
                <a:spcPts val="0"/>
              </a:spcBef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aderiu a parcelamento estadual e, após pagar a entrada, vem compensando as parcelas a pagar com os saldos a recuperar.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878D50-D418-4E3D-A439-0A887F3DB72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50895" y="2639065"/>
            <a:ext cx="2203749" cy="239796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não adquiriu novos empréstimos, contudo realizou algumas incorporações e aquisições de ativos fixos no mês de maio/19. Os valores não foram significativos, sendo todos eles destinados à produção.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711F0F-CAEC-4180-BC01-CD3032E8173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13715" y="2667933"/>
            <a:ext cx="2006998" cy="223518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As despesas correntes, incluindo salários e férias, estão sendo pagas em dia.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39EB13B-D967-4FF5-B87B-0835C02E4E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79784" y="2639065"/>
            <a:ext cx="2006998" cy="239796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honorários fixados em favor da Administração Judicial estão sendo pagos em dia.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Placeholder 23" descr="Checklist">
            <a:extLst>
              <a:ext uri="{FF2B5EF4-FFF2-40B4-BE49-F238E27FC236}">
                <a16:creationId xmlns:a16="http://schemas.microsoft.com/office/drawing/2014/main" id="{D099EF54-4375-42D7-95DA-42125D5B154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38" b="2338"/>
          <a:stretch>
            <a:fillRect/>
          </a:stretch>
        </p:blipFill>
        <p:spPr>
          <a:xfrm>
            <a:off x="1088508" y="1465536"/>
            <a:ext cx="993128" cy="930944"/>
          </a:xfrm>
        </p:spPr>
      </p:pic>
      <p:pic>
        <p:nvPicPr>
          <p:cNvPr id="26" name="Picture Placeholder 25" descr="Money">
            <a:extLst>
              <a:ext uri="{FF2B5EF4-FFF2-40B4-BE49-F238E27FC236}">
                <a16:creationId xmlns:a16="http://schemas.microsoft.com/office/drawing/2014/main" id="{749B67A6-E77E-41B0-AB55-260828146408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338" b="2338"/>
          <a:stretch>
            <a:fillRect/>
          </a:stretch>
        </p:blipFill>
        <p:spPr>
          <a:xfrm>
            <a:off x="3354578" y="1465536"/>
            <a:ext cx="993600" cy="931498"/>
          </a:xfrm>
        </p:spPr>
      </p:pic>
      <p:pic>
        <p:nvPicPr>
          <p:cNvPr id="28" name="Picture Placeholder 27" descr="Stopwatch">
            <a:extLst>
              <a:ext uri="{FF2B5EF4-FFF2-40B4-BE49-F238E27FC236}">
                <a16:creationId xmlns:a16="http://schemas.microsoft.com/office/drawing/2014/main" id="{0A3CE29F-88CB-4F9D-9AD3-89B4CFE2488C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338" b="2338"/>
          <a:stretch>
            <a:fillRect/>
          </a:stretch>
        </p:blipFill>
        <p:spPr>
          <a:xfrm>
            <a:off x="5620649" y="1464980"/>
            <a:ext cx="993128" cy="931498"/>
          </a:xfrm>
        </p:spPr>
      </p:pic>
      <p:pic>
        <p:nvPicPr>
          <p:cNvPr id="30" name="Picture Placeholder 29" descr="Daily Calendar">
            <a:extLst>
              <a:ext uri="{FF2B5EF4-FFF2-40B4-BE49-F238E27FC236}">
                <a16:creationId xmlns:a16="http://schemas.microsoft.com/office/drawing/2014/main" id="{975D0D6B-E632-4542-BDF4-9E08AA955A31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2338" b="2338"/>
          <a:stretch>
            <a:fillRect/>
          </a:stretch>
        </p:blipFill>
        <p:spPr>
          <a:xfrm>
            <a:off x="7886719" y="1464979"/>
            <a:ext cx="993128" cy="931498"/>
          </a:xfrm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0B90766-0F48-44FA-89F9-25E9C0BF247F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8060D8-7C47-4332-98E0-DBE6DD59EAB1}"/>
              </a:ext>
            </a:extLst>
          </p:cNvPr>
          <p:cNvSpPr/>
          <p:nvPr/>
        </p:nvSpPr>
        <p:spPr>
          <a:xfrm>
            <a:off x="302250" y="369000"/>
            <a:ext cx="9301500" cy="28533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2.6. Informações Adicionais</a:t>
            </a: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3008ED-1B92-44C2-AF67-403D06009EC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466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6128" y="1251793"/>
            <a:ext cx="4329663" cy="288968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condimentos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444" y="1223366"/>
            <a:ext cx="4313238" cy="317395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condimentos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00FDF-36EB-4F01-AD77-3969338C4DA1}"/>
              </a:ext>
            </a:extLst>
          </p:cNvPr>
          <p:cNvSpPr/>
          <p:nvPr/>
        </p:nvSpPr>
        <p:spPr>
          <a:xfrm>
            <a:off x="302250" y="369000"/>
            <a:ext cx="9301500" cy="31739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4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</a:t>
            </a:r>
            <a:endParaRPr lang="en-US" sz="1400" b="1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85D390-7423-4115-AAEF-0AF60D9B98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ço Reservado para Imagem 5" descr="Uma imagem contendo cesta, contêiner, interior&#10;&#10;Descrição gerada automaticamente">
            <a:extLst>
              <a:ext uri="{FF2B5EF4-FFF2-40B4-BE49-F238E27FC236}">
                <a16:creationId xmlns:a16="http://schemas.microsoft.com/office/drawing/2014/main" id="{2239160E-D282-4BB4-9870-50052FFEC91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3770" b="13770"/>
          <a:stretch>
            <a:fillRect/>
          </a:stretch>
        </p:blipFill>
        <p:spPr>
          <a:xfrm>
            <a:off x="464193" y="1687513"/>
            <a:ext cx="4313238" cy="4167188"/>
          </a:xfrm>
        </p:spPr>
      </p:pic>
      <p:pic>
        <p:nvPicPr>
          <p:cNvPr id="15" name="Espaço Reservado para Imagem 14" descr="Uma imagem contendo interior, parede&#10;&#10;Descrição gerada automaticamente">
            <a:extLst>
              <a:ext uri="{FF2B5EF4-FFF2-40B4-BE49-F238E27FC236}">
                <a16:creationId xmlns:a16="http://schemas.microsoft.com/office/drawing/2014/main" id="{D99391F3-76EE-410F-A8C9-5A5C111F888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13770" b="13770"/>
          <a:stretch>
            <a:fillRect/>
          </a:stretch>
        </p:blipFill>
        <p:spPr>
          <a:xfrm>
            <a:off x="4953000" y="1687513"/>
            <a:ext cx="4313238" cy="4167188"/>
          </a:xfrm>
        </p:spPr>
      </p:pic>
    </p:spTree>
    <p:extLst>
      <p:ext uri="{BB962C8B-B14F-4D97-AF65-F5344CB8AC3E}">
        <p14:creationId xmlns:p14="http://schemas.microsoft.com/office/powerpoint/2010/main" val="2066718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6128" y="1251793"/>
            <a:ext cx="4329663" cy="288968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INSUMOS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444" y="1223366"/>
            <a:ext cx="4313238" cy="317395"/>
          </a:xfrm>
        </p:spPr>
        <p:txBody>
          <a:bodyPr>
            <a:noAutofit/>
          </a:bodyPr>
          <a:lstStyle/>
          <a:p>
            <a:pPr algn="ctr"/>
            <a:r>
              <a:rPr lang="pt-BR" sz="13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Insumos (CarneS)</a:t>
            </a:r>
            <a:endParaRPr lang="en-US" sz="130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00FDF-36EB-4F01-AD77-3969338C4DA1}"/>
              </a:ext>
            </a:extLst>
          </p:cNvPr>
          <p:cNvSpPr/>
          <p:nvPr/>
        </p:nvSpPr>
        <p:spPr>
          <a:xfrm>
            <a:off x="302250" y="369000"/>
            <a:ext cx="9301500" cy="31739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4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</a:t>
            </a:r>
            <a:endParaRPr lang="en-US" sz="14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85D390-7423-4115-AAEF-0AF60D9B98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ço Reservado para Imagem 4" descr="Uma imagem contendo parede, interior, caixa, contêiner&#10;&#10;Descrição gerada automaticamente">
            <a:extLst>
              <a:ext uri="{FF2B5EF4-FFF2-40B4-BE49-F238E27FC236}">
                <a16:creationId xmlns:a16="http://schemas.microsoft.com/office/drawing/2014/main" id="{F996E292-D527-48EA-8D90-7D52194B9B9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3770" b="13770"/>
          <a:stretch>
            <a:fillRect/>
          </a:stretch>
        </p:blipFill>
        <p:spPr>
          <a:xfrm>
            <a:off x="350156" y="1687513"/>
            <a:ext cx="4313238" cy="4167188"/>
          </a:xfrm>
        </p:spPr>
      </p:pic>
      <p:pic>
        <p:nvPicPr>
          <p:cNvPr id="20" name="Espaço Reservado para Imagem 19">
            <a:extLst>
              <a:ext uri="{FF2B5EF4-FFF2-40B4-BE49-F238E27FC236}">
                <a16:creationId xmlns:a16="http://schemas.microsoft.com/office/drawing/2014/main" id="{9131C86D-E8F4-45D6-9C4E-DEB6D448275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13770" b="13770"/>
          <a:stretch>
            <a:fillRect/>
          </a:stretch>
        </p:blipFill>
        <p:spPr>
          <a:xfrm>
            <a:off x="4953000" y="1687513"/>
            <a:ext cx="4313238" cy="4167188"/>
          </a:xfrm>
        </p:spPr>
      </p:pic>
    </p:spTree>
    <p:extLst>
      <p:ext uri="{BB962C8B-B14F-4D97-AF65-F5344CB8AC3E}">
        <p14:creationId xmlns:p14="http://schemas.microsoft.com/office/powerpoint/2010/main" val="130123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36575" y="1251793"/>
            <a:ext cx="4329663" cy="288968"/>
          </a:xfrm>
        </p:spPr>
        <p:txBody>
          <a:bodyPr>
            <a:noAutofit/>
          </a:bodyPr>
          <a:lstStyle/>
          <a:p>
            <a:pPr algn="ctr"/>
            <a:r>
              <a:rPr lang="pt-BR" sz="1300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misturadeira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444" y="1223366"/>
            <a:ext cx="4313238" cy="317395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Produto antes de misturado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00FDF-36EB-4F01-AD77-3969338C4DA1}"/>
              </a:ext>
            </a:extLst>
          </p:cNvPr>
          <p:cNvSpPr/>
          <p:nvPr/>
        </p:nvSpPr>
        <p:spPr>
          <a:xfrm>
            <a:off x="302250" y="369000"/>
            <a:ext cx="9301500" cy="31739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4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</a:t>
            </a:r>
            <a:endParaRPr lang="en-US" sz="1400" b="1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85D390-7423-4115-AAEF-0AF60D9B98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Espaço Reservado para Imagem 11" descr="Uma imagem contendo edifício, chão, ao ar livre, antigo&#10;&#10;Descrição gerada automaticamente">
            <a:extLst>
              <a:ext uri="{FF2B5EF4-FFF2-40B4-BE49-F238E27FC236}">
                <a16:creationId xmlns:a16="http://schemas.microsoft.com/office/drawing/2014/main" id="{CEFD7109-063E-46CD-8B9C-D115F20B006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693" b="1693"/>
          <a:stretch>
            <a:fillRect/>
          </a:stretch>
        </p:blipFill>
        <p:spPr>
          <a:xfrm>
            <a:off x="4953000" y="1687513"/>
            <a:ext cx="4313238" cy="4167188"/>
          </a:xfrm>
        </p:spPr>
      </p:pic>
      <p:pic>
        <p:nvPicPr>
          <p:cNvPr id="6" name="Espaço Reservado para Imagem 5" descr="Uma imagem contendo interior, bolo, comida, mesa&#10;&#10;Descrição gerada automaticamente">
            <a:extLst>
              <a:ext uri="{FF2B5EF4-FFF2-40B4-BE49-F238E27FC236}">
                <a16:creationId xmlns:a16="http://schemas.microsoft.com/office/drawing/2014/main" id="{DFC16C34-2A61-49C8-A2A0-2C2F343E83C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3770" b="13770"/>
          <a:stretch>
            <a:fillRect/>
          </a:stretch>
        </p:blipFill>
        <p:spPr>
          <a:xfrm>
            <a:off x="302250" y="1687513"/>
            <a:ext cx="4313238" cy="4167188"/>
          </a:xfrm>
        </p:spPr>
      </p:pic>
    </p:spTree>
    <p:extLst>
      <p:ext uri="{BB962C8B-B14F-4D97-AF65-F5344CB8AC3E}">
        <p14:creationId xmlns:p14="http://schemas.microsoft.com/office/powerpoint/2010/main" val="1980233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6128" y="1251793"/>
            <a:ext cx="4329663" cy="288968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Setor de embalagens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444" y="1223366"/>
            <a:ext cx="4313238" cy="317395"/>
          </a:xfrm>
        </p:spPr>
        <p:txBody>
          <a:bodyPr>
            <a:noAutofit/>
          </a:bodyPr>
          <a:lstStyle/>
          <a:p>
            <a:pPr algn="ctr"/>
            <a:r>
              <a:rPr lang="pt-BR" sz="130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cozimento</a:t>
            </a:r>
            <a:endParaRPr lang="en-US" sz="130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00FDF-36EB-4F01-AD77-3969338C4DA1}"/>
              </a:ext>
            </a:extLst>
          </p:cNvPr>
          <p:cNvSpPr/>
          <p:nvPr/>
        </p:nvSpPr>
        <p:spPr>
          <a:xfrm>
            <a:off x="302250" y="369000"/>
            <a:ext cx="9301500" cy="31739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4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</a:t>
            </a:r>
            <a:endParaRPr lang="en-US" sz="1400" b="1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85D390-7423-4115-AAEF-0AF60D9B98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Espaço Reservado para Imagem 5" descr="Uma imagem contendo interior, parede&#10;&#10;Descrição gerada automaticamente">
            <a:extLst>
              <a:ext uri="{FF2B5EF4-FFF2-40B4-BE49-F238E27FC236}">
                <a16:creationId xmlns:a16="http://schemas.microsoft.com/office/drawing/2014/main" id="{82A59EE6-D8E7-42B3-91F3-B4AA88570B6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3770" b="13770"/>
          <a:stretch>
            <a:fillRect/>
          </a:stretch>
        </p:blipFill>
        <p:spPr>
          <a:xfrm>
            <a:off x="455315" y="1679986"/>
            <a:ext cx="4313238" cy="4167188"/>
          </a:xfrm>
        </p:spPr>
      </p:pic>
      <p:pic>
        <p:nvPicPr>
          <p:cNvPr id="20" name="Espaço Reservado para Imagem 19" descr="Uma imagem contendo interior, chão, edifício, pessoa&#10;&#10;Descrição gerada automaticamente">
            <a:extLst>
              <a:ext uri="{FF2B5EF4-FFF2-40B4-BE49-F238E27FC236}">
                <a16:creationId xmlns:a16="http://schemas.microsoft.com/office/drawing/2014/main" id="{52F12A81-4945-4969-B7EF-39FAF68C6D3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13770" b="13770"/>
          <a:stretch>
            <a:fillRect/>
          </a:stretch>
        </p:blipFill>
        <p:spPr>
          <a:xfrm>
            <a:off x="5078507" y="1679986"/>
            <a:ext cx="4313238" cy="4167188"/>
          </a:xfrm>
        </p:spPr>
      </p:pic>
    </p:spTree>
    <p:extLst>
      <p:ext uri="{BB962C8B-B14F-4D97-AF65-F5344CB8AC3E}">
        <p14:creationId xmlns:p14="http://schemas.microsoft.com/office/powerpoint/2010/main" val="365742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C8C9A12-5C9F-4724-914D-09736E2065B6}"/>
              </a:ext>
            </a:extLst>
          </p:cNvPr>
          <p:cNvSpPr txBox="1"/>
          <p:nvPr/>
        </p:nvSpPr>
        <p:spPr>
          <a:xfrm>
            <a:off x="890481" y="2128547"/>
            <a:ext cx="8125038" cy="323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algn="just" defTabSz="292500">
              <a:lnSpc>
                <a:spcPct val="114000"/>
              </a:lnSpc>
            </a:pPr>
            <a:r>
              <a:rPr lang="pt-BR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ÍNDICE</a:t>
            </a:r>
          </a:p>
          <a:p>
            <a:pPr marL="278606" algn="just" defTabSz="292500">
              <a:lnSpc>
                <a:spcPct val="114000"/>
              </a:lnSpc>
            </a:pPr>
            <a:endParaRPr lang="pt-BR" sz="1200" b="1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78606" algn="just" defTabSz="292500">
              <a:lnSpc>
                <a:spcPct val="114000"/>
              </a:lnSpc>
            </a:pPr>
            <a:r>
              <a:rPr lang="pt-BR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Introdução............................................................................................................................................... 3</a:t>
            </a:r>
            <a:endParaRPr lang="en-US" sz="1200" b="1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1.1. Considerações Preliminares.............................................................................................................. 3</a:t>
            </a: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1.2. </a:t>
            </a:r>
            <a:r>
              <a:rPr lang="pt-BR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Estágio Processual............................................................................................................................ 4</a:t>
            </a: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1.3. Cronograma Processual.................................................................................................................... 5</a:t>
            </a:r>
          </a:p>
          <a:p>
            <a:pPr marL="278606" algn="just" defTabSz="292500">
              <a:lnSpc>
                <a:spcPct val="114000"/>
              </a:lnSpc>
            </a:pPr>
            <a:r>
              <a:rPr lang="pt-BR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 Informações sobre a </a:t>
            </a:r>
            <a:r>
              <a:rPr lang="pt-BR" sz="1200" b="1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.......................................................................................................</a:t>
            </a:r>
            <a:r>
              <a:rPr lang="en-US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7</a:t>
            </a: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2.1 Histórico da </a:t>
            </a: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...................................................................................................................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2.2. Perfil dos credores ............................................................................................................................8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2.3. Visita à sede da </a:t>
            </a:r>
            <a:r>
              <a:rPr lang="pt-BR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...........................................................................................................</a:t>
            </a: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78606" indent="158651" algn="just" defTabSz="292500">
              <a:lnSpc>
                <a:spcPct val="114000"/>
              </a:lnSpc>
            </a:pPr>
            <a:r>
              <a:rPr lang="en-US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2.4. Quadro de </a:t>
            </a:r>
            <a:r>
              <a:rPr lang="en-US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Funcionários</a:t>
            </a: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...................................................................................................................10 </a:t>
            </a: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2.5. Análise econômico-financeira............................................................................................................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11</a:t>
            </a:r>
          </a:p>
          <a:p>
            <a:pPr marL="278606" indent="158651" algn="just" defTabSz="292500">
              <a:lnSpc>
                <a:spcPct val="114000"/>
              </a:lnSpc>
            </a:pPr>
            <a:r>
              <a:rPr lang="pt-BR" sz="1200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2.6. Informações adicionais.....................................................................................................................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15</a:t>
            </a:r>
            <a:endParaRPr lang="pt-BR" sz="1200" kern="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78606" algn="just" defTabSz="292500">
              <a:lnSpc>
                <a:spcPct val="114000"/>
              </a:lnSpc>
            </a:pPr>
            <a:r>
              <a:rPr lang="pt-BR" sz="1200" b="1" kern="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Fotográficos......................................................................................................................... 16</a:t>
            </a:r>
          </a:p>
          <a:p>
            <a:pPr marL="278606" algn="just" defTabSz="292500">
              <a:lnSpc>
                <a:spcPct val="114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BCF86-5B16-4983-9534-D3DD121DCA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05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36128" y="1251793"/>
            <a:ext cx="4329663" cy="288968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Produto pronto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8444" y="1223366"/>
            <a:ext cx="4313238" cy="317395"/>
          </a:xfrm>
        </p:spPr>
        <p:txBody>
          <a:bodyPr>
            <a:noAutofit/>
          </a:bodyPr>
          <a:lstStyle/>
          <a:p>
            <a:pPr algn="ctr"/>
            <a:r>
              <a:rPr lang="pt-BR" sz="13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PRODUTOS PRONTOS</a:t>
            </a:r>
            <a:endParaRPr lang="en-US" sz="13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600FDF-36EB-4F01-AD77-3969338C4DA1}"/>
              </a:ext>
            </a:extLst>
          </p:cNvPr>
          <p:cNvSpPr/>
          <p:nvPr/>
        </p:nvSpPr>
        <p:spPr>
          <a:xfrm>
            <a:off x="302250" y="369000"/>
            <a:ext cx="9301500" cy="31739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4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Registros Fotográficos</a:t>
            </a:r>
            <a:endParaRPr lang="en-US" sz="1400" b="1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85D390-7423-4115-AAEF-0AF60D9B98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Espaço Reservado para Imagem 8" descr="Uma imagem contendo interior, comida, mesa&#10;&#10;Descrição gerada automaticamente">
            <a:extLst>
              <a:ext uri="{FF2B5EF4-FFF2-40B4-BE49-F238E27FC236}">
                <a16:creationId xmlns:a16="http://schemas.microsoft.com/office/drawing/2014/main" id="{9745399D-5CA7-4068-863D-8405F8BA84B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3770" b="13770"/>
          <a:stretch>
            <a:fillRect/>
          </a:stretch>
        </p:blipFill>
        <p:spPr>
          <a:xfrm>
            <a:off x="384294" y="1679986"/>
            <a:ext cx="4313238" cy="4167188"/>
          </a:xfrm>
        </p:spPr>
      </p:pic>
      <p:pic>
        <p:nvPicPr>
          <p:cNvPr id="15" name="Espaço Reservado para Imagem 14" descr="Uma imagem contendo interior, pessoa, comida, mesa&#10;&#10;Descrição gerada automaticamente">
            <a:extLst>
              <a:ext uri="{FF2B5EF4-FFF2-40B4-BE49-F238E27FC236}">
                <a16:creationId xmlns:a16="http://schemas.microsoft.com/office/drawing/2014/main" id="{3180A431-A247-4AAF-AF16-A751052C4ED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13770" b="13770"/>
          <a:stretch>
            <a:fillRect/>
          </a:stretch>
        </p:blipFill>
        <p:spPr>
          <a:xfrm>
            <a:off x="5036128" y="1679986"/>
            <a:ext cx="4313238" cy="4167188"/>
          </a:xfrm>
        </p:spPr>
      </p:pic>
    </p:spTree>
    <p:extLst>
      <p:ext uri="{BB962C8B-B14F-4D97-AF65-F5344CB8AC3E}">
        <p14:creationId xmlns:p14="http://schemas.microsoft.com/office/powerpoint/2010/main" val="385325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9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50B13F-3EB0-48E8-82E5-4FAF0222232E}"/>
              </a:ext>
            </a:extLst>
          </p:cNvPr>
          <p:cNvSpPr/>
          <p:nvPr/>
        </p:nvSpPr>
        <p:spPr>
          <a:xfrm>
            <a:off x="302250" y="369000"/>
            <a:ext cx="9301500" cy="612000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marL="278606" indent="292500" defTabSz="292500">
              <a:lnSpc>
                <a:spcPct val="114000"/>
              </a:lnSpc>
              <a:buFont typeface="+mj-lt"/>
              <a:buAutoNum type="arabicPeriod"/>
            </a:pPr>
            <a:r>
              <a:rPr lang="pt-BR" sz="1400" b="1" kern="0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Introdução</a:t>
            </a:r>
            <a:endParaRPr lang="en-US" sz="1400" b="1" kern="0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894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975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1.1. Considerações Preliminares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975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894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Primeiramente, cumpre referir as premissas que embasaram este relatório, bem como destacar alguns pontos que julgamos pertinentes para uma melhor compreensão do trabalho desenvolvido.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Para chegarmos às conclusões apresentadas no presente relatório, entre outros aspectos: (i) tomamos como boas e válidas as informações contidas nas demonstrações contábeis da Quinta do Vale Alimentos LTDA., as quais foram fornecidas por seus administradores; e (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ii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 conduzimos discussões com membros integrantes da administração da Quinta do Vale Alimentos LTDA. sobre os negócios e as operações da referida empresa.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Nenhum dos profissionais que participaram da elaboração deste relatório têm qualquer interesse financeiro na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ou qualquer relação com quaisquer das partes envolvidas, o que caracteriza nossa independência em relação ao presente trabalho.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administração da Quinta do Vale Alimentos LTDA. e seus sócios não impuseram qualquer restrição a: (i) obter todas as informações solicitadas para produzir este relatório; e (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ii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 chegar de forma independente às conclusões aqui contidas.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Este relatório e as opiniões aqui contidas têm a finalidade de informar a todos os interessados no presente processo, observando o fato de que qualquer leitor deste relatório deve estar ciente das condições que nortearam este trabalho.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Exceto quando expressamente mencionado, os valores indicados neste relatório estão expressos em reais (R$).</a:t>
            </a: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568310-8571-4F86-888C-9FBA4F7BA7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7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0ED28-CDB3-4DD3-A463-1081668D3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C691D-9667-4F25-A67F-6EA8D0EAA81A}"/>
              </a:ext>
            </a:extLst>
          </p:cNvPr>
          <p:cNvSpPr/>
          <p:nvPr/>
        </p:nvSpPr>
        <p:spPr>
          <a:xfrm>
            <a:off x="302250" y="369000"/>
            <a:ext cx="9301500" cy="6120000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1.2. Estágio Processual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975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Trata-se de Recuperação Judicial requerida por sociedade empresária dedicada à produção e à comercialização de embutidos (presunto,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apresuntado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patê, linguiça, mortadela, salsicha e etc.) e pratos prontos (lasanha e pizza), tendo uma capacidade de produção de aproximadamente 500 toneladas/mês.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Inicialmente, em 02/01/2019, houve o ajuizamento de “</a:t>
            </a:r>
            <a:r>
              <a:rPr lang="pt-BR" sz="1100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pedido de tutela cautelar em caráter antecedente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” com o objetivo de suspender a exigibilidade de crédito fiscal e evitar a perda de crédito presumido de ICMS.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Deferida a tutela, 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aditou a petição inicial e requereu a Recuperação Judicial em 04/02/2019.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Quanto à data do ajuizamento da Recuperação Judicial, importante marco temporal para os fins dos artigos 9º, II, e 49, da LRF, a pedido da Administração Judicial, restou definido o dia 04/02/2019. 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Examinados os requisitos objetivos e subjetivos, o deferimento do processamento se deu em 05/02/2019. 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Nesta decisão, ficou assentado que os prazos de suspensão das ações e execuções, de apresentação do plano, das objeções, impugnações e habilitações serão contados em dia corridos. 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Nesse sentido, o prazo de suspensão das ações execuções (</a:t>
            </a:r>
            <a:r>
              <a:rPr lang="pt-BR" sz="1100" i="1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stay</a:t>
            </a:r>
            <a:r>
              <a:rPr lang="pt-BR" sz="1100" i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1100" i="1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period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 findará em 05/08/2019.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À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foi concedido o prazo de 30 dias para que finalizasse a relação de seus credores.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Finalizada a relação, a Administração Judicial providenciou o envio das correspondências previstas no art. 22, I, “a”, da LRF. 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 edital do art. 52, § 1º, da LRF, foi publicado em 04/04/2019, dando inicio à fase administrativa de verificação de créditos.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Além disso, em 08/04/2019, 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apresentou o seu plano de recuperação (fls. 689/706).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 adição, a Administração Judicial finalizou a análise administrativa/extrajudicial de verificação de créditos, culminando com a entrega do relatório de verificação (fls. 1.181/1.347).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publicação do edital contendo a relação de credores do art. 7º, § 2º, e o aviso de recebimento do plano de recuperação previsto no art. 53, parágrafo único, ambos da LRF, ocorreu em 21/08/2019.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Aguarda-se o fim do prazo para apresentação de objeções ao plano de recuperação para que haja a definição acerca da necessidade de convocação da assembleia-geral de credores.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É como se encontra o processo. </a:t>
            </a:r>
          </a:p>
          <a:p>
            <a:pPr indent="292500" algn="just" defTabSz="292500">
              <a:lnSpc>
                <a:spcPct val="114000"/>
              </a:lnSpc>
            </a:pPr>
            <a:endParaRPr lang="en-US" sz="894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825DF-1E09-48A8-8A39-E56756BCE6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15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90F03-DB57-41F4-A9B8-08C2AF8B3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36">
            <a:extLst>
              <a:ext uri="{FF2B5EF4-FFF2-40B4-BE49-F238E27FC236}">
                <a16:creationId xmlns:a16="http://schemas.microsoft.com/office/drawing/2014/main" id="{98259B35-487E-4FC0-8C85-00CFC3BECB9A}"/>
              </a:ext>
            </a:extLst>
          </p:cNvPr>
          <p:cNvCxnSpPr>
            <a:cxnSpLocks/>
          </p:cNvCxnSpPr>
          <p:nvPr/>
        </p:nvCxnSpPr>
        <p:spPr>
          <a:xfrm flipV="1">
            <a:off x="1287667" y="2201133"/>
            <a:ext cx="9232" cy="1462500"/>
          </a:xfrm>
          <a:prstGeom prst="line">
            <a:avLst/>
          </a:prstGeom>
          <a:ln w="254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AE06D13-82CD-431B-AC77-12F9484E1F10}"/>
              </a:ext>
            </a:extLst>
          </p:cNvPr>
          <p:cNvSpPr txBox="1"/>
          <p:nvPr/>
        </p:nvSpPr>
        <p:spPr>
          <a:xfrm>
            <a:off x="1322469" y="2170885"/>
            <a:ext cx="101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Ajuizamento</a:t>
            </a:r>
            <a:r>
              <a:rPr lang="en-US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(art. 51 LRF)</a:t>
            </a:r>
            <a:endParaRPr lang="ko-KR" alt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42">
            <a:extLst>
              <a:ext uri="{FF2B5EF4-FFF2-40B4-BE49-F238E27FC236}">
                <a16:creationId xmlns:a16="http://schemas.microsoft.com/office/drawing/2014/main" id="{81CD33A3-DAD2-4D23-8C80-D53B8FCB871E}"/>
              </a:ext>
            </a:extLst>
          </p:cNvPr>
          <p:cNvCxnSpPr/>
          <p:nvPr/>
        </p:nvCxnSpPr>
        <p:spPr>
          <a:xfrm flipV="1">
            <a:off x="2788922" y="2208174"/>
            <a:ext cx="0" cy="1462500"/>
          </a:xfrm>
          <a:prstGeom prst="line">
            <a:avLst/>
          </a:prstGeom>
          <a:ln w="254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B3C1CB3-E0D2-4C78-ACE2-329BB50DF2D1}"/>
              </a:ext>
            </a:extLst>
          </p:cNvPr>
          <p:cNvSpPr txBox="1"/>
          <p:nvPr/>
        </p:nvSpPr>
        <p:spPr>
          <a:xfrm>
            <a:off x="2820719" y="2170885"/>
            <a:ext cx="128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Edital do art. 52, § 1º LRF</a:t>
            </a:r>
          </a:p>
        </p:txBody>
      </p:sp>
      <p:cxnSp>
        <p:nvCxnSpPr>
          <p:cNvPr id="12" name="Straight Connector 52">
            <a:extLst>
              <a:ext uri="{FF2B5EF4-FFF2-40B4-BE49-F238E27FC236}">
                <a16:creationId xmlns:a16="http://schemas.microsoft.com/office/drawing/2014/main" id="{A62A1CA2-66F2-4CA9-B953-0B91237CA273}"/>
              </a:ext>
            </a:extLst>
          </p:cNvPr>
          <p:cNvCxnSpPr/>
          <p:nvPr/>
        </p:nvCxnSpPr>
        <p:spPr>
          <a:xfrm flipV="1">
            <a:off x="2044262" y="3916322"/>
            <a:ext cx="0" cy="1462500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2D80547-1416-40FD-9C1E-DDE981A1EC1B}"/>
              </a:ext>
            </a:extLst>
          </p:cNvPr>
          <p:cNvSpPr txBox="1"/>
          <p:nvPr/>
        </p:nvSpPr>
        <p:spPr>
          <a:xfrm>
            <a:off x="2044266" y="4801583"/>
            <a:ext cx="1133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(art. 52 LRF)</a:t>
            </a:r>
            <a:endParaRPr lang="ko-KR" alt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E739EA-C094-4E92-A5BE-0C109E67ACE0}"/>
              </a:ext>
            </a:extLst>
          </p:cNvPr>
          <p:cNvSpPr txBox="1"/>
          <p:nvPr/>
        </p:nvSpPr>
        <p:spPr>
          <a:xfrm>
            <a:off x="488951" y="3951379"/>
            <a:ext cx="160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04/02/2019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15D4EB-7306-40DB-9704-18A1E4D5EB0D}"/>
              </a:ext>
            </a:extLst>
          </p:cNvPr>
          <p:cNvSpPr txBox="1"/>
          <p:nvPr/>
        </p:nvSpPr>
        <p:spPr>
          <a:xfrm>
            <a:off x="2297556" y="3951379"/>
            <a:ext cx="1004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04/04/2019</a:t>
            </a:r>
            <a:endParaRPr lang="pt-BR" altLang="ko-KR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AEFEC2-1CDE-41E8-97B0-FB7A1E707952}"/>
              </a:ext>
            </a:extLst>
          </p:cNvPr>
          <p:cNvSpPr txBox="1"/>
          <p:nvPr/>
        </p:nvSpPr>
        <p:spPr>
          <a:xfrm>
            <a:off x="1459344" y="3393113"/>
            <a:ext cx="1167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05/02/2019</a:t>
            </a:r>
            <a:endParaRPr lang="ko-KR" alt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그룹 1">
            <a:extLst>
              <a:ext uri="{FF2B5EF4-FFF2-40B4-BE49-F238E27FC236}">
                <a16:creationId xmlns:a16="http://schemas.microsoft.com/office/drawing/2014/main" id="{CF08B0F3-F42F-492A-B8B4-95E24667CE62}"/>
              </a:ext>
            </a:extLst>
          </p:cNvPr>
          <p:cNvGrpSpPr/>
          <p:nvPr/>
        </p:nvGrpSpPr>
        <p:grpSpPr>
          <a:xfrm>
            <a:off x="668050" y="3543849"/>
            <a:ext cx="7860272" cy="446121"/>
            <a:chOff x="940255" y="3590088"/>
            <a:chExt cx="9723792" cy="549073"/>
          </a:xfrm>
          <a:solidFill>
            <a:srgbClr val="B2B2B2"/>
          </a:solidFill>
        </p:grpSpPr>
        <p:sp>
          <p:nvSpPr>
            <p:cNvPr id="22" name="Oval 2">
              <a:extLst>
                <a:ext uri="{FF2B5EF4-FFF2-40B4-BE49-F238E27FC236}">
                  <a16:creationId xmlns:a16="http://schemas.microsoft.com/office/drawing/2014/main" id="{78843CCB-51F9-40C2-8A2F-E907425B19AD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4">
              <a:extLst>
                <a:ext uri="{FF2B5EF4-FFF2-40B4-BE49-F238E27FC236}">
                  <a16:creationId xmlns:a16="http://schemas.microsoft.com/office/drawing/2014/main" id="{14BC21F4-D4F2-475C-B82E-8AB847E1D075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438E361E-0407-4607-8989-73CB4AD13DDB}"/>
                </a:ext>
              </a:extLst>
            </p:cNvPr>
            <p:cNvSpPr/>
            <p:nvPr/>
          </p:nvSpPr>
          <p:spPr>
            <a:xfrm>
              <a:off x="1929958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6">
              <a:extLst>
                <a:ext uri="{FF2B5EF4-FFF2-40B4-BE49-F238E27FC236}">
                  <a16:creationId xmlns:a16="http://schemas.microsoft.com/office/drawing/2014/main" id="{0F7948E0-1D47-4E04-84F5-45DFFBC1620D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E11506CE-E8CB-4BBB-96A7-D1ABC8D14A8B}"/>
                </a:ext>
              </a:extLst>
            </p:cNvPr>
            <p:cNvSpPr/>
            <p:nvPr/>
          </p:nvSpPr>
          <p:spPr>
            <a:xfrm>
              <a:off x="2860501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3F6AE5AC-E916-494D-8F74-E1DC2F7E8032}"/>
                </a:ext>
              </a:extLst>
            </p:cNvPr>
            <p:cNvSpPr/>
            <p:nvPr/>
          </p:nvSpPr>
          <p:spPr>
            <a:xfrm>
              <a:off x="3135162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9">
              <a:extLst>
                <a:ext uri="{FF2B5EF4-FFF2-40B4-BE49-F238E27FC236}">
                  <a16:creationId xmlns:a16="http://schemas.microsoft.com/office/drawing/2014/main" id="{824E48A6-545E-46C8-942B-C27D6891BD71}"/>
                </a:ext>
              </a:extLst>
            </p:cNvPr>
            <p:cNvSpPr/>
            <p:nvPr/>
          </p:nvSpPr>
          <p:spPr>
            <a:xfrm>
              <a:off x="3783604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Group 27">
              <a:extLst>
                <a:ext uri="{FF2B5EF4-FFF2-40B4-BE49-F238E27FC236}">
                  <a16:creationId xmlns:a16="http://schemas.microsoft.com/office/drawing/2014/main" id="{0EDF128D-846D-4549-8994-B9718D49249D}"/>
                </a:ext>
              </a:extLst>
            </p:cNvPr>
            <p:cNvGrpSpPr/>
            <p:nvPr/>
          </p:nvGrpSpPr>
          <p:grpSpPr>
            <a:xfrm>
              <a:off x="9974221" y="3590088"/>
              <a:ext cx="689826" cy="549073"/>
              <a:chOff x="5880302" y="4413352"/>
              <a:chExt cx="689826" cy="549073"/>
            </a:xfrm>
            <a:grpFill/>
          </p:grpSpPr>
          <p:sp>
            <p:nvSpPr>
              <p:cNvPr id="49" name="Rounded Rectangle 25">
                <a:extLst>
                  <a:ext uri="{FF2B5EF4-FFF2-40B4-BE49-F238E27FC236}">
                    <a16:creationId xmlns:a16="http://schemas.microsoft.com/office/drawing/2014/main" id="{1B74D69B-7746-41A6-B800-3340B6F6314F}"/>
                  </a:ext>
                </a:extLst>
              </p:cNvPr>
              <p:cNvSpPr/>
              <p:nvPr/>
            </p:nvSpPr>
            <p:spPr>
              <a:xfrm rot="2624939">
                <a:off x="5880302" y="4413352"/>
                <a:ext cx="682840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ounded Rectangle 26">
                <a:extLst>
                  <a:ext uri="{FF2B5EF4-FFF2-40B4-BE49-F238E27FC236}">
                    <a16:creationId xmlns:a16="http://schemas.microsoft.com/office/drawing/2014/main" id="{A69E1E32-66B2-406E-BDB8-BF0B94D854CC}"/>
                  </a:ext>
                </a:extLst>
              </p:cNvPr>
              <p:cNvSpPr/>
              <p:nvPr/>
            </p:nvSpPr>
            <p:spPr>
              <a:xfrm rot="18900000">
                <a:off x="5887288" y="4782425"/>
                <a:ext cx="682840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Oval 29">
              <a:extLst>
                <a:ext uri="{FF2B5EF4-FFF2-40B4-BE49-F238E27FC236}">
                  <a16:creationId xmlns:a16="http://schemas.microsoft.com/office/drawing/2014/main" id="{5A3B5447-D552-4BD8-B988-6A7E13E12ED8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0">
              <a:extLst>
                <a:ext uri="{FF2B5EF4-FFF2-40B4-BE49-F238E27FC236}">
                  <a16:creationId xmlns:a16="http://schemas.microsoft.com/office/drawing/2014/main" id="{BFE0DC19-EB26-4C7B-87F7-7919247046A3}"/>
                </a:ext>
              </a:extLst>
            </p:cNvPr>
            <p:cNvSpPr/>
            <p:nvPr/>
          </p:nvSpPr>
          <p:spPr>
            <a:xfrm>
              <a:off x="2464927" y="3734345"/>
              <a:ext cx="368424" cy="36842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1">
              <a:extLst>
                <a:ext uri="{FF2B5EF4-FFF2-40B4-BE49-F238E27FC236}">
                  <a16:creationId xmlns:a16="http://schemas.microsoft.com/office/drawing/2014/main" id="{3C57149D-45B4-45D3-AE1E-2D295CE6F976}"/>
                </a:ext>
              </a:extLst>
            </p:cNvPr>
            <p:cNvSpPr/>
            <p:nvPr/>
          </p:nvSpPr>
          <p:spPr>
            <a:xfrm>
              <a:off x="3384601" y="3717089"/>
              <a:ext cx="368424" cy="36842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Oval 5">
              <a:extLst>
                <a:ext uri="{FF2B5EF4-FFF2-40B4-BE49-F238E27FC236}">
                  <a16:creationId xmlns:a16="http://schemas.microsoft.com/office/drawing/2014/main" id="{0CA29135-0EBB-4A4D-894A-C89C79ABE924}"/>
                </a:ext>
              </a:extLst>
            </p:cNvPr>
            <p:cNvSpPr/>
            <p:nvPr/>
          </p:nvSpPr>
          <p:spPr>
            <a:xfrm>
              <a:off x="2217939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Oval 9">
              <a:extLst>
                <a:ext uri="{FF2B5EF4-FFF2-40B4-BE49-F238E27FC236}">
                  <a16:creationId xmlns:a16="http://schemas.microsoft.com/office/drawing/2014/main" id="{3FC998A2-7100-49D1-B45B-DC7C33AA6FAC}"/>
                </a:ext>
              </a:extLst>
            </p:cNvPr>
            <p:cNvSpPr/>
            <p:nvPr/>
          </p:nvSpPr>
          <p:spPr>
            <a:xfrm>
              <a:off x="4044945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6" name="CaixaDeTexto 92">
            <a:extLst>
              <a:ext uri="{FF2B5EF4-FFF2-40B4-BE49-F238E27FC236}">
                <a16:creationId xmlns:a16="http://schemas.microsoft.com/office/drawing/2014/main" id="{D5D3DE0F-12FD-4647-8E2C-C75F687FCD5C}"/>
              </a:ext>
            </a:extLst>
          </p:cNvPr>
          <p:cNvSpPr txBox="1"/>
          <p:nvPr/>
        </p:nvSpPr>
        <p:spPr>
          <a:xfrm>
            <a:off x="609029" y="1191062"/>
            <a:ext cx="347906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38" b="1" u="sng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Recuperação judicial</a:t>
            </a:r>
          </a:p>
        </p:txBody>
      </p:sp>
      <p:sp>
        <p:nvSpPr>
          <p:cNvPr id="51" name="Oval 30">
            <a:extLst>
              <a:ext uri="{FF2B5EF4-FFF2-40B4-BE49-F238E27FC236}">
                <a16:creationId xmlns:a16="http://schemas.microsoft.com/office/drawing/2014/main" id="{173F16ED-6272-4936-AAF1-02352F886A1B}"/>
              </a:ext>
            </a:extLst>
          </p:cNvPr>
          <p:cNvSpPr/>
          <p:nvPr/>
        </p:nvSpPr>
        <p:spPr>
          <a:xfrm>
            <a:off x="3400612" y="3652338"/>
            <a:ext cx="297817" cy="29934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1818BF-1E6A-4492-93FC-361D7711146F}"/>
              </a:ext>
            </a:extLst>
          </p:cNvPr>
          <p:cNvCxnSpPr/>
          <p:nvPr/>
        </p:nvCxnSpPr>
        <p:spPr>
          <a:xfrm flipV="1">
            <a:off x="3548192" y="3954041"/>
            <a:ext cx="0" cy="1462500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45A1E689-FDFD-449A-8FC1-D4744CDC44DC}"/>
              </a:ext>
            </a:extLst>
          </p:cNvPr>
          <p:cNvSpPr txBox="1"/>
          <p:nvPr/>
        </p:nvSpPr>
        <p:spPr>
          <a:xfrm>
            <a:off x="3557518" y="4801583"/>
            <a:ext cx="14312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Entrega do Plano de Recuperação (art. 53 LRF)</a:t>
            </a:r>
            <a:endParaRPr lang="ko-KR" alt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9">
            <a:extLst>
              <a:ext uri="{FF2B5EF4-FFF2-40B4-BE49-F238E27FC236}">
                <a16:creationId xmlns:a16="http://schemas.microsoft.com/office/drawing/2014/main" id="{6C513250-8C83-46CB-9E38-1F56252DA843}"/>
              </a:ext>
            </a:extLst>
          </p:cNvPr>
          <p:cNvSpPr/>
          <p:nvPr/>
        </p:nvSpPr>
        <p:spPr>
          <a:xfrm>
            <a:off x="3748360" y="3725011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9">
            <a:extLst>
              <a:ext uri="{FF2B5EF4-FFF2-40B4-BE49-F238E27FC236}">
                <a16:creationId xmlns:a16="http://schemas.microsoft.com/office/drawing/2014/main" id="{0E30E397-3C01-4F34-A284-9D47AA98FBFE}"/>
              </a:ext>
            </a:extLst>
          </p:cNvPr>
          <p:cNvSpPr/>
          <p:nvPr/>
        </p:nvSpPr>
        <p:spPr>
          <a:xfrm>
            <a:off x="3959617" y="3725011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9">
            <a:extLst>
              <a:ext uri="{FF2B5EF4-FFF2-40B4-BE49-F238E27FC236}">
                <a16:creationId xmlns:a16="http://schemas.microsoft.com/office/drawing/2014/main" id="{CBAF4C5B-5F76-49ED-AE0D-9524828F587E}"/>
              </a:ext>
            </a:extLst>
          </p:cNvPr>
          <p:cNvSpPr/>
          <p:nvPr/>
        </p:nvSpPr>
        <p:spPr>
          <a:xfrm>
            <a:off x="4490496" y="3702397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9">
            <a:extLst>
              <a:ext uri="{FF2B5EF4-FFF2-40B4-BE49-F238E27FC236}">
                <a16:creationId xmlns:a16="http://schemas.microsoft.com/office/drawing/2014/main" id="{DFC7AC03-BD0E-49E5-85B3-8C367C57CA8A}"/>
              </a:ext>
            </a:extLst>
          </p:cNvPr>
          <p:cNvSpPr/>
          <p:nvPr/>
        </p:nvSpPr>
        <p:spPr>
          <a:xfrm>
            <a:off x="4701753" y="3702397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A2B4E8D-EFAF-4D12-ABEF-E522F0E0D9B0}"/>
              </a:ext>
            </a:extLst>
          </p:cNvPr>
          <p:cNvSpPr txBox="1"/>
          <p:nvPr/>
        </p:nvSpPr>
        <p:spPr>
          <a:xfrm>
            <a:off x="4313503" y="2170885"/>
            <a:ext cx="1510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Edital do art. 53, p. ú. LRF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F754317-E78D-42C5-A651-9CDB513884E7}"/>
              </a:ext>
            </a:extLst>
          </p:cNvPr>
          <p:cNvSpPr txBox="1"/>
          <p:nvPr/>
        </p:nvSpPr>
        <p:spPr>
          <a:xfrm>
            <a:off x="3924422" y="3951379"/>
            <a:ext cx="1021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21/08/2019</a:t>
            </a:r>
            <a:endParaRPr lang="pt-BR" altLang="ko-KR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D3D91C-B1D5-463E-BE24-826FAD4239E0}"/>
              </a:ext>
            </a:extLst>
          </p:cNvPr>
          <p:cNvSpPr txBox="1"/>
          <p:nvPr/>
        </p:nvSpPr>
        <p:spPr>
          <a:xfrm>
            <a:off x="2990702" y="3393113"/>
            <a:ext cx="1167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08/04/2019</a:t>
            </a:r>
            <a:endParaRPr lang="ko-KR" alt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9">
            <a:extLst>
              <a:ext uri="{FF2B5EF4-FFF2-40B4-BE49-F238E27FC236}">
                <a16:creationId xmlns:a16="http://schemas.microsoft.com/office/drawing/2014/main" id="{2DFC3EA2-1819-4162-B7A4-0CC31423207F}"/>
              </a:ext>
            </a:extLst>
          </p:cNvPr>
          <p:cNvSpPr/>
          <p:nvPr/>
        </p:nvSpPr>
        <p:spPr>
          <a:xfrm>
            <a:off x="5277171" y="3693568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9">
            <a:extLst>
              <a:ext uri="{FF2B5EF4-FFF2-40B4-BE49-F238E27FC236}">
                <a16:creationId xmlns:a16="http://schemas.microsoft.com/office/drawing/2014/main" id="{A6EF4F4C-C725-4884-A8C0-7688559FD76B}"/>
              </a:ext>
            </a:extLst>
          </p:cNvPr>
          <p:cNvSpPr/>
          <p:nvPr/>
        </p:nvSpPr>
        <p:spPr>
          <a:xfrm>
            <a:off x="5488428" y="3693568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1E1D0F-19B3-4970-B71A-1C970B693EC2}"/>
              </a:ext>
            </a:extLst>
          </p:cNvPr>
          <p:cNvSpPr txBox="1"/>
          <p:nvPr/>
        </p:nvSpPr>
        <p:spPr>
          <a:xfrm>
            <a:off x="4503430" y="3393113"/>
            <a:ext cx="1167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20/09/2019</a:t>
            </a:r>
          </a:p>
        </p:txBody>
      </p:sp>
      <p:sp>
        <p:nvSpPr>
          <p:cNvPr id="57" name="Oval 31">
            <a:extLst>
              <a:ext uri="{FF2B5EF4-FFF2-40B4-BE49-F238E27FC236}">
                <a16:creationId xmlns:a16="http://schemas.microsoft.com/office/drawing/2014/main" id="{4E215C1E-1F72-44F6-AD9C-3B61AC49C4FA}"/>
              </a:ext>
            </a:extLst>
          </p:cNvPr>
          <p:cNvSpPr/>
          <p:nvPr/>
        </p:nvSpPr>
        <p:spPr>
          <a:xfrm>
            <a:off x="5711414" y="3627447"/>
            <a:ext cx="297818" cy="29934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C6C977DE-5C56-4280-8417-9514A12CB6A4}"/>
              </a:ext>
            </a:extLst>
          </p:cNvPr>
          <p:cNvSpPr/>
          <p:nvPr/>
        </p:nvSpPr>
        <p:spPr>
          <a:xfrm>
            <a:off x="6034943" y="3701312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5F8BE8DC-B863-4EAC-BAC0-7F332C4D2525}"/>
              </a:ext>
            </a:extLst>
          </p:cNvPr>
          <p:cNvSpPr/>
          <p:nvPr/>
        </p:nvSpPr>
        <p:spPr>
          <a:xfrm>
            <a:off x="6246200" y="3701312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42">
            <a:extLst>
              <a:ext uri="{FF2B5EF4-FFF2-40B4-BE49-F238E27FC236}">
                <a16:creationId xmlns:a16="http://schemas.microsoft.com/office/drawing/2014/main" id="{35DE5318-4DFC-4D5A-A7BF-F587763D2753}"/>
              </a:ext>
            </a:extLst>
          </p:cNvPr>
          <p:cNvCxnSpPr>
            <a:cxnSpLocks/>
          </p:cNvCxnSpPr>
          <p:nvPr/>
        </p:nvCxnSpPr>
        <p:spPr>
          <a:xfrm flipV="1">
            <a:off x="5849810" y="2198565"/>
            <a:ext cx="0" cy="1462500"/>
          </a:xfrm>
          <a:prstGeom prst="line">
            <a:avLst/>
          </a:prstGeom>
          <a:ln w="25400">
            <a:solidFill>
              <a:srgbClr val="5F5F5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0B86F9E-1937-41F6-BF03-0C8C27861A75}"/>
              </a:ext>
            </a:extLst>
          </p:cNvPr>
          <p:cNvSpPr txBox="1"/>
          <p:nvPr/>
        </p:nvSpPr>
        <p:spPr>
          <a:xfrm>
            <a:off x="5395034" y="3951379"/>
            <a:ext cx="1219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Sem previsão</a:t>
            </a:r>
            <a:endParaRPr lang="pt-BR" altLang="ko-KR" sz="10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547D175-CA97-42BB-9654-A8065178A806}"/>
              </a:ext>
            </a:extLst>
          </p:cNvPr>
          <p:cNvSpPr txBox="1"/>
          <p:nvPr/>
        </p:nvSpPr>
        <p:spPr>
          <a:xfrm>
            <a:off x="5878439" y="2170885"/>
            <a:ext cx="1534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000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56 LRF)</a:t>
            </a:r>
            <a:endParaRPr lang="ko-KR" altLang="en-US" sz="10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9885E2-5CE6-41F3-8939-D3945D622CAA}"/>
              </a:ext>
            </a:extLst>
          </p:cNvPr>
          <p:cNvSpPr/>
          <p:nvPr/>
        </p:nvSpPr>
        <p:spPr>
          <a:xfrm>
            <a:off x="302250" y="369000"/>
            <a:ext cx="9301500" cy="65081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1.3. Cronograma Processual</a:t>
            </a:r>
            <a:endParaRPr lang="en-US" sz="1200" b="1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975" b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 indent="286345" algn="just">
              <a:lnSpc>
                <a:spcPct val="114000"/>
              </a:lnSpc>
            </a:pPr>
            <a:r>
              <a:rPr lang="pt-BR" sz="110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Abaixo apresentamos o cronograma processual subdividido nas etapas de Recuperação Judicial e verificação de créditos</a:t>
            </a:r>
            <a:r>
              <a:rPr lang="pt-BR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6CCB3AE5-A610-4701-A350-8B8DC6CA0C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Oval 31">
            <a:extLst>
              <a:ext uri="{FF2B5EF4-FFF2-40B4-BE49-F238E27FC236}">
                <a16:creationId xmlns:a16="http://schemas.microsoft.com/office/drawing/2014/main" id="{AF233F62-A18C-4D5F-A6D4-A6340E312C10}"/>
              </a:ext>
            </a:extLst>
          </p:cNvPr>
          <p:cNvSpPr/>
          <p:nvPr/>
        </p:nvSpPr>
        <p:spPr>
          <a:xfrm>
            <a:off x="6466041" y="3624878"/>
            <a:ext cx="297818" cy="29934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9887A92-3B44-4F0B-9F13-DD090C0BDC3D}"/>
              </a:ext>
            </a:extLst>
          </p:cNvPr>
          <p:cNvCxnSpPr>
            <a:cxnSpLocks/>
          </p:cNvCxnSpPr>
          <p:nvPr/>
        </p:nvCxnSpPr>
        <p:spPr>
          <a:xfrm flipV="1">
            <a:off x="6602918" y="3924223"/>
            <a:ext cx="5065" cy="1506588"/>
          </a:xfrm>
          <a:prstGeom prst="line">
            <a:avLst/>
          </a:prstGeom>
          <a:ln w="25400">
            <a:solidFill>
              <a:srgbClr val="5F5F5F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9">
            <a:extLst>
              <a:ext uri="{FF2B5EF4-FFF2-40B4-BE49-F238E27FC236}">
                <a16:creationId xmlns:a16="http://schemas.microsoft.com/office/drawing/2014/main" id="{A377E85E-5DDA-4BAA-B54C-36971E5A38DA}"/>
              </a:ext>
            </a:extLst>
          </p:cNvPr>
          <p:cNvSpPr/>
          <p:nvPr/>
        </p:nvSpPr>
        <p:spPr>
          <a:xfrm>
            <a:off x="6799446" y="3697593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9">
            <a:extLst>
              <a:ext uri="{FF2B5EF4-FFF2-40B4-BE49-F238E27FC236}">
                <a16:creationId xmlns:a16="http://schemas.microsoft.com/office/drawing/2014/main" id="{76364ACA-B266-4F79-AB71-307381BF3882}"/>
              </a:ext>
            </a:extLst>
          </p:cNvPr>
          <p:cNvSpPr/>
          <p:nvPr/>
        </p:nvSpPr>
        <p:spPr>
          <a:xfrm>
            <a:off x="7010703" y="3697593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31">
            <a:extLst>
              <a:ext uri="{FF2B5EF4-FFF2-40B4-BE49-F238E27FC236}">
                <a16:creationId xmlns:a16="http://schemas.microsoft.com/office/drawing/2014/main" id="{454631B4-D5C1-44E8-A468-5D03B88EA53C}"/>
              </a:ext>
            </a:extLst>
          </p:cNvPr>
          <p:cNvSpPr/>
          <p:nvPr/>
        </p:nvSpPr>
        <p:spPr>
          <a:xfrm>
            <a:off x="7220095" y="3617009"/>
            <a:ext cx="297818" cy="29934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CB3528-62DF-448C-A298-C5B98C122695}"/>
              </a:ext>
            </a:extLst>
          </p:cNvPr>
          <p:cNvSpPr txBox="1"/>
          <p:nvPr/>
        </p:nvSpPr>
        <p:spPr>
          <a:xfrm>
            <a:off x="5189648" y="4955471"/>
            <a:ext cx="100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008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Objeções (art. 55 LRF)</a:t>
            </a:r>
            <a:endParaRPr lang="pt-BR" altLang="ko-KR" sz="1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42">
            <a:extLst>
              <a:ext uri="{FF2B5EF4-FFF2-40B4-BE49-F238E27FC236}">
                <a16:creationId xmlns:a16="http://schemas.microsoft.com/office/drawing/2014/main" id="{829346FB-19C6-438A-9B06-1E678D51093C}"/>
              </a:ext>
            </a:extLst>
          </p:cNvPr>
          <p:cNvCxnSpPr/>
          <p:nvPr/>
        </p:nvCxnSpPr>
        <p:spPr>
          <a:xfrm flipV="1">
            <a:off x="7369004" y="2171746"/>
            <a:ext cx="0" cy="1462500"/>
          </a:xfrm>
          <a:prstGeom prst="line">
            <a:avLst/>
          </a:prstGeom>
          <a:ln w="25400">
            <a:solidFill>
              <a:srgbClr val="5F5F5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8EEF3FD-3BB6-4102-8EC5-C0D150CD48C8}"/>
              </a:ext>
            </a:extLst>
          </p:cNvPr>
          <p:cNvSpPr txBox="1"/>
          <p:nvPr/>
        </p:nvSpPr>
        <p:spPr>
          <a:xfrm>
            <a:off x="6619994" y="4955471"/>
            <a:ext cx="136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1000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78" name="Oval 9">
            <a:extLst>
              <a:ext uri="{FF2B5EF4-FFF2-40B4-BE49-F238E27FC236}">
                <a16:creationId xmlns:a16="http://schemas.microsoft.com/office/drawing/2014/main" id="{9A37B60C-CF73-434B-B77B-542042423928}"/>
              </a:ext>
            </a:extLst>
          </p:cNvPr>
          <p:cNvSpPr/>
          <p:nvPr/>
        </p:nvSpPr>
        <p:spPr>
          <a:xfrm>
            <a:off x="7550077" y="3693568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9">
            <a:extLst>
              <a:ext uri="{FF2B5EF4-FFF2-40B4-BE49-F238E27FC236}">
                <a16:creationId xmlns:a16="http://schemas.microsoft.com/office/drawing/2014/main" id="{C8625601-85DD-4519-A34B-5DFD84ABC905}"/>
              </a:ext>
            </a:extLst>
          </p:cNvPr>
          <p:cNvSpPr/>
          <p:nvPr/>
        </p:nvSpPr>
        <p:spPr>
          <a:xfrm>
            <a:off x="7761334" y="3693568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9">
            <a:extLst>
              <a:ext uri="{FF2B5EF4-FFF2-40B4-BE49-F238E27FC236}">
                <a16:creationId xmlns:a16="http://schemas.microsoft.com/office/drawing/2014/main" id="{DC4A4357-2D87-496C-852C-1E7AAC5912FE}"/>
              </a:ext>
            </a:extLst>
          </p:cNvPr>
          <p:cNvSpPr/>
          <p:nvPr/>
        </p:nvSpPr>
        <p:spPr>
          <a:xfrm>
            <a:off x="7992331" y="3697034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752C580-3B5E-43FE-BB62-77A83DEF344D}"/>
              </a:ext>
            </a:extLst>
          </p:cNvPr>
          <p:cNvSpPr txBox="1"/>
          <p:nvPr/>
        </p:nvSpPr>
        <p:spPr>
          <a:xfrm>
            <a:off x="7421382" y="2170885"/>
            <a:ext cx="1438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000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1FA4A6-D743-421F-B533-A7FE68C4835C}"/>
              </a:ext>
            </a:extLst>
          </p:cNvPr>
          <p:cNvSpPr txBox="1"/>
          <p:nvPr/>
        </p:nvSpPr>
        <p:spPr>
          <a:xfrm>
            <a:off x="6907816" y="3951379"/>
            <a:ext cx="11045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Sem previsão</a:t>
            </a:r>
            <a:endParaRPr lang="pt-BR" altLang="ko-KR" sz="10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5">
            <a:extLst>
              <a:ext uri="{FF2B5EF4-FFF2-40B4-BE49-F238E27FC236}">
                <a16:creationId xmlns:a16="http://schemas.microsoft.com/office/drawing/2014/main" id="{7FC4631D-8A82-4078-8359-D6F035884FCD}"/>
              </a:ext>
            </a:extLst>
          </p:cNvPr>
          <p:cNvSpPr txBox="1"/>
          <p:nvPr/>
        </p:nvSpPr>
        <p:spPr>
          <a:xfrm>
            <a:off x="6048669" y="3393113"/>
            <a:ext cx="1143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Sem previsão</a:t>
            </a:r>
            <a:endParaRPr lang="pt-BR" altLang="ko-KR" sz="10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30">
            <a:extLst>
              <a:ext uri="{FF2B5EF4-FFF2-40B4-BE49-F238E27FC236}">
                <a16:creationId xmlns:a16="http://schemas.microsoft.com/office/drawing/2014/main" id="{6480A4FA-0D78-4A55-9987-74968E9C42CE}"/>
              </a:ext>
            </a:extLst>
          </p:cNvPr>
          <p:cNvSpPr/>
          <p:nvPr/>
        </p:nvSpPr>
        <p:spPr>
          <a:xfrm>
            <a:off x="4933583" y="3635479"/>
            <a:ext cx="297818" cy="299345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Connector 42">
            <a:extLst>
              <a:ext uri="{FF2B5EF4-FFF2-40B4-BE49-F238E27FC236}">
                <a16:creationId xmlns:a16="http://schemas.microsoft.com/office/drawing/2014/main" id="{C0DAC5B2-2320-444A-A222-C75ADA01657F}"/>
              </a:ext>
            </a:extLst>
          </p:cNvPr>
          <p:cNvCxnSpPr>
            <a:cxnSpLocks/>
          </p:cNvCxnSpPr>
          <p:nvPr/>
        </p:nvCxnSpPr>
        <p:spPr>
          <a:xfrm>
            <a:off x="5073615" y="3924223"/>
            <a:ext cx="0" cy="1492318"/>
          </a:xfrm>
          <a:prstGeom prst="line">
            <a:avLst/>
          </a:prstGeom>
          <a:ln w="25400">
            <a:solidFill>
              <a:srgbClr val="008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30">
            <a:extLst>
              <a:ext uri="{FF2B5EF4-FFF2-40B4-BE49-F238E27FC236}">
                <a16:creationId xmlns:a16="http://schemas.microsoft.com/office/drawing/2014/main" id="{A159A5A6-3611-4DE1-B4A3-96CD24C12182}"/>
              </a:ext>
            </a:extLst>
          </p:cNvPr>
          <p:cNvSpPr/>
          <p:nvPr/>
        </p:nvSpPr>
        <p:spPr>
          <a:xfrm>
            <a:off x="4163868" y="3654696"/>
            <a:ext cx="297817" cy="29934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36">
            <a:extLst>
              <a:ext uri="{FF2B5EF4-FFF2-40B4-BE49-F238E27FC236}">
                <a16:creationId xmlns:a16="http://schemas.microsoft.com/office/drawing/2014/main" id="{7DE0557E-9546-4E4C-8F72-5E88BDD96212}"/>
              </a:ext>
            </a:extLst>
          </p:cNvPr>
          <p:cNvCxnSpPr>
            <a:cxnSpLocks/>
          </p:cNvCxnSpPr>
          <p:nvPr/>
        </p:nvCxnSpPr>
        <p:spPr>
          <a:xfrm flipV="1">
            <a:off x="4303363" y="2189838"/>
            <a:ext cx="9232" cy="1462500"/>
          </a:xfrm>
          <a:prstGeom prst="line">
            <a:avLst/>
          </a:prstGeom>
          <a:ln w="254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67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290F03-DB57-41F4-A9B8-08C2AF8B36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Straight Connector 36">
            <a:extLst>
              <a:ext uri="{FF2B5EF4-FFF2-40B4-BE49-F238E27FC236}">
                <a16:creationId xmlns:a16="http://schemas.microsoft.com/office/drawing/2014/main" id="{887935AD-073A-486A-BA2C-736E8493E718}"/>
              </a:ext>
            </a:extLst>
          </p:cNvPr>
          <p:cNvCxnSpPr>
            <a:cxnSpLocks/>
          </p:cNvCxnSpPr>
          <p:nvPr/>
        </p:nvCxnSpPr>
        <p:spPr>
          <a:xfrm flipV="1">
            <a:off x="2255447" y="2269550"/>
            <a:ext cx="9232" cy="1462500"/>
          </a:xfrm>
          <a:prstGeom prst="line">
            <a:avLst/>
          </a:prstGeom>
          <a:ln w="254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12DDFC3-E28F-4AC5-AAB3-E6FA22684B66}"/>
              </a:ext>
            </a:extLst>
          </p:cNvPr>
          <p:cNvSpPr txBox="1"/>
          <p:nvPr/>
        </p:nvSpPr>
        <p:spPr>
          <a:xfrm>
            <a:off x="2282996" y="2305660"/>
            <a:ext cx="1013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Ajuizamento</a:t>
            </a:r>
            <a:r>
              <a:rPr lang="en-US" altLang="ko-KR" sz="1000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(art. 51 LRF)</a:t>
            </a:r>
            <a:endParaRPr lang="ko-KR" altLang="en-US" sz="1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3" name="Straight Connector 52">
            <a:extLst>
              <a:ext uri="{FF2B5EF4-FFF2-40B4-BE49-F238E27FC236}">
                <a16:creationId xmlns:a16="http://schemas.microsoft.com/office/drawing/2014/main" id="{4B03DA94-9D6C-4841-85B3-A17202D46274}"/>
              </a:ext>
            </a:extLst>
          </p:cNvPr>
          <p:cNvCxnSpPr/>
          <p:nvPr/>
        </p:nvCxnSpPr>
        <p:spPr>
          <a:xfrm flipV="1">
            <a:off x="3003667" y="4011333"/>
            <a:ext cx="0" cy="1462500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776C785-59D6-4AE9-A4D5-45BC6FDCD042}"/>
              </a:ext>
            </a:extLst>
          </p:cNvPr>
          <p:cNvSpPr txBox="1"/>
          <p:nvPr/>
        </p:nvSpPr>
        <p:spPr>
          <a:xfrm>
            <a:off x="1445992" y="3993771"/>
            <a:ext cx="1606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04/02/2019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FD1C07C-B783-4AEC-96DE-C4A3BCD0193B}"/>
              </a:ext>
            </a:extLst>
          </p:cNvPr>
          <p:cNvSpPr txBox="1"/>
          <p:nvPr/>
        </p:nvSpPr>
        <p:spPr>
          <a:xfrm>
            <a:off x="2425751" y="3477062"/>
            <a:ext cx="1167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04/04/2019</a:t>
            </a:r>
            <a:endParaRPr lang="pt-BR" altLang="ko-KR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그룹 1">
            <a:extLst>
              <a:ext uri="{FF2B5EF4-FFF2-40B4-BE49-F238E27FC236}">
                <a16:creationId xmlns:a16="http://schemas.microsoft.com/office/drawing/2014/main" id="{1BD7E947-8AFF-4083-8A4D-E4C6AD39B809}"/>
              </a:ext>
            </a:extLst>
          </p:cNvPr>
          <p:cNvGrpSpPr/>
          <p:nvPr/>
        </p:nvGrpSpPr>
        <p:grpSpPr>
          <a:xfrm>
            <a:off x="1675813" y="3657705"/>
            <a:ext cx="6267484" cy="434285"/>
            <a:chOff x="128798" y="3656796"/>
            <a:chExt cx="7753376" cy="534504"/>
          </a:xfrm>
          <a:solidFill>
            <a:srgbClr val="B2B2B2"/>
          </a:solidFill>
        </p:grpSpPr>
        <p:sp>
          <p:nvSpPr>
            <p:cNvPr id="89" name="Oval 2">
              <a:extLst>
                <a:ext uri="{FF2B5EF4-FFF2-40B4-BE49-F238E27FC236}">
                  <a16:creationId xmlns:a16="http://schemas.microsoft.com/office/drawing/2014/main" id="{75B0E1AD-90A5-431F-89E5-C870559091CA}"/>
                </a:ext>
              </a:extLst>
            </p:cNvPr>
            <p:cNvSpPr/>
            <p:nvPr/>
          </p:nvSpPr>
          <p:spPr>
            <a:xfrm>
              <a:off x="128798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4">
              <a:extLst>
                <a:ext uri="{FF2B5EF4-FFF2-40B4-BE49-F238E27FC236}">
                  <a16:creationId xmlns:a16="http://schemas.microsoft.com/office/drawing/2014/main" id="{06BBF9A8-AFD7-411A-9BBE-8BDF14765F9E}"/>
                </a:ext>
              </a:extLst>
            </p:cNvPr>
            <p:cNvSpPr/>
            <p:nvPr/>
          </p:nvSpPr>
          <p:spPr>
            <a:xfrm>
              <a:off x="382754" y="3810545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Oval 5">
              <a:extLst>
                <a:ext uri="{FF2B5EF4-FFF2-40B4-BE49-F238E27FC236}">
                  <a16:creationId xmlns:a16="http://schemas.microsoft.com/office/drawing/2014/main" id="{46296EE9-289D-4DAB-A40F-1C5DB8A61DEA}"/>
                </a:ext>
              </a:extLst>
            </p:cNvPr>
            <p:cNvSpPr/>
            <p:nvPr/>
          </p:nvSpPr>
          <p:spPr>
            <a:xfrm>
              <a:off x="1052634" y="3832483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6">
              <a:extLst>
                <a:ext uri="{FF2B5EF4-FFF2-40B4-BE49-F238E27FC236}">
                  <a16:creationId xmlns:a16="http://schemas.microsoft.com/office/drawing/2014/main" id="{8C32B25D-A539-44F8-818E-2E1EDB2709F1}"/>
                </a:ext>
              </a:extLst>
            </p:cNvPr>
            <p:cNvSpPr/>
            <p:nvPr/>
          </p:nvSpPr>
          <p:spPr>
            <a:xfrm>
              <a:off x="2005004" y="3830673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Oval 7">
              <a:extLst>
                <a:ext uri="{FF2B5EF4-FFF2-40B4-BE49-F238E27FC236}">
                  <a16:creationId xmlns:a16="http://schemas.microsoft.com/office/drawing/2014/main" id="{68DCFEB5-FA12-4BEA-99F9-4954DB2A2151}"/>
                </a:ext>
              </a:extLst>
            </p:cNvPr>
            <p:cNvSpPr/>
            <p:nvPr/>
          </p:nvSpPr>
          <p:spPr>
            <a:xfrm>
              <a:off x="2259231" y="3830673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Oval 8">
              <a:extLst>
                <a:ext uri="{FF2B5EF4-FFF2-40B4-BE49-F238E27FC236}">
                  <a16:creationId xmlns:a16="http://schemas.microsoft.com/office/drawing/2014/main" id="{32AFEE0E-A4C6-49FA-A640-260AA0533B8C}"/>
                </a:ext>
              </a:extLst>
            </p:cNvPr>
            <p:cNvSpPr/>
            <p:nvPr/>
          </p:nvSpPr>
          <p:spPr>
            <a:xfrm>
              <a:off x="4078020" y="3830673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6" name="Group 27">
              <a:extLst>
                <a:ext uri="{FF2B5EF4-FFF2-40B4-BE49-F238E27FC236}">
                  <a16:creationId xmlns:a16="http://schemas.microsoft.com/office/drawing/2014/main" id="{36377243-1C5D-4226-A932-AF83C3E3BA08}"/>
                </a:ext>
              </a:extLst>
            </p:cNvPr>
            <p:cNvGrpSpPr/>
            <p:nvPr/>
          </p:nvGrpSpPr>
          <p:grpSpPr>
            <a:xfrm>
              <a:off x="7195531" y="3656796"/>
              <a:ext cx="686643" cy="534504"/>
              <a:chOff x="3101612" y="4480060"/>
              <a:chExt cx="686643" cy="534504"/>
            </a:xfrm>
            <a:grpFill/>
          </p:grpSpPr>
          <p:sp>
            <p:nvSpPr>
              <p:cNvPr id="102" name="Rounded Rectangle 25">
                <a:extLst>
                  <a:ext uri="{FF2B5EF4-FFF2-40B4-BE49-F238E27FC236}">
                    <a16:creationId xmlns:a16="http://schemas.microsoft.com/office/drawing/2014/main" id="{67461057-3081-4053-A90C-1AF6CFB8ECFF}"/>
                  </a:ext>
                </a:extLst>
              </p:cNvPr>
              <p:cNvSpPr/>
              <p:nvPr/>
            </p:nvSpPr>
            <p:spPr>
              <a:xfrm rot="2624939">
                <a:off x="3101612" y="4480060"/>
                <a:ext cx="682841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Rounded Rectangle 26">
                <a:extLst>
                  <a:ext uri="{FF2B5EF4-FFF2-40B4-BE49-F238E27FC236}">
                    <a16:creationId xmlns:a16="http://schemas.microsoft.com/office/drawing/2014/main" id="{DC08ED3D-7F0B-418D-8329-53675A8D49EE}"/>
                  </a:ext>
                </a:extLst>
              </p:cNvPr>
              <p:cNvSpPr/>
              <p:nvPr/>
            </p:nvSpPr>
            <p:spPr>
              <a:xfrm rot="18900000">
                <a:off x="3105413" y="4834564"/>
                <a:ext cx="682842" cy="1800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7" name="Oval 29">
              <a:extLst>
                <a:ext uri="{FF2B5EF4-FFF2-40B4-BE49-F238E27FC236}">
                  <a16:creationId xmlns:a16="http://schemas.microsoft.com/office/drawing/2014/main" id="{B3609D13-A7A0-4B8C-B408-BA0B0DC9C3C0}"/>
                </a:ext>
              </a:extLst>
            </p:cNvPr>
            <p:cNvSpPr/>
            <p:nvPr/>
          </p:nvSpPr>
          <p:spPr>
            <a:xfrm>
              <a:off x="649967" y="3734344"/>
              <a:ext cx="368425" cy="36842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val 30">
              <a:extLst>
                <a:ext uri="{FF2B5EF4-FFF2-40B4-BE49-F238E27FC236}">
                  <a16:creationId xmlns:a16="http://schemas.microsoft.com/office/drawing/2014/main" id="{A44B3A67-D62C-4227-8BD2-E7950D444DA1}"/>
                </a:ext>
              </a:extLst>
            </p:cNvPr>
            <p:cNvSpPr/>
            <p:nvPr/>
          </p:nvSpPr>
          <p:spPr>
            <a:xfrm>
              <a:off x="1587247" y="3732877"/>
              <a:ext cx="368425" cy="36842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val 5">
              <a:extLst>
                <a:ext uri="{FF2B5EF4-FFF2-40B4-BE49-F238E27FC236}">
                  <a16:creationId xmlns:a16="http://schemas.microsoft.com/office/drawing/2014/main" id="{E1651091-E645-49F1-B1A6-112BD93F1684}"/>
                </a:ext>
              </a:extLst>
            </p:cNvPr>
            <p:cNvSpPr/>
            <p:nvPr/>
          </p:nvSpPr>
          <p:spPr>
            <a:xfrm>
              <a:off x="1316147" y="3832483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DCFCCB4-07C9-4602-8CB0-6A0A7BC36C38}"/>
              </a:ext>
            </a:extLst>
          </p:cNvPr>
          <p:cNvSpPr txBox="1"/>
          <p:nvPr/>
        </p:nvSpPr>
        <p:spPr>
          <a:xfrm>
            <a:off x="2999062" y="4654568"/>
            <a:ext cx="1337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Edital do art. 52, § 1º, LRF – relação de credores da Devedora</a:t>
            </a:r>
          </a:p>
        </p:txBody>
      </p:sp>
      <p:sp>
        <p:nvSpPr>
          <p:cNvPr id="59" name="Oval 30">
            <a:extLst>
              <a:ext uri="{FF2B5EF4-FFF2-40B4-BE49-F238E27FC236}">
                <a16:creationId xmlns:a16="http://schemas.microsoft.com/office/drawing/2014/main" id="{30B0B456-03EA-4ED0-8013-CF7B4162FFF3}"/>
              </a:ext>
            </a:extLst>
          </p:cNvPr>
          <p:cNvSpPr/>
          <p:nvPr/>
        </p:nvSpPr>
        <p:spPr>
          <a:xfrm>
            <a:off x="3600435" y="3732050"/>
            <a:ext cx="297817" cy="299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009596-3845-46B1-B16D-0CC48F81B058}"/>
              </a:ext>
            </a:extLst>
          </p:cNvPr>
          <p:cNvSpPr txBox="1"/>
          <p:nvPr/>
        </p:nvSpPr>
        <p:spPr>
          <a:xfrm>
            <a:off x="4464332" y="4637211"/>
            <a:ext cx="15418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Entrega do relatório de verificação de créditos da Administradora Judicial</a:t>
            </a:r>
            <a:endParaRPr lang="pt-BR" altLang="ko-KR" sz="1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42">
            <a:extLst>
              <a:ext uri="{FF2B5EF4-FFF2-40B4-BE49-F238E27FC236}">
                <a16:creationId xmlns:a16="http://schemas.microsoft.com/office/drawing/2014/main" id="{CEAD67AD-662D-495C-B777-37EF4E846A52}"/>
              </a:ext>
            </a:extLst>
          </p:cNvPr>
          <p:cNvCxnSpPr/>
          <p:nvPr/>
        </p:nvCxnSpPr>
        <p:spPr>
          <a:xfrm flipV="1">
            <a:off x="3759521" y="2269550"/>
            <a:ext cx="0" cy="1462500"/>
          </a:xfrm>
          <a:prstGeom prst="line">
            <a:avLst/>
          </a:prstGeom>
          <a:ln w="254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7">
            <a:extLst>
              <a:ext uri="{FF2B5EF4-FFF2-40B4-BE49-F238E27FC236}">
                <a16:creationId xmlns:a16="http://schemas.microsoft.com/office/drawing/2014/main" id="{83961513-E28F-4C34-BCB3-68ABBBFD0B53}"/>
              </a:ext>
            </a:extLst>
          </p:cNvPr>
          <p:cNvSpPr/>
          <p:nvPr/>
        </p:nvSpPr>
        <p:spPr>
          <a:xfrm>
            <a:off x="3944606" y="3782627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8">
            <a:extLst>
              <a:ext uri="{FF2B5EF4-FFF2-40B4-BE49-F238E27FC236}">
                <a16:creationId xmlns:a16="http://schemas.microsoft.com/office/drawing/2014/main" id="{805A1E01-E1AD-4B68-8C61-9A12C168A171}"/>
              </a:ext>
            </a:extLst>
          </p:cNvPr>
          <p:cNvSpPr/>
          <p:nvPr/>
        </p:nvSpPr>
        <p:spPr>
          <a:xfrm>
            <a:off x="4153871" y="3789579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30">
            <a:extLst>
              <a:ext uri="{FF2B5EF4-FFF2-40B4-BE49-F238E27FC236}">
                <a16:creationId xmlns:a16="http://schemas.microsoft.com/office/drawing/2014/main" id="{6C5C5D75-4BAF-469B-BDD5-C8EE71EC4D37}"/>
              </a:ext>
            </a:extLst>
          </p:cNvPr>
          <p:cNvSpPr/>
          <p:nvPr/>
        </p:nvSpPr>
        <p:spPr>
          <a:xfrm>
            <a:off x="4352573" y="3723283"/>
            <a:ext cx="297818" cy="299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52">
            <a:extLst>
              <a:ext uri="{FF2B5EF4-FFF2-40B4-BE49-F238E27FC236}">
                <a16:creationId xmlns:a16="http://schemas.microsoft.com/office/drawing/2014/main" id="{79AF1CC9-7F33-4D47-8D29-13120FD0B573}"/>
              </a:ext>
            </a:extLst>
          </p:cNvPr>
          <p:cNvCxnSpPr>
            <a:cxnSpLocks/>
          </p:cNvCxnSpPr>
          <p:nvPr/>
        </p:nvCxnSpPr>
        <p:spPr>
          <a:xfrm flipV="1">
            <a:off x="4501482" y="4007379"/>
            <a:ext cx="0" cy="1479394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7">
            <a:extLst>
              <a:ext uri="{FF2B5EF4-FFF2-40B4-BE49-F238E27FC236}">
                <a16:creationId xmlns:a16="http://schemas.microsoft.com/office/drawing/2014/main" id="{39161E50-4DEC-4CA2-91A7-8FF1181961FB}"/>
              </a:ext>
            </a:extLst>
          </p:cNvPr>
          <p:cNvSpPr/>
          <p:nvPr/>
        </p:nvSpPr>
        <p:spPr>
          <a:xfrm>
            <a:off x="5406041" y="3798982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8">
            <a:extLst>
              <a:ext uri="{FF2B5EF4-FFF2-40B4-BE49-F238E27FC236}">
                <a16:creationId xmlns:a16="http://schemas.microsoft.com/office/drawing/2014/main" id="{8AA62160-D0DC-4CCC-8A69-4EA97E872037}"/>
              </a:ext>
            </a:extLst>
          </p:cNvPr>
          <p:cNvSpPr/>
          <p:nvPr/>
        </p:nvSpPr>
        <p:spPr>
          <a:xfrm>
            <a:off x="5616440" y="3794901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7">
            <a:extLst>
              <a:ext uri="{FF2B5EF4-FFF2-40B4-BE49-F238E27FC236}">
                <a16:creationId xmlns:a16="http://schemas.microsoft.com/office/drawing/2014/main" id="{9100A5CA-79E4-4D2D-82E1-E2819B16365F}"/>
              </a:ext>
            </a:extLst>
          </p:cNvPr>
          <p:cNvSpPr/>
          <p:nvPr/>
        </p:nvSpPr>
        <p:spPr>
          <a:xfrm>
            <a:off x="6168089" y="3793719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8">
            <a:extLst>
              <a:ext uri="{FF2B5EF4-FFF2-40B4-BE49-F238E27FC236}">
                <a16:creationId xmlns:a16="http://schemas.microsoft.com/office/drawing/2014/main" id="{382B35FC-E0DE-4230-9CC2-2D00E7AC81DE}"/>
              </a:ext>
            </a:extLst>
          </p:cNvPr>
          <p:cNvSpPr/>
          <p:nvPr/>
        </p:nvSpPr>
        <p:spPr>
          <a:xfrm>
            <a:off x="6376608" y="3789579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9094FC1-28FE-4C14-91BB-0BF670B7AEB2}"/>
              </a:ext>
            </a:extLst>
          </p:cNvPr>
          <p:cNvSpPr txBox="1"/>
          <p:nvPr/>
        </p:nvSpPr>
        <p:spPr>
          <a:xfrm>
            <a:off x="3171981" y="3993771"/>
            <a:ext cx="1167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22/04/2019</a:t>
            </a:r>
            <a:endParaRPr lang="pt-BR" altLang="ko-KR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1AE6B03-2048-494B-804E-B42B8E9C8A0A}"/>
              </a:ext>
            </a:extLst>
          </p:cNvPr>
          <p:cNvSpPr txBox="1"/>
          <p:nvPr/>
        </p:nvSpPr>
        <p:spPr>
          <a:xfrm>
            <a:off x="3764407" y="2319288"/>
            <a:ext cx="1478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Prazo</a:t>
            </a:r>
            <a:r>
              <a:rPr lang="en-US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de Hab. e Div. </a:t>
            </a:r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(art. 7º, §1º LRF)</a:t>
            </a:r>
            <a:endParaRPr lang="ko-KR" alt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8FBCE79-CEF8-4693-943A-D1CAAA113720}"/>
              </a:ext>
            </a:extLst>
          </p:cNvPr>
          <p:cNvSpPr txBox="1"/>
          <p:nvPr/>
        </p:nvSpPr>
        <p:spPr>
          <a:xfrm>
            <a:off x="5979663" y="5030913"/>
            <a:ext cx="146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008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Impugnações</a:t>
            </a:r>
          </a:p>
          <a:p>
            <a:r>
              <a:rPr lang="pt-BR" altLang="ko-KR" sz="1000" b="1" dirty="0">
                <a:solidFill>
                  <a:srgbClr val="008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(art. 8º LRF)</a:t>
            </a:r>
            <a:endParaRPr lang="pt-BR" altLang="ko-KR" sz="1000" b="1" dirty="0">
              <a:solidFill>
                <a:srgbClr val="5F5F5F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23723BF-841A-4BF9-AB2F-79C9C9D0364A}"/>
              </a:ext>
            </a:extLst>
          </p:cNvPr>
          <p:cNvSpPr txBox="1"/>
          <p:nvPr/>
        </p:nvSpPr>
        <p:spPr>
          <a:xfrm>
            <a:off x="5318765" y="3477062"/>
            <a:ext cx="13204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008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02/09/2019</a:t>
            </a:r>
          </a:p>
        </p:txBody>
      </p:sp>
      <p:sp>
        <p:nvSpPr>
          <p:cNvPr id="43" name="Oval 30">
            <a:extLst>
              <a:ext uri="{FF2B5EF4-FFF2-40B4-BE49-F238E27FC236}">
                <a16:creationId xmlns:a16="http://schemas.microsoft.com/office/drawing/2014/main" id="{1708069F-9B8B-4390-80D1-43E898F2741C}"/>
              </a:ext>
            </a:extLst>
          </p:cNvPr>
          <p:cNvSpPr/>
          <p:nvPr/>
        </p:nvSpPr>
        <p:spPr>
          <a:xfrm>
            <a:off x="6583290" y="3708034"/>
            <a:ext cx="297818" cy="29934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DEF61F4F-FCE8-40DD-9C22-FCF154E79F7B}"/>
              </a:ext>
            </a:extLst>
          </p:cNvPr>
          <p:cNvSpPr/>
          <p:nvPr/>
        </p:nvSpPr>
        <p:spPr>
          <a:xfrm>
            <a:off x="6933640" y="3789579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8">
            <a:extLst>
              <a:ext uri="{FF2B5EF4-FFF2-40B4-BE49-F238E27FC236}">
                <a16:creationId xmlns:a16="http://schemas.microsoft.com/office/drawing/2014/main" id="{D811FF06-C957-41B6-B2F4-0162AA1A8F84}"/>
              </a:ext>
            </a:extLst>
          </p:cNvPr>
          <p:cNvSpPr/>
          <p:nvPr/>
        </p:nvSpPr>
        <p:spPr>
          <a:xfrm>
            <a:off x="7145465" y="3789579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F83A842-C1C5-4CE7-914D-FAC8E73FB200}"/>
              </a:ext>
            </a:extLst>
          </p:cNvPr>
          <p:cNvSpPr/>
          <p:nvPr/>
        </p:nvSpPr>
        <p:spPr>
          <a:xfrm>
            <a:off x="6750548" y="2365465"/>
            <a:ext cx="10052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000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000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AB2BB75-9944-4B20-951D-B3FC556C4D6D}"/>
              </a:ext>
            </a:extLst>
          </p:cNvPr>
          <p:cNvSpPr txBox="1"/>
          <p:nvPr/>
        </p:nvSpPr>
        <p:spPr>
          <a:xfrm>
            <a:off x="6109968" y="3993771"/>
            <a:ext cx="1240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5F5F5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Sem previsão</a:t>
            </a:r>
            <a:endParaRPr lang="pt-BR" altLang="ko-KR" sz="1000" b="1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Straight Connector 36">
            <a:extLst>
              <a:ext uri="{FF2B5EF4-FFF2-40B4-BE49-F238E27FC236}">
                <a16:creationId xmlns:a16="http://schemas.microsoft.com/office/drawing/2014/main" id="{102BCD39-D79D-4726-AA34-D4C792BC5168}"/>
              </a:ext>
            </a:extLst>
          </p:cNvPr>
          <p:cNvCxnSpPr>
            <a:cxnSpLocks/>
          </p:cNvCxnSpPr>
          <p:nvPr/>
        </p:nvCxnSpPr>
        <p:spPr>
          <a:xfrm flipV="1">
            <a:off x="6725592" y="2269550"/>
            <a:ext cx="9232" cy="1462500"/>
          </a:xfrm>
          <a:prstGeom prst="line">
            <a:avLst/>
          </a:prstGeom>
          <a:ln w="25400">
            <a:solidFill>
              <a:srgbClr val="5F5F5F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ixaDeTexto 92">
            <a:extLst>
              <a:ext uri="{FF2B5EF4-FFF2-40B4-BE49-F238E27FC236}">
                <a16:creationId xmlns:a16="http://schemas.microsoft.com/office/drawing/2014/main" id="{A8808764-8C5C-4CE2-98B2-5A0FC856CBD4}"/>
              </a:ext>
            </a:extLst>
          </p:cNvPr>
          <p:cNvSpPr txBox="1"/>
          <p:nvPr/>
        </p:nvSpPr>
        <p:spPr>
          <a:xfrm>
            <a:off x="609029" y="1191062"/>
            <a:ext cx="347906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38" b="1" u="sng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Verificação de créditos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C2A10AA-8CA3-4217-BD5D-0B407893FE1F}"/>
              </a:ext>
            </a:extLst>
          </p:cNvPr>
          <p:cNvSpPr/>
          <p:nvPr/>
        </p:nvSpPr>
        <p:spPr>
          <a:xfrm>
            <a:off x="302250" y="369000"/>
            <a:ext cx="9301500" cy="65081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1.3. Cronograma Processual</a:t>
            </a:r>
            <a:endParaRPr lang="en-US" sz="1200" b="1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975" b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 indent="286345" algn="just">
              <a:lnSpc>
                <a:spcPct val="114000"/>
              </a:lnSpc>
            </a:pPr>
            <a:r>
              <a:rPr lang="pt-BR" sz="110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Abaixo apresentamos o cronograma processual subdividido nas etapas de Recuperação Judicial e verificação de créditos</a:t>
            </a:r>
            <a:r>
              <a:rPr lang="pt-BR"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6C1C61C-8BEF-4AD5-9DDF-67270859A1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Oval 8">
            <a:extLst>
              <a:ext uri="{FF2B5EF4-FFF2-40B4-BE49-F238E27FC236}">
                <a16:creationId xmlns:a16="http://schemas.microsoft.com/office/drawing/2014/main" id="{FBB99BD4-6F0A-4A7C-B2C1-A3A06736CC6F}"/>
              </a:ext>
            </a:extLst>
          </p:cNvPr>
          <p:cNvSpPr/>
          <p:nvPr/>
        </p:nvSpPr>
        <p:spPr>
          <a:xfrm>
            <a:off x="4666642" y="3789579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83">
            <a:extLst>
              <a:ext uri="{FF2B5EF4-FFF2-40B4-BE49-F238E27FC236}">
                <a16:creationId xmlns:a16="http://schemas.microsoft.com/office/drawing/2014/main" id="{80187C70-A3DB-4779-94F0-B33DF9688C5C}"/>
              </a:ext>
            </a:extLst>
          </p:cNvPr>
          <p:cNvSpPr txBox="1"/>
          <p:nvPr/>
        </p:nvSpPr>
        <p:spPr>
          <a:xfrm>
            <a:off x="4528178" y="4075294"/>
            <a:ext cx="14297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21/08/2019</a:t>
            </a:r>
            <a:endParaRPr lang="pt-BR" altLang="ko-KR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1">
            <a:extLst>
              <a:ext uri="{FF2B5EF4-FFF2-40B4-BE49-F238E27FC236}">
                <a16:creationId xmlns:a16="http://schemas.microsoft.com/office/drawing/2014/main" id="{7CFC9379-65BD-4703-9723-713A9061F4AE}"/>
              </a:ext>
            </a:extLst>
          </p:cNvPr>
          <p:cNvSpPr txBox="1"/>
          <p:nvPr/>
        </p:nvSpPr>
        <p:spPr>
          <a:xfrm>
            <a:off x="5234179" y="2323221"/>
            <a:ext cx="14297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Edital do art. 7º, § 2º, LRF – relação de credores da Administração Judicial</a:t>
            </a:r>
          </a:p>
        </p:txBody>
      </p:sp>
      <p:sp>
        <p:nvSpPr>
          <p:cNvPr id="72" name="Oval 8">
            <a:extLst>
              <a:ext uri="{FF2B5EF4-FFF2-40B4-BE49-F238E27FC236}">
                <a16:creationId xmlns:a16="http://schemas.microsoft.com/office/drawing/2014/main" id="{0F95A427-AD32-400D-8212-06456299BA9C}"/>
              </a:ext>
            </a:extLst>
          </p:cNvPr>
          <p:cNvSpPr/>
          <p:nvPr/>
        </p:nvSpPr>
        <p:spPr>
          <a:xfrm>
            <a:off x="7359144" y="3789579"/>
            <a:ext cx="174624" cy="175520"/>
          </a:xfrm>
          <a:prstGeom prst="ellipse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86">
            <a:extLst>
              <a:ext uri="{FF2B5EF4-FFF2-40B4-BE49-F238E27FC236}">
                <a16:creationId xmlns:a16="http://schemas.microsoft.com/office/drawing/2014/main" id="{B340A1A6-1149-4A5A-A99F-E49BDE1A0B51}"/>
              </a:ext>
            </a:extLst>
          </p:cNvPr>
          <p:cNvSpPr txBox="1"/>
          <p:nvPr/>
        </p:nvSpPr>
        <p:spPr>
          <a:xfrm>
            <a:off x="3933121" y="3477062"/>
            <a:ext cx="1167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000" b="1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17/07/2019</a:t>
            </a:r>
            <a:endParaRPr lang="pt-BR" altLang="ko-KR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42">
            <a:extLst>
              <a:ext uri="{FF2B5EF4-FFF2-40B4-BE49-F238E27FC236}">
                <a16:creationId xmlns:a16="http://schemas.microsoft.com/office/drawing/2014/main" id="{97C62698-3FB5-4FB1-B6AC-638E891AF328}"/>
              </a:ext>
            </a:extLst>
          </p:cNvPr>
          <p:cNvCxnSpPr/>
          <p:nvPr/>
        </p:nvCxnSpPr>
        <p:spPr>
          <a:xfrm flipV="1">
            <a:off x="5229882" y="2305660"/>
            <a:ext cx="0" cy="1462500"/>
          </a:xfrm>
          <a:prstGeom prst="line">
            <a:avLst/>
          </a:prstGeom>
          <a:ln w="25400">
            <a:solidFill>
              <a:srgbClr val="00206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30">
            <a:extLst>
              <a:ext uri="{FF2B5EF4-FFF2-40B4-BE49-F238E27FC236}">
                <a16:creationId xmlns:a16="http://schemas.microsoft.com/office/drawing/2014/main" id="{A37EE231-FC9A-4D0D-8248-987E028B438E}"/>
              </a:ext>
            </a:extLst>
          </p:cNvPr>
          <p:cNvSpPr/>
          <p:nvPr/>
        </p:nvSpPr>
        <p:spPr>
          <a:xfrm>
            <a:off x="5101449" y="3763264"/>
            <a:ext cx="297817" cy="299345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30">
            <a:extLst>
              <a:ext uri="{FF2B5EF4-FFF2-40B4-BE49-F238E27FC236}">
                <a16:creationId xmlns:a16="http://schemas.microsoft.com/office/drawing/2014/main" id="{F950B6E8-57FD-4D89-BB8D-FF76FB6DF7EF}"/>
              </a:ext>
            </a:extLst>
          </p:cNvPr>
          <p:cNvSpPr/>
          <p:nvPr/>
        </p:nvSpPr>
        <p:spPr>
          <a:xfrm>
            <a:off x="5831216" y="3727666"/>
            <a:ext cx="297818" cy="299345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Straight Connector 42">
            <a:extLst>
              <a:ext uri="{FF2B5EF4-FFF2-40B4-BE49-F238E27FC236}">
                <a16:creationId xmlns:a16="http://schemas.microsoft.com/office/drawing/2014/main" id="{4BFCF0F2-AD5A-41FA-89C8-2A926E5287C4}"/>
              </a:ext>
            </a:extLst>
          </p:cNvPr>
          <p:cNvCxnSpPr>
            <a:cxnSpLocks/>
          </p:cNvCxnSpPr>
          <p:nvPr/>
        </p:nvCxnSpPr>
        <p:spPr>
          <a:xfrm>
            <a:off x="5972091" y="4007379"/>
            <a:ext cx="0" cy="1492318"/>
          </a:xfrm>
          <a:prstGeom prst="line">
            <a:avLst/>
          </a:prstGeom>
          <a:ln w="25400">
            <a:solidFill>
              <a:srgbClr val="008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9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2890C-D483-483B-88C7-7BC0CB259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D89D6A-57D8-45D8-B66F-2F3D4B367A65}"/>
              </a:ext>
            </a:extLst>
          </p:cNvPr>
          <p:cNvSpPr/>
          <p:nvPr/>
        </p:nvSpPr>
        <p:spPr>
          <a:xfrm>
            <a:off x="301978" y="297094"/>
            <a:ext cx="9301500" cy="702949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300" b="1" kern="0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 Informações sobre a </a:t>
            </a:r>
            <a:r>
              <a:rPr lang="pt-BR" sz="1300" b="1" kern="0" dirty="0" err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endParaRPr lang="en-US" sz="1300" b="1" kern="0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endParaRPr lang="pt-BR" sz="1138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38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2.1. Histórico da Recuperanda</a:t>
            </a: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43173" indent="292500" algn="just" defTabSz="292500">
              <a:lnSpc>
                <a:spcPct val="114000"/>
              </a:lnSpc>
            </a:pPr>
            <a:endParaRPr lang="pt-BR" sz="975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242C4BD-5EA6-436C-8C3E-68E9B9EBF5F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13" y="5361158"/>
            <a:ext cx="1701562" cy="6418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C7177ED-16F3-42AD-9EA4-14B480FEE2D0}"/>
              </a:ext>
            </a:extLst>
          </p:cNvPr>
          <p:cNvGrpSpPr/>
          <p:nvPr/>
        </p:nvGrpSpPr>
        <p:grpSpPr>
          <a:xfrm>
            <a:off x="626999" y="1954340"/>
            <a:ext cx="7913965" cy="3892297"/>
            <a:chOff x="0" y="2372219"/>
            <a:chExt cx="9382456" cy="479051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25F9620-85C5-4A21-A845-52AC994DD794}"/>
                </a:ext>
              </a:extLst>
            </p:cNvPr>
            <p:cNvSpPr/>
            <p:nvPr/>
          </p:nvSpPr>
          <p:spPr>
            <a:xfrm>
              <a:off x="0" y="2453917"/>
              <a:ext cx="9382456" cy="4708821"/>
            </a:xfrm>
            <a:custGeom>
              <a:avLst/>
              <a:gdLst>
                <a:gd name="connsiteX0" fmla="*/ 20298 w 5266475"/>
                <a:gd name="connsiteY0" fmla="*/ 2279224 h 2279224"/>
                <a:gd name="connsiteX1" fmla="*/ 268271 w 5266475"/>
                <a:gd name="connsiteY1" fmla="*/ 1240837 h 2279224"/>
                <a:gd name="connsiteX2" fmla="*/ 1903343 w 5266475"/>
                <a:gd name="connsiteY2" fmla="*/ 2116491 h 2279224"/>
                <a:gd name="connsiteX3" fmla="*/ 2438034 w 5266475"/>
                <a:gd name="connsiteY3" fmla="*/ 1853020 h 2279224"/>
                <a:gd name="connsiteX4" fmla="*/ 1492637 w 5266475"/>
                <a:gd name="connsiteY4" fmla="*/ 1209841 h 2279224"/>
                <a:gd name="connsiteX5" fmla="*/ 1973085 w 5266475"/>
                <a:gd name="connsiteY5" fmla="*/ 884376 h 2279224"/>
                <a:gd name="connsiteX6" fmla="*/ 2554271 w 5266475"/>
                <a:gd name="connsiteY6" fmla="*/ 1194342 h 2279224"/>
                <a:gd name="connsiteX7" fmla="*/ 3057966 w 5266475"/>
                <a:gd name="connsiteY7" fmla="*/ 884376 h 2279224"/>
                <a:gd name="connsiteX8" fmla="*/ 2073824 w 5266475"/>
                <a:gd name="connsiteY8" fmla="*/ 326437 h 2279224"/>
                <a:gd name="connsiteX9" fmla="*/ 2616265 w 5266475"/>
                <a:gd name="connsiteY9" fmla="*/ 16471 h 2279224"/>
                <a:gd name="connsiteX10" fmla="*/ 4104102 w 5266475"/>
                <a:gd name="connsiteY10" fmla="*/ 822383 h 2279224"/>
                <a:gd name="connsiteX11" fmla="*/ 5266475 w 5266475"/>
                <a:gd name="connsiteY11" fmla="*/ 225698 h 2279224"/>
                <a:gd name="connsiteX0" fmla="*/ 23728 w 5269905"/>
                <a:gd name="connsiteY0" fmla="*/ 2279224 h 2279224"/>
                <a:gd name="connsiteX1" fmla="*/ 271701 w 5269905"/>
                <a:gd name="connsiteY1" fmla="*/ 1240837 h 2279224"/>
                <a:gd name="connsiteX2" fmla="*/ 1906773 w 5269905"/>
                <a:gd name="connsiteY2" fmla="*/ 2116491 h 2279224"/>
                <a:gd name="connsiteX3" fmla="*/ 2441464 w 5269905"/>
                <a:gd name="connsiteY3" fmla="*/ 1853020 h 2279224"/>
                <a:gd name="connsiteX4" fmla="*/ 1496067 w 5269905"/>
                <a:gd name="connsiteY4" fmla="*/ 1209841 h 2279224"/>
                <a:gd name="connsiteX5" fmla="*/ 1976515 w 5269905"/>
                <a:gd name="connsiteY5" fmla="*/ 884376 h 2279224"/>
                <a:gd name="connsiteX6" fmla="*/ 2557701 w 5269905"/>
                <a:gd name="connsiteY6" fmla="*/ 1194342 h 2279224"/>
                <a:gd name="connsiteX7" fmla="*/ 3061396 w 5269905"/>
                <a:gd name="connsiteY7" fmla="*/ 884376 h 2279224"/>
                <a:gd name="connsiteX8" fmla="*/ 2077254 w 5269905"/>
                <a:gd name="connsiteY8" fmla="*/ 326437 h 2279224"/>
                <a:gd name="connsiteX9" fmla="*/ 2619695 w 5269905"/>
                <a:gd name="connsiteY9" fmla="*/ 16471 h 2279224"/>
                <a:gd name="connsiteX10" fmla="*/ 4107532 w 5269905"/>
                <a:gd name="connsiteY10" fmla="*/ 822383 h 2279224"/>
                <a:gd name="connsiteX11" fmla="*/ 5269905 w 5269905"/>
                <a:gd name="connsiteY11" fmla="*/ 225698 h 2279224"/>
                <a:gd name="connsiteX0" fmla="*/ 23728 w 5269905"/>
                <a:gd name="connsiteY0" fmla="*/ 2279224 h 2279224"/>
                <a:gd name="connsiteX1" fmla="*/ 271701 w 5269905"/>
                <a:gd name="connsiteY1" fmla="*/ 1240837 h 2279224"/>
                <a:gd name="connsiteX2" fmla="*/ 1906773 w 5269905"/>
                <a:gd name="connsiteY2" fmla="*/ 2116491 h 2279224"/>
                <a:gd name="connsiteX3" fmla="*/ 2441464 w 5269905"/>
                <a:gd name="connsiteY3" fmla="*/ 1853020 h 2279224"/>
                <a:gd name="connsiteX4" fmla="*/ 1496067 w 5269905"/>
                <a:gd name="connsiteY4" fmla="*/ 1209841 h 2279224"/>
                <a:gd name="connsiteX5" fmla="*/ 1868027 w 5269905"/>
                <a:gd name="connsiteY5" fmla="*/ 907623 h 2279224"/>
                <a:gd name="connsiteX6" fmla="*/ 2557701 w 5269905"/>
                <a:gd name="connsiteY6" fmla="*/ 1194342 h 2279224"/>
                <a:gd name="connsiteX7" fmla="*/ 3061396 w 5269905"/>
                <a:gd name="connsiteY7" fmla="*/ 884376 h 2279224"/>
                <a:gd name="connsiteX8" fmla="*/ 2077254 w 5269905"/>
                <a:gd name="connsiteY8" fmla="*/ 326437 h 2279224"/>
                <a:gd name="connsiteX9" fmla="*/ 2619695 w 5269905"/>
                <a:gd name="connsiteY9" fmla="*/ 16471 h 2279224"/>
                <a:gd name="connsiteX10" fmla="*/ 4107532 w 5269905"/>
                <a:gd name="connsiteY10" fmla="*/ 822383 h 2279224"/>
                <a:gd name="connsiteX11" fmla="*/ 5269905 w 5269905"/>
                <a:gd name="connsiteY11" fmla="*/ 225698 h 2279224"/>
                <a:gd name="connsiteX0" fmla="*/ 23728 w 5269905"/>
                <a:gd name="connsiteY0" fmla="*/ 2279224 h 2279224"/>
                <a:gd name="connsiteX1" fmla="*/ 271701 w 5269905"/>
                <a:gd name="connsiteY1" fmla="*/ 1240837 h 2279224"/>
                <a:gd name="connsiteX2" fmla="*/ 1906773 w 5269905"/>
                <a:gd name="connsiteY2" fmla="*/ 2116491 h 2279224"/>
                <a:gd name="connsiteX3" fmla="*/ 2441464 w 5269905"/>
                <a:gd name="connsiteY3" fmla="*/ 1853020 h 2279224"/>
                <a:gd name="connsiteX4" fmla="*/ 1534813 w 5269905"/>
                <a:gd name="connsiteY4" fmla="*/ 1202092 h 2279224"/>
                <a:gd name="connsiteX5" fmla="*/ 1868027 w 5269905"/>
                <a:gd name="connsiteY5" fmla="*/ 907623 h 2279224"/>
                <a:gd name="connsiteX6" fmla="*/ 2557701 w 5269905"/>
                <a:gd name="connsiteY6" fmla="*/ 1194342 h 2279224"/>
                <a:gd name="connsiteX7" fmla="*/ 3061396 w 5269905"/>
                <a:gd name="connsiteY7" fmla="*/ 884376 h 2279224"/>
                <a:gd name="connsiteX8" fmla="*/ 2077254 w 5269905"/>
                <a:gd name="connsiteY8" fmla="*/ 326437 h 2279224"/>
                <a:gd name="connsiteX9" fmla="*/ 2619695 w 5269905"/>
                <a:gd name="connsiteY9" fmla="*/ 16471 h 2279224"/>
                <a:gd name="connsiteX10" fmla="*/ 4107532 w 5269905"/>
                <a:gd name="connsiteY10" fmla="*/ 822383 h 2279224"/>
                <a:gd name="connsiteX11" fmla="*/ 5269905 w 5269905"/>
                <a:gd name="connsiteY11" fmla="*/ 225698 h 2279224"/>
                <a:gd name="connsiteX0" fmla="*/ 23728 w 5269905"/>
                <a:gd name="connsiteY0" fmla="*/ 2279224 h 2279224"/>
                <a:gd name="connsiteX1" fmla="*/ 271701 w 5269905"/>
                <a:gd name="connsiteY1" fmla="*/ 1240837 h 2279224"/>
                <a:gd name="connsiteX2" fmla="*/ 1906773 w 5269905"/>
                <a:gd name="connsiteY2" fmla="*/ 2116491 h 2279224"/>
                <a:gd name="connsiteX3" fmla="*/ 2441464 w 5269905"/>
                <a:gd name="connsiteY3" fmla="*/ 1853020 h 2279224"/>
                <a:gd name="connsiteX4" fmla="*/ 1534813 w 5269905"/>
                <a:gd name="connsiteY4" fmla="*/ 1202092 h 2279224"/>
                <a:gd name="connsiteX5" fmla="*/ 1868027 w 5269905"/>
                <a:gd name="connsiteY5" fmla="*/ 907623 h 2279224"/>
                <a:gd name="connsiteX6" fmla="*/ 2658440 w 5269905"/>
                <a:gd name="connsiteY6" fmla="*/ 1194342 h 2279224"/>
                <a:gd name="connsiteX7" fmla="*/ 3061396 w 5269905"/>
                <a:gd name="connsiteY7" fmla="*/ 884376 h 2279224"/>
                <a:gd name="connsiteX8" fmla="*/ 2077254 w 5269905"/>
                <a:gd name="connsiteY8" fmla="*/ 326437 h 2279224"/>
                <a:gd name="connsiteX9" fmla="*/ 2619695 w 5269905"/>
                <a:gd name="connsiteY9" fmla="*/ 16471 h 2279224"/>
                <a:gd name="connsiteX10" fmla="*/ 4107532 w 5269905"/>
                <a:gd name="connsiteY10" fmla="*/ 822383 h 2279224"/>
                <a:gd name="connsiteX11" fmla="*/ 5269905 w 5269905"/>
                <a:gd name="connsiteY11" fmla="*/ 225698 h 2279224"/>
                <a:gd name="connsiteX0" fmla="*/ 23728 w 5269905"/>
                <a:gd name="connsiteY0" fmla="*/ 2279545 h 2279545"/>
                <a:gd name="connsiteX1" fmla="*/ 271701 w 5269905"/>
                <a:gd name="connsiteY1" fmla="*/ 1241158 h 2279545"/>
                <a:gd name="connsiteX2" fmla="*/ 1906773 w 5269905"/>
                <a:gd name="connsiteY2" fmla="*/ 2116812 h 2279545"/>
                <a:gd name="connsiteX3" fmla="*/ 2441464 w 5269905"/>
                <a:gd name="connsiteY3" fmla="*/ 1853341 h 2279545"/>
                <a:gd name="connsiteX4" fmla="*/ 1534813 w 5269905"/>
                <a:gd name="connsiteY4" fmla="*/ 1202413 h 2279545"/>
                <a:gd name="connsiteX5" fmla="*/ 1868027 w 5269905"/>
                <a:gd name="connsiteY5" fmla="*/ 907944 h 2279545"/>
                <a:gd name="connsiteX6" fmla="*/ 2658440 w 5269905"/>
                <a:gd name="connsiteY6" fmla="*/ 1194663 h 2279545"/>
                <a:gd name="connsiteX7" fmla="*/ 3022650 w 5269905"/>
                <a:gd name="connsiteY7" fmla="*/ 923443 h 2279545"/>
                <a:gd name="connsiteX8" fmla="*/ 2077254 w 5269905"/>
                <a:gd name="connsiteY8" fmla="*/ 326758 h 2279545"/>
                <a:gd name="connsiteX9" fmla="*/ 2619695 w 5269905"/>
                <a:gd name="connsiteY9" fmla="*/ 16792 h 2279545"/>
                <a:gd name="connsiteX10" fmla="*/ 4107532 w 5269905"/>
                <a:gd name="connsiteY10" fmla="*/ 822704 h 2279545"/>
                <a:gd name="connsiteX11" fmla="*/ 5269905 w 5269905"/>
                <a:gd name="connsiteY11" fmla="*/ 226019 h 2279545"/>
                <a:gd name="connsiteX0" fmla="*/ 23728 w 5269905"/>
                <a:gd name="connsiteY0" fmla="*/ 2289789 h 2289789"/>
                <a:gd name="connsiteX1" fmla="*/ 271701 w 5269905"/>
                <a:gd name="connsiteY1" fmla="*/ 1251402 h 2289789"/>
                <a:gd name="connsiteX2" fmla="*/ 1906773 w 5269905"/>
                <a:gd name="connsiteY2" fmla="*/ 2127056 h 2289789"/>
                <a:gd name="connsiteX3" fmla="*/ 2441464 w 5269905"/>
                <a:gd name="connsiteY3" fmla="*/ 1863585 h 2289789"/>
                <a:gd name="connsiteX4" fmla="*/ 1534813 w 5269905"/>
                <a:gd name="connsiteY4" fmla="*/ 1212657 h 2289789"/>
                <a:gd name="connsiteX5" fmla="*/ 1868027 w 5269905"/>
                <a:gd name="connsiteY5" fmla="*/ 918188 h 2289789"/>
                <a:gd name="connsiteX6" fmla="*/ 2658440 w 5269905"/>
                <a:gd name="connsiteY6" fmla="*/ 1204907 h 2289789"/>
                <a:gd name="connsiteX7" fmla="*/ 3022650 w 5269905"/>
                <a:gd name="connsiteY7" fmla="*/ 933687 h 2289789"/>
                <a:gd name="connsiteX8" fmla="*/ 2061756 w 5269905"/>
                <a:gd name="connsiteY8" fmla="*/ 259511 h 2289789"/>
                <a:gd name="connsiteX9" fmla="*/ 2619695 w 5269905"/>
                <a:gd name="connsiteY9" fmla="*/ 27036 h 2289789"/>
                <a:gd name="connsiteX10" fmla="*/ 4107532 w 5269905"/>
                <a:gd name="connsiteY10" fmla="*/ 832948 h 2289789"/>
                <a:gd name="connsiteX11" fmla="*/ 5269905 w 5269905"/>
                <a:gd name="connsiteY11" fmla="*/ 236263 h 2289789"/>
                <a:gd name="connsiteX0" fmla="*/ 23728 w 5269905"/>
                <a:gd name="connsiteY0" fmla="*/ 2289201 h 2289201"/>
                <a:gd name="connsiteX1" fmla="*/ 271701 w 5269905"/>
                <a:gd name="connsiteY1" fmla="*/ 1250814 h 2289201"/>
                <a:gd name="connsiteX2" fmla="*/ 1906773 w 5269905"/>
                <a:gd name="connsiteY2" fmla="*/ 2126468 h 2289201"/>
                <a:gd name="connsiteX3" fmla="*/ 2441464 w 5269905"/>
                <a:gd name="connsiteY3" fmla="*/ 1862997 h 2289201"/>
                <a:gd name="connsiteX4" fmla="*/ 1534813 w 5269905"/>
                <a:gd name="connsiteY4" fmla="*/ 1212069 h 2289201"/>
                <a:gd name="connsiteX5" fmla="*/ 1868027 w 5269905"/>
                <a:gd name="connsiteY5" fmla="*/ 917600 h 2289201"/>
                <a:gd name="connsiteX6" fmla="*/ 2658440 w 5269905"/>
                <a:gd name="connsiteY6" fmla="*/ 1204319 h 2289201"/>
                <a:gd name="connsiteX7" fmla="*/ 2976155 w 5269905"/>
                <a:gd name="connsiteY7" fmla="*/ 894353 h 2289201"/>
                <a:gd name="connsiteX8" fmla="*/ 2061756 w 5269905"/>
                <a:gd name="connsiteY8" fmla="*/ 258923 h 2289201"/>
                <a:gd name="connsiteX9" fmla="*/ 2619695 w 5269905"/>
                <a:gd name="connsiteY9" fmla="*/ 26448 h 2289201"/>
                <a:gd name="connsiteX10" fmla="*/ 4107532 w 5269905"/>
                <a:gd name="connsiteY10" fmla="*/ 832360 h 2289201"/>
                <a:gd name="connsiteX11" fmla="*/ 5269905 w 5269905"/>
                <a:gd name="connsiteY11" fmla="*/ 235675 h 2289201"/>
                <a:gd name="connsiteX0" fmla="*/ 23728 w 5269905"/>
                <a:gd name="connsiteY0" fmla="*/ 2289201 h 2289201"/>
                <a:gd name="connsiteX1" fmla="*/ 271701 w 5269905"/>
                <a:gd name="connsiteY1" fmla="*/ 1250814 h 2289201"/>
                <a:gd name="connsiteX2" fmla="*/ 1906773 w 5269905"/>
                <a:gd name="connsiteY2" fmla="*/ 2126468 h 2289201"/>
                <a:gd name="connsiteX3" fmla="*/ 2441464 w 5269905"/>
                <a:gd name="connsiteY3" fmla="*/ 1862997 h 2289201"/>
                <a:gd name="connsiteX4" fmla="*/ 1534813 w 5269905"/>
                <a:gd name="connsiteY4" fmla="*/ 1212069 h 2289201"/>
                <a:gd name="connsiteX5" fmla="*/ 1868027 w 5269905"/>
                <a:gd name="connsiteY5" fmla="*/ 917600 h 2289201"/>
                <a:gd name="connsiteX6" fmla="*/ 2658440 w 5269905"/>
                <a:gd name="connsiteY6" fmla="*/ 1204319 h 2289201"/>
                <a:gd name="connsiteX7" fmla="*/ 2976155 w 5269905"/>
                <a:gd name="connsiteY7" fmla="*/ 894353 h 2289201"/>
                <a:gd name="connsiteX8" fmla="*/ 2061756 w 5269905"/>
                <a:gd name="connsiteY8" fmla="*/ 258923 h 2289201"/>
                <a:gd name="connsiteX9" fmla="*/ 2619695 w 5269905"/>
                <a:gd name="connsiteY9" fmla="*/ 26448 h 2289201"/>
                <a:gd name="connsiteX10" fmla="*/ 4146278 w 5269905"/>
                <a:gd name="connsiteY10" fmla="*/ 832360 h 2289201"/>
                <a:gd name="connsiteX11" fmla="*/ 5269905 w 5269905"/>
                <a:gd name="connsiteY11" fmla="*/ 235675 h 2289201"/>
                <a:gd name="connsiteX0" fmla="*/ 23728 w 5269905"/>
                <a:gd name="connsiteY0" fmla="*/ 2303485 h 2303485"/>
                <a:gd name="connsiteX1" fmla="*/ 271701 w 5269905"/>
                <a:gd name="connsiteY1" fmla="*/ 1265098 h 2303485"/>
                <a:gd name="connsiteX2" fmla="*/ 1906773 w 5269905"/>
                <a:gd name="connsiteY2" fmla="*/ 2140752 h 2303485"/>
                <a:gd name="connsiteX3" fmla="*/ 2441464 w 5269905"/>
                <a:gd name="connsiteY3" fmla="*/ 1877281 h 2303485"/>
                <a:gd name="connsiteX4" fmla="*/ 1534813 w 5269905"/>
                <a:gd name="connsiteY4" fmla="*/ 1226353 h 2303485"/>
                <a:gd name="connsiteX5" fmla="*/ 1868027 w 5269905"/>
                <a:gd name="connsiteY5" fmla="*/ 931884 h 2303485"/>
                <a:gd name="connsiteX6" fmla="*/ 2658440 w 5269905"/>
                <a:gd name="connsiteY6" fmla="*/ 1218603 h 2303485"/>
                <a:gd name="connsiteX7" fmla="*/ 2976155 w 5269905"/>
                <a:gd name="connsiteY7" fmla="*/ 908637 h 2303485"/>
                <a:gd name="connsiteX8" fmla="*/ 2061756 w 5269905"/>
                <a:gd name="connsiteY8" fmla="*/ 273207 h 2303485"/>
                <a:gd name="connsiteX9" fmla="*/ 2534454 w 5269905"/>
                <a:gd name="connsiteY9" fmla="*/ 25234 h 2303485"/>
                <a:gd name="connsiteX10" fmla="*/ 4146278 w 5269905"/>
                <a:gd name="connsiteY10" fmla="*/ 846644 h 2303485"/>
                <a:gd name="connsiteX11" fmla="*/ 5269905 w 5269905"/>
                <a:gd name="connsiteY11" fmla="*/ 249959 h 2303485"/>
                <a:gd name="connsiteX0" fmla="*/ 23728 w 5269905"/>
                <a:gd name="connsiteY0" fmla="*/ 2346463 h 2346463"/>
                <a:gd name="connsiteX1" fmla="*/ 271701 w 5269905"/>
                <a:gd name="connsiteY1" fmla="*/ 1308076 h 2346463"/>
                <a:gd name="connsiteX2" fmla="*/ 1906773 w 5269905"/>
                <a:gd name="connsiteY2" fmla="*/ 2183730 h 2346463"/>
                <a:gd name="connsiteX3" fmla="*/ 2441464 w 5269905"/>
                <a:gd name="connsiteY3" fmla="*/ 1920259 h 2346463"/>
                <a:gd name="connsiteX4" fmla="*/ 1534813 w 5269905"/>
                <a:gd name="connsiteY4" fmla="*/ 1269331 h 2346463"/>
                <a:gd name="connsiteX5" fmla="*/ 1868027 w 5269905"/>
                <a:gd name="connsiteY5" fmla="*/ 974862 h 2346463"/>
                <a:gd name="connsiteX6" fmla="*/ 2658440 w 5269905"/>
                <a:gd name="connsiteY6" fmla="*/ 1261581 h 2346463"/>
                <a:gd name="connsiteX7" fmla="*/ 2976155 w 5269905"/>
                <a:gd name="connsiteY7" fmla="*/ 951615 h 2346463"/>
                <a:gd name="connsiteX8" fmla="*/ 2061756 w 5269905"/>
                <a:gd name="connsiteY8" fmla="*/ 316185 h 2346463"/>
                <a:gd name="connsiteX9" fmla="*/ 2534454 w 5269905"/>
                <a:gd name="connsiteY9" fmla="*/ 68212 h 2346463"/>
                <a:gd name="connsiteX10" fmla="*/ 4146278 w 5269905"/>
                <a:gd name="connsiteY10" fmla="*/ 889622 h 2346463"/>
                <a:gd name="connsiteX11" fmla="*/ 5269905 w 5269905"/>
                <a:gd name="connsiteY11" fmla="*/ 292937 h 2346463"/>
                <a:gd name="connsiteX0" fmla="*/ 23728 w 5269905"/>
                <a:gd name="connsiteY0" fmla="*/ 2306072 h 2306072"/>
                <a:gd name="connsiteX1" fmla="*/ 271701 w 5269905"/>
                <a:gd name="connsiteY1" fmla="*/ 1267685 h 2306072"/>
                <a:gd name="connsiteX2" fmla="*/ 1906773 w 5269905"/>
                <a:gd name="connsiteY2" fmla="*/ 2143339 h 2306072"/>
                <a:gd name="connsiteX3" fmla="*/ 2441464 w 5269905"/>
                <a:gd name="connsiteY3" fmla="*/ 1879868 h 2306072"/>
                <a:gd name="connsiteX4" fmla="*/ 1534813 w 5269905"/>
                <a:gd name="connsiteY4" fmla="*/ 1228940 h 2306072"/>
                <a:gd name="connsiteX5" fmla="*/ 1868027 w 5269905"/>
                <a:gd name="connsiteY5" fmla="*/ 934471 h 2306072"/>
                <a:gd name="connsiteX6" fmla="*/ 2658440 w 5269905"/>
                <a:gd name="connsiteY6" fmla="*/ 1221190 h 2306072"/>
                <a:gd name="connsiteX7" fmla="*/ 2976155 w 5269905"/>
                <a:gd name="connsiteY7" fmla="*/ 911224 h 2306072"/>
                <a:gd name="connsiteX8" fmla="*/ 2061756 w 5269905"/>
                <a:gd name="connsiteY8" fmla="*/ 275794 h 2306072"/>
                <a:gd name="connsiteX9" fmla="*/ 2673939 w 5269905"/>
                <a:gd name="connsiteY9" fmla="*/ 74316 h 2306072"/>
                <a:gd name="connsiteX10" fmla="*/ 4146278 w 5269905"/>
                <a:gd name="connsiteY10" fmla="*/ 849231 h 2306072"/>
                <a:gd name="connsiteX11" fmla="*/ 5269905 w 5269905"/>
                <a:gd name="connsiteY11" fmla="*/ 252546 h 2306072"/>
                <a:gd name="connsiteX0" fmla="*/ 23728 w 5269905"/>
                <a:gd name="connsiteY0" fmla="*/ 2306072 h 2306072"/>
                <a:gd name="connsiteX1" fmla="*/ 271701 w 5269905"/>
                <a:gd name="connsiteY1" fmla="*/ 1267685 h 2306072"/>
                <a:gd name="connsiteX2" fmla="*/ 1906773 w 5269905"/>
                <a:gd name="connsiteY2" fmla="*/ 2143339 h 2306072"/>
                <a:gd name="connsiteX3" fmla="*/ 2441464 w 5269905"/>
                <a:gd name="connsiteY3" fmla="*/ 1879868 h 2306072"/>
                <a:gd name="connsiteX4" fmla="*/ 1534813 w 5269905"/>
                <a:gd name="connsiteY4" fmla="*/ 1228940 h 2306072"/>
                <a:gd name="connsiteX5" fmla="*/ 1868027 w 5269905"/>
                <a:gd name="connsiteY5" fmla="*/ 934471 h 2306072"/>
                <a:gd name="connsiteX6" fmla="*/ 2658440 w 5269905"/>
                <a:gd name="connsiteY6" fmla="*/ 1221190 h 2306072"/>
                <a:gd name="connsiteX7" fmla="*/ 2976155 w 5269905"/>
                <a:gd name="connsiteY7" fmla="*/ 911224 h 2306072"/>
                <a:gd name="connsiteX8" fmla="*/ 2061756 w 5269905"/>
                <a:gd name="connsiteY8" fmla="*/ 275794 h 2306072"/>
                <a:gd name="connsiteX9" fmla="*/ 2673939 w 5269905"/>
                <a:gd name="connsiteY9" fmla="*/ 74316 h 2306072"/>
                <a:gd name="connsiteX10" fmla="*/ 4146278 w 5269905"/>
                <a:gd name="connsiteY10" fmla="*/ 849231 h 2306072"/>
                <a:gd name="connsiteX11" fmla="*/ 5269905 w 5269905"/>
                <a:gd name="connsiteY11" fmla="*/ 252546 h 2306072"/>
                <a:gd name="connsiteX0" fmla="*/ 23728 w 5269905"/>
                <a:gd name="connsiteY0" fmla="*/ 2306072 h 2306072"/>
                <a:gd name="connsiteX1" fmla="*/ 271701 w 5269905"/>
                <a:gd name="connsiteY1" fmla="*/ 1267685 h 2306072"/>
                <a:gd name="connsiteX2" fmla="*/ 1906773 w 5269905"/>
                <a:gd name="connsiteY2" fmla="*/ 2143339 h 2306072"/>
                <a:gd name="connsiteX3" fmla="*/ 2441464 w 5269905"/>
                <a:gd name="connsiteY3" fmla="*/ 1879868 h 2306072"/>
                <a:gd name="connsiteX4" fmla="*/ 1534813 w 5269905"/>
                <a:gd name="connsiteY4" fmla="*/ 1228940 h 2306072"/>
                <a:gd name="connsiteX5" fmla="*/ 1868027 w 5269905"/>
                <a:gd name="connsiteY5" fmla="*/ 934471 h 2306072"/>
                <a:gd name="connsiteX6" fmla="*/ 2658440 w 5269905"/>
                <a:gd name="connsiteY6" fmla="*/ 1221190 h 2306072"/>
                <a:gd name="connsiteX7" fmla="*/ 2976155 w 5269905"/>
                <a:gd name="connsiteY7" fmla="*/ 911224 h 2306072"/>
                <a:gd name="connsiteX8" fmla="*/ 2061756 w 5269905"/>
                <a:gd name="connsiteY8" fmla="*/ 275794 h 2306072"/>
                <a:gd name="connsiteX9" fmla="*/ 2673939 w 5269905"/>
                <a:gd name="connsiteY9" fmla="*/ 74316 h 2306072"/>
                <a:gd name="connsiteX10" fmla="*/ 4146278 w 5269905"/>
                <a:gd name="connsiteY10" fmla="*/ 849231 h 2306072"/>
                <a:gd name="connsiteX11" fmla="*/ 5269905 w 5269905"/>
                <a:gd name="connsiteY11" fmla="*/ 252546 h 2306072"/>
                <a:gd name="connsiteX0" fmla="*/ 3798 w 5629683"/>
                <a:gd name="connsiteY0" fmla="*/ 2499801 h 2499801"/>
                <a:gd name="connsiteX1" fmla="*/ 631479 w 5629683"/>
                <a:gd name="connsiteY1" fmla="*/ 1267685 h 2499801"/>
                <a:gd name="connsiteX2" fmla="*/ 2266551 w 5629683"/>
                <a:gd name="connsiteY2" fmla="*/ 2143339 h 2499801"/>
                <a:gd name="connsiteX3" fmla="*/ 2801242 w 5629683"/>
                <a:gd name="connsiteY3" fmla="*/ 1879868 h 2499801"/>
                <a:gd name="connsiteX4" fmla="*/ 1894591 w 5629683"/>
                <a:gd name="connsiteY4" fmla="*/ 1228940 h 2499801"/>
                <a:gd name="connsiteX5" fmla="*/ 2227805 w 5629683"/>
                <a:gd name="connsiteY5" fmla="*/ 934471 h 2499801"/>
                <a:gd name="connsiteX6" fmla="*/ 3018218 w 5629683"/>
                <a:gd name="connsiteY6" fmla="*/ 1221190 h 2499801"/>
                <a:gd name="connsiteX7" fmla="*/ 3335933 w 5629683"/>
                <a:gd name="connsiteY7" fmla="*/ 911224 h 2499801"/>
                <a:gd name="connsiteX8" fmla="*/ 2421534 w 5629683"/>
                <a:gd name="connsiteY8" fmla="*/ 275794 h 2499801"/>
                <a:gd name="connsiteX9" fmla="*/ 3033717 w 5629683"/>
                <a:gd name="connsiteY9" fmla="*/ 74316 h 2499801"/>
                <a:gd name="connsiteX10" fmla="*/ 4506056 w 5629683"/>
                <a:gd name="connsiteY10" fmla="*/ 849231 h 2499801"/>
                <a:gd name="connsiteX11" fmla="*/ 5629683 w 5629683"/>
                <a:gd name="connsiteY11" fmla="*/ 252546 h 2499801"/>
                <a:gd name="connsiteX0" fmla="*/ 4116 w 5599005"/>
                <a:gd name="connsiteY0" fmla="*/ 2678031 h 2678031"/>
                <a:gd name="connsiteX1" fmla="*/ 600801 w 5599005"/>
                <a:gd name="connsiteY1" fmla="*/ 1267685 h 2678031"/>
                <a:gd name="connsiteX2" fmla="*/ 2235873 w 5599005"/>
                <a:gd name="connsiteY2" fmla="*/ 2143339 h 2678031"/>
                <a:gd name="connsiteX3" fmla="*/ 2770564 w 5599005"/>
                <a:gd name="connsiteY3" fmla="*/ 1879868 h 2678031"/>
                <a:gd name="connsiteX4" fmla="*/ 1863913 w 5599005"/>
                <a:gd name="connsiteY4" fmla="*/ 1228940 h 2678031"/>
                <a:gd name="connsiteX5" fmla="*/ 2197127 w 5599005"/>
                <a:gd name="connsiteY5" fmla="*/ 934471 h 2678031"/>
                <a:gd name="connsiteX6" fmla="*/ 2987540 w 5599005"/>
                <a:gd name="connsiteY6" fmla="*/ 1221190 h 2678031"/>
                <a:gd name="connsiteX7" fmla="*/ 3305255 w 5599005"/>
                <a:gd name="connsiteY7" fmla="*/ 911224 h 2678031"/>
                <a:gd name="connsiteX8" fmla="*/ 2390856 w 5599005"/>
                <a:gd name="connsiteY8" fmla="*/ 275794 h 2678031"/>
                <a:gd name="connsiteX9" fmla="*/ 3003039 w 5599005"/>
                <a:gd name="connsiteY9" fmla="*/ 74316 h 2678031"/>
                <a:gd name="connsiteX10" fmla="*/ 4475378 w 5599005"/>
                <a:gd name="connsiteY10" fmla="*/ 849231 h 2678031"/>
                <a:gd name="connsiteX11" fmla="*/ 5599005 w 5599005"/>
                <a:gd name="connsiteY11" fmla="*/ 252546 h 2678031"/>
                <a:gd name="connsiteX0" fmla="*/ 3590 w 5652723"/>
                <a:gd name="connsiteY0" fmla="*/ 3003496 h 3003496"/>
                <a:gd name="connsiteX1" fmla="*/ 654519 w 5652723"/>
                <a:gd name="connsiteY1" fmla="*/ 1267685 h 3003496"/>
                <a:gd name="connsiteX2" fmla="*/ 2289591 w 5652723"/>
                <a:gd name="connsiteY2" fmla="*/ 2143339 h 3003496"/>
                <a:gd name="connsiteX3" fmla="*/ 2824282 w 5652723"/>
                <a:gd name="connsiteY3" fmla="*/ 1879868 h 3003496"/>
                <a:gd name="connsiteX4" fmla="*/ 1917631 w 5652723"/>
                <a:gd name="connsiteY4" fmla="*/ 1228940 h 3003496"/>
                <a:gd name="connsiteX5" fmla="*/ 2250845 w 5652723"/>
                <a:gd name="connsiteY5" fmla="*/ 934471 h 3003496"/>
                <a:gd name="connsiteX6" fmla="*/ 3041258 w 5652723"/>
                <a:gd name="connsiteY6" fmla="*/ 1221190 h 3003496"/>
                <a:gd name="connsiteX7" fmla="*/ 3358973 w 5652723"/>
                <a:gd name="connsiteY7" fmla="*/ 911224 h 3003496"/>
                <a:gd name="connsiteX8" fmla="*/ 2444574 w 5652723"/>
                <a:gd name="connsiteY8" fmla="*/ 275794 h 3003496"/>
                <a:gd name="connsiteX9" fmla="*/ 3056757 w 5652723"/>
                <a:gd name="connsiteY9" fmla="*/ 74316 h 3003496"/>
                <a:gd name="connsiteX10" fmla="*/ 4529096 w 5652723"/>
                <a:gd name="connsiteY10" fmla="*/ 849231 h 3003496"/>
                <a:gd name="connsiteX11" fmla="*/ 5652723 w 5652723"/>
                <a:gd name="connsiteY11" fmla="*/ 252546 h 3003496"/>
                <a:gd name="connsiteX0" fmla="*/ 3525 w 5660407"/>
                <a:gd name="connsiteY0" fmla="*/ 2840763 h 2840763"/>
                <a:gd name="connsiteX1" fmla="*/ 662203 w 5660407"/>
                <a:gd name="connsiteY1" fmla="*/ 1267685 h 2840763"/>
                <a:gd name="connsiteX2" fmla="*/ 2297275 w 5660407"/>
                <a:gd name="connsiteY2" fmla="*/ 2143339 h 2840763"/>
                <a:gd name="connsiteX3" fmla="*/ 2831966 w 5660407"/>
                <a:gd name="connsiteY3" fmla="*/ 1879868 h 2840763"/>
                <a:gd name="connsiteX4" fmla="*/ 1925315 w 5660407"/>
                <a:gd name="connsiteY4" fmla="*/ 1228940 h 2840763"/>
                <a:gd name="connsiteX5" fmla="*/ 2258529 w 5660407"/>
                <a:gd name="connsiteY5" fmla="*/ 934471 h 2840763"/>
                <a:gd name="connsiteX6" fmla="*/ 3048942 w 5660407"/>
                <a:gd name="connsiteY6" fmla="*/ 1221190 h 2840763"/>
                <a:gd name="connsiteX7" fmla="*/ 3366657 w 5660407"/>
                <a:gd name="connsiteY7" fmla="*/ 911224 h 2840763"/>
                <a:gd name="connsiteX8" fmla="*/ 2452258 w 5660407"/>
                <a:gd name="connsiteY8" fmla="*/ 275794 h 2840763"/>
                <a:gd name="connsiteX9" fmla="*/ 3064441 w 5660407"/>
                <a:gd name="connsiteY9" fmla="*/ 74316 h 2840763"/>
                <a:gd name="connsiteX10" fmla="*/ 4536780 w 5660407"/>
                <a:gd name="connsiteY10" fmla="*/ 849231 h 2840763"/>
                <a:gd name="connsiteX11" fmla="*/ 5660407 w 5660407"/>
                <a:gd name="connsiteY11" fmla="*/ 252546 h 2840763"/>
                <a:gd name="connsiteX0" fmla="*/ 4962 w 5661844"/>
                <a:gd name="connsiteY0" fmla="*/ 2840763 h 2840763"/>
                <a:gd name="connsiteX1" fmla="*/ 663640 w 5661844"/>
                <a:gd name="connsiteY1" fmla="*/ 1267685 h 2840763"/>
                <a:gd name="connsiteX2" fmla="*/ 2298712 w 5661844"/>
                <a:gd name="connsiteY2" fmla="*/ 2143339 h 2840763"/>
                <a:gd name="connsiteX3" fmla="*/ 2833403 w 5661844"/>
                <a:gd name="connsiteY3" fmla="*/ 1879868 h 2840763"/>
                <a:gd name="connsiteX4" fmla="*/ 1926752 w 5661844"/>
                <a:gd name="connsiteY4" fmla="*/ 1228940 h 2840763"/>
                <a:gd name="connsiteX5" fmla="*/ 2259966 w 5661844"/>
                <a:gd name="connsiteY5" fmla="*/ 934471 h 2840763"/>
                <a:gd name="connsiteX6" fmla="*/ 3050379 w 5661844"/>
                <a:gd name="connsiteY6" fmla="*/ 1221190 h 2840763"/>
                <a:gd name="connsiteX7" fmla="*/ 3368094 w 5661844"/>
                <a:gd name="connsiteY7" fmla="*/ 911224 h 2840763"/>
                <a:gd name="connsiteX8" fmla="*/ 2453695 w 5661844"/>
                <a:gd name="connsiteY8" fmla="*/ 275794 h 2840763"/>
                <a:gd name="connsiteX9" fmla="*/ 3065878 w 5661844"/>
                <a:gd name="connsiteY9" fmla="*/ 74316 h 2840763"/>
                <a:gd name="connsiteX10" fmla="*/ 4538217 w 5661844"/>
                <a:gd name="connsiteY10" fmla="*/ 849231 h 2840763"/>
                <a:gd name="connsiteX11" fmla="*/ 5661844 w 5661844"/>
                <a:gd name="connsiteY11" fmla="*/ 252546 h 2840763"/>
                <a:gd name="connsiteX0" fmla="*/ 3418 w 5660300"/>
                <a:gd name="connsiteY0" fmla="*/ 2840763 h 2840763"/>
                <a:gd name="connsiteX1" fmla="*/ 662096 w 5660300"/>
                <a:gd name="connsiteY1" fmla="*/ 1267685 h 2840763"/>
                <a:gd name="connsiteX2" fmla="*/ 2227426 w 5660300"/>
                <a:gd name="connsiteY2" fmla="*/ 2089095 h 2840763"/>
                <a:gd name="connsiteX3" fmla="*/ 2831859 w 5660300"/>
                <a:gd name="connsiteY3" fmla="*/ 1879868 h 2840763"/>
                <a:gd name="connsiteX4" fmla="*/ 1925208 w 5660300"/>
                <a:gd name="connsiteY4" fmla="*/ 1228940 h 2840763"/>
                <a:gd name="connsiteX5" fmla="*/ 2258422 w 5660300"/>
                <a:gd name="connsiteY5" fmla="*/ 934471 h 2840763"/>
                <a:gd name="connsiteX6" fmla="*/ 3048835 w 5660300"/>
                <a:gd name="connsiteY6" fmla="*/ 1221190 h 2840763"/>
                <a:gd name="connsiteX7" fmla="*/ 3366550 w 5660300"/>
                <a:gd name="connsiteY7" fmla="*/ 911224 h 2840763"/>
                <a:gd name="connsiteX8" fmla="*/ 2452151 w 5660300"/>
                <a:gd name="connsiteY8" fmla="*/ 275794 h 2840763"/>
                <a:gd name="connsiteX9" fmla="*/ 3064334 w 5660300"/>
                <a:gd name="connsiteY9" fmla="*/ 74316 h 2840763"/>
                <a:gd name="connsiteX10" fmla="*/ 4536673 w 5660300"/>
                <a:gd name="connsiteY10" fmla="*/ 849231 h 2840763"/>
                <a:gd name="connsiteX11" fmla="*/ 5660300 w 5660300"/>
                <a:gd name="connsiteY11" fmla="*/ 252546 h 2840763"/>
                <a:gd name="connsiteX0" fmla="*/ 3418 w 5660300"/>
                <a:gd name="connsiteY0" fmla="*/ 2840763 h 2840763"/>
                <a:gd name="connsiteX1" fmla="*/ 662096 w 5660300"/>
                <a:gd name="connsiteY1" fmla="*/ 1267685 h 2840763"/>
                <a:gd name="connsiteX2" fmla="*/ 2227426 w 5660300"/>
                <a:gd name="connsiteY2" fmla="*/ 2089095 h 2840763"/>
                <a:gd name="connsiteX3" fmla="*/ 2808612 w 5660300"/>
                <a:gd name="connsiteY3" fmla="*/ 1864370 h 2840763"/>
                <a:gd name="connsiteX4" fmla="*/ 1925208 w 5660300"/>
                <a:gd name="connsiteY4" fmla="*/ 1228940 h 2840763"/>
                <a:gd name="connsiteX5" fmla="*/ 2258422 w 5660300"/>
                <a:gd name="connsiteY5" fmla="*/ 934471 h 2840763"/>
                <a:gd name="connsiteX6" fmla="*/ 3048835 w 5660300"/>
                <a:gd name="connsiteY6" fmla="*/ 1221190 h 2840763"/>
                <a:gd name="connsiteX7" fmla="*/ 3366550 w 5660300"/>
                <a:gd name="connsiteY7" fmla="*/ 911224 h 2840763"/>
                <a:gd name="connsiteX8" fmla="*/ 2452151 w 5660300"/>
                <a:gd name="connsiteY8" fmla="*/ 275794 h 2840763"/>
                <a:gd name="connsiteX9" fmla="*/ 3064334 w 5660300"/>
                <a:gd name="connsiteY9" fmla="*/ 74316 h 2840763"/>
                <a:gd name="connsiteX10" fmla="*/ 4536673 w 5660300"/>
                <a:gd name="connsiteY10" fmla="*/ 849231 h 2840763"/>
                <a:gd name="connsiteX11" fmla="*/ 5660300 w 5660300"/>
                <a:gd name="connsiteY11" fmla="*/ 252546 h 284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0300" h="2840763">
                  <a:moveTo>
                    <a:pt x="3418" y="2840763"/>
                  </a:moveTo>
                  <a:cubicBezTo>
                    <a:pt x="-37265" y="1792689"/>
                    <a:pt x="291428" y="1392963"/>
                    <a:pt x="662096" y="1267685"/>
                  </a:cubicBezTo>
                  <a:cubicBezTo>
                    <a:pt x="1032764" y="1142407"/>
                    <a:pt x="1869673" y="1989647"/>
                    <a:pt x="2227426" y="2089095"/>
                  </a:cubicBezTo>
                  <a:cubicBezTo>
                    <a:pt x="2585179" y="2188543"/>
                    <a:pt x="2858982" y="2007729"/>
                    <a:pt x="2808612" y="1864370"/>
                  </a:cubicBezTo>
                  <a:cubicBezTo>
                    <a:pt x="2758242" y="1721011"/>
                    <a:pt x="2016906" y="1383923"/>
                    <a:pt x="1925208" y="1228940"/>
                  </a:cubicBezTo>
                  <a:cubicBezTo>
                    <a:pt x="1833510" y="1073957"/>
                    <a:pt x="2071151" y="935763"/>
                    <a:pt x="2258422" y="934471"/>
                  </a:cubicBezTo>
                  <a:cubicBezTo>
                    <a:pt x="2445693" y="933179"/>
                    <a:pt x="2864147" y="1225065"/>
                    <a:pt x="3048835" y="1221190"/>
                  </a:cubicBezTo>
                  <a:cubicBezTo>
                    <a:pt x="3233523" y="1217315"/>
                    <a:pt x="3465997" y="1068790"/>
                    <a:pt x="3366550" y="911224"/>
                  </a:cubicBezTo>
                  <a:cubicBezTo>
                    <a:pt x="3267103" y="753658"/>
                    <a:pt x="2502520" y="415279"/>
                    <a:pt x="2452151" y="275794"/>
                  </a:cubicBezTo>
                  <a:cubicBezTo>
                    <a:pt x="2401782" y="136309"/>
                    <a:pt x="2716914" y="-129745"/>
                    <a:pt x="3064334" y="74316"/>
                  </a:cubicBezTo>
                  <a:cubicBezTo>
                    <a:pt x="3411754" y="278377"/>
                    <a:pt x="4173754" y="804027"/>
                    <a:pt x="4536673" y="849231"/>
                  </a:cubicBezTo>
                  <a:cubicBezTo>
                    <a:pt x="4899592" y="894435"/>
                    <a:pt x="5447198" y="362326"/>
                    <a:pt x="5660300" y="252546"/>
                  </a:cubicBezTo>
                </a:path>
              </a:pathLst>
            </a:custGeom>
            <a:noFill/>
            <a:ln w="254000">
              <a:solidFill>
                <a:srgbClr val="182839">
                  <a:alpha val="33000"/>
                </a:srgbClr>
              </a:solidFill>
            </a:ln>
            <a:effectLst>
              <a:outerShdw dist="50800" dir="5400000" algn="ctr" rotWithShape="0">
                <a:srgbClr val="000000">
                  <a:alpha val="61000"/>
                </a:srgbClr>
              </a:outerShd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38"/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610DAA91-9436-41AB-A0BA-4DAE1137A53B}"/>
                </a:ext>
              </a:extLst>
            </p:cNvPr>
            <p:cNvSpPr/>
            <p:nvPr/>
          </p:nvSpPr>
          <p:spPr>
            <a:xfrm>
              <a:off x="0" y="2372219"/>
              <a:ext cx="9382456" cy="4708821"/>
            </a:xfrm>
            <a:custGeom>
              <a:avLst/>
              <a:gdLst>
                <a:gd name="connsiteX0" fmla="*/ 20298 w 5266475"/>
                <a:gd name="connsiteY0" fmla="*/ 2279224 h 2279224"/>
                <a:gd name="connsiteX1" fmla="*/ 268271 w 5266475"/>
                <a:gd name="connsiteY1" fmla="*/ 1240837 h 2279224"/>
                <a:gd name="connsiteX2" fmla="*/ 1903343 w 5266475"/>
                <a:gd name="connsiteY2" fmla="*/ 2116491 h 2279224"/>
                <a:gd name="connsiteX3" fmla="*/ 2438034 w 5266475"/>
                <a:gd name="connsiteY3" fmla="*/ 1853020 h 2279224"/>
                <a:gd name="connsiteX4" fmla="*/ 1492637 w 5266475"/>
                <a:gd name="connsiteY4" fmla="*/ 1209841 h 2279224"/>
                <a:gd name="connsiteX5" fmla="*/ 1973085 w 5266475"/>
                <a:gd name="connsiteY5" fmla="*/ 884376 h 2279224"/>
                <a:gd name="connsiteX6" fmla="*/ 2554271 w 5266475"/>
                <a:gd name="connsiteY6" fmla="*/ 1194342 h 2279224"/>
                <a:gd name="connsiteX7" fmla="*/ 3057966 w 5266475"/>
                <a:gd name="connsiteY7" fmla="*/ 884376 h 2279224"/>
                <a:gd name="connsiteX8" fmla="*/ 2073824 w 5266475"/>
                <a:gd name="connsiteY8" fmla="*/ 326437 h 2279224"/>
                <a:gd name="connsiteX9" fmla="*/ 2616265 w 5266475"/>
                <a:gd name="connsiteY9" fmla="*/ 16471 h 2279224"/>
                <a:gd name="connsiteX10" fmla="*/ 4104102 w 5266475"/>
                <a:gd name="connsiteY10" fmla="*/ 822383 h 2279224"/>
                <a:gd name="connsiteX11" fmla="*/ 5266475 w 5266475"/>
                <a:gd name="connsiteY11" fmla="*/ 225698 h 2279224"/>
                <a:gd name="connsiteX0" fmla="*/ 23728 w 5269905"/>
                <a:gd name="connsiteY0" fmla="*/ 2279224 h 2279224"/>
                <a:gd name="connsiteX1" fmla="*/ 271701 w 5269905"/>
                <a:gd name="connsiteY1" fmla="*/ 1240837 h 2279224"/>
                <a:gd name="connsiteX2" fmla="*/ 1906773 w 5269905"/>
                <a:gd name="connsiteY2" fmla="*/ 2116491 h 2279224"/>
                <a:gd name="connsiteX3" fmla="*/ 2441464 w 5269905"/>
                <a:gd name="connsiteY3" fmla="*/ 1853020 h 2279224"/>
                <a:gd name="connsiteX4" fmla="*/ 1496067 w 5269905"/>
                <a:gd name="connsiteY4" fmla="*/ 1209841 h 2279224"/>
                <a:gd name="connsiteX5" fmla="*/ 1976515 w 5269905"/>
                <a:gd name="connsiteY5" fmla="*/ 884376 h 2279224"/>
                <a:gd name="connsiteX6" fmla="*/ 2557701 w 5269905"/>
                <a:gd name="connsiteY6" fmla="*/ 1194342 h 2279224"/>
                <a:gd name="connsiteX7" fmla="*/ 3061396 w 5269905"/>
                <a:gd name="connsiteY7" fmla="*/ 884376 h 2279224"/>
                <a:gd name="connsiteX8" fmla="*/ 2077254 w 5269905"/>
                <a:gd name="connsiteY8" fmla="*/ 326437 h 2279224"/>
                <a:gd name="connsiteX9" fmla="*/ 2619695 w 5269905"/>
                <a:gd name="connsiteY9" fmla="*/ 16471 h 2279224"/>
                <a:gd name="connsiteX10" fmla="*/ 4107532 w 5269905"/>
                <a:gd name="connsiteY10" fmla="*/ 822383 h 2279224"/>
                <a:gd name="connsiteX11" fmla="*/ 5269905 w 5269905"/>
                <a:gd name="connsiteY11" fmla="*/ 225698 h 2279224"/>
                <a:gd name="connsiteX0" fmla="*/ 23728 w 5269905"/>
                <a:gd name="connsiteY0" fmla="*/ 2279224 h 2279224"/>
                <a:gd name="connsiteX1" fmla="*/ 271701 w 5269905"/>
                <a:gd name="connsiteY1" fmla="*/ 1240837 h 2279224"/>
                <a:gd name="connsiteX2" fmla="*/ 1906773 w 5269905"/>
                <a:gd name="connsiteY2" fmla="*/ 2116491 h 2279224"/>
                <a:gd name="connsiteX3" fmla="*/ 2441464 w 5269905"/>
                <a:gd name="connsiteY3" fmla="*/ 1853020 h 2279224"/>
                <a:gd name="connsiteX4" fmla="*/ 1496067 w 5269905"/>
                <a:gd name="connsiteY4" fmla="*/ 1209841 h 2279224"/>
                <a:gd name="connsiteX5" fmla="*/ 1868027 w 5269905"/>
                <a:gd name="connsiteY5" fmla="*/ 907623 h 2279224"/>
                <a:gd name="connsiteX6" fmla="*/ 2557701 w 5269905"/>
                <a:gd name="connsiteY6" fmla="*/ 1194342 h 2279224"/>
                <a:gd name="connsiteX7" fmla="*/ 3061396 w 5269905"/>
                <a:gd name="connsiteY7" fmla="*/ 884376 h 2279224"/>
                <a:gd name="connsiteX8" fmla="*/ 2077254 w 5269905"/>
                <a:gd name="connsiteY8" fmla="*/ 326437 h 2279224"/>
                <a:gd name="connsiteX9" fmla="*/ 2619695 w 5269905"/>
                <a:gd name="connsiteY9" fmla="*/ 16471 h 2279224"/>
                <a:gd name="connsiteX10" fmla="*/ 4107532 w 5269905"/>
                <a:gd name="connsiteY10" fmla="*/ 822383 h 2279224"/>
                <a:gd name="connsiteX11" fmla="*/ 5269905 w 5269905"/>
                <a:gd name="connsiteY11" fmla="*/ 225698 h 2279224"/>
                <a:gd name="connsiteX0" fmla="*/ 23728 w 5269905"/>
                <a:gd name="connsiteY0" fmla="*/ 2279224 h 2279224"/>
                <a:gd name="connsiteX1" fmla="*/ 271701 w 5269905"/>
                <a:gd name="connsiteY1" fmla="*/ 1240837 h 2279224"/>
                <a:gd name="connsiteX2" fmla="*/ 1906773 w 5269905"/>
                <a:gd name="connsiteY2" fmla="*/ 2116491 h 2279224"/>
                <a:gd name="connsiteX3" fmla="*/ 2441464 w 5269905"/>
                <a:gd name="connsiteY3" fmla="*/ 1853020 h 2279224"/>
                <a:gd name="connsiteX4" fmla="*/ 1534813 w 5269905"/>
                <a:gd name="connsiteY4" fmla="*/ 1202092 h 2279224"/>
                <a:gd name="connsiteX5" fmla="*/ 1868027 w 5269905"/>
                <a:gd name="connsiteY5" fmla="*/ 907623 h 2279224"/>
                <a:gd name="connsiteX6" fmla="*/ 2557701 w 5269905"/>
                <a:gd name="connsiteY6" fmla="*/ 1194342 h 2279224"/>
                <a:gd name="connsiteX7" fmla="*/ 3061396 w 5269905"/>
                <a:gd name="connsiteY7" fmla="*/ 884376 h 2279224"/>
                <a:gd name="connsiteX8" fmla="*/ 2077254 w 5269905"/>
                <a:gd name="connsiteY8" fmla="*/ 326437 h 2279224"/>
                <a:gd name="connsiteX9" fmla="*/ 2619695 w 5269905"/>
                <a:gd name="connsiteY9" fmla="*/ 16471 h 2279224"/>
                <a:gd name="connsiteX10" fmla="*/ 4107532 w 5269905"/>
                <a:gd name="connsiteY10" fmla="*/ 822383 h 2279224"/>
                <a:gd name="connsiteX11" fmla="*/ 5269905 w 5269905"/>
                <a:gd name="connsiteY11" fmla="*/ 225698 h 2279224"/>
                <a:gd name="connsiteX0" fmla="*/ 23728 w 5269905"/>
                <a:gd name="connsiteY0" fmla="*/ 2279224 h 2279224"/>
                <a:gd name="connsiteX1" fmla="*/ 271701 w 5269905"/>
                <a:gd name="connsiteY1" fmla="*/ 1240837 h 2279224"/>
                <a:gd name="connsiteX2" fmla="*/ 1906773 w 5269905"/>
                <a:gd name="connsiteY2" fmla="*/ 2116491 h 2279224"/>
                <a:gd name="connsiteX3" fmla="*/ 2441464 w 5269905"/>
                <a:gd name="connsiteY3" fmla="*/ 1853020 h 2279224"/>
                <a:gd name="connsiteX4" fmla="*/ 1534813 w 5269905"/>
                <a:gd name="connsiteY4" fmla="*/ 1202092 h 2279224"/>
                <a:gd name="connsiteX5" fmla="*/ 1868027 w 5269905"/>
                <a:gd name="connsiteY5" fmla="*/ 907623 h 2279224"/>
                <a:gd name="connsiteX6" fmla="*/ 2658440 w 5269905"/>
                <a:gd name="connsiteY6" fmla="*/ 1194342 h 2279224"/>
                <a:gd name="connsiteX7" fmla="*/ 3061396 w 5269905"/>
                <a:gd name="connsiteY7" fmla="*/ 884376 h 2279224"/>
                <a:gd name="connsiteX8" fmla="*/ 2077254 w 5269905"/>
                <a:gd name="connsiteY8" fmla="*/ 326437 h 2279224"/>
                <a:gd name="connsiteX9" fmla="*/ 2619695 w 5269905"/>
                <a:gd name="connsiteY9" fmla="*/ 16471 h 2279224"/>
                <a:gd name="connsiteX10" fmla="*/ 4107532 w 5269905"/>
                <a:gd name="connsiteY10" fmla="*/ 822383 h 2279224"/>
                <a:gd name="connsiteX11" fmla="*/ 5269905 w 5269905"/>
                <a:gd name="connsiteY11" fmla="*/ 225698 h 2279224"/>
                <a:gd name="connsiteX0" fmla="*/ 23728 w 5269905"/>
                <a:gd name="connsiteY0" fmla="*/ 2279545 h 2279545"/>
                <a:gd name="connsiteX1" fmla="*/ 271701 w 5269905"/>
                <a:gd name="connsiteY1" fmla="*/ 1241158 h 2279545"/>
                <a:gd name="connsiteX2" fmla="*/ 1906773 w 5269905"/>
                <a:gd name="connsiteY2" fmla="*/ 2116812 h 2279545"/>
                <a:gd name="connsiteX3" fmla="*/ 2441464 w 5269905"/>
                <a:gd name="connsiteY3" fmla="*/ 1853341 h 2279545"/>
                <a:gd name="connsiteX4" fmla="*/ 1534813 w 5269905"/>
                <a:gd name="connsiteY4" fmla="*/ 1202413 h 2279545"/>
                <a:gd name="connsiteX5" fmla="*/ 1868027 w 5269905"/>
                <a:gd name="connsiteY5" fmla="*/ 907944 h 2279545"/>
                <a:gd name="connsiteX6" fmla="*/ 2658440 w 5269905"/>
                <a:gd name="connsiteY6" fmla="*/ 1194663 h 2279545"/>
                <a:gd name="connsiteX7" fmla="*/ 3022650 w 5269905"/>
                <a:gd name="connsiteY7" fmla="*/ 923443 h 2279545"/>
                <a:gd name="connsiteX8" fmla="*/ 2077254 w 5269905"/>
                <a:gd name="connsiteY8" fmla="*/ 326758 h 2279545"/>
                <a:gd name="connsiteX9" fmla="*/ 2619695 w 5269905"/>
                <a:gd name="connsiteY9" fmla="*/ 16792 h 2279545"/>
                <a:gd name="connsiteX10" fmla="*/ 4107532 w 5269905"/>
                <a:gd name="connsiteY10" fmla="*/ 822704 h 2279545"/>
                <a:gd name="connsiteX11" fmla="*/ 5269905 w 5269905"/>
                <a:gd name="connsiteY11" fmla="*/ 226019 h 2279545"/>
                <a:gd name="connsiteX0" fmla="*/ 23728 w 5269905"/>
                <a:gd name="connsiteY0" fmla="*/ 2289789 h 2289789"/>
                <a:gd name="connsiteX1" fmla="*/ 271701 w 5269905"/>
                <a:gd name="connsiteY1" fmla="*/ 1251402 h 2289789"/>
                <a:gd name="connsiteX2" fmla="*/ 1906773 w 5269905"/>
                <a:gd name="connsiteY2" fmla="*/ 2127056 h 2289789"/>
                <a:gd name="connsiteX3" fmla="*/ 2441464 w 5269905"/>
                <a:gd name="connsiteY3" fmla="*/ 1863585 h 2289789"/>
                <a:gd name="connsiteX4" fmla="*/ 1534813 w 5269905"/>
                <a:gd name="connsiteY4" fmla="*/ 1212657 h 2289789"/>
                <a:gd name="connsiteX5" fmla="*/ 1868027 w 5269905"/>
                <a:gd name="connsiteY5" fmla="*/ 918188 h 2289789"/>
                <a:gd name="connsiteX6" fmla="*/ 2658440 w 5269905"/>
                <a:gd name="connsiteY6" fmla="*/ 1204907 h 2289789"/>
                <a:gd name="connsiteX7" fmla="*/ 3022650 w 5269905"/>
                <a:gd name="connsiteY7" fmla="*/ 933687 h 2289789"/>
                <a:gd name="connsiteX8" fmla="*/ 2061756 w 5269905"/>
                <a:gd name="connsiteY8" fmla="*/ 259511 h 2289789"/>
                <a:gd name="connsiteX9" fmla="*/ 2619695 w 5269905"/>
                <a:gd name="connsiteY9" fmla="*/ 27036 h 2289789"/>
                <a:gd name="connsiteX10" fmla="*/ 4107532 w 5269905"/>
                <a:gd name="connsiteY10" fmla="*/ 832948 h 2289789"/>
                <a:gd name="connsiteX11" fmla="*/ 5269905 w 5269905"/>
                <a:gd name="connsiteY11" fmla="*/ 236263 h 2289789"/>
                <a:gd name="connsiteX0" fmla="*/ 23728 w 5269905"/>
                <a:gd name="connsiteY0" fmla="*/ 2289201 h 2289201"/>
                <a:gd name="connsiteX1" fmla="*/ 271701 w 5269905"/>
                <a:gd name="connsiteY1" fmla="*/ 1250814 h 2289201"/>
                <a:gd name="connsiteX2" fmla="*/ 1906773 w 5269905"/>
                <a:gd name="connsiteY2" fmla="*/ 2126468 h 2289201"/>
                <a:gd name="connsiteX3" fmla="*/ 2441464 w 5269905"/>
                <a:gd name="connsiteY3" fmla="*/ 1862997 h 2289201"/>
                <a:gd name="connsiteX4" fmla="*/ 1534813 w 5269905"/>
                <a:gd name="connsiteY4" fmla="*/ 1212069 h 2289201"/>
                <a:gd name="connsiteX5" fmla="*/ 1868027 w 5269905"/>
                <a:gd name="connsiteY5" fmla="*/ 917600 h 2289201"/>
                <a:gd name="connsiteX6" fmla="*/ 2658440 w 5269905"/>
                <a:gd name="connsiteY6" fmla="*/ 1204319 h 2289201"/>
                <a:gd name="connsiteX7" fmla="*/ 2976155 w 5269905"/>
                <a:gd name="connsiteY7" fmla="*/ 894353 h 2289201"/>
                <a:gd name="connsiteX8" fmla="*/ 2061756 w 5269905"/>
                <a:gd name="connsiteY8" fmla="*/ 258923 h 2289201"/>
                <a:gd name="connsiteX9" fmla="*/ 2619695 w 5269905"/>
                <a:gd name="connsiteY9" fmla="*/ 26448 h 2289201"/>
                <a:gd name="connsiteX10" fmla="*/ 4107532 w 5269905"/>
                <a:gd name="connsiteY10" fmla="*/ 832360 h 2289201"/>
                <a:gd name="connsiteX11" fmla="*/ 5269905 w 5269905"/>
                <a:gd name="connsiteY11" fmla="*/ 235675 h 2289201"/>
                <a:gd name="connsiteX0" fmla="*/ 23728 w 5269905"/>
                <a:gd name="connsiteY0" fmla="*/ 2289201 h 2289201"/>
                <a:gd name="connsiteX1" fmla="*/ 271701 w 5269905"/>
                <a:gd name="connsiteY1" fmla="*/ 1250814 h 2289201"/>
                <a:gd name="connsiteX2" fmla="*/ 1906773 w 5269905"/>
                <a:gd name="connsiteY2" fmla="*/ 2126468 h 2289201"/>
                <a:gd name="connsiteX3" fmla="*/ 2441464 w 5269905"/>
                <a:gd name="connsiteY3" fmla="*/ 1862997 h 2289201"/>
                <a:gd name="connsiteX4" fmla="*/ 1534813 w 5269905"/>
                <a:gd name="connsiteY4" fmla="*/ 1212069 h 2289201"/>
                <a:gd name="connsiteX5" fmla="*/ 1868027 w 5269905"/>
                <a:gd name="connsiteY5" fmla="*/ 917600 h 2289201"/>
                <a:gd name="connsiteX6" fmla="*/ 2658440 w 5269905"/>
                <a:gd name="connsiteY6" fmla="*/ 1204319 h 2289201"/>
                <a:gd name="connsiteX7" fmla="*/ 2976155 w 5269905"/>
                <a:gd name="connsiteY7" fmla="*/ 894353 h 2289201"/>
                <a:gd name="connsiteX8" fmla="*/ 2061756 w 5269905"/>
                <a:gd name="connsiteY8" fmla="*/ 258923 h 2289201"/>
                <a:gd name="connsiteX9" fmla="*/ 2619695 w 5269905"/>
                <a:gd name="connsiteY9" fmla="*/ 26448 h 2289201"/>
                <a:gd name="connsiteX10" fmla="*/ 4146278 w 5269905"/>
                <a:gd name="connsiteY10" fmla="*/ 832360 h 2289201"/>
                <a:gd name="connsiteX11" fmla="*/ 5269905 w 5269905"/>
                <a:gd name="connsiteY11" fmla="*/ 235675 h 2289201"/>
                <a:gd name="connsiteX0" fmla="*/ 23728 w 5269905"/>
                <a:gd name="connsiteY0" fmla="*/ 2303485 h 2303485"/>
                <a:gd name="connsiteX1" fmla="*/ 271701 w 5269905"/>
                <a:gd name="connsiteY1" fmla="*/ 1265098 h 2303485"/>
                <a:gd name="connsiteX2" fmla="*/ 1906773 w 5269905"/>
                <a:gd name="connsiteY2" fmla="*/ 2140752 h 2303485"/>
                <a:gd name="connsiteX3" fmla="*/ 2441464 w 5269905"/>
                <a:gd name="connsiteY3" fmla="*/ 1877281 h 2303485"/>
                <a:gd name="connsiteX4" fmla="*/ 1534813 w 5269905"/>
                <a:gd name="connsiteY4" fmla="*/ 1226353 h 2303485"/>
                <a:gd name="connsiteX5" fmla="*/ 1868027 w 5269905"/>
                <a:gd name="connsiteY5" fmla="*/ 931884 h 2303485"/>
                <a:gd name="connsiteX6" fmla="*/ 2658440 w 5269905"/>
                <a:gd name="connsiteY6" fmla="*/ 1218603 h 2303485"/>
                <a:gd name="connsiteX7" fmla="*/ 2976155 w 5269905"/>
                <a:gd name="connsiteY7" fmla="*/ 908637 h 2303485"/>
                <a:gd name="connsiteX8" fmla="*/ 2061756 w 5269905"/>
                <a:gd name="connsiteY8" fmla="*/ 273207 h 2303485"/>
                <a:gd name="connsiteX9" fmla="*/ 2534454 w 5269905"/>
                <a:gd name="connsiteY9" fmla="*/ 25234 h 2303485"/>
                <a:gd name="connsiteX10" fmla="*/ 4146278 w 5269905"/>
                <a:gd name="connsiteY10" fmla="*/ 846644 h 2303485"/>
                <a:gd name="connsiteX11" fmla="*/ 5269905 w 5269905"/>
                <a:gd name="connsiteY11" fmla="*/ 249959 h 2303485"/>
                <a:gd name="connsiteX0" fmla="*/ 23728 w 5269905"/>
                <a:gd name="connsiteY0" fmla="*/ 2346463 h 2346463"/>
                <a:gd name="connsiteX1" fmla="*/ 271701 w 5269905"/>
                <a:gd name="connsiteY1" fmla="*/ 1308076 h 2346463"/>
                <a:gd name="connsiteX2" fmla="*/ 1906773 w 5269905"/>
                <a:gd name="connsiteY2" fmla="*/ 2183730 h 2346463"/>
                <a:gd name="connsiteX3" fmla="*/ 2441464 w 5269905"/>
                <a:gd name="connsiteY3" fmla="*/ 1920259 h 2346463"/>
                <a:gd name="connsiteX4" fmla="*/ 1534813 w 5269905"/>
                <a:gd name="connsiteY4" fmla="*/ 1269331 h 2346463"/>
                <a:gd name="connsiteX5" fmla="*/ 1868027 w 5269905"/>
                <a:gd name="connsiteY5" fmla="*/ 974862 h 2346463"/>
                <a:gd name="connsiteX6" fmla="*/ 2658440 w 5269905"/>
                <a:gd name="connsiteY6" fmla="*/ 1261581 h 2346463"/>
                <a:gd name="connsiteX7" fmla="*/ 2976155 w 5269905"/>
                <a:gd name="connsiteY7" fmla="*/ 951615 h 2346463"/>
                <a:gd name="connsiteX8" fmla="*/ 2061756 w 5269905"/>
                <a:gd name="connsiteY8" fmla="*/ 316185 h 2346463"/>
                <a:gd name="connsiteX9" fmla="*/ 2534454 w 5269905"/>
                <a:gd name="connsiteY9" fmla="*/ 68212 h 2346463"/>
                <a:gd name="connsiteX10" fmla="*/ 4146278 w 5269905"/>
                <a:gd name="connsiteY10" fmla="*/ 889622 h 2346463"/>
                <a:gd name="connsiteX11" fmla="*/ 5269905 w 5269905"/>
                <a:gd name="connsiteY11" fmla="*/ 292937 h 2346463"/>
                <a:gd name="connsiteX0" fmla="*/ 23728 w 5269905"/>
                <a:gd name="connsiteY0" fmla="*/ 2306072 h 2306072"/>
                <a:gd name="connsiteX1" fmla="*/ 271701 w 5269905"/>
                <a:gd name="connsiteY1" fmla="*/ 1267685 h 2306072"/>
                <a:gd name="connsiteX2" fmla="*/ 1906773 w 5269905"/>
                <a:gd name="connsiteY2" fmla="*/ 2143339 h 2306072"/>
                <a:gd name="connsiteX3" fmla="*/ 2441464 w 5269905"/>
                <a:gd name="connsiteY3" fmla="*/ 1879868 h 2306072"/>
                <a:gd name="connsiteX4" fmla="*/ 1534813 w 5269905"/>
                <a:gd name="connsiteY4" fmla="*/ 1228940 h 2306072"/>
                <a:gd name="connsiteX5" fmla="*/ 1868027 w 5269905"/>
                <a:gd name="connsiteY5" fmla="*/ 934471 h 2306072"/>
                <a:gd name="connsiteX6" fmla="*/ 2658440 w 5269905"/>
                <a:gd name="connsiteY6" fmla="*/ 1221190 h 2306072"/>
                <a:gd name="connsiteX7" fmla="*/ 2976155 w 5269905"/>
                <a:gd name="connsiteY7" fmla="*/ 911224 h 2306072"/>
                <a:gd name="connsiteX8" fmla="*/ 2061756 w 5269905"/>
                <a:gd name="connsiteY8" fmla="*/ 275794 h 2306072"/>
                <a:gd name="connsiteX9" fmla="*/ 2673939 w 5269905"/>
                <a:gd name="connsiteY9" fmla="*/ 74316 h 2306072"/>
                <a:gd name="connsiteX10" fmla="*/ 4146278 w 5269905"/>
                <a:gd name="connsiteY10" fmla="*/ 849231 h 2306072"/>
                <a:gd name="connsiteX11" fmla="*/ 5269905 w 5269905"/>
                <a:gd name="connsiteY11" fmla="*/ 252546 h 2306072"/>
                <a:gd name="connsiteX0" fmla="*/ 23728 w 5269905"/>
                <a:gd name="connsiteY0" fmla="*/ 2306072 h 2306072"/>
                <a:gd name="connsiteX1" fmla="*/ 271701 w 5269905"/>
                <a:gd name="connsiteY1" fmla="*/ 1267685 h 2306072"/>
                <a:gd name="connsiteX2" fmla="*/ 1906773 w 5269905"/>
                <a:gd name="connsiteY2" fmla="*/ 2143339 h 2306072"/>
                <a:gd name="connsiteX3" fmla="*/ 2441464 w 5269905"/>
                <a:gd name="connsiteY3" fmla="*/ 1879868 h 2306072"/>
                <a:gd name="connsiteX4" fmla="*/ 1534813 w 5269905"/>
                <a:gd name="connsiteY4" fmla="*/ 1228940 h 2306072"/>
                <a:gd name="connsiteX5" fmla="*/ 1868027 w 5269905"/>
                <a:gd name="connsiteY5" fmla="*/ 934471 h 2306072"/>
                <a:gd name="connsiteX6" fmla="*/ 2658440 w 5269905"/>
                <a:gd name="connsiteY6" fmla="*/ 1221190 h 2306072"/>
                <a:gd name="connsiteX7" fmla="*/ 2976155 w 5269905"/>
                <a:gd name="connsiteY7" fmla="*/ 911224 h 2306072"/>
                <a:gd name="connsiteX8" fmla="*/ 2061756 w 5269905"/>
                <a:gd name="connsiteY8" fmla="*/ 275794 h 2306072"/>
                <a:gd name="connsiteX9" fmla="*/ 2673939 w 5269905"/>
                <a:gd name="connsiteY9" fmla="*/ 74316 h 2306072"/>
                <a:gd name="connsiteX10" fmla="*/ 4146278 w 5269905"/>
                <a:gd name="connsiteY10" fmla="*/ 849231 h 2306072"/>
                <a:gd name="connsiteX11" fmla="*/ 5269905 w 5269905"/>
                <a:gd name="connsiteY11" fmla="*/ 252546 h 2306072"/>
                <a:gd name="connsiteX0" fmla="*/ 23728 w 5269905"/>
                <a:gd name="connsiteY0" fmla="*/ 2306072 h 2306072"/>
                <a:gd name="connsiteX1" fmla="*/ 271701 w 5269905"/>
                <a:gd name="connsiteY1" fmla="*/ 1267685 h 2306072"/>
                <a:gd name="connsiteX2" fmla="*/ 1906773 w 5269905"/>
                <a:gd name="connsiteY2" fmla="*/ 2143339 h 2306072"/>
                <a:gd name="connsiteX3" fmla="*/ 2441464 w 5269905"/>
                <a:gd name="connsiteY3" fmla="*/ 1879868 h 2306072"/>
                <a:gd name="connsiteX4" fmla="*/ 1534813 w 5269905"/>
                <a:gd name="connsiteY4" fmla="*/ 1228940 h 2306072"/>
                <a:gd name="connsiteX5" fmla="*/ 1868027 w 5269905"/>
                <a:gd name="connsiteY5" fmla="*/ 934471 h 2306072"/>
                <a:gd name="connsiteX6" fmla="*/ 2658440 w 5269905"/>
                <a:gd name="connsiteY6" fmla="*/ 1221190 h 2306072"/>
                <a:gd name="connsiteX7" fmla="*/ 2976155 w 5269905"/>
                <a:gd name="connsiteY7" fmla="*/ 911224 h 2306072"/>
                <a:gd name="connsiteX8" fmla="*/ 2061756 w 5269905"/>
                <a:gd name="connsiteY8" fmla="*/ 275794 h 2306072"/>
                <a:gd name="connsiteX9" fmla="*/ 2673939 w 5269905"/>
                <a:gd name="connsiteY9" fmla="*/ 74316 h 2306072"/>
                <a:gd name="connsiteX10" fmla="*/ 4146278 w 5269905"/>
                <a:gd name="connsiteY10" fmla="*/ 849231 h 2306072"/>
                <a:gd name="connsiteX11" fmla="*/ 5269905 w 5269905"/>
                <a:gd name="connsiteY11" fmla="*/ 252546 h 2306072"/>
                <a:gd name="connsiteX0" fmla="*/ 3798 w 5629683"/>
                <a:gd name="connsiteY0" fmla="*/ 2499801 h 2499801"/>
                <a:gd name="connsiteX1" fmla="*/ 631479 w 5629683"/>
                <a:gd name="connsiteY1" fmla="*/ 1267685 h 2499801"/>
                <a:gd name="connsiteX2" fmla="*/ 2266551 w 5629683"/>
                <a:gd name="connsiteY2" fmla="*/ 2143339 h 2499801"/>
                <a:gd name="connsiteX3" fmla="*/ 2801242 w 5629683"/>
                <a:gd name="connsiteY3" fmla="*/ 1879868 h 2499801"/>
                <a:gd name="connsiteX4" fmla="*/ 1894591 w 5629683"/>
                <a:gd name="connsiteY4" fmla="*/ 1228940 h 2499801"/>
                <a:gd name="connsiteX5" fmla="*/ 2227805 w 5629683"/>
                <a:gd name="connsiteY5" fmla="*/ 934471 h 2499801"/>
                <a:gd name="connsiteX6" fmla="*/ 3018218 w 5629683"/>
                <a:gd name="connsiteY6" fmla="*/ 1221190 h 2499801"/>
                <a:gd name="connsiteX7" fmla="*/ 3335933 w 5629683"/>
                <a:gd name="connsiteY7" fmla="*/ 911224 h 2499801"/>
                <a:gd name="connsiteX8" fmla="*/ 2421534 w 5629683"/>
                <a:gd name="connsiteY8" fmla="*/ 275794 h 2499801"/>
                <a:gd name="connsiteX9" fmla="*/ 3033717 w 5629683"/>
                <a:gd name="connsiteY9" fmla="*/ 74316 h 2499801"/>
                <a:gd name="connsiteX10" fmla="*/ 4506056 w 5629683"/>
                <a:gd name="connsiteY10" fmla="*/ 849231 h 2499801"/>
                <a:gd name="connsiteX11" fmla="*/ 5629683 w 5629683"/>
                <a:gd name="connsiteY11" fmla="*/ 252546 h 2499801"/>
                <a:gd name="connsiteX0" fmla="*/ 4116 w 5599005"/>
                <a:gd name="connsiteY0" fmla="*/ 2678031 h 2678031"/>
                <a:gd name="connsiteX1" fmla="*/ 600801 w 5599005"/>
                <a:gd name="connsiteY1" fmla="*/ 1267685 h 2678031"/>
                <a:gd name="connsiteX2" fmla="*/ 2235873 w 5599005"/>
                <a:gd name="connsiteY2" fmla="*/ 2143339 h 2678031"/>
                <a:gd name="connsiteX3" fmla="*/ 2770564 w 5599005"/>
                <a:gd name="connsiteY3" fmla="*/ 1879868 h 2678031"/>
                <a:gd name="connsiteX4" fmla="*/ 1863913 w 5599005"/>
                <a:gd name="connsiteY4" fmla="*/ 1228940 h 2678031"/>
                <a:gd name="connsiteX5" fmla="*/ 2197127 w 5599005"/>
                <a:gd name="connsiteY5" fmla="*/ 934471 h 2678031"/>
                <a:gd name="connsiteX6" fmla="*/ 2987540 w 5599005"/>
                <a:gd name="connsiteY6" fmla="*/ 1221190 h 2678031"/>
                <a:gd name="connsiteX7" fmla="*/ 3305255 w 5599005"/>
                <a:gd name="connsiteY7" fmla="*/ 911224 h 2678031"/>
                <a:gd name="connsiteX8" fmla="*/ 2390856 w 5599005"/>
                <a:gd name="connsiteY8" fmla="*/ 275794 h 2678031"/>
                <a:gd name="connsiteX9" fmla="*/ 3003039 w 5599005"/>
                <a:gd name="connsiteY9" fmla="*/ 74316 h 2678031"/>
                <a:gd name="connsiteX10" fmla="*/ 4475378 w 5599005"/>
                <a:gd name="connsiteY10" fmla="*/ 849231 h 2678031"/>
                <a:gd name="connsiteX11" fmla="*/ 5599005 w 5599005"/>
                <a:gd name="connsiteY11" fmla="*/ 252546 h 2678031"/>
                <a:gd name="connsiteX0" fmla="*/ 3590 w 5652723"/>
                <a:gd name="connsiteY0" fmla="*/ 3003496 h 3003496"/>
                <a:gd name="connsiteX1" fmla="*/ 654519 w 5652723"/>
                <a:gd name="connsiteY1" fmla="*/ 1267685 h 3003496"/>
                <a:gd name="connsiteX2" fmla="*/ 2289591 w 5652723"/>
                <a:gd name="connsiteY2" fmla="*/ 2143339 h 3003496"/>
                <a:gd name="connsiteX3" fmla="*/ 2824282 w 5652723"/>
                <a:gd name="connsiteY3" fmla="*/ 1879868 h 3003496"/>
                <a:gd name="connsiteX4" fmla="*/ 1917631 w 5652723"/>
                <a:gd name="connsiteY4" fmla="*/ 1228940 h 3003496"/>
                <a:gd name="connsiteX5" fmla="*/ 2250845 w 5652723"/>
                <a:gd name="connsiteY5" fmla="*/ 934471 h 3003496"/>
                <a:gd name="connsiteX6" fmla="*/ 3041258 w 5652723"/>
                <a:gd name="connsiteY6" fmla="*/ 1221190 h 3003496"/>
                <a:gd name="connsiteX7" fmla="*/ 3358973 w 5652723"/>
                <a:gd name="connsiteY7" fmla="*/ 911224 h 3003496"/>
                <a:gd name="connsiteX8" fmla="*/ 2444574 w 5652723"/>
                <a:gd name="connsiteY8" fmla="*/ 275794 h 3003496"/>
                <a:gd name="connsiteX9" fmla="*/ 3056757 w 5652723"/>
                <a:gd name="connsiteY9" fmla="*/ 74316 h 3003496"/>
                <a:gd name="connsiteX10" fmla="*/ 4529096 w 5652723"/>
                <a:gd name="connsiteY10" fmla="*/ 849231 h 3003496"/>
                <a:gd name="connsiteX11" fmla="*/ 5652723 w 5652723"/>
                <a:gd name="connsiteY11" fmla="*/ 252546 h 3003496"/>
                <a:gd name="connsiteX0" fmla="*/ 3525 w 5660407"/>
                <a:gd name="connsiteY0" fmla="*/ 2840763 h 2840763"/>
                <a:gd name="connsiteX1" fmla="*/ 662203 w 5660407"/>
                <a:gd name="connsiteY1" fmla="*/ 1267685 h 2840763"/>
                <a:gd name="connsiteX2" fmla="*/ 2297275 w 5660407"/>
                <a:gd name="connsiteY2" fmla="*/ 2143339 h 2840763"/>
                <a:gd name="connsiteX3" fmla="*/ 2831966 w 5660407"/>
                <a:gd name="connsiteY3" fmla="*/ 1879868 h 2840763"/>
                <a:gd name="connsiteX4" fmla="*/ 1925315 w 5660407"/>
                <a:gd name="connsiteY4" fmla="*/ 1228940 h 2840763"/>
                <a:gd name="connsiteX5" fmla="*/ 2258529 w 5660407"/>
                <a:gd name="connsiteY5" fmla="*/ 934471 h 2840763"/>
                <a:gd name="connsiteX6" fmla="*/ 3048942 w 5660407"/>
                <a:gd name="connsiteY6" fmla="*/ 1221190 h 2840763"/>
                <a:gd name="connsiteX7" fmla="*/ 3366657 w 5660407"/>
                <a:gd name="connsiteY7" fmla="*/ 911224 h 2840763"/>
                <a:gd name="connsiteX8" fmla="*/ 2452258 w 5660407"/>
                <a:gd name="connsiteY8" fmla="*/ 275794 h 2840763"/>
                <a:gd name="connsiteX9" fmla="*/ 3064441 w 5660407"/>
                <a:gd name="connsiteY9" fmla="*/ 74316 h 2840763"/>
                <a:gd name="connsiteX10" fmla="*/ 4536780 w 5660407"/>
                <a:gd name="connsiteY10" fmla="*/ 849231 h 2840763"/>
                <a:gd name="connsiteX11" fmla="*/ 5660407 w 5660407"/>
                <a:gd name="connsiteY11" fmla="*/ 252546 h 2840763"/>
                <a:gd name="connsiteX0" fmla="*/ 4962 w 5661844"/>
                <a:gd name="connsiteY0" fmla="*/ 2840763 h 2840763"/>
                <a:gd name="connsiteX1" fmla="*/ 663640 w 5661844"/>
                <a:gd name="connsiteY1" fmla="*/ 1267685 h 2840763"/>
                <a:gd name="connsiteX2" fmla="*/ 2298712 w 5661844"/>
                <a:gd name="connsiteY2" fmla="*/ 2143339 h 2840763"/>
                <a:gd name="connsiteX3" fmla="*/ 2833403 w 5661844"/>
                <a:gd name="connsiteY3" fmla="*/ 1879868 h 2840763"/>
                <a:gd name="connsiteX4" fmla="*/ 1926752 w 5661844"/>
                <a:gd name="connsiteY4" fmla="*/ 1228940 h 2840763"/>
                <a:gd name="connsiteX5" fmla="*/ 2259966 w 5661844"/>
                <a:gd name="connsiteY5" fmla="*/ 934471 h 2840763"/>
                <a:gd name="connsiteX6" fmla="*/ 3050379 w 5661844"/>
                <a:gd name="connsiteY6" fmla="*/ 1221190 h 2840763"/>
                <a:gd name="connsiteX7" fmla="*/ 3368094 w 5661844"/>
                <a:gd name="connsiteY7" fmla="*/ 911224 h 2840763"/>
                <a:gd name="connsiteX8" fmla="*/ 2453695 w 5661844"/>
                <a:gd name="connsiteY8" fmla="*/ 275794 h 2840763"/>
                <a:gd name="connsiteX9" fmla="*/ 3065878 w 5661844"/>
                <a:gd name="connsiteY9" fmla="*/ 74316 h 2840763"/>
                <a:gd name="connsiteX10" fmla="*/ 4538217 w 5661844"/>
                <a:gd name="connsiteY10" fmla="*/ 849231 h 2840763"/>
                <a:gd name="connsiteX11" fmla="*/ 5661844 w 5661844"/>
                <a:gd name="connsiteY11" fmla="*/ 252546 h 2840763"/>
                <a:gd name="connsiteX0" fmla="*/ 3418 w 5660300"/>
                <a:gd name="connsiteY0" fmla="*/ 2840763 h 2840763"/>
                <a:gd name="connsiteX1" fmla="*/ 662096 w 5660300"/>
                <a:gd name="connsiteY1" fmla="*/ 1267685 h 2840763"/>
                <a:gd name="connsiteX2" fmla="*/ 2227426 w 5660300"/>
                <a:gd name="connsiteY2" fmla="*/ 2089095 h 2840763"/>
                <a:gd name="connsiteX3" fmla="*/ 2831859 w 5660300"/>
                <a:gd name="connsiteY3" fmla="*/ 1879868 h 2840763"/>
                <a:gd name="connsiteX4" fmla="*/ 1925208 w 5660300"/>
                <a:gd name="connsiteY4" fmla="*/ 1228940 h 2840763"/>
                <a:gd name="connsiteX5" fmla="*/ 2258422 w 5660300"/>
                <a:gd name="connsiteY5" fmla="*/ 934471 h 2840763"/>
                <a:gd name="connsiteX6" fmla="*/ 3048835 w 5660300"/>
                <a:gd name="connsiteY6" fmla="*/ 1221190 h 2840763"/>
                <a:gd name="connsiteX7" fmla="*/ 3366550 w 5660300"/>
                <a:gd name="connsiteY7" fmla="*/ 911224 h 2840763"/>
                <a:gd name="connsiteX8" fmla="*/ 2452151 w 5660300"/>
                <a:gd name="connsiteY8" fmla="*/ 275794 h 2840763"/>
                <a:gd name="connsiteX9" fmla="*/ 3064334 w 5660300"/>
                <a:gd name="connsiteY9" fmla="*/ 74316 h 2840763"/>
                <a:gd name="connsiteX10" fmla="*/ 4536673 w 5660300"/>
                <a:gd name="connsiteY10" fmla="*/ 849231 h 2840763"/>
                <a:gd name="connsiteX11" fmla="*/ 5660300 w 5660300"/>
                <a:gd name="connsiteY11" fmla="*/ 252546 h 2840763"/>
                <a:gd name="connsiteX0" fmla="*/ 3418 w 5660300"/>
                <a:gd name="connsiteY0" fmla="*/ 2840763 h 2840763"/>
                <a:gd name="connsiteX1" fmla="*/ 662096 w 5660300"/>
                <a:gd name="connsiteY1" fmla="*/ 1267685 h 2840763"/>
                <a:gd name="connsiteX2" fmla="*/ 2227426 w 5660300"/>
                <a:gd name="connsiteY2" fmla="*/ 2089095 h 2840763"/>
                <a:gd name="connsiteX3" fmla="*/ 2808612 w 5660300"/>
                <a:gd name="connsiteY3" fmla="*/ 1864370 h 2840763"/>
                <a:gd name="connsiteX4" fmla="*/ 1925208 w 5660300"/>
                <a:gd name="connsiteY4" fmla="*/ 1228940 h 2840763"/>
                <a:gd name="connsiteX5" fmla="*/ 2258422 w 5660300"/>
                <a:gd name="connsiteY5" fmla="*/ 934471 h 2840763"/>
                <a:gd name="connsiteX6" fmla="*/ 3048835 w 5660300"/>
                <a:gd name="connsiteY6" fmla="*/ 1221190 h 2840763"/>
                <a:gd name="connsiteX7" fmla="*/ 3366550 w 5660300"/>
                <a:gd name="connsiteY7" fmla="*/ 911224 h 2840763"/>
                <a:gd name="connsiteX8" fmla="*/ 2452151 w 5660300"/>
                <a:gd name="connsiteY8" fmla="*/ 275794 h 2840763"/>
                <a:gd name="connsiteX9" fmla="*/ 3064334 w 5660300"/>
                <a:gd name="connsiteY9" fmla="*/ 74316 h 2840763"/>
                <a:gd name="connsiteX10" fmla="*/ 4536673 w 5660300"/>
                <a:gd name="connsiteY10" fmla="*/ 849231 h 2840763"/>
                <a:gd name="connsiteX11" fmla="*/ 5660300 w 5660300"/>
                <a:gd name="connsiteY11" fmla="*/ 252546 h 284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0300" h="2840763">
                  <a:moveTo>
                    <a:pt x="3418" y="2840763"/>
                  </a:moveTo>
                  <a:cubicBezTo>
                    <a:pt x="-37265" y="1792689"/>
                    <a:pt x="291428" y="1392963"/>
                    <a:pt x="662096" y="1267685"/>
                  </a:cubicBezTo>
                  <a:cubicBezTo>
                    <a:pt x="1032764" y="1142407"/>
                    <a:pt x="1869673" y="1989647"/>
                    <a:pt x="2227426" y="2089095"/>
                  </a:cubicBezTo>
                  <a:cubicBezTo>
                    <a:pt x="2585179" y="2188543"/>
                    <a:pt x="2858982" y="2007729"/>
                    <a:pt x="2808612" y="1864370"/>
                  </a:cubicBezTo>
                  <a:cubicBezTo>
                    <a:pt x="2758242" y="1721011"/>
                    <a:pt x="2016906" y="1383923"/>
                    <a:pt x="1925208" y="1228940"/>
                  </a:cubicBezTo>
                  <a:cubicBezTo>
                    <a:pt x="1833510" y="1073957"/>
                    <a:pt x="2071151" y="935763"/>
                    <a:pt x="2258422" y="934471"/>
                  </a:cubicBezTo>
                  <a:cubicBezTo>
                    <a:pt x="2445693" y="933179"/>
                    <a:pt x="2864147" y="1225065"/>
                    <a:pt x="3048835" y="1221190"/>
                  </a:cubicBezTo>
                  <a:cubicBezTo>
                    <a:pt x="3233523" y="1217315"/>
                    <a:pt x="3465997" y="1068790"/>
                    <a:pt x="3366550" y="911224"/>
                  </a:cubicBezTo>
                  <a:cubicBezTo>
                    <a:pt x="3267103" y="753658"/>
                    <a:pt x="2502520" y="415279"/>
                    <a:pt x="2452151" y="275794"/>
                  </a:cubicBezTo>
                  <a:cubicBezTo>
                    <a:pt x="2401782" y="136309"/>
                    <a:pt x="2716914" y="-129745"/>
                    <a:pt x="3064334" y="74316"/>
                  </a:cubicBezTo>
                  <a:cubicBezTo>
                    <a:pt x="3411754" y="278377"/>
                    <a:pt x="4173754" y="804027"/>
                    <a:pt x="4536673" y="849231"/>
                  </a:cubicBezTo>
                  <a:cubicBezTo>
                    <a:pt x="4899592" y="894435"/>
                    <a:pt x="5447198" y="362326"/>
                    <a:pt x="5660300" y="252546"/>
                  </a:cubicBezTo>
                </a:path>
              </a:pathLst>
            </a:custGeom>
            <a:noFill/>
            <a:ln w="254000">
              <a:solidFill>
                <a:srgbClr val="3647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38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57FDFA0F-F2EA-469A-899A-3375FE838554}"/>
                </a:ext>
              </a:extLst>
            </p:cNvPr>
            <p:cNvSpPr/>
            <p:nvPr/>
          </p:nvSpPr>
          <p:spPr>
            <a:xfrm>
              <a:off x="0" y="2372219"/>
              <a:ext cx="9382456" cy="4708821"/>
            </a:xfrm>
            <a:custGeom>
              <a:avLst/>
              <a:gdLst>
                <a:gd name="connsiteX0" fmla="*/ 20298 w 5266475"/>
                <a:gd name="connsiteY0" fmla="*/ 2279224 h 2279224"/>
                <a:gd name="connsiteX1" fmla="*/ 268271 w 5266475"/>
                <a:gd name="connsiteY1" fmla="*/ 1240837 h 2279224"/>
                <a:gd name="connsiteX2" fmla="*/ 1903343 w 5266475"/>
                <a:gd name="connsiteY2" fmla="*/ 2116491 h 2279224"/>
                <a:gd name="connsiteX3" fmla="*/ 2438034 w 5266475"/>
                <a:gd name="connsiteY3" fmla="*/ 1853020 h 2279224"/>
                <a:gd name="connsiteX4" fmla="*/ 1492637 w 5266475"/>
                <a:gd name="connsiteY4" fmla="*/ 1209841 h 2279224"/>
                <a:gd name="connsiteX5" fmla="*/ 1973085 w 5266475"/>
                <a:gd name="connsiteY5" fmla="*/ 884376 h 2279224"/>
                <a:gd name="connsiteX6" fmla="*/ 2554271 w 5266475"/>
                <a:gd name="connsiteY6" fmla="*/ 1194342 h 2279224"/>
                <a:gd name="connsiteX7" fmla="*/ 3057966 w 5266475"/>
                <a:gd name="connsiteY7" fmla="*/ 884376 h 2279224"/>
                <a:gd name="connsiteX8" fmla="*/ 2073824 w 5266475"/>
                <a:gd name="connsiteY8" fmla="*/ 326437 h 2279224"/>
                <a:gd name="connsiteX9" fmla="*/ 2616265 w 5266475"/>
                <a:gd name="connsiteY9" fmla="*/ 16471 h 2279224"/>
                <a:gd name="connsiteX10" fmla="*/ 4104102 w 5266475"/>
                <a:gd name="connsiteY10" fmla="*/ 822383 h 2279224"/>
                <a:gd name="connsiteX11" fmla="*/ 5266475 w 5266475"/>
                <a:gd name="connsiteY11" fmla="*/ 225698 h 2279224"/>
                <a:gd name="connsiteX0" fmla="*/ 23728 w 5269905"/>
                <a:gd name="connsiteY0" fmla="*/ 2279224 h 2279224"/>
                <a:gd name="connsiteX1" fmla="*/ 271701 w 5269905"/>
                <a:gd name="connsiteY1" fmla="*/ 1240837 h 2279224"/>
                <a:gd name="connsiteX2" fmla="*/ 1906773 w 5269905"/>
                <a:gd name="connsiteY2" fmla="*/ 2116491 h 2279224"/>
                <a:gd name="connsiteX3" fmla="*/ 2441464 w 5269905"/>
                <a:gd name="connsiteY3" fmla="*/ 1853020 h 2279224"/>
                <a:gd name="connsiteX4" fmla="*/ 1496067 w 5269905"/>
                <a:gd name="connsiteY4" fmla="*/ 1209841 h 2279224"/>
                <a:gd name="connsiteX5" fmla="*/ 1976515 w 5269905"/>
                <a:gd name="connsiteY5" fmla="*/ 884376 h 2279224"/>
                <a:gd name="connsiteX6" fmla="*/ 2557701 w 5269905"/>
                <a:gd name="connsiteY6" fmla="*/ 1194342 h 2279224"/>
                <a:gd name="connsiteX7" fmla="*/ 3061396 w 5269905"/>
                <a:gd name="connsiteY7" fmla="*/ 884376 h 2279224"/>
                <a:gd name="connsiteX8" fmla="*/ 2077254 w 5269905"/>
                <a:gd name="connsiteY8" fmla="*/ 326437 h 2279224"/>
                <a:gd name="connsiteX9" fmla="*/ 2619695 w 5269905"/>
                <a:gd name="connsiteY9" fmla="*/ 16471 h 2279224"/>
                <a:gd name="connsiteX10" fmla="*/ 4107532 w 5269905"/>
                <a:gd name="connsiteY10" fmla="*/ 822383 h 2279224"/>
                <a:gd name="connsiteX11" fmla="*/ 5269905 w 5269905"/>
                <a:gd name="connsiteY11" fmla="*/ 225698 h 2279224"/>
                <a:gd name="connsiteX0" fmla="*/ 23728 w 5269905"/>
                <a:gd name="connsiteY0" fmla="*/ 2279224 h 2279224"/>
                <a:gd name="connsiteX1" fmla="*/ 271701 w 5269905"/>
                <a:gd name="connsiteY1" fmla="*/ 1240837 h 2279224"/>
                <a:gd name="connsiteX2" fmla="*/ 1906773 w 5269905"/>
                <a:gd name="connsiteY2" fmla="*/ 2116491 h 2279224"/>
                <a:gd name="connsiteX3" fmla="*/ 2441464 w 5269905"/>
                <a:gd name="connsiteY3" fmla="*/ 1853020 h 2279224"/>
                <a:gd name="connsiteX4" fmla="*/ 1496067 w 5269905"/>
                <a:gd name="connsiteY4" fmla="*/ 1209841 h 2279224"/>
                <a:gd name="connsiteX5" fmla="*/ 1868027 w 5269905"/>
                <a:gd name="connsiteY5" fmla="*/ 907623 h 2279224"/>
                <a:gd name="connsiteX6" fmla="*/ 2557701 w 5269905"/>
                <a:gd name="connsiteY6" fmla="*/ 1194342 h 2279224"/>
                <a:gd name="connsiteX7" fmla="*/ 3061396 w 5269905"/>
                <a:gd name="connsiteY7" fmla="*/ 884376 h 2279224"/>
                <a:gd name="connsiteX8" fmla="*/ 2077254 w 5269905"/>
                <a:gd name="connsiteY8" fmla="*/ 326437 h 2279224"/>
                <a:gd name="connsiteX9" fmla="*/ 2619695 w 5269905"/>
                <a:gd name="connsiteY9" fmla="*/ 16471 h 2279224"/>
                <a:gd name="connsiteX10" fmla="*/ 4107532 w 5269905"/>
                <a:gd name="connsiteY10" fmla="*/ 822383 h 2279224"/>
                <a:gd name="connsiteX11" fmla="*/ 5269905 w 5269905"/>
                <a:gd name="connsiteY11" fmla="*/ 225698 h 2279224"/>
                <a:gd name="connsiteX0" fmla="*/ 23728 w 5269905"/>
                <a:gd name="connsiteY0" fmla="*/ 2279224 h 2279224"/>
                <a:gd name="connsiteX1" fmla="*/ 271701 w 5269905"/>
                <a:gd name="connsiteY1" fmla="*/ 1240837 h 2279224"/>
                <a:gd name="connsiteX2" fmla="*/ 1906773 w 5269905"/>
                <a:gd name="connsiteY2" fmla="*/ 2116491 h 2279224"/>
                <a:gd name="connsiteX3" fmla="*/ 2441464 w 5269905"/>
                <a:gd name="connsiteY3" fmla="*/ 1853020 h 2279224"/>
                <a:gd name="connsiteX4" fmla="*/ 1534813 w 5269905"/>
                <a:gd name="connsiteY4" fmla="*/ 1202092 h 2279224"/>
                <a:gd name="connsiteX5" fmla="*/ 1868027 w 5269905"/>
                <a:gd name="connsiteY5" fmla="*/ 907623 h 2279224"/>
                <a:gd name="connsiteX6" fmla="*/ 2557701 w 5269905"/>
                <a:gd name="connsiteY6" fmla="*/ 1194342 h 2279224"/>
                <a:gd name="connsiteX7" fmla="*/ 3061396 w 5269905"/>
                <a:gd name="connsiteY7" fmla="*/ 884376 h 2279224"/>
                <a:gd name="connsiteX8" fmla="*/ 2077254 w 5269905"/>
                <a:gd name="connsiteY8" fmla="*/ 326437 h 2279224"/>
                <a:gd name="connsiteX9" fmla="*/ 2619695 w 5269905"/>
                <a:gd name="connsiteY9" fmla="*/ 16471 h 2279224"/>
                <a:gd name="connsiteX10" fmla="*/ 4107532 w 5269905"/>
                <a:gd name="connsiteY10" fmla="*/ 822383 h 2279224"/>
                <a:gd name="connsiteX11" fmla="*/ 5269905 w 5269905"/>
                <a:gd name="connsiteY11" fmla="*/ 225698 h 2279224"/>
                <a:gd name="connsiteX0" fmla="*/ 23728 w 5269905"/>
                <a:gd name="connsiteY0" fmla="*/ 2279224 h 2279224"/>
                <a:gd name="connsiteX1" fmla="*/ 271701 w 5269905"/>
                <a:gd name="connsiteY1" fmla="*/ 1240837 h 2279224"/>
                <a:gd name="connsiteX2" fmla="*/ 1906773 w 5269905"/>
                <a:gd name="connsiteY2" fmla="*/ 2116491 h 2279224"/>
                <a:gd name="connsiteX3" fmla="*/ 2441464 w 5269905"/>
                <a:gd name="connsiteY3" fmla="*/ 1853020 h 2279224"/>
                <a:gd name="connsiteX4" fmla="*/ 1534813 w 5269905"/>
                <a:gd name="connsiteY4" fmla="*/ 1202092 h 2279224"/>
                <a:gd name="connsiteX5" fmla="*/ 1868027 w 5269905"/>
                <a:gd name="connsiteY5" fmla="*/ 907623 h 2279224"/>
                <a:gd name="connsiteX6" fmla="*/ 2658440 w 5269905"/>
                <a:gd name="connsiteY6" fmla="*/ 1194342 h 2279224"/>
                <a:gd name="connsiteX7" fmla="*/ 3061396 w 5269905"/>
                <a:gd name="connsiteY7" fmla="*/ 884376 h 2279224"/>
                <a:gd name="connsiteX8" fmla="*/ 2077254 w 5269905"/>
                <a:gd name="connsiteY8" fmla="*/ 326437 h 2279224"/>
                <a:gd name="connsiteX9" fmla="*/ 2619695 w 5269905"/>
                <a:gd name="connsiteY9" fmla="*/ 16471 h 2279224"/>
                <a:gd name="connsiteX10" fmla="*/ 4107532 w 5269905"/>
                <a:gd name="connsiteY10" fmla="*/ 822383 h 2279224"/>
                <a:gd name="connsiteX11" fmla="*/ 5269905 w 5269905"/>
                <a:gd name="connsiteY11" fmla="*/ 225698 h 2279224"/>
                <a:gd name="connsiteX0" fmla="*/ 23728 w 5269905"/>
                <a:gd name="connsiteY0" fmla="*/ 2279545 h 2279545"/>
                <a:gd name="connsiteX1" fmla="*/ 271701 w 5269905"/>
                <a:gd name="connsiteY1" fmla="*/ 1241158 h 2279545"/>
                <a:gd name="connsiteX2" fmla="*/ 1906773 w 5269905"/>
                <a:gd name="connsiteY2" fmla="*/ 2116812 h 2279545"/>
                <a:gd name="connsiteX3" fmla="*/ 2441464 w 5269905"/>
                <a:gd name="connsiteY3" fmla="*/ 1853341 h 2279545"/>
                <a:gd name="connsiteX4" fmla="*/ 1534813 w 5269905"/>
                <a:gd name="connsiteY4" fmla="*/ 1202413 h 2279545"/>
                <a:gd name="connsiteX5" fmla="*/ 1868027 w 5269905"/>
                <a:gd name="connsiteY5" fmla="*/ 907944 h 2279545"/>
                <a:gd name="connsiteX6" fmla="*/ 2658440 w 5269905"/>
                <a:gd name="connsiteY6" fmla="*/ 1194663 h 2279545"/>
                <a:gd name="connsiteX7" fmla="*/ 3022650 w 5269905"/>
                <a:gd name="connsiteY7" fmla="*/ 923443 h 2279545"/>
                <a:gd name="connsiteX8" fmla="*/ 2077254 w 5269905"/>
                <a:gd name="connsiteY8" fmla="*/ 326758 h 2279545"/>
                <a:gd name="connsiteX9" fmla="*/ 2619695 w 5269905"/>
                <a:gd name="connsiteY9" fmla="*/ 16792 h 2279545"/>
                <a:gd name="connsiteX10" fmla="*/ 4107532 w 5269905"/>
                <a:gd name="connsiteY10" fmla="*/ 822704 h 2279545"/>
                <a:gd name="connsiteX11" fmla="*/ 5269905 w 5269905"/>
                <a:gd name="connsiteY11" fmla="*/ 226019 h 2279545"/>
                <a:gd name="connsiteX0" fmla="*/ 23728 w 5269905"/>
                <a:gd name="connsiteY0" fmla="*/ 2289789 h 2289789"/>
                <a:gd name="connsiteX1" fmla="*/ 271701 w 5269905"/>
                <a:gd name="connsiteY1" fmla="*/ 1251402 h 2289789"/>
                <a:gd name="connsiteX2" fmla="*/ 1906773 w 5269905"/>
                <a:gd name="connsiteY2" fmla="*/ 2127056 h 2289789"/>
                <a:gd name="connsiteX3" fmla="*/ 2441464 w 5269905"/>
                <a:gd name="connsiteY3" fmla="*/ 1863585 h 2289789"/>
                <a:gd name="connsiteX4" fmla="*/ 1534813 w 5269905"/>
                <a:gd name="connsiteY4" fmla="*/ 1212657 h 2289789"/>
                <a:gd name="connsiteX5" fmla="*/ 1868027 w 5269905"/>
                <a:gd name="connsiteY5" fmla="*/ 918188 h 2289789"/>
                <a:gd name="connsiteX6" fmla="*/ 2658440 w 5269905"/>
                <a:gd name="connsiteY6" fmla="*/ 1204907 h 2289789"/>
                <a:gd name="connsiteX7" fmla="*/ 3022650 w 5269905"/>
                <a:gd name="connsiteY7" fmla="*/ 933687 h 2289789"/>
                <a:gd name="connsiteX8" fmla="*/ 2061756 w 5269905"/>
                <a:gd name="connsiteY8" fmla="*/ 259511 h 2289789"/>
                <a:gd name="connsiteX9" fmla="*/ 2619695 w 5269905"/>
                <a:gd name="connsiteY9" fmla="*/ 27036 h 2289789"/>
                <a:gd name="connsiteX10" fmla="*/ 4107532 w 5269905"/>
                <a:gd name="connsiteY10" fmla="*/ 832948 h 2289789"/>
                <a:gd name="connsiteX11" fmla="*/ 5269905 w 5269905"/>
                <a:gd name="connsiteY11" fmla="*/ 236263 h 2289789"/>
                <a:gd name="connsiteX0" fmla="*/ 23728 w 5269905"/>
                <a:gd name="connsiteY0" fmla="*/ 2289201 h 2289201"/>
                <a:gd name="connsiteX1" fmla="*/ 271701 w 5269905"/>
                <a:gd name="connsiteY1" fmla="*/ 1250814 h 2289201"/>
                <a:gd name="connsiteX2" fmla="*/ 1906773 w 5269905"/>
                <a:gd name="connsiteY2" fmla="*/ 2126468 h 2289201"/>
                <a:gd name="connsiteX3" fmla="*/ 2441464 w 5269905"/>
                <a:gd name="connsiteY3" fmla="*/ 1862997 h 2289201"/>
                <a:gd name="connsiteX4" fmla="*/ 1534813 w 5269905"/>
                <a:gd name="connsiteY4" fmla="*/ 1212069 h 2289201"/>
                <a:gd name="connsiteX5" fmla="*/ 1868027 w 5269905"/>
                <a:gd name="connsiteY5" fmla="*/ 917600 h 2289201"/>
                <a:gd name="connsiteX6" fmla="*/ 2658440 w 5269905"/>
                <a:gd name="connsiteY6" fmla="*/ 1204319 h 2289201"/>
                <a:gd name="connsiteX7" fmla="*/ 2976155 w 5269905"/>
                <a:gd name="connsiteY7" fmla="*/ 894353 h 2289201"/>
                <a:gd name="connsiteX8" fmla="*/ 2061756 w 5269905"/>
                <a:gd name="connsiteY8" fmla="*/ 258923 h 2289201"/>
                <a:gd name="connsiteX9" fmla="*/ 2619695 w 5269905"/>
                <a:gd name="connsiteY9" fmla="*/ 26448 h 2289201"/>
                <a:gd name="connsiteX10" fmla="*/ 4107532 w 5269905"/>
                <a:gd name="connsiteY10" fmla="*/ 832360 h 2289201"/>
                <a:gd name="connsiteX11" fmla="*/ 5269905 w 5269905"/>
                <a:gd name="connsiteY11" fmla="*/ 235675 h 2289201"/>
                <a:gd name="connsiteX0" fmla="*/ 23728 w 5269905"/>
                <a:gd name="connsiteY0" fmla="*/ 2289201 h 2289201"/>
                <a:gd name="connsiteX1" fmla="*/ 271701 w 5269905"/>
                <a:gd name="connsiteY1" fmla="*/ 1250814 h 2289201"/>
                <a:gd name="connsiteX2" fmla="*/ 1906773 w 5269905"/>
                <a:gd name="connsiteY2" fmla="*/ 2126468 h 2289201"/>
                <a:gd name="connsiteX3" fmla="*/ 2441464 w 5269905"/>
                <a:gd name="connsiteY3" fmla="*/ 1862997 h 2289201"/>
                <a:gd name="connsiteX4" fmla="*/ 1534813 w 5269905"/>
                <a:gd name="connsiteY4" fmla="*/ 1212069 h 2289201"/>
                <a:gd name="connsiteX5" fmla="*/ 1868027 w 5269905"/>
                <a:gd name="connsiteY5" fmla="*/ 917600 h 2289201"/>
                <a:gd name="connsiteX6" fmla="*/ 2658440 w 5269905"/>
                <a:gd name="connsiteY6" fmla="*/ 1204319 h 2289201"/>
                <a:gd name="connsiteX7" fmla="*/ 2976155 w 5269905"/>
                <a:gd name="connsiteY7" fmla="*/ 894353 h 2289201"/>
                <a:gd name="connsiteX8" fmla="*/ 2061756 w 5269905"/>
                <a:gd name="connsiteY8" fmla="*/ 258923 h 2289201"/>
                <a:gd name="connsiteX9" fmla="*/ 2619695 w 5269905"/>
                <a:gd name="connsiteY9" fmla="*/ 26448 h 2289201"/>
                <a:gd name="connsiteX10" fmla="*/ 4146278 w 5269905"/>
                <a:gd name="connsiteY10" fmla="*/ 832360 h 2289201"/>
                <a:gd name="connsiteX11" fmla="*/ 5269905 w 5269905"/>
                <a:gd name="connsiteY11" fmla="*/ 235675 h 2289201"/>
                <a:gd name="connsiteX0" fmla="*/ 23728 w 5269905"/>
                <a:gd name="connsiteY0" fmla="*/ 2303485 h 2303485"/>
                <a:gd name="connsiteX1" fmla="*/ 271701 w 5269905"/>
                <a:gd name="connsiteY1" fmla="*/ 1265098 h 2303485"/>
                <a:gd name="connsiteX2" fmla="*/ 1906773 w 5269905"/>
                <a:gd name="connsiteY2" fmla="*/ 2140752 h 2303485"/>
                <a:gd name="connsiteX3" fmla="*/ 2441464 w 5269905"/>
                <a:gd name="connsiteY3" fmla="*/ 1877281 h 2303485"/>
                <a:gd name="connsiteX4" fmla="*/ 1534813 w 5269905"/>
                <a:gd name="connsiteY4" fmla="*/ 1226353 h 2303485"/>
                <a:gd name="connsiteX5" fmla="*/ 1868027 w 5269905"/>
                <a:gd name="connsiteY5" fmla="*/ 931884 h 2303485"/>
                <a:gd name="connsiteX6" fmla="*/ 2658440 w 5269905"/>
                <a:gd name="connsiteY6" fmla="*/ 1218603 h 2303485"/>
                <a:gd name="connsiteX7" fmla="*/ 2976155 w 5269905"/>
                <a:gd name="connsiteY7" fmla="*/ 908637 h 2303485"/>
                <a:gd name="connsiteX8" fmla="*/ 2061756 w 5269905"/>
                <a:gd name="connsiteY8" fmla="*/ 273207 h 2303485"/>
                <a:gd name="connsiteX9" fmla="*/ 2534454 w 5269905"/>
                <a:gd name="connsiteY9" fmla="*/ 25234 h 2303485"/>
                <a:gd name="connsiteX10" fmla="*/ 4146278 w 5269905"/>
                <a:gd name="connsiteY10" fmla="*/ 846644 h 2303485"/>
                <a:gd name="connsiteX11" fmla="*/ 5269905 w 5269905"/>
                <a:gd name="connsiteY11" fmla="*/ 249959 h 2303485"/>
                <a:gd name="connsiteX0" fmla="*/ 23728 w 5269905"/>
                <a:gd name="connsiteY0" fmla="*/ 2346463 h 2346463"/>
                <a:gd name="connsiteX1" fmla="*/ 271701 w 5269905"/>
                <a:gd name="connsiteY1" fmla="*/ 1308076 h 2346463"/>
                <a:gd name="connsiteX2" fmla="*/ 1906773 w 5269905"/>
                <a:gd name="connsiteY2" fmla="*/ 2183730 h 2346463"/>
                <a:gd name="connsiteX3" fmla="*/ 2441464 w 5269905"/>
                <a:gd name="connsiteY3" fmla="*/ 1920259 h 2346463"/>
                <a:gd name="connsiteX4" fmla="*/ 1534813 w 5269905"/>
                <a:gd name="connsiteY4" fmla="*/ 1269331 h 2346463"/>
                <a:gd name="connsiteX5" fmla="*/ 1868027 w 5269905"/>
                <a:gd name="connsiteY5" fmla="*/ 974862 h 2346463"/>
                <a:gd name="connsiteX6" fmla="*/ 2658440 w 5269905"/>
                <a:gd name="connsiteY6" fmla="*/ 1261581 h 2346463"/>
                <a:gd name="connsiteX7" fmla="*/ 2976155 w 5269905"/>
                <a:gd name="connsiteY7" fmla="*/ 951615 h 2346463"/>
                <a:gd name="connsiteX8" fmla="*/ 2061756 w 5269905"/>
                <a:gd name="connsiteY8" fmla="*/ 316185 h 2346463"/>
                <a:gd name="connsiteX9" fmla="*/ 2534454 w 5269905"/>
                <a:gd name="connsiteY9" fmla="*/ 68212 h 2346463"/>
                <a:gd name="connsiteX10" fmla="*/ 4146278 w 5269905"/>
                <a:gd name="connsiteY10" fmla="*/ 889622 h 2346463"/>
                <a:gd name="connsiteX11" fmla="*/ 5269905 w 5269905"/>
                <a:gd name="connsiteY11" fmla="*/ 292937 h 2346463"/>
                <a:gd name="connsiteX0" fmla="*/ 23728 w 5269905"/>
                <a:gd name="connsiteY0" fmla="*/ 2306072 h 2306072"/>
                <a:gd name="connsiteX1" fmla="*/ 271701 w 5269905"/>
                <a:gd name="connsiteY1" fmla="*/ 1267685 h 2306072"/>
                <a:gd name="connsiteX2" fmla="*/ 1906773 w 5269905"/>
                <a:gd name="connsiteY2" fmla="*/ 2143339 h 2306072"/>
                <a:gd name="connsiteX3" fmla="*/ 2441464 w 5269905"/>
                <a:gd name="connsiteY3" fmla="*/ 1879868 h 2306072"/>
                <a:gd name="connsiteX4" fmla="*/ 1534813 w 5269905"/>
                <a:gd name="connsiteY4" fmla="*/ 1228940 h 2306072"/>
                <a:gd name="connsiteX5" fmla="*/ 1868027 w 5269905"/>
                <a:gd name="connsiteY5" fmla="*/ 934471 h 2306072"/>
                <a:gd name="connsiteX6" fmla="*/ 2658440 w 5269905"/>
                <a:gd name="connsiteY6" fmla="*/ 1221190 h 2306072"/>
                <a:gd name="connsiteX7" fmla="*/ 2976155 w 5269905"/>
                <a:gd name="connsiteY7" fmla="*/ 911224 h 2306072"/>
                <a:gd name="connsiteX8" fmla="*/ 2061756 w 5269905"/>
                <a:gd name="connsiteY8" fmla="*/ 275794 h 2306072"/>
                <a:gd name="connsiteX9" fmla="*/ 2673939 w 5269905"/>
                <a:gd name="connsiteY9" fmla="*/ 74316 h 2306072"/>
                <a:gd name="connsiteX10" fmla="*/ 4146278 w 5269905"/>
                <a:gd name="connsiteY10" fmla="*/ 849231 h 2306072"/>
                <a:gd name="connsiteX11" fmla="*/ 5269905 w 5269905"/>
                <a:gd name="connsiteY11" fmla="*/ 252546 h 2306072"/>
                <a:gd name="connsiteX0" fmla="*/ 23728 w 5269905"/>
                <a:gd name="connsiteY0" fmla="*/ 2306072 h 2306072"/>
                <a:gd name="connsiteX1" fmla="*/ 271701 w 5269905"/>
                <a:gd name="connsiteY1" fmla="*/ 1267685 h 2306072"/>
                <a:gd name="connsiteX2" fmla="*/ 1906773 w 5269905"/>
                <a:gd name="connsiteY2" fmla="*/ 2143339 h 2306072"/>
                <a:gd name="connsiteX3" fmla="*/ 2441464 w 5269905"/>
                <a:gd name="connsiteY3" fmla="*/ 1879868 h 2306072"/>
                <a:gd name="connsiteX4" fmla="*/ 1534813 w 5269905"/>
                <a:gd name="connsiteY4" fmla="*/ 1228940 h 2306072"/>
                <a:gd name="connsiteX5" fmla="*/ 1868027 w 5269905"/>
                <a:gd name="connsiteY5" fmla="*/ 934471 h 2306072"/>
                <a:gd name="connsiteX6" fmla="*/ 2658440 w 5269905"/>
                <a:gd name="connsiteY6" fmla="*/ 1221190 h 2306072"/>
                <a:gd name="connsiteX7" fmla="*/ 2976155 w 5269905"/>
                <a:gd name="connsiteY7" fmla="*/ 911224 h 2306072"/>
                <a:gd name="connsiteX8" fmla="*/ 2061756 w 5269905"/>
                <a:gd name="connsiteY8" fmla="*/ 275794 h 2306072"/>
                <a:gd name="connsiteX9" fmla="*/ 2673939 w 5269905"/>
                <a:gd name="connsiteY9" fmla="*/ 74316 h 2306072"/>
                <a:gd name="connsiteX10" fmla="*/ 4146278 w 5269905"/>
                <a:gd name="connsiteY10" fmla="*/ 849231 h 2306072"/>
                <a:gd name="connsiteX11" fmla="*/ 5269905 w 5269905"/>
                <a:gd name="connsiteY11" fmla="*/ 252546 h 2306072"/>
                <a:gd name="connsiteX0" fmla="*/ 23728 w 5269905"/>
                <a:gd name="connsiteY0" fmla="*/ 2306072 h 2306072"/>
                <a:gd name="connsiteX1" fmla="*/ 271701 w 5269905"/>
                <a:gd name="connsiteY1" fmla="*/ 1267685 h 2306072"/>
                <a:gd name="connsiteX2" fmla="*/ 1906773 w 5269905"/>
                <a:gd name="connsiteY2" fmla="*/ 2143339 h 2306072"/>
                <a:gd name="connsiteX3" fmla="*/ 2441464 w 5269905"/>
                <a:gd name="connsiteY3" fmla="*/ 1879868 h 2306072"/>
                <a:gd name="connsiteX4" fmla="*/ 1534813 w 5269905"/>
                <a:gd name="connsiteY4" fmla="*/ 1228940 h 2306072"/>
                <a:gd name="connsiteX5" fmla="*/ 1868027 w 5269905"/>
                <a:gd name="connsiteY5" fmla="*/ 934471 h 2306072"/>
                <a:gd name="connsiteX6" fmla="*/ 2658440 w 5269905"/>
                <a:gd name="connsiteY6" fmla="*/ 1221190 h 2306072"/>
                <a:gd name="connsiteX7" fmla="*/ 2976155 w 5269905"/>
                <a:gd name="connsiteY7" fmla="*/ 911224 h 2306072"/>
                <a:gd name="connsiteX8" fmla="*/ 2061756 w 5269905"/>
                <a:gd name="connsiteY8" fmla="*/ 275794 h 2306072"/>
                <a:gd name="connsiteX9" fmla="*/ 2673939 w 5269905"/>
                <a:gd name="connsiteY9" fmla="*/ 74316 h 2306072"/>
                <a:gd name="connsiteX10" fmla="*/ 4146278 w 5269905"/>
                <a:gd name="connsiteY10" fmla="*/ 849231 h 2306072"/>
                <a:gd name="connsiteX11" fmla="*/ 5269905 w 5269905"/>
                <a:gd name="connsiteY11" fmla="*/ 252546 h 2306072"/>
                <a:gd name="connsiteX0" fmla="*/ 3798 w 5629683"/>
                <a:gd name="connsiteY0" fmla="*/ 2499801 h 2499801"/>
                <a:gd name="connsiteX1" fmla="*/ 631479 w 5629683"/>
                <a:gd name="connsiteY1" fmla="*/ 1267685 h 2499801"/>
                <a:gd name="connsiteX2" fmla="*/ 2266551 w 5629683"/>
                <a:gd name="connsiteY2" fmla="*/ 2143339 h 2499801"/>
                <a:gd name="connsiteX3" fmla="*/ 2801242 w 5629683"/>
                <a:gd name="connsiteY3" fmla="*/ 1879868 h 2499801"/>
                <a:gd name="connsiteX4" fmla="*/ 1894591 w 5629683"/>
                <a:gd name="connsiteY4" fmla="*/ 1228940 h 2499801"/>
                <a:gd name="connsiteX5" fmla="*/ 2227805 w 5629683"/>
                <a:gd name="connsiteY5" fmla="*/ 934471 h 2499801"/>
                <a:gd name="connsiteX6" fmla="*/ 3018218 w 5629683"/>
                <a:gd name="connsiteY6" fmla="*/ 1221190 h 2499801"/>
                <a:gd name="connsiteX7" fmla="*/ 3335933 w 5629683"/>
                <a:gd name="connsiteY7" fmla="*/ 911224 h 2499801"/>
                <a:gd name="connsiteX8" fmla="*/ 2421534 w 5629683"/>
                <a:gd name="connsiteY8" fmla="*/ 275794 h 2499801"/>
                <a:gd name="connsiteX9" fmla="*/ 3033717 w 5629683"/>
                <a:gd name="connsiteY9" fmla="*/ 74316 h 2499801"/>
                <a:gd name="connsiteX10" fmla="*/ 4506056 w 5629683"/>
                <a:gd name="connsiteY10" fmla="*/ 849231 h 2499801"/>
                <a:gd name="connsiteX11" fmla="*/ 5629683 w 5629683"/>
                <a:gd name="connsiteY11" fmla="*/ 252546 h 2499801"/>
                <a:gd name="connsiteX0" fmla="*/ 4116 w 5599005"/>
                <a:gd name="connsiteY0" fmla="*/ 2678031 h 2678031"/>
                <a:gd name="connsiteX1" fmla="*/ 600801 w 5599005"/>
                <a:gd name="connsiteY1" fmla="*/ 1267685 h 2678031"/>
                <a:gd name="connsiteX2" fmla="*/ 2235873 w 5599005"/>
                <a:gd name="connsiteY2" fmla="*/ 2143339 h 2678031"/>
                <a:gd name="connsiteX3" fmla="*/ 2770564 w 5599005"/>
                <a:gd name="connsiteY3" fmla="*/ 1879868 h 2678031"/>
                <a:gd name="connsiteX4" fmla="*/ 1863913 w 5599005"/>
                <a:gd name="connsiteY4" fmla="*/ 1228940 h 2678031"/>
                <a:gd name="connsiteX5" fmla="*/ 2197127 w 5599005"/>
                <a:gd name="connsiteY5" fmla="*/ 934471 h 2678031"/>
                <a:gd name="connsiteX6" fmla="*/ 2987540 w 5599005"/>
                <a:gd name="connsiteY6" fmla="*/ 1221190 h 2678031"/>
                <a:gd name="connsiteX7" fmla="*/ 3305255 w 5599005"/>
                <a:gd name="connsiteY7" fmla="*/ 911224 h 2678031"/>
                <a:gd name="connsiteX8" fmla="*/ 2390856 w 5599005"/>
                <a:gd name="connsiteY8" fmla="*/ 275794 h 2678031"/>
                <a:gd name="connsiteX9" fmla="*/ 3003039 w 5599005"/>
                <a:gd name="connsiteY9" fmla="*/ 74316 h 2678031"/>
                <a:gd name="connsiteX10" fmla="*/ 4475378 w 5599005"/>
                <a:gd name="connsiteY10" fmla="*/ 849231 h 2678031"/>
                <a:gd name="connsiteX11" fmla="*/ 5599005 w 5599005"/>
                <a:gd name="connsiteY11" fmla="*/ 252546 h 2678031"/>
                <a:gd name="connsiteX0" fmla="*/ 3590 w 5652723"/>
                <a:gd name="connsiteY0" fmla="*/ 3003496 h 3003496"/>
                <a:gd name="connsiteX1" fmla="*/ 654519 w 5652723"/>
                <a:gd name="connsiteY1" fmla="*/ 1267685 h 3003496"/>
                <a:gd name="connsiteX2" fmla="*/ 2289591 w 5652723"/>
                <a:gd name="connsiteY2" fmla="*/ 2143339 h 3003496"/>
                <a:gd name="connsiteX3" fmla="*/ 2824282 w 5652723"/>
                <a:gd name="connsiteY3" fmla="*/ 1879868 h 3003496"/>
                <a:gd name="connsiteX4" fmla="*/ 1917631 w 5652723"/>
                <a:gd name="connsiteY4" fmla="*/ 1228940 h 3003496"/>
                <a:gd name="connsiteX5" fmla="*/ 2250845 w 5652723"/>
                <a:gd name="connsiteY5" fmla="*/ 934471 h 3003496"/>
                <a:gd name="connsiteX6" fmla="*/ 3041258 w 5652723"/>
                <a:gd name="connsiteY6" fmla="*/ 1221190 h 3003496"/>
                <a:gd name="connsiteX7" fmla="*/ 3358973 w 5652723"/>
                <a:gd name="connsiteY7" fmla="*/ 911224 h 3003496"/>
                <a:gd name="connsiteX8" fmla="*/ 2444574 w 5652723"/>
                <a:gd name="connsiteY8" fmla="*/ 275794 h 3003496"/>
                <a:gd name="connsiteX9" fmla="*/ 3056757 w 5652723"/>
                <a:gd name="connsiteY9" fmla="*/ 74316 h 3003496"/>
                <a:gd name="connsiteX10" fmla="*/ 4529096 w 5652723"/>
                <a:gd name="connsiteY10" fmla="*/ 849231 h 3003496"/>
                <a:gd name="connsiteX11" fmla="*/ 5652723 w 5652723"/>
                <a:gd name="connsiteY11" fmla="*/ 252546 h 3003496"/>
                <a:gd name="connsiteX0" fmla="*/ 3525 w 5660407"/>
                <a:gd name="connsiteY0" fmla="*/ 2840763 h 2840763"/>
                <a:gd name="connsiteX1" fmla="*/ 662203 w 5660407"/>
                <a:gd name="connsiteY1" fmla="*/ 1267685 h 2840763"/>
                <a:gd name="connsiteX2" fmla="*/ 2297275 w 5660407"/>
                <a:gd name="connsiteY2" fmla="*/ 2143339 h 2840763"/>
                <a:gd name="connsiteX3" fmla="*/ 2831966 w 5660407"/>
                <a:gd name="connsiteY3" fmla="*/ 1879868 h 2840763"/>
                <a:gd name="connsiteX4" fmla="*/ 1925315 w 5660407"/>
                <a:gd name="connsiteY4" fmla="*/ 1228940 h 2840763"/>
                <a:gd name="connsiteX5" fmla="*/ 2258529 w 5660407"/>
                <a:gd name="connsiteY5" fmla="*/ 934471 h 2840763"/>
                <a:gd name="connsiteX6" fmla="*/ 3048942 w 5660407"/>
                <a:gd name="connsiteY6" fmla="*/ 1221190 h 2840763"/>
                <a:gd name="connsiteX7" fmla="*/ 3366657 w 5660407"/>
                <a:gd name="connsiteY7" fmla="*/ 911224 h 2840763"/>
                <a:gd name="connsiteX8" fmla="*/ 2452258 w 5660407"/>
                <a:gd name="connsiteY8" fmla="*/ 275794 h 2840763"/>
                <a:gd name="connsiteX9" fmla="*/ 3064441 w 5660407"/>
                <a:gd name="connsiteY9" fmla="*/ 74316 h 2840763"/>
                <a:gd name="connsiteX10" fmla="*/ 4536780 w 5660407"/>
                <a:gd name="connsiteY10" fmla="*/ 849231 h 2840763"/>
                <a:gd name="connsiteX11" fmla="*/ 5660407 w 5660407"/>
                <a:gd name="connsiteY11" fmla="*/ 252546 h 2840763"/>
                <a:gd name="connsiteX0" fmla="*/ 4962 w 5661844"/>
                <a:gd name="connsiteY0" fmla="*/ 2840763 h 2840763"/>
                <a:gd name="connsiteX1" fmla="*/ 663640 w 5661844"/>
                <a:gd name="connsiteY1" fmla="*/ 1267685 h 2840763"/>
                <a:gd name="connsiteX2" fmla="*/ 2298712 w 5661844"/>
                <a:gd name="connsiteY2" fmla="*/ 2143339 h 2840763"/>
                <a:gd name="connsiteX3" fmla="*/ 2833403 w 5661844"/>
                <a:gd name="connsiteY3" fmla="*/ 1879868 h 2840763"/>
                <a:gd name="connsiteX4" fmla="*/ 1926752 w 5661844"/>
                <a:gd name="connsiteY4" fmla="*/ 1228940 h 2840763"/>
                <a:gd name="connsiteX5" fmla="*/ 2259966 w 5661844"/>
                <a:gd name="connsiteY5" fmla="*/ 934471 h 2840763"/>
                <a:gd name="connsiteX6" fmla="*/ 3050379 w 5661844"/>
                <a:gd name="connsiteY6" fmla="*/ 1221190 h 2840763"/>
                <a:gd name="connsiteX7" fmla="*/ 3368094 w 5661844"/>
                <a:gd name="connsiteY7" fmla="*/ 911224 h 2840763"/>
                <a:gd name="connsiteX8" fmla="*/ 2453695 w 5661844"/>
                <a:gd name="connsiteY8" fmla="*/ 275794 h 2840763"/>
                <a:gd name="connsiteX9" fmla="*/ 3065878 w 5661844"/>
                <a:gd name="connsiteY9" fmla="*/ 74316 h 2840763"/>
                <a:gd name="connsiteX10" fmla="*/ 4538217 w 5661844"/>
                <a:gd name="connsiteY10" fmla="*/ 849231 h 2840763"/>
                <a:gd name="connsiteX11" fmla="*/ 5661844 w 5661844"/>
                <a:gd name="connsiteY11" fmla="*/ 252546 h 2840763"/>
                <a:gd name="connsiteX0" fmla="*/ 3418 w 5660300"/>
                <a:gd name="connsiteY0" fmla="*/ 2840763 h 2840763"/>
                <a:gd name="connsiteX1" fmla="*/ 662096 w 5660300"/>
                <a:gd name="connsiteY1" fmla="*/ 1267685 h 2840763"/>
                <a:gd name="connsiteX2" fmla="*/ 2227426 w 5660300"/>
                <a:gd name="connsiteY2" fmla="*/ 2089095 h 2840763"/>
                <a:gd name="connsiteX3" fmla="*/ 2831859 w 5660300"/>
                <a:gd name="connsiteY3" fmla="*/ 1879868 h 2840763"/>
                <a:gd name="connsiteX4" fmla="*/ 1925208 w 5660300"/>
                <a:gd name="connsiteY4" fmla="*/ 1228940 h 2840763"/>
                <a:gd name="connsiteX5" fmla="*/ 2258422 w 5660300"/>
                <a:gd name="connsiteY5" fmla="*/ 934471 h 2840763"/>
                <a:gd name="connsiteX6" fmla="*/ 3048835 w 5660300"/>
                <a:gd name="connsiteY6" fmla="*/ 1221190 h 2840763"/>
                <a:gd name="connsiteX7" fmla="*/ 3366550 w 5660300"/>
                <a:gd name="connsiteY7" fmla="*/ 911224 h 2840763"/>
                <a:gd name="connsiteX8" fmla="*/ 2452151 w 5660300"/>
                <a:gd name="connsiteY8" fmla="*/ 275794 h 2840763"/>
                <a:gd name="connsiteX9" fmla="*/ 3064334 w 5660300"/>
                <a:gd name="connsiteY9" fmla="*/ 74316 h 2840763"/>
                <a:gd name="connsiteX10" fmla="*/ 4536673 w 5660300"/>
                <a:gd name="connsiteY10" fmla="*/ 849231 h 2840763"/>
                <a:gd name="connsiteX11" fmla="*/ 5660300 w 5660300"/>
                <a:gd name="connsiteY11" fmla="*/ 252546 h 2840763"/>
                <a:gd name="connsiteX0" fmla="*/ 3418 w 5660300"/>
                <a:gd name="connsiteY0" fmla="*/ 2840763 h 2840763"/>
                <a:gd name="connsiteX1" fmla="*/ 662096 w 5660300"/>
                <a:gd name="connsiteY1" fmla="*/ 1267685 h 2840763"/>
                <a:gd name="connsiteX2" fmla="*/ 2227426 w 5660300"/>
                <a:gd name="connsiteY2" fmla="*/ 2089095 h 2840763"/>
                <a:gd name="connsiteX3" fmla="*/ 2808612 w 5660300"/>
                <a:gd name="connsiteY3" fmla="*/ 1864370 h 2840763"/>
                <a:gd name="connsiteX4" fmla="*/ 1925208 w 5660300"/>
                <a:gd name="connsiteY4" fmla="*/ 1228940 h 2840763"/>
                <a:gd name="connsiteX5" fmla="*/ 2258422 w 5660300"/>
                <a:gd name="connsiteY5" fmla="*/ 934471 h 2840763"/>
                <a:gd name="connsiteX6" fmla="*/ 3048835 w 5660300"/>
                <a:gd name="connsiteY6" fmla="*/ 1221190 h 2840763"/>
                <a:gd name="connsiteX7" fmla="*/ 3366550 w 5660300"/>
                <a:gd name="connsiteY7" fmla="*/ 911224 h 2840763"/>
                <a:gd name="connsiteX8" fmla="*/ 2452151 w 5660300"/>
                <a:gd name="connsiteY8" fmla="*/ 275794 h 2840763"/>
                <a:gd name="connsiteX9" fmla="*/ 3064334 w 5660300"/>
                <a:gd name="connsiteY9" fmla="*/ 74316 h 2840763"/>
                <a:gd name="connsiteX10" fmla="*/ 4536673 w 5660300"/>
                <a:gd name="connsiteY10" fmla="*/ 849231 h 2840763"/>
                <a:gd name="connsiteX11" fmla="*/ 5660300 w 5660300"/>
                <a:gd name="connsiteY11" fmla="*/ 252546 h 2840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60300" h="2840763">
                  <a:moveTo>
                    <a:pt x="3418" y="2840763"/>
                  </a:moveTo>
                  <a:cubicBezTo>
                    <a:pt x="-37265" y="1792689"/>
                    <a:pt x="291428" y="1392963"/>
                    <a:pt x="662096" y="1267685"/>
                  </a:cubicBezTo>
                  <a:cubicBezTo>
                    <a:pt x="1032764" y="1142407"/>
                    <a:pt x="1869673" y="1989647"/>
                    <a:pt x="2227426" y="2089095"/>
                  </a:cubicBezTo>
                  <a:cubicBezTo>
                    <a:pt x="2585179" y="2188543"/>
                    <a:pt x="2858982" y="2007729"/>
                    <a:pt x="2808612" y="1864370"/>
                  </a:cubicBezTo>
                  <a:cubicBezTo>
                    <a:pt x="2758242" y="1721011"/>
                    <a:pt x="2016906" y="1383923"/>
                    <a:pt x="1925208" y="1228940"/>
                  </a:cubicBezTo>
                  <a:cubicBezTo>
                    <a:pt x="1833510" y="1073957"/>
                    <a:pt x="2071151" y="935763"/>
                    <a:pt x="2258422" y="934471"/>
                  </a:cubicBezTo>
                  <a:cubicBezTo>
                    <a:pt x="2445693" y="933179"/>
                    <a:pt x="2864147" y="1225065"/>
                    <a:pt x="3048835" y="1221190"/>
                  </a:cubicBezTo>
                  <a:cubicBezTo>
                    <a:pt x="3233523" y="1217315"/>
                    <a:pt x="3465997" y="1068790"/>
                    <a:pt x="3366550" y="911224"/>
                  </a:cubicBezTo>
                  <a:cubicBezTo>
                    <a:pt x="3267103" y="753658"/>
                    <a:pt x="2502520" y="415279"/>
                    <a:pt x="2452151" y="275794"/>
                  </a:cubicBezTo>
                  <a:cubicBezTo>
                    <a:pt x="2401782" y="136309"/>
                    <a:pt x="2716914" y="-129745"/>
                    <a:pt x="3064334" y="74316"/>
                  </a:cubicBezTo>
                  <a:cubicBezTo>
                    <a:pt x="3411754" y="278377"/>
                    <a:pt x="4173754" y="804027"/>
                    <a:pt x="4536673" y="849231"/>
                  </a:cubicBezTo>
                  <a:cubicBezTo>
                    <a:pt x="4899592" y="894435"/>
                    <a:pt x="5447198" y="362326"/>
                    <a:pt x="5660300" y="252546"/>
                  </a:cubicBezTo>
                </a:path>
              </a:pathLst>
            </a:custGeom>
            <a:noFill/>
            <a:ln w="25400">
              <a:solidFill>
                <a:srgbClr val="C8E4F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38"/>
            </a:p>
          </p:txBody>
        </p:sp>
      </p:grpSp>
      <p:sp>
        <p:nvSpPr>
          <p:cNvPr id="11" name="Teardrop 10">
            <a:extLst>
              <a:ext uri="{FF2B5EF4-FFF2-40B4-BE49-F238E27FC236}">
                <a16:creationId xmlns:a16="http://schemas.microsoft.com/office/drawing/2014/main" id="{A57DC6ED-170D-46FF-8EC4-3971F0FF073E}"/>
              </a:ext>
            </a:extLst>
          </p:cNvPr>
          <p:cNvSpPr/>
          <p:nvPr/>
        </p:nvSpPr>
        <p:spPr>
          <a:xfrm rot="8100000">
            <a:off x="1516460" y="2832939"/>
            <a:ext cx="616067" cy="616067"/>
          </a:xfrm>
          <a:prstGeom prst="teardrop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 dirty="0"/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4A547086-576A-4CA4-921A-8B649B29E659}"/>
              </a:ext>
            </a:extLst>
          </p:cNvPr>
          <p:cNvSpPr/>
          <p:nvPr/>
        </p:nvSpPr>
        <p:spPr>
          <a:xfrm rot="8100000">
            <a:off x="4353702" y="3828212"/>
            <a:ext cx="616067" cy="616067"/>
          </a:xfrm>
          <a:prstGeom prst="teardrop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13" name="Teardrop 12">
            <a:extLst>
              <a:ext uri="{FF2B5EF4-FFF2-40B4-BE49-F238E27FC236}">
                <a16:creationId xmlns:a16="http://schemas.microsoft.com/office/drawing/2014/main" id="{80A918DB-2703-4823-954A-CCB28EEC2956}"/>
              </a:ext>
            </a:extLst>
          </p:cNvPr>
          <p:cNvSpPr/>
          <p:nvPr/>
        </p:nvSpPr>
        <p:spPr>
          <a:xfrm rot="8100000">
            <a:off x="4353703" y="1085481"/>
            <a:ext cx="616067" cy="616067"/>
          </a:xfrm>
          <a:prstGeom prst="teardrop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14" name="Teardrop 13">
            <a:extLst>
              <a:ext uri="{FF2B5EF4-FFF2-40B4-BE49-F238E27FC236}">
                <a16:creationId xmlns:a16="http://schemas.microsoft.com/office/drawing/2014/main" id="{8231F981-993F-4106-AF89-213FD57BB53C}"/>
              </a:ext>
            </a:extLst>
          </p:cNvPr>
          <p:cNvSpPr/>
          <p:nvPr/>
        </p:nvSpPr>
        <p:spPr>
          <a:xfrm rot="8100000">
            <a:off x="7732718" y="1956731"/>
            <a:ext cx="616067" cy="616067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8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C5BF78D-235F-4599-B058-AFCE91911049}"/>
              </a:ext>
            </a:extLst>
          </p:cNvPr>
          <p:cNvSpPr txBox="1">
            <a:spLocks/>
          </p:cNvSpPr>
          <p:nvPr/>
        </p:nvSpPr>
        <p:spPr>
          <a:xfrm>
            <a:off x="938859" y="4868416"/>
            <a:ext cx="2728582" cy="14915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139303" indent="-13930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1000" b="0" dirty="0">
                <a:solidFill>
                  <a:srgbClr val="000000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Grupo Quinta do Vale Alimentos surge da reestruturação das atividades da Família Lisot, iniciadas em 1955 (Comércio Biazio Lisot). </a:t>
            </a:r>
          </a:p>
          <a:p>
            <a:pPr marL="139303" indent="-13930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pt-BR" sz="1000" b="0" dirty="0">
              <a:solidFill>
                <a:srgbClr val="000000"/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 marL="139303" indent="-13930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1000" b="0" dirty="0">
                <a:solidFill>
                  <a:srgbClr val="000000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Na sequência surge a empresa Raimundo Lisot Sobrinho com comércio e transportes, criando, assim, a Quinta do Vale Alimentos.</a:t>
            </a:r>
            <a:endParaRPr lang="en-US" sz="1000" b="0" dirty="0">
              <a:solidFill>
                <a:srgbClr val="000000"/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CA1B6C-AD40-4CA6-A328-DC5726B44D19}"/>
              </a:ext>
            </a:extLst>
          </p:cNvPr>
          <p:cNvCxnSpPr>
            <a:cxnSpLocks/>
            <a:stCxn id="11" idx="7"/>
          </p:cNvCxnSpPr>
          <p:nvPr/>
        </p:nvCxnSpPr>
        <p:spPr>
          <a:xfrm>
            <a:off x="1824493" y="3576598"/>
            <a:ext cx="0" cy="129181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0C484EB-FC82-4238-9EBA-C909E71F3846}"/>
              </a:ext>
            </a:extLst>
          </p:cNvPr>
          <p:cNvSpPr txBox="1"/>
          <p:nvPr/>
        </p:nvSpPr>
        <p:spPr>
          <a:xfrm>
            <a:off x="1533501" y="2991683"/>
            <a:ext cx="726617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63" b="1" dirty="0">
                <a:latin typeface="Arial" panose="020B0604020202020204" pitchFamily="34" charset="0"/>
                <a:cs typeface="Arial" panose="020B0604020202020204" pitchFamily="34" charset="0"/>
              </a:rPr>
              <a:t>1955</a:t>
            </a:r>
            <a:endParaRPr lang="en-US" sz="146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BD8CC-8C8D-404B-ACF7-93A010DC5D86}"/>
              </a:ext>
            </a:extLst>
          </p:cNvPr>
          <p:cNvSpPr txBox="1"/>
          <p:nvPr/>
        </p:nvSpPr>
        <p:spPr>
          <a:xfrm>
            <a:off x="4370743" y="3986205"/>
            <a:ext cx="654016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US" sz="14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C3961D-C544-433F-82C3-68EBD3851B7C}"/>
              </a:ext>
            </a:extLst>
          </p:cNvPr>
          <p:cNvSpPr txBox="1"/>
          <p:nvPr/>
        </p:nvSpPr>
        <p:spPr>
          <a:xfrm>
            <a:off x="4370743" y="1243474"/>
            <a:ext cx="72661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4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C59CC1-7CA8-4F8F-BD9E-D2337987156A}"/>
              </a:ext>
            </a:extLst>
          </p:cNvPr>
          <p:cNvSpPr txBox="1"/>
          <p:nvPr/>
        </p:nvSpPr>
        <p:spPr>
          <a:xfrm>
            <a:off x="7749759" y="2114724"/>
            <a:ext cx="72661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6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4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0402CE0B-9B76-4B6D-AA52-F24230E9DC46}"/>
              </a:ext>
            </a:extLst>
          </p:cNvPr>
          <p:cNvSpPr txBox="1">
            <a:spLocks/>
          </p:cNvSpPr>
          <p:nvPr/>
        </p:nvSpPr>
        <p:spPr>
          <a:xfrm>
            <a:off x="4952728" y="5024371"/>
            <a:ext cx="2728582" cy="978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139303" indent="-13930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1000" b="0" dirty="0">
                <a:solidFill>
                  <a:srgbClr val="000000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Ampliação da linha de atuação, com foco no segmento de embutidos, instalando uma nova indústria na cidade de Encantado – RS, buscando e desenvolvendo o mercado nesse novo segmento.</a:t>
            </a:r>
            <a:endParaRPr lang="en-US" sz="1000" b="0" dirty="0">
              <a:solidFill>
                <a:srgbClr val="000000"/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94BC4C-8730-4E76-BBF2-004F09C443FC}"/>
              </a:ext>
            </a:extLst>
          </p:cNvPr>
          <p:cNvCxnSpPr/>
          <p:nvPr/>
        </p:nvCxnSpPr>
        <p:spPr>
          <a:xfrm>
            <a:off x="4661735" y="4571870"/>
            <a:ext cx="0" cy="749704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ED5EB9-94E9-427A-B3A0-2E37480E23F7}"/>
              </a:ext>
            </a:extLst>
          </p:cNvPr>
          <p:cNvCxnSpPr/>
          <p:nvPr/>
        </p:nvCxnSpPr>
        <p:spPr>
          <a:xfrm>
            <a:off x="4688481" y="5321574"/>
            <a:ext cx="264247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itle 3">
            <a:extLst>
              <a:ext uri="{FF2B5EF4-FFF2-40B4-BE49-F238E27FC236}">
                <a16:creationId xmlns:a16="http://schemas.microsoft.com/office/drawing/2014/main" id="{3E9821AB-4214-4DC0-968A-91E1478E32CB}"/>
              </a:ext>
            </a:extLst>
          </p:cNvPr>
          <p:cNvSpPr txBox="1">
            <a:spLocks/>
          </p:cNvSpPr>
          <p:nvPr/>
        </p:nvSpPr>
        <p:spPr>
          <a:xfrm>
            <a:off x="938859" y="1136317"/>
            <a:ext cx="2886060" cy="692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139303" indent="-13930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1000" b="0" dirty="0">
                <a:solidFill>
                  <a:srgbClr val="000000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O setor de embutidos amplia sua planta industrial, adquirindo, investindo e remodelando as instalações da antiga “Costi”.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ADD6FB-21FC-459E-A331-CB094DC764B1}"/>
              </a:ext>
            </a:extLst>
          </p:cNvPr>
          <p:cNvCxnSpPr>
            <a:cxnSpLocks/>
          </p:cNvCxnSpPr>
          <p:nvPr/>
        </p:nvCxnSpPr>
        <p:spPr>
          <a:xfrm flipH="1">
            <a:off x="3812072" y="1409834"/>
            <a:ext cx="558671" cy="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itle 3">
            <a:extLst>
              <a:ext uri="{FF2B5EF4-FFF2-40B4-BE49-F238E27FC236}">
                <a16:creationId xmlns:a16="http://schemas.microsoft.com/office/drawing/2014/main" id="{5ED891A8-B054-47BF-96E9-2B3FECFA877E}"/>
              </a:ext>
            </a:extLst>
          </p:cNvPr>
          <p:cNvSpPr txBox="1">
            <a:spLocks/>
          </p:cNvSpPr>
          <p:nvPr/>
        </p:nvSpPr>
        <p:spPr>
          <a:xfrm>
            <a:off x="6802517" y="3408616"/>
            <a:ext cx="2500316" cy="2773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pPr marL="139303" indent="-139303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pt-BR" sz="1000" b="0" dirty="0">
                <a:solidFill>
                  <a:srgbClr val="000000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Pedido de Recuperação Judicial</a:t>
            </a:r>
            <a:r>
              <a:rPr lang="pt-BR" sz="813" b="0" dirty="0">
                <a:solidFill>
                  <a:srgbClr val="000000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.</a:t>
            </a:r>
            <a:endParaRPr lang="en-US" sz="813" b="0" dirty="0">
              <a:solidFill>
                <a:srgbClr val="000000"/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6E6392-2576-419C-A305-E565B47141E3}"/>
              </a:ext>
            </a:extLst>
          </p:cNvPr>
          <p:cNvCxnSpPr>
            <a:stCxn id="14" idx="7"/>
          </p:cNvCxnSpPr>
          <p:nvPr/>
        </p:nvCxnSpPr>
        <p:spPr>
          <a:xfrm flipH="1">
            <a:off x="8040751" y="2700390"/>
            <a:ext cx="1" cy="708225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99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487BF4-1D2B-4D8B-9F12-406EBD1D4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59ED17-DED1-4F79-84C4-BB33ECE237D2}"/>
              </a:ext>
            </a:extLst>
          </p:cNvPr>
          <p:cNvSpPr txBox="1"/>
          <p:nvPr/>
        </p:nvSpPr>
        <p:spPr>
          <a:xfrm>
            <a:off x="6047458" y="2019634"/>
            <a:ext cx="259357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38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credores (R$)</a:t>
            </a:r>
            <a:endParaRPr lang="en-US" sz="1138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E32DB-8996-4A3D-AC29-0116AF80064C}"/>
              </a:ext>
            </a:extLst>
          </p:cNvPr>
          <p:cNvSpPr txBox="1"/>
          <p:nvPr/>
        </p:nvSpPr>
        <p:spPr>
          <a:xfrm>
            <a:off x="1126101" y="2019634"/>
            <a:ext cx="259357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38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dos credores (R$)</a:t>
            </a:r>
            <a:endParaRPr lang="en-US" sz="1138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8B8DB74-1A58-48D2-82EA-9B49AAD54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267439"/>
              </p:ext>
            </p:extLst>
          </p:nvPr>
        </p:nvGraphicFramePr>
        <p:xfrm>
          <a:off x="438509" y="2468186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6C6E6CD5-949E-4A77-A9C9-993F5D9AAD42}"/>
              </a:ext>
            </a:extLst>
          </p:cNvPr>
          <p:cNvSpPr/>
          <p:nvPr/>
        </p:nvSpPr>
        <p:spPr>
          <a:xfrm>
            <a:off x="302250" y="369000"/>
            <a:ext cx="9301500" cy="1118768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894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975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38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2.2. Perfil dos Credores</a:t>
            </a:r>
            <a:endParaRPr lang="en-US" sz="1138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975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n-US" sz="894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>
              <a:lnSpc>
                <a:spcPct val="114000"/>
              </a:lnSpc>
            </a:pP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passivo sujeito à Recuperação Judicial atinge a monta de R$ 23.685.908,58. A lista de credores da </a:t>
            </a:r>
            <a:r>
              <a:rPr lang="pt-BR" sz="97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Recuperanda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composta pela </a:t>
            </a:r>
            <a:r>
              <a:rPr lang="pt-BR" sz="975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I – Trabalhistas (6,35%), Classe II – Garantia Real (12,52%),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75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III – Quirografários (71,91%) </a:t>
            </a:r>
            <a:r>
              <a:rPr lang="pt-BR" sz="975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975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Classe IV – ME/EPP (9,21%)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Abaixo representamos o perfil da dívida da </a:t>
            </a:r>
            <a:r>
              <a:rPr lang="pt-BR" sz="97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Recuperanda</a:t>
            </a:r>
            <a:r>
              <a:rPr lang="pt-BR" sz="9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através de gráficos:</a:t>
            </a:r>
            <a:endParaRPr lang="en-US" sz="97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F595DA-E9D4-4947-B76C-D3690751BD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Chart 1">
            <a:extLst>
              <a:ext uri="{FF2B5EF4-FFF2-40B4-BE49-F238E27FC236}">
                <a16:creationId xmlns:a16="http://schemas.microsoft.com/office/drawing/2014/main" id="{D312C114-70D4-42D4-8202-2BF1E56FC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078187"/>
              </p:ext>
            </p:extLst>
          </p:nvPr>
        </p:nvGraphicFramePr>
        <p:xfrm>
          <a:off x="5031750" y="24681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660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0ED28-CDB3-4DD3-A463-1081668D3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C691D-9667-4F25-A67F-6EA8D0EAA81A}"/>
              </a:ext>
            </a:extLst>
          </p:cNvPr>
          <p:cNvSpPr/>
          <p:nvPr/>
        </p:nvSpPr>
        <p:spPr>
          <a:xfrm>
            <a:off x="302250" y="369000"/>
            <a:ext cx="9301500" cy="6026137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indent="292500" algn="just" defTabSz="292500">
              <a:lnSpc>
                <a:spcPct val="114000"/>
              </a:lnSpc>
            </a:pPr>
            <a:r>
              <a:rPr lang="pt-BR" sz="1200" b="1" dirty="0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2.3. Visita à sede da </a:t>
            </a:r>
            <a:r>
              <a:rPr lang="pt-BR" sz="1200" b="1" dirty="0" err="1">
                <a:solidFill>
                  <a:schemeClr val="accent5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endParaRPr lang="en-US" sz="1200" b="1" dirty="0">
              <a:solidFill>
                <a:schemeClr val="accent5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975" b="1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 dia 24 de julho de 2019, a Administração Judicial realizou visita à sede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na cidade de Encantado – RS, ocasião em que foi recebida pelo Sr.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Robledo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Lisot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diretor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Sr. Eduardo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Grangeiro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advogado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e Sr. Joviano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Perachi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gestor da área de produção.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Cabe destacar que o presente relatório aborda questões até a data do seu protocolo, porém com análise econômico-financeira até o mês de maio/19.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Durante a visita, o Sr. Joviano acompanhou a Administração Judicial pelas instalações da fábrica, passando por todas as etapas da linha de produção e explicando brevemente cada processo. Atualmente a fábrica está composta por 120 funcionários no total, sendo que 87 pessoas participam do processo produtivo de embutidos.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Foi relatado pelo Sr. Joviano e pelo advogado Sr. Eduardo que há negociações em curso para o fornecimento de carne mecanicamente separada (CMS). Em troca, 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industrializará produtos para a fornecedora. 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Um dos pontos que está sendo tratado internamente pelos responsáveis é a composição de uma sinergia entre os segmentos, fazendo com que haja uma estratégia entre o setor de produção e o setor de vendas. 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Foi informado à Administração Judicial que 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planeja atuar mais com o varejo. </a:t>
            </a:r>
          </a:p>
          <a:p>
            <a:pPr indent="292500" algn="just" defTabSz="292500">
              <a:lnSpc>
                <a:spcPct val="114000"/>
              </a:lnSpc>
            </a:pPr>
            <a:endParaRPr lang="pt-BR" sz="1100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No que tange às finanças, foi relatado pelo Sr. Joviano que a Empresa tem trabalhado quase todos os meses com alguma despesa extraordinária, principalmente para a manutenção da fábrica. Quanto aos tributos, alguns valores estão ficando em aberto, mas estão com previsão de ajuste entre os meses de setembro e outubro de 2019.</a:t>
            </a: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indent="292500" algn="just" defTabSz="292500">
              <a:lnSpc>
                <a:spcPct val="114000"/>
              </a:lnSpc>
            </a:pP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Ainda, com a finalidade de melhor demonstrar aos interessados no presente processo de Recuperação Judicial as atividades da </a:t>
            </a:r>
            <a:r>
              <a:rPr lang="pt-BR" sz="1100" dirty="0" err="1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a Administração Judicial registrou em vídeo as atividades na fábrica, o que pode ser visualizado decifrando-se o QR Code¹  abaixo: </a:t>
            </a:r>
          </a:p>
          <a:p>
            <a:pPr indent="292500" algn="just" defTabSz="292500">
              <a:lnSpc>
                <a:spcPct val="114000"/>
              </a:lnSpc>
            </a:pPr>
            <a:endParaRPr lang="en-US" sz="894" dirty="0">
              <a:solidFill>
                <a:srgbClr val="0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825DF-1E09-48A8-8A39-E56756BCE6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07" y="5847174"/>
            <a:ext cx="1701562" cy="6418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608A2C12-7A93-4DBC-9BB4-1EA133AC5CB9}"/>
              </a:ext>
            </a:extLst>
          </p:cNvPr>
          <p:cNvSpPr/>
          <p:nvPr/>
        </p:nvSpPr>
        <p:spPr>
          <a:xfrm>
            <a:off x="4964092" y="5469324"/>
            <a:ext cx="4427653" cy="56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975" i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¹QR </a:t>
            </a:r>
            <a:r>
              <a:rPr lang="pt-BR" sz="975" i="1" baseline="30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Code</a:t>
            </a:r>
            <a:r>
              <a:rPr lang="pt-BR" sz="975" i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é a abreviação de </a:t>
            </a:r>
            <a:r>
              <a:rPr lang="pt-BR" sz="975" i="1" baseline="30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quick</a:t>
            </a:r>
            <a:r>
              <a:rPr lang="pt-BR" sz="975" i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response </a:t>
            </a:r>
            <a:r>
              <a:rPr lang="pt-BR" sz="975" i="1" baseline="30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code</a:t>
            </a:r>
            <a:r>
              <a:rPr lang="pt-BR" sz="975" i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(código de resposta rápida). Trata-se de um código de barras bidimensional com capacidade de codificar atalhos para endereços eletrônicos. Para decifrar o código, é preciso ter um leitor de QR </a:t>
            </a:r>
            <a:r>
              <a:rPr lang="pt-BR" sz="975" i="1" baseline="30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Code</a:t>
            </a:r>
            <a:r>
              <a:rPr lang="pt-BR" sz="975" i="1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instalado no celular ou no computador. Feito isso, basta aproximar a câmera do smartphone ou a webcam do símbolo. Quase instantaneamente, o emblema dá acesso ao vídeo da visita da equipe de Administração Judicial.</a:t>
            </a:r>
            <a:endParaRPr lang="en-US" sz="975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7FAD81-DF41-4DEB-914F-7A2692933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018" y="3016892"/>
            <a:ext cx="1915800" cy="17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62339"/>
      </p:ext>
    </p:extLst>
  </p:cSld>
  <p:clrMapOvr>
    <a:masterClrMapping/>
  </p:clrMapOvr>
</p:sld>
</file>

<file path=ppt/theme/theme1.xml><?xml version="1.0" encoding="utf-8"?>
<a:theme xmlns:a="http://schemas.openxmlformats.org/drawingml/2006/main" name="NOWCO Master">
  <a:themeElements>
    <a:clrScheme name="Custom 14">
      <a:dk1>
        <a:srgbClr val="F0F4FA"/>
      </a:dk1>
      <a:lt1>
        <a:srgbClr val="FCFDFE"/>
      </a:lt1>
      <a:dk2>
        <a:srgbClr val="0C1624"/>
      </a:dk2>
      <a:lt2>
        <a:srgbClr val="F0F4FA"/>
      </a:lt2>
      <a:accent1>
        <a:srgbClr val="0C1624"/>
      </a:accent1>
      <a:accent2>
        <a:srgbClr val="3D6EB7"/>
      </a:accent2>
      <a:accent3>
        <a:srgbClr val="F58673"/>
      </a:accent3>
      <a:accent4>
        <a:srgbClr val="F16953"/>
      </a:accent4>
      <a:accent5>
        <a:srgbClr val="22375C"/>
      </a:accent5>
      <a:accent6>
        <a:srgbClr val="1A2A46"/>
      </a:accent6>
      <a:hlink>
        <a:srgbClr val="F16953"/>
      </a:hlink>
      <a:folHlink>
        <a:srgbClr val="F8A79A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wco-corporate-template" id="{37AAEE3E-5247-4054-AC57-BB65D5E0883B}" vid="{337ED34B-C5C7-4D2F-B536-2CAE281407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3" ma:contentTypeDescription="Create a new document." ma:contentTypeScope="" ma:versionID="620ee65fb740eab4514ea97a5147a7d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c278ac03fc3f899a733fd472f501d6f2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0A25F3-8008-4385-B539-531570C88727}"/>
</file>

<file path=customXml/itemProps2.xml><?xml version="1.0" encoding="utf-8"?>
<ds:datastoreItem xmlns:ds="http://schemas.openxmlformats.org/officeDocument/2006/customXml" ds:itemID="{014F5A20-8090-4798-9308-F1DD43216B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34ED0-19F4-4627-9090-AED3779DE191}">
  <ds:schemaRefs>
    <ds:schemaRef ds:uri="http://purl.org/dc/elements/1.1/"/>
    <ds:schemaRef ds:uri="http://schemas.microsoft.com/office/2006/metadata/properties"/>
    <ds:schemaRef ds:uri="428182ff-5b7c-42a0-853e-d54b6befd95f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10f10aa4-5702-47bb-b7f6-1e31cf998bd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nowco-corporate-template</Template>
  <TotalTime>1158</TotalTime>
  <Words>1416</Words>
  <Application>Microsoft Office PowerPoint</Application>
  <PresentationFormat>Papel A4 (210 x 297 mm)</PresentationFormat>
  <Paragraphs>259</Paragraphs>
  <Slides>21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</vt:lpstr>
      <vt:lpstr>Open Sans</vt:lpstr>
      <vt:lpstr>Open Sans Light</vt:lpstr>
      <vt:lpstr>Open Sans Semibold</vt:lpstr>
      <vt:lpstr>Tw Cen MT</vt:lpstr>
      <vt:lpstr>Wingdings</vt:lpstr>
      <vt:lpstr>NOWCO Master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Fernanda BJ Adm Judicial</dc:creator>
  <cp:lastModifiedBy>Guilherme Falceta</cp:lastModifiedBy>
  <cp:revision>4</cp:revision>
  <cp:lastPrinted>2019-08-26T15:30:18Z</cp:lastPrinted>
  <dcterms:created xsi:type="dcterms:W3CDTF">2019-01-24T17:20:57Z</dcterms:created>
  <dcterms:modified xsi:type="dcterms:W3CDTF">2019-08-26T15:33:05Z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  <property fmtid="{D5CDD505-2E9C-101B-9397-08002B2CF9AE}" pid="3" name="AuthorIds_UIVersion_512">
    <vt:lpwstr>16</vt:lpwstr>
  </property>
  <property fmtid="{D5CDD505-2E9C-101B-9397-08002B2CF9AE}" pid="4" name="AuthorIds_UIVersion_25600">
    <vt:lpwstr>16</vt:lpwstr>
  </property>
  <property fmtid="{D5CDD505-2E9C-101B-9397-08002B2CF9AE}" pid="5" name="AuthorIds_UIVersion_26112">
    <vt:lpwstr>31</vt:lpwstr>
  </property>
  <property fmtid="{D5CDD505-2E9C-101B-9397-08002B2CF9AE}" pid="6" name="AuthorIds_UIVersion_15360">
    <vt:lpwstr>16</vt:lpwstr>
  </property>
  <property fmtid="{D5CDD505-2E9C-101B-9397-08002B2CF9AE}" pid="7" name="AuthorIds_UIVersion_1024">
    <vt:lpwstr>38</vt:lpwstr>
  </property>
  <property fmtid="{D5CDD505-2E9C-101B-9397-08002B2CF9AE}" pid="8" name="AuthorIds_UIVersion_3584">
    <vt:lpwstr>36</vt:lpwstr>
  </property>
  <property fmtid="{D5CDD505-2E9C-101B-9397-08002B2CF9AE}" pid="9" name="AuthorIds_UIVersion_1536">
    <vt:lpwstr>17</vt:lpwstr>
  </property>
  <property fmtid="{D5CDD505-2E9C-101B-9397-08002B2CF9AE}" pid="10" name="AuthorIds_UIVersion_3072">
    <vt:lpwstr>16</vt:lpwstr>
  </property>
  <property fmtid="{D5CDD505-2E9C-101B-9397-08002B2CF9AE}" pid="11" name="AuthorIds_UIVersion_17408">
    <vt:lpwstr>13</vt:lpwstr>
  </property>
  <property fmtid="{D5CDD505-2E9C-101B-9397-08002B2CF9AE}" pid="12" name="AuthorIds_UIVersion_5120">
    <vt:lpwstr>16</vt:lpwstr>
  </property>
  <property fmtid="{D5CDD505-2E9C-101B-9397-08002B2CF9AE}" pid="13" name="AuthorIds_UIVersion_6144">
    <vt:lpwstr>32</vt:lpwstr>
  </property>
</Properties>
</file>