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 id="2147483696" r:id="rId6"/>
    <p:sldMasterId id="2147483711" r:id="rId7"/>
  </p:sldMasterIdLst>
  <p:notesMasterIdLst>
    <p:notesMasterId r:id="rId35"/>
  </p:notesMasterIdLst>
  <p:handoutMasterIdLst>
    <p:handoutMasterId r:id="rId36"/>
  </p:handoutMasterIdLst>
  <p:sldIdLst>
    <p:sldId id="259" r:id="rId8"/>
    <p:sldId id="1477" r:id="rId9"/>
    <p:sldId id="1344" r:id="rId10"/>
    <p:sldId id="1342" r:id="rId11"/>
    <p:sldId id="1469" r:id="rId12"/>
    <p:sldId id="1480" r:id="rId13"/>
    <p:sldId id="1540" r:id="rId14"/>
    <p:sldId id="1321" r:id="rId15"/>
    <p:sldId id="1339" r:id="rId16"/>
    <p:sldId id="1347" r:id="rId17"/>
    <p:sldId id="1529" r:id="rId18"/>
    <p:sldId id="1338" r:id="rId19"/>
    <p:sldId id="1405" r:id="rId20"/>
    <p:sldId id="1534" r:id="rId21"/>
    <p:sldId id="1535" r:id="rId22"/>
    <p:sldId id="1397" r:id="rId23"/>
    <p:sldId id="1333" r:id="rId24"/>
    <p:sldId id="1390" r:id="rId25"/>
    <p:sldId id="1395" r:id="rId26"/>
    <p:sldId id="1536" r:id="rId27"/>
    <p:sldId id="1396" r:id="rId28"/>
    <p:sldId id="1365" r:id="rId29"/>
    <p:sldId id="1349" r:id="rId30"/>
    <p:sldId id="1539" r:id="rId31"/>
    <p:sldId id="1447" r:id="rId32"/>
    <p:sldId id="1334" r:id="rId33"/>
    <p:sldId id="1541" r:id="rId34"/>
  </p:sldIdLst>
  <p:sldSz cx="9906000" cy="6858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tipo" id="{91D89390-D174-415C-ACB1-9BCBCDAC7AD5}">
          <p14:sldIdLst>
            <p14:sldId id="259"/>
            <p14:sldId id="1477"/>
            <p14:sldId id="1344"/>
            <p14:sldId id="1342"/>
            <p14:sldId id="1469"/>
            <p14:sldId id="1480"/>
            <p14:sldId id="1540"/>
            <p14:sldId id="1321"/>
            <p14:sldId id="1339"/>
            <p14:sldId id="1347"/>
            <p14:sldId id="1529"/>
            <p14:sldId id="1338"/>
            <p14:sldId id="1405"/>
            <p14:sldId id="1534"/>
            <p14:sldId id="1535"/>
            <p14:sldId id="1397"/>
            <p14:sldId id="1333"/>
            <p14:sldId id="1390"/>
            <p14:sldId id="1395"/>
            <p14:sldId id="1536"/>
            <p14:sldId id="1396"/>
            <p14:sldId id="1365"/>
            <p14:sldId id="1349"/>
            <p14:sldId id="1539"/>
            <p14:sldId id="1447"/>
            <p14:sldId id="1334"/>
            <p14:sldId id="1541"/>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Camardelli" initials="FC" lastIdx="1" clrIdx="0">
    <p:extLst>
      <p:ext uri="{19B8F6BF-5375-455C-9EA6-DF929625EA0E}">
        <p15:presenceInfo xmlns:p15="http://schemas.microsoft.com/office/powerpoint/2012/main" userId="Felipe Camardelli" providerId="None"/>
      </p:ext>
    </p:extLst>
  </p:cmAuthor>
  <p:cmAuthor id="2" name="Ricardo Provenzi Dias | Núcleo Reestruturação e Performance" initials="RPD|NReP" lastIdx="10" clrIdx="1">
    <p:extLst>
      <p:ext uri="{19B8F6BF-5375-455C-9EA6-DF929625EA0E}">
        <p15:presenceInfo xmlns:p15="http://schemas.microsoft.com/office/powerpoint/2012/main" userId="Ricardo Provenzi Dias | Núcleo Reestruturação e Performance" providerId="None"/>
      </p:ext>
    </p:extLst>
  </p:cmAuthor>
  <p:cmAuthor id="3" name="Núcleo" initials="N" lastIdx="6" clrIdx="2">
    <p:extLst>
      <p:ext uri="{19B8F6BF-5375-455C-9EA6-DF929625EA0E}">
        <p15:presenceInfo xmlns:p15="http://schemas.microsoft.com/office/powerpoint/2012/main" userId="ba717c0ca641aa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C3C3"/>
    <a:srgbClr val="D9D9D9"/>
    <a:srgbClr val="FFC000"/>
    <a:srgbClr val="A5A5A5"/>
    <a:srgbClr val="002060"/>
    <a:srgbClr val="767171"/>
    <a:srgbClr val="FFCC00"/>
    <a:srgbClr val="A6A6A6"/>
    <a:srgbClr val="77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DC032-7431-45FD-A057-7F0E4E6245BF}" v="6" dt="2021-06-04T13:12:18.749"/>
    <p1510:client id="{CEF8329E-762A-44FA-AE68-39DEA9C63D76}" v="2" dt="2021-06-04T13:10:30.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110" d="100"/>
          <a:sy n="110" d="100"/>
        </p:scale>
        <p:origin x="1272" y="108"/>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Provenzi Dias | Núcleo Reestruturação e Performance" userId="727d21fa-7a23-4a9d-8099-5d1c8a5da9ca" providerId="ADAL" clId="{EFA5EF9E-7441-4FB4-8EA9-BD0C43B7ED0A}"/>
    <pc:docChg chg="undo custSel addSld modSld sldOrd modSection">
      <pc:chgData name="Ricardo Provenzi Dias | Núcleo Reestruturação e Performance" userId="727d21fa-7a23-4a9d-8099-5d1c8a5da9ca" providerId="ADAL" clId="{EFA5EF9E-7441-4FB4-8EA9-BD0C43B7ED0A}" dt="2021-05-24T20:38:54.507" v="1537" actId="5900"/>
      <pc:docMkLst>
        <pc:docMk/>
      </pc:docMkLst>
      <pc:sldChg chg="modSp mod modCm">
        <pc:chgData name="Ricardo Provenzi Dias | Núcleo Reestruturação e Performance" userId="727d21fa-7a23-4a9d-8099-5d1c8a5da9ca" providerId="ADAL" clId="{EFA5EF9E-7441-4FB4-8EA9-BD0C43B7ED0A}" dt="2021-05-24T17:40:52.811" v="9" actId="5900"/>
        <pc:sldMkLst>
          <pc:docMk/>
          <pc:sldMk cId="2213664845" sldId="1321"/>
        </pc:sldMkLst>
        <pc:spChg chg="mod">
          <ac:chgData name="Ricardo Provenzi Dias | Núcleo Reestruturação e Performance" userId="727d21fa-7a23-4a9d-8099-5d1c8a5da9ca" providerId="ADAL" clId="{EFA5EF9E-7441-4FB4-8EA9-BD0C43B7ED0A}" dt="2021-05-24T17:40:06.923" v="6" actId="208"/>
          <ac:spMkLst>
            <pc:docMk/>
            <pc:sldMk cId="2213664845" sldId="1321"/>
            <ac:spMk id="157" creationId="{F7F67C37-FCD1-4048-A7BE-4CBFE26255E0}"/>
          </ac:spMkLst>
        </pc:spChg>
        <pc:spChg chg="mod">
          <ac:chgData name="Ricardo Provenzi Dias | Núcleo Reestruturação e Performance" userId="727d21fa-7a23-4a9d-8099-5d1c8a5da9ca" providerId="ADAL" clId="{EFA5EF9E-7441-4FB4-8EA9-BD0C43B7ED0A}" dt="2021-05-24T17:40:00.451" v="4" actId="20577"/>
          <ac:spMkLst>
            <pc:docMk/>
            <pc:sldMk cId="2213664845" sldId="1321"/>
            <ac:spMk id="161" creationId="{0C26946A-F5D7-423F-A3E2-B09A8035E0C2}"/>
          </ac:spMkLst>
        </pc:spChg>
        <pc:cxnChg chg="mod">
          <ac:chgData name="Ricardo Provenzi Dias | Núcleo Reestruturação e Performance" userId="727d21fa-7a23-4a9d-8099-5d1c8a5da9ca" providerId="ADAL" clId="{EFA5EF9E-7441-4FB4-8EA9-BD0C43B7ED0A}" dt="2021-05-24T17:40:06.923" v="6" actId="208"/>
          <ac:cxnSpMkLst>
            <pc:docMk/>
            <pc:sldMk cId="2213664845" sldId="1321"/>
            <ac:cxnSpMk id="158" creationId="{0A8C242B-0BE5-423B-93A8-1BA9A6709FED}"/>
          </ac:cxnSpMkLst>
        </pc:cxnChg>
      </pc:sldChg>
      <pc:sldChg chg="modSp mod">
        <pc:chgData name="Ricardo Provenzi Dias | Núcleo Reestruturação e Performance" userId="727d21fa-7a23-4a9d-8099-5d1c8a5da9ca" providerId="ADAL" clId="{EFA5EF9E-7441-4FB4-8EA9-BD0C43B7ED0A}" dt="2021-05-24T19:19:37.359" v="769" actId="1076"/>
        <pc:sldMkLst>
          <pc:docMk/>
          <pc:sldMk cId="3064054227" sldId="1333"/>
        </pc:sldMkLst>
        <pc:spChg chg="mod">
          <ac:chgData name="Ricardo Provenzi Dias | Núcleo Reestruturação e Performance" userId="727d21fa-7a23-4a9d-8099-5d1c8a5da9ca" providerId="ADAL" clId="{EFA5EF9E-7441-4FB4-8EA9-BD0C43B7ED0A}" dt="2021-05-24T19:19:37.359" v="769" actId="1076"/>
          <ac:spMkLst>
            <pc:docMk/>
            <pc:sldMk cId="3064054227" sldId="1333"/>
            <ac:spMk id="9" creationId="{D8C894B3-2561-4801-A3B8-79D53FCBFE68}"/>
          </ac:spMkLst>
        </pc:spChg>
        <pc:graphicFrameChg chg="mod modGraphic">
          <ac:chgData name="Ricardo Provenzi Dias | Núcleo Reestruturação e Performance" userId="727d21fa-7a23-4a9d-8099-5d1c8a5da9ca" providerId="ADAL" clId="{EFA5EF9E-7441-4FB4-8EA9-BD0C43B7ED0A}" dt="2021-05-24T18:07:31.899" v="30" actId="14100"/>
          <ac:graphicFrameMkLst>
            <pc:docMk/>
            <pc:sldMk cId="3064054227" sldId="1333"/>
            <ac:graphicFrameMk id="14" creationId="{00000000-0000-0000-0000-000000000000}"/>
          </ac:graphicFrameMkLst>
        </pc:graphicFrameChg>
      </pc:sldChg>
      <pc:sldChg chg="modCm">
        <pc:chgData name="Ricardo Provenzi Dias | Núcleo Reestruturação e Performance" userId="727d21fa-7a23-4a9d-8099-5d1c8a5da9ca" providerId="ADAL" clId="{EFA5EF9E-7441-4FB4-8EA9-BD0C43B7ED0A}" dt="2021-05-24T17:40:59.039" v="10" actId="5900"/>
        <pc:sldMkLst>
          <pc:docMk/>
          <pc:sldMk cId="1487227126" sldId="1339"/>
        </pc:sldMkLst>
      </pc:sldChg>
      <pc:sldChg chg="modSp mod">
        <pc:chgData name="Ricardo Provenzi Dias | Núcleo Reestruturação e Performance" userId="727d21fa-7a23-4a9d-8099-5d1c8a5da9ca" providerId="ADAL" clId="{EFA5EF9E-7441-4FB4-8EA9-BD0C43B7ED0A}" dt="2021-05-24T19:06:22.230" v="581" actId="1076"/>
        <pc:sldMkLst>
          <pc:docMk/>
          <pc:sldMk cId="3104445173" sldId="1365"/>
        </pc:sldMkLst>
        <pc:spChg chg="mod">
          <ac:chgData name="Ricardo Provenzi Dias | Núcleo Reestruturação e Performance" userId="727d21fa-7a23-4a9d-8099-5d1c8a5da9ca" providerId="ADAL" clId="{EFA5EF9E-7441-4FB4-8EA9-BD0C43B7ED0A}" dt="2021-05-24T19:06:22.230" v="581" actId="1076"/>
          <ac:spMkLst>
            <pc:docMk/>
            <pc:sldMk cId="3104445173" sldId="1365"/>
            <ac:spMk id="8" creationId="{22613F70-1F95-463F-BFDB-8B15297559E4}"/>
          </ac:spMkLst>
        </pc:spChg>
      </pc:sldChg>
      <pc:sldChg chg="modSp mod">
        <pc:chgData name="Ricardo Provenzi Dias | Núcleo Reestruturação e Performance" userId="727d21fa-7a23-4a9d-8099-5d1c8a5da9ca" providerId="ADAL" clId="{EFA5EF9E-7441-4FB4-8EA9-BD0C43B7ED0A}" dt="2021-05-24T19:21:57.988" v="773" actId="14100"/>
        <pc:sldMkLst>
          <pc:docMk/>
          <pc:sldMk cId="1747746632" sldId="1390"/>
        </pc:sldMkLst>
        <pc:spChg chg="mod">
          <ac:chgData name="Ricardo Provenzi Dias | Núcleo Reestruturação e Performance" userId="727d21fa-7a23-4a9d-8099-5d1c8a5da9ca" providerId="ADAL" clId="{EFA5EF9E-7441-4FB4-8EA9-BD0C43B7ED0A}" dt="2021-05-24T19:21:57.988" v="773" actId="14100"/>
          <ac:spMkLst>
            <pc:docMk/>
            <pc:sldMk cId="1747746632" sldId="1390"/>
            <ac:spMk id="8" creationId="{A7E4C8CA-A4B2-4FA2-94D6-EAF4CBB5128B}"/>
          </ac:spMkLst>
        </pc:spChg>
        <pc:spChg chg="mod">
          <ac:chgData name="Ricardo Provenzi Dias | Núcleo Reestruturação e Performance" userId="727d21fa-7a23-4a9d-8099-5d1c8a5da9ca" providerId="ADAL" clId="{EFA5EF9E-7441-4FB4-8EA9-BD0C43B7ED0A}" dt="2021-05-24T18:08:35.606" v="32" actId="14100"/>
          <ac:spMkLst>
            <pc:docMk/>
            <pc:sldMk cId="1747746632" sldId="1390"/>
            <ac:spMk id="9" creationId="{D8C894B3-2561-4801-A3B8-79D53FCBFE68}"/>
          </ac:spMkLst>
        </pc:spChg>
        <pc:graphicFrameChg chg="modGraphic">
          <ac:chgData name="Ricardo Provenzi Dias | Núcleo Reestruturação e Performance" userId="727d21fa-7a23-4a9d-8099-5d1c8a5da9ca" providerId="ADAL" clId="{EFA5EF9E-7441-4FB4-8EA9-BD0C43B7ED0A}" dt="2021-05-24T17:47:31.945" v="21" actId="20577"/>
          <ac:graphicFrameMkLst>
            <pc:docMk/>
            <pc:sldMk cId="1747746632" sldId="1390"/>
            <ac:graphicFrameMk id="10" creationId="{00000000-0000-0000-0000-000000000000}"/>
          </ac:graphicFrameMkLst>
        </pc:graphicFrameChg>
      </pc:sldChg>
      <pc:sldChg chg="modSp mod">
        <pc:chgData name="Ricardo Provenzi Dias | Núcleo Reestruturação e Performance" userId="727d21fa-7a23-4a9d-8099-5d1c8a5da9ca" providerId="ADAL" clId="{EFA5EF9E-7441-4FB4-8EA9-BD0C43B7ED0A}" dt="2021-05-24T18:39:56.534" v="537" actId="6549"/>
        <pc:sldMkLst>
          <pc:docMk/>
          <pc:sldMk cId="2218299428" sldId="1395"/>
        </pc:sldMkLst>
        <pc:spChg chg="mod">
          <ac:chgData name="Ricardo Provenzi Dias | Núcleo Reestruturação e Performance" userId="727d21fa-7a23-4a9d-8099-5d1c8a5da9ca" providerId="ADAL" clId="{EFA5EF9E-7441-4FB4-8EA9-BD0C43B7ED0A}" dt="2021-05-24T18:39:56.534" v="537" actId="6549"/>
          <ac:spMkLst>
            <pc:docMk/>
            <pc:sldMk cId="2218299428" sldId="1395"/>
            <ac:spMk id="6" creationId="{F8992120-D949-4EB5-9671-F6D7A05C1B43}"/>
          </ac:spMkLst>
        </pc:spChg>
        <pc:graphicFrameChg chg="mod">
          <ac:chgData name="Ricardo Provenzi Dias | Núcleo Reestruturação e Performance" userId="727d21fa-7a23-4a9d-8099-5d1c8a5da9ca" providerId="ADAL" clId="{EFA5EF9E-7441-4FB4-8EA9-BD0C43B7ED0A}" dt="2021-05-24T18:11:39.950" v="83" actId="14100"/>
          <ac:graphicFrameMkLst>
            <pc:docMk/>
            <pc:sldMk cId="2218299428" sldId="1395"/>
            <ac:graphicFrameMk id="7" creationId="{75671682-7BDE-4464-9158-4AD24FA1BFFB}"/>
          </ac:graphicFrameMkLst>
        </pc:graphicFrameChg>
      </pc:sldChg>
      <pc:sldChg chg="modSp mod">
        <pc:chgData name="Ricardo Provenzi Dias | Núcleo Reestruturação e Performance" userId="727d21fa-7a23-4a9d-8099-5d1c8a5da9ca" providerId="ADAL" clId="{EFA5EF9E-7441-4FB4-8EA9-BD0C43B7ED0A}" dt="2021-05-24T19:21:51.127" v="772" actId="123"/>
        <pc:sldMkLst>
          <pc:docMk/>
          <pc:sldMk cId="1844770847" sldId="1396"/>
        </pc:sldMkLst>
        <pc:spChg chg="mod">
          <ac:chgData name="Ricardo Provenzi Dias | Núcleo Reestruturação e Performance" userId="727d21fa-7a23-4a9d-8099-5d1c8a5da9ca" providerId="ADAL" clId="{EFA5EF9E-7441-4FB4-8EA9-BD0C43B7ED0A}" dt="2021-05-24T19:21:51.127" v="772" actId="123"/>
          <ac:spMkLst>
            <pc:docMk/>
            <pc:sldMk cId="1844770847" sldId="1396"/>
            <ac:spMk id="6" creationId="{6097105D-51F2-4661-9F45-E767A266F673}"/>
          </ac:spMkLst>
        </pc:spChg>
        <pc:spChg chg="mod">
          <ac:chgData name="Ricardo Provenzi Dias | Núcleo Reestruturação e Performance" userId="727d21fa-7a23-4a9d-8099-5d1c8a5da9ca" providerId="ADAL" clId="{EFA5EF9E-7441-4FB4-8EA9-BD0C43B7ED0A}" dt="2021-05-24T19:05:01.236" v="576" actId="14100"/>
          <ac:spMkLst>
            <pc:docMk/>
            <pc:sldMk cId="1844770847" sldId="1396"/>
            <ac:spMk id="9" creationId="{0AD157DA-93B4-4B70-9FD6-8E17B9ADDE5D}"/>
          </ac:spMkLst>
        </pc:spChg>
        <pc:graphicFrameChg chg="modGraphic">
          <ac:chgData name="Ricardo Provenzi Dias | Núcleo Reestruturação e Performance" userId="727d21fa-7a23-4a9d-8099-5d1c8a5da9ca" providerId="ADAL" clId="{EFA5EF9E-7441-4FB4-8EA9-BD0C43B7ED0A}" dt="2021-05-24T19:21:34.391" v="770" actId="20577"/>
          <ac:graphicFrameMkLst>
            <pc:docMk/>
            <pc:sldMk cId="1844770847" sldId="1396"/>
            <ac:graphicFrameMk id="8" creationId="{00000000-0000-0000-0000-000000000000}"/>
          </ac:graphicFrameMkLst>
        </pc:graphicFrameChg>
      </pc:sldChg>
      <pc:sldChg chg="delCm modCm">
        <pc:chgData name="Ricardo Provenzi Dias | Núcleo Reestruturação e Performance" userId="727d21fa-7a23-4a9d-8099-5d1c8a5da9ca" providerId="ADAL" clId="{EFA5EF9E-7441-4FB4-8EA9-BD0C43B7ED0A}" dt="2021-05-24T17:41:24.204" v="12" actId="1592"/>
        <pc:sldMkLst>
          <pc:docMk/>
          <pc:sldMk cId="4238962198" sldId="1405"/>
        </pc:sldMkLst>
      </pc:sldChg>
      <pc:sldChg chg="modSp mod addCm modCm">
        <pc:chgData name="Ricardo Provenzi Dias | Núcleo Reestruturação e Performance" userId="727d21fa-7a23-4a9d-8099-5d1c8a5da9ca" providerId="ADAL" clId="{EFA5EF9E-7441-4FB4-8EA9-BD0C43B7ED0A}" dt="2021-05-24T19:16:46.792" v="765" actId="5900"/>
        <pc:sldMkLst>
          <pc:docMk/>
          <pc:sldMk cId="3363555294" sldId="1447"/>
        </pc:sldMkLst>
        <pc:spChg chg="mod">
          <ac:chgData name="Ricardo Provenzi Dias | Núcleo Reestruturação e Performance" userId="727d21fa-7a23-4a9d-8099-5d1c8a5da9ca" providerId="ADAL" clId="{EFA5EF9E-7441-4FB4-8EA9-BD0C43B7ED0A}" dt="2021-05-24T19:07:41.263" v="589" actId="20577"/>
          <ac:spMkLst>
            <pc:docMk/>
            <pc:sldMk cId="3363555294" sldId="1447"/>
            <ac:spMk id="6" creationId="{6490EAA3-C608-4642-97F8-B8620225F6AF}"/>
          </ac:spMkLst>
        </pc:spChg>
        <pc:spChg chg="mod">
          <ac:chgData name="Ricardo Provenzi Dias | Núcleo Reestruturação e Performance" userId="727d21fa-7a23-4a9d-8099-5d1c8a5da9ca" providerId="ADAL" clId="{EFA5EF9E-7441-4FB4-8EA9-BD0C43B7ED0A}" dt="2021-05-24T19:13:36.778" v="760" actId="1076"/>
          <ac:spMkLst>
            <pc:docMk/>
            <pc:sldMk cId="3363555294" sldId="1447"/>
            <ac:spMk id="8" creationId="{1D8C3D58-2B11-4DF0-BC16-040EB28F2B00}"/>
          </ac:spMkLst>
        </pc:spChg>
        <pc:spChg chg="mod">
          <ac:chgData name="Ricardo Provenzi Dias | Núcleo Reestruturação e Performance" userId="727d21fa-7a23-4a9d-8099-5d1c8a5da9ca" providerId="ADAL" clId="{EFA5EF9E-7441-4FB4-8EA9-BD0C43B7ED0A}" dt="2021-05-24T19:12:57.297" v="757" actId="20577"/>
          <ac:spMkLst>
            <pc:docMk/>
            <pc:sldMk cId="3363555294" sldId="1447"/>
            <ac:spMk id="9" creationId="{15B2C62C-3EED-47D7-AB64-F96B5FEB4DD1}"/>
          </ac:spMkLst>
        </pc:spChg>
        <pc:picChg chg="mod">
          <ac:chgData name="Ricardo Provenzi Dias | Núcleo Reestruturação e Performance" userId="727d21fa-7a23-4a9d-8099-5d1c8a5da9ca" providerId="ADAL" clId="{EFA5EF9E-7441-4FB4-8EA9-BD0C43B7ED0A}" dt="2021-05-24T19:13:36.778" v="760" actId="1076"/>
          <ac:picMkLst>
            <pc:docMk/>
            <pc:sldMk cId="3363555294" sldId="1447"/>
            <ac:picMk id="12" creationId="{56CA023A-4EF0-4109-A586-B77D43B0FC48}"/>
          </ac:picMkLst>
        </pc:picChg>
        <pc:picChg chg="mod">
          <ac:chgData name="Ricardo Provenzi Dias | Núcleo Reestruturação e Performance" userId="727d21fa-7a23-4a9d-8099-5d1c8a5da9ca" providerId="ADAL" clId="{EFA5EF9E-7441-4FB4-8EA9-BD0C43B7ED0A}" dt="2021-05-24T19:13:39.478" v="762" actId="1076"/>
          <ac:picMkLst>
            <pc:docMk/>
            <pc:sldMk cId="3363555294" sldId="1447"/>
            <ac:picMk id="13" creationId="{F9481E28-28D8-43F8-A6AC-50E4E21D9C34}"/>
          </ac:picMkLst>
        </pc:picChg>
      </pc:sldChg>
      <pc:sldChg chg="addSp delSp modSp mod addCm modCm">
        <pc:chgData name="Ricardo Provenzi Dias | Núcleo Reestruturação e Performance" userId="727d21fa-7a23-4a9d-8099-5d1c8a5da9ca" providerId="ADAL" clId="{EFA5EF9E-7441-4FB4-8EA9-BD0C43B7ED0A}" dt="2021-05-24T20:37:07.540" v="1527" actId="20577"/>
        <pc:sldMkLst>
          <pc:docMk/>
          <pc:sldMk cId="3535918167" sldId="1453"/>
        </pc:sldMkLst>
        <pc:spChg chg="mod">
          <ac:chgData name="Ricardo Provenzi Dias | Núcleo Reestruturação e Performance" userId="727d21fa-7a23-4a9d-8099-5d1c8a5da9ca" providerId="ADAL" clId="{EFA5EF9E-7441-4FB4-8EA9-BD0C43B7ED0A}" dt="2021-05-24T20:37:07.540" v="1527" actId="20577"/>
          <ac:spMkLst>
            <pc:docMk/>
            <pc:sldMk cId="3535918167" sldId="1453"/>
            <ac:spMk id="8" creationId="{9F05D06B-EBE1-442A-948D-D757EC5B7D8D}"/>
          </ac:spMkLst>
        </pc:spChg>
        <pc:spChg chg="add del">
          <ac:chgData name="Ricardo Provenzi Dias | Núcleo Reestruturação e Performance" userId="727d21fa-7a23-4a9d-8099-5d1c8a5da9ca" providerId="ADAL" clId="{EFA5EF9E-7441-4FB4-8EA9-BD0C43B7ED0A}" dt="2021-05-24T19:47:09.093" v="1194" actId="478"/>
          <ac:spMkLst>
            <pc:docMk/>
            <pc:sldMk cId="3535918167" sldId="1453"/>
            <ac:spMk id="9" creationId="{19BA633B-2A1C-4503-A00E-C031181BA06C}"/>
          </ac:spMkLst>
        </pc:spChg>
        <pc:graphicFrameChg chg="add mod modGraphic">
          <ac:chgData name="Ricardo Provenzi Dias | Núcleo Reestruturação e Performance" userId="727d21fa-7a23-4a9d-8099-5d1c8a5da9ca" providerId="ADAL" clId="{EFA5EF9E-7441-4FB4-8EA9-BD0C43B7ED0A}" dt="2021-05-24T19:55:34.539" v="1409" actId="207"/>
          <ac:graphicFrameMkLst>
            <pc:docMk/>
            <pc:sldMk cId="3535918167" sldId="1453"/>
            <ac:graphicFrameMk id="7" creationId="{D6DFC2FF-C9E2-41FD-8218-229406C16FDF}"/>
          </ac:graphicFrameMkLst>
        </pc:graphicFrameChg>
        <pc:graphicFrameChg chg="mod modGraphic">
          <ac:chgData name="Ricardo Provenzi Dias | Núcleo Reestruturação e Performance" userId="727d21fa-7a23-4a9d-8099-5d1c8a5da9ca" providerId="ADAL" clId="{EFA5EF9E-7441-4FB4-8EA9-BD0C43B7ED0A}" dt="2021-05-24T19:55:13.856" v="1407" actId="20577"/>
          <ac:graphicFrameMkLst>
            <pc:docMk/>
            <pc:sldMk cId="3535918167" sldId="1453"/>
            <ac:graphicFrameMk id="12" creationId="{E46590A1-78CC-4AE2-A9E5-2CB0F44A33F2}"/>
          </ac:graphicFrameMkLst>
        </pc:graphicFrameChg>
        <pc:cxnChg chg="add mod">
          <ac:chgData name="Ricardo Provenzi Dias | Núcleo Reestruturação e Performance" userId="727d21fa-7a23-4a9d-8099-5d1c8a5da9ca" providerId="ADAL" clId="{EFA5EF9E-7441-4FB4-8EA9-BD0C43B7ED0A}" dt="2021-05-24T19:49:19.318" v="1251" actId="1076"/>
          <ac:cxnSpMkLst>
            <pc:docMk/>
            <pc:sldMk cId="3535918167" sldId="1453"/>
            <ac:cxnSpMk id="4" creationId="{7B8AEFE2-1CEB-4CB2-AC65-6D0DCB6CA102}"/>
          </ac:cxnSpMkLst>
        </pc:cxnChg>
      </pc:sldChg>
      <pc:sldChg chg="modCm">
        <pc:chgData name="Ricardo Provenzi Dias | Núcleo Reestruturação e Performance" userId="727d21fa-7a23-4a9d-8099-5d1c8a5da9ca" providerId="ADAL" clId="{EFA5EF9E-7441-4FB4-8EA9-BD0C43B7ED0A}" dt="2021-05-24T17:37:30.584" v="0" actId="5900"/>
        <pc:sldMkLst>
          <pc:docMk/>
          <pc:sldMk cId="4272897286" sldId="1480"/>
        </pc:sldMkLst>
      </pc:sldChg>
      <pc:sldChg chg="modCm">
        <pc:chgData name="Ricardo Provenzi Dias | Núcleo Reestruturação e Performance" userId="727d21fa-7a23-4a9d-8099-5d1c8a5da9ca" providerId="ADAL" clId="{EFA5EF9E-7441-4FB4-8EA9-BD0C43B7ED0A}" dt="2021-05-24T17:41:58.810" v="13" actId="5900"/>
        <pc:sldMkLst>
          <pc:docMk/>
          <pc:sldMk cId="3187767454" sldId="1534"/>
        </pc:sldMkLst>
      </pc:sldChg>
      <pc:sldChg chg="modSp mod addCm delCm modCm">
        <pc:chgData name="Ricardo Provenzi Dias | Núcleo Reestruturação e Performance" userId="727d21fa-7a23-4a9d-8099-5d1c8a5da9ca" providerId="ADAL" clId="{EFA5EF9E-7441-4FB4-8EA9-BD0C43B7ED0A}" dt="2021-05-24T17:42:40.912" v="19" actId="5900"/>
        <pc:sldMkLst>
          <pc:docMk/>
          <pc:sldMk cId="673872733" sldId="1535"/>
        </pc:sldMkLst>
        <pc:spChg chg="mod">
          <ac:chgData name="Ricardo Provenzi Dias | Núcleo Reestruturação e Performance" userId="727d21fa-7a23-4a9d-8099-5d1c8a5da9ca" providerId="ADAL" clId="{EFA5EF9E-7441-4FB4-8EA9-BD0C43B7ED0A}" dt="2021-05-24T17:42:16.169" v="15" actId="207"/>
          <ac:spMkLst>
            <pc:docMk/>
            <pc:sldMk cId="673872733" sldId="1535"/>
            <ac:spMk id="8" creationId="{78081D31-E9DD-41C9-9986-5480F7A8B1F5}"/>
          </ac:spMkLst>
        </pc:spChg>
      </pc:sldChg>
      <pc:sldChg chg="modSp mod">
        <pc:chgData name="Ricardo Provenzi Dias | Núcleo Reestruturação e Performance" userId="727d21fa-7a23-4a9d-8099-5d1c8a5da9ca" providerId="ADAL" clId="{EFA5EF9E-7441-4FB4-8EA9-BD0C43B7ED0A}" dt="2021-05-24T19:19:11.779" v="766" actId="207"/>
        <pc:sldMkLst>
          <pc:docMk/>
          <pc:sldMk cId="3143813228" sldId="1536"/>
        </pc:sldMkLst>
        <pc:graphicFrameChg chg="mod">
          <ac:chgData name="Ricardo Provenzi Dias | Núcleo Reestruturação e Performance" userId="727d21fa-7a23-4a9d-8099-5d1c8a5da9ca" providerId="ADAL" clId="{EFA5EF9E-7441-4FB4-8EA9-BD0C43B7ED0A}" dt="2021-05-24T19:19:11.779" v="766" actId="207"/>
          <ac:graphicFrameMkLst>
            <pc:docMk/>
            <pc:sldMk cId="3143813228" sldId="1536"/>
            <ac:graphicFrameMk id="7" creationId="{22ED936E-FA73-4C58-9282-764D4310326E}"/>
          </ac:graphicFrameMkLst>
        </pc:graphicFrameChg>
      </pc:sldChg>
      <pc:sldChg chg="modSp mod ord">
        <pc:chgData name="Ricardo Provenzi Dias | Núcleo Reestruturação e Performance" userId="727d21fa-7a23-4a9d-8099-5d1c8a5da9ca" providerId="ADAL" clId="{EFA5EF9E-7441-4FB4-8EA9-BD0C43B7ED0A}" dt="2021-05-24T20:05:22.791" v="1412"/>
        <pc:sldMkLst>
          <pc:docMk/>
          <pc:sldMk cId="3022670962" sldId="1538"/>
        </pc:sldMkLst>
        <pc:spChg chg="mod">
          <ac:chgData name="Ricardo Provenzi Dias | Núcleo Reestruturação e Performance" userId="727d21fa-7a23-4a9d-8099-5d1c8a5da9ca" providerId="ADAL" clId="{EFA5EF9E-7441-4FB4-8EA9-BD0C43B7ED0A}" dt="2021-05-24T19:51:34.273" v="1381" actId="115"/>
          <ac:spMkLst>
            <pc:docMk/>
            <pc:sldMk cId="3022670962" sldId="1538"/>
            <ac:spMk id="5" creationId="{9350B13F-3EB0-48E8-82E5-4FAF0222232E}"/>
          </ac:spMkLst>
        </pc:spChg>
      </pc:sldChg>
      <pc:sldChg chg="modSp add mod addCm modCm">
        <pc:chgData name="Ricardo Provenzi Dias | Núcleo Reestruturação e Performance" userId="727d21fa-7a23-4a9d-8099-5d1c8a5da9ca" providerId="ADAL" clId="{EFA5EF9E-7441-4FB4-8EA9-BD0C43B7ED0A}" dt="2021-05-24T20:38:54.507" v="1537" actId="5900"/>
        <pc:sldMkLst>
          <pc:docMk/>
          <pc:sldMk cId="1663451148" sldId="1540"/>
        </pc:sldMkLst>
        <pc:graphicFrameChg chg="modGraphic">
          <ac:chgData name="Ricardo Provenzi Dias | Núcleo Reestruturação e Performance" userId="727d21fa-7a23-4a9d-8099-5d1c8a5da9ca" providerId="ADAL" clId="{EFA5EF9E-7441-4FB4-8EA9-BD0C43B7ED0A}" dt="2021-05-24T19:44:26.078" v="1130" actId="20577"/>
          <ac:graphicFrameMkLst>
            <pc:docMk/>
            <pc:sldMk cId="1663451148" sldId="1540"/>
            <ac:graphicFrameMk id="12" creationId="{E46590A1-78CC-4AE2-A9E5-2CB0F44A33F2}"/>
          </ac:graphicFrameMkLst>
        </pc:graphicFrameChg>
      </pc:sldChg>
      <pc:sldChg chg="modSp add mod">
        <pc:chgData name="Ricardo Provenzi Dias | Núcleo Reestruturação e Performance" userId="727d21fa-7a23-4a9d-8099-5d1c8a5da9ca" providerId="ADAL" clId="{EFA5EF9E-7441-4FB4-8EA9-BD0C43B7ED0A}" dt="2021-05-24T20:07:12.094" v="1415" actId="6549"/>
        <pc:sldMkLst>
          <pc:docMk/>
          <pc:sldMk cId="2395103116" sldId="1541"/>
        </pc:sldMkLst>
        <pc:spChg chg="mod">
          <ac:chgData name="Ricardo Provenzi Dias | Núcleo Reestruturação e Performance" userId="727d21fa-7a23-4a9d-8099-5d1c8a5da9ca" providerId="ADAL" clId="{EFA5EF9E-7441-4FB4-8EA9-BD0C43B7ED0A}" dt="2021-05-24T20:07:12.094" v="1415" actId="6549"/>
          <ac:spMkLst>
            <pc:docMk/>
            <pc:sldMk cId="2395103116" sldId="1541"/>
            <ac:spMk id="5" creationId="{9350B13F-3EB0-48E8-82E5-4FAF0222232E}"/>
          </ac:spMkLst>
        </pc:spChg>
      </pc:sldChg>
      <pc:sldChg chg="modSp add mod ord">
        <pc:chgData name="Ricardo Provenzi Dias | Núcleo Reestruturação e Performance" userId="727d21fa-7a23-4a9d-8099-5d1c8a5da9ca" providerId="ADAL" clId="{EFA5EF9E-7441-4FB4-8EA9-BD0C43B7ED0A}" dt="2021-05-24T20:37:31.308" v="1534" actId="20577"/>
        <pc:sldMkLst>
          <pc:docMk/>
          <pc:sldMk cId="2653047449" sldId="1542"/>
        </pc:sldMkLst>
        <pc:spChg chg="mod">
          <ac:chgData name="Ricardo Provenzi Dias | Núcleo Reestruturação e Performance" userId="727d21fa-7a23-4a9d-8099-5d1c8a5da9ca" providerId="ADAL" clId="{EFA5EF9E-7441-4FB4-8EA9-BD0C43B7ED0A}" dt="2021-05-24T20:37:31.308" v="1534" actId="20577"/>
          <ac:spMkLst>
            <pc:docMk/>
            <pc:sldMk cId="2653047449" sldId="1542"/>
            <ac:spMk id="5" creationId="{9350B13F-3EB0-48E8-82E5-4FAF0222232E}"/>
          </ac:spMkLst>
        </pc:spChg>
      </pc:sldChg>
    </pc:docChg>
  </pc:docChgLst>
  <pc:docChgLst>
    <pc:chgData name="Victória Klein" userId="20941f00-c2eb-4b15-8453-791c6fee6d7d" providerId="ADAL" clId="{66A89BAE-A52E-4CDD-BC40-D2DC9B353029}"/>
    <pc:docChg chg="undo custSel modSld sldOrd">
      <pc:chgData name="Victória Klein" userId="20941f00-c2eb-4b15-8453-791c6fee6d7d" providerId="ADAL" clId="{66A89BAE-A52E-4CDD-BC40-D2DC9B353029}" dt="2021-03-09T19:54:04.816" v="1892" actId="13926"/>
      <pc:docMkLst>
        <pc:docMk/>
      </pc:docMkLst>
      <pc:sldChg chg="modSp mod">
        <pc:chgData name="Victória Klein" userId="20941f00-c2eb-4b15-8453-791c6fee6d7d" providerId="ADAL" clId="{66A89BAE-A52E-4CDD-BC40-D2DC9B353029}" dt="2021-03-09T19:20:00.203" v="1640" actId="20577"/>
        <pc:sldMkLst>
          <pc:docMk/>
          <pc:sldMk cId="2213664845" sldId="1321"/>
        </pc:sldMkLst>
        <pc:spChg chg="mod">
          <ac:chgData name="Victória Klein" userId="20941f00-c2eb-4b15-8453-791c6fee6d7d" providerId="ADAL" clId="{66A89BAE-A52E-4CDD-BC40-D2DC9B353029}" dt="2021-03-09T19:20:00.203" v="1640" actId="20577"/>
          <ac:spMkLst>
            <pc:docMk/>
            <pc:sldMk cId="2213664845" sldId="1321"/>
            <ac:spMk id="161" creationId="{0C26946A-F5D7-423F-A3E2-B09A8035E0C2}"/>
          </ac:spMkLst>
        </pc:spChg>
      </pc:sldChg>
      <pc:sldChg chg="modSp mod">
        <pc:chgData name="Victória Klein" userId="20941f00-c2eb-4b15-8453-791c6fee6d7d" providerId="ADAL" clId="{66A89BAE-A52E-4CDD-BC40-D2DC9B353029}" dt="2021-03-09T19:38:06.348" v="1837" actId="20577"/>
        <pc:sldMkLst>
          <pc:docMk/>
          <pc:sldMk cId="3064054227" sldId="1333"/>
        </pc:sldMkLst>
        <pc:spChg chg="mod">
          <ac:chgData name="Victória Klein" userId="20941f00-c2eb-4b15-8453-791c6fee6d7d" providerId="ADAL" clId="{66A89BAE-A52E-4CDD-BC40-D2DC9B353029}" dt="2021-03-09T19:38:06.348" v="1837" actId="20577"/>
          <ac:spMkLst>
            <pc:docMk/>
            <pc:sldMk cId="3064054227" sldId="1333"/>
            <ac:spMk id="8" creationId="{0912DD47-9EA1-427D-9FFD-5DF7D9F95289}"/>
          </ac:spMkLst>
        </pc:spChg>
      </pc:sldChg>
      <pc:sldChg chg="modSp mod">
        <pc:chgData name="Victória Klein" userId="20941f00-c2eb-4b15-8453-791c6fee6d7d" providerId="ADAL" clId="{66A89BAE-A52E-4CDD-BC40-D2DC9B353029}" dt="2021-03-09T19:54:04.816" v="1892" actId="13926"/>
        <pc:sldMkLst>
          <pc:docMk/>
          <pc:sldMk cId="3285528555" sldId="1334"/>
        </pc:sldMkLst>
        <pc:spChg chg="mod">
          <ac:chgData name="Victória Klein" userId="20941f00-c2eb-4b15-8453-791c6fee6d7d" providerId="ADAL" clId="{66A89BAE-A52E-4CDD-BC40-D2DC9B353029}" dt="2021-03-09T19:54:04.816" v="1892" actId="13926"/>
          <ac:spMkLst>
            <pc:docMk/>
            <pc:sldMk cId="3285528555" sldId="1334"/>
            <ac:spMk id="7" creationId="{B5F23FB8-A076-4C30-838D-1E703B5A22E6}"/>
          </ac:spMkLst>
        </pc:spChg>
      </pc:sldChg>
      <pc:sldChg chg="modSp mod">
        <pc:chgData name="Victória Klein" userId="20941f00-c2eb-4b15-8453-791c6fee6d7d" providerId="ADAL" clId="{66A89BAE-A52E-4CDD-BC40-D2DC9B353029}" dt="2021-03-09T19:20:25.341" v="1641" actId="1076"/>
        <pc:sldMkLst>
          <pc:docMk/>
          <pc:sldMk cId="409174816" sldId="1347"/>
        </pc:sldMkLst>
        <pc:spChg chg="mod">
          <ac:chgData name="Victória Klein" userId="20941f00-c2eb-4b15-8453-791c6fee6d7d" providerId="ADAL" clId="{66A89BAE-A52E-4CDD-BC40-D2DC9B353029}" dt="2021-03-09T19:20:25.341" v="1641" actId="1076"/>
          <ac:spMkLst>
            <pc:docMk/>
            <pc:sldMk cId="409174816" sldId="1347"/>
            <ac:spMk id="8" creationId="{550DBF0B-AD19-4A05-A2BF-D385D53CA5C7}"/>
          </ac:spMkLst>
        </pc:spChg>
      </pc:sldChg>
      <pc:sldChg chg="modSp mod">
        <pc:chgData name="Victória Klein" userId="20941f00-c2eb-4b15-8453-791c6fee6d7d" providerId="ADAL" clId="{66A89BAE-A52E-4CDD-BC40-D2DC9B353029}" dt="2021-03-09T19:41:31.412" v="1875" actId="1076"/>
        <pc:sldMkLst>
          <pc:docMk/>
          <pc:sldMk cId="997149078" sldId="1349"/>
        </pc:sldMkLst>
        <pc:spChg chg="mod">
          <ac:chgData name="Victória Klein" userId="20941f00-c2eb-4b15-8453-791c6fee6d7d" providerId="ADAL" clId="{66A89BAE-A52E-4CDD-BC40-D2DC9B353029}" dt="2021-03-09T19:41:31.412" v="1875" actId="1076"/>
          <ac:spMkLst>
            <pc:docMk/>
            <pc:sldMk cId="997149078" sldId="1349"/>
            <ac:spMk id="8" creationId="{550DBF0B-AD19-4A05-A2BF-D385D53CA5C7}"/>
          </ac:spMkLst>
        </pc:spChg>
      </pc:sldChg>
      <pc:sldChg chg="modSp mod">
        <pc:chgData name="Victória Klein" userId="20941f00-c2eb-4b15-8453-791c6fee6d7d" providerId="ADAL" clId="{66A89BAE-A52E-4CDD-BC40-D2DC9B353029}" dt="2021-03-09T19:40:42.901" v="1874" actId="20577"/>
        <pc:sldMkLst>
          <pc:docMk/>
          <pc:sldMk cId="3104445173" sldId="1365"/>
        </pc:sldMkLst>
        <pc:spChg chg="mod">
          <ac:chgData name="Victória Klein" userId="20941f00-c2eb-4b15-8453-791c6fee6d7d" providerId="ADAL" clId="{66A89BAE-A52E-4CDD-BC40-D2DC9B353029}" dt="2021-03-09T19:40:42.901" v="1874" actId="20577"/>
          <ac:spMkLst>
            <pc:docMk/>
            <pc:sldMk cId="3104445173" sldId="1365"/>
            <ac:spMk id="8" creationId="{22613F70-1F95-463F-BFDB-8B15297559E4}"/>
          </ac:spMkLst>
        </pc:spChg>
      </pc:sldChg>
      <pc:sldChg chg="modSp mod">
        <pc:chgData name="Victória Klein" userId="20941f00-c2eb-4b15-8453-791c6fee6d7d" providerId="ADAL" clId="{66A89BAE-A52E-4CDD-BC40-D2DC9B353029}" dt="2021-03-09T19:39:04.939" v="1845" actId="20577"/>
        <pc:sldMkLst>
          <pc:docMk/>
          <pc:sldMk cId="2218299428" sldId="1395"/>
        </pc:sldMkLst>
        <pc:spChg chg="mod">
          <ac:chgData name="Victória Klein" userId="20941f00-c2eb-4b15-8453-791c6fee6d7d" providerId="ADAL" clId="{66A89BAE-A52E-4CDD-BC40-D2DC9B353029}" dt="2021-03-09T19:39:04.939" v="1845" actId="20577"/>
          <ac:spMkLst>
            <pc:docMk/>
            <pc:sldMk cId="2218299428" sldId="1395"/>
            <ac:spMk id="6" creationId="{F8992120-D949-4EB5-9671-F6D7A05C1B43}"/>
          </ac:spMkLst>
        </pc:spChg>
      </pc:sldChg>
      <pc:sldChg chg="modSp mod">
        <pc:chgData name="Victória Klein" userId="20941f00-c2eb-4b15-8453-791c6fee6d7d" providerId="ADAL" clId="{66A89BAE-A52E-4CDD-BC40-D2DC9B353029}" dt="2021-03-09T19:44:59.448" v="1881" actId="20577"/>
        <pc:sldMkLst>
          <pc:docMk/>
          <pc:sldMk cId="3363555294" sldId="1447"/>
        </pc:sldMkLst>
        <pc:spChg chg="mod">
          <ac:chgData name="Victória Klein" userId="20941f00-c2eb-4b15-8453-791c6fee6d7d" providerId="ADAL" clId="{66A89BAE-A52E-4CDD-BC40-D2DC9B353029}" dt="2021-03-09T19:44:33.610" v="1879" actId="20577"/>
          <ac:spMkLst>
            <pc:docMk/>
            <pc:sldMk cId="3363555294" sldId="1447"/>
            <ac:spMk id="8" creationId="{1D8C3D58-2B11-4DF0-BC16-040EB28F2B00}"/>
          </ac:spMkLst>
        </pc:spChg>
        <pc:spChg chg="mod">
          <ac:chgData name="Victória Klein" userId="20941f00-c2eb-4b15-8453-791c6fee6d7d" providerId="ADAL" clId="{66A89BAE-A52E-4CDD-BC40-D2DC9B353029}" dt="2021-03-09T19:44:59.448" v="1881" actId="20577"/>
          <ac:spMkLst>
            <pc:docMk/>
            <pc:sldMk cId="3363555294" sldId="1447"/>
            <ac:spMk id="10" creationId="{47F92011-24E2-417F-B230-99377CB2A872}"/>
          </ac:spMkLst>
        </pc:spChg>
      </pc:sldChg>
      <pc:sldChg chg="modSp mod">
        <pc:chgData name="Victória Klein" userId="20941f00-c2eb-4b15-8453-791c6fee6d7d" providerId="ADAL" clId="{66A89BAE-A52E-4CDD-BC40-D2DC9B353029}" dt="2021-03-09T19:17:20.349" v="1461"/>
        <pc:sldMkLst>
          <pc:docMk/>
          <pc:sldMk cId="3994118873" sldId="1469"/>
        </pc:sldMkLst>
        <pc:spChg chg="mod">
          <ac:chgData name="Victória Klein" userId="20941f00-c2eb-4b15-8453-791c6fee6d7d" providerId="ADAL" clId="{66A89BAE-A52E-4CDD-BC40-D2DC9B353029}" dt="2021-03-09T19:17:20.349" v="1461"/>
          <ac:spMkLst>
            <pc:docMk/>
            <pc:sldMk cId="3994118873" sldId="1469"/>
            <ac:spMk id="7" creationId="{0388DC30-EE5A-4417-A54E-51A2308C0DD3}"/>
          </ac:spMkLst>
        </pc:spChg>
      </pc:sldChg>
      <pc:sldChg chg="modSp mod">
        <pc:chgData name="Victória Klein" userId="20941f00-c2eb-4b15-8453-791c6fee6d7d" providerId="ADAL" clId="{66A89BAE-A52E-4CDD-BC40-D2DC9B353029}" dt="2021-03-09T19:17:51.765" v="1462" actId="20577"/>
        <pc:sldMkLst>
          <pc:docMk/>
          <pc:sldMk cId="4272897286" sldId="1480"/>
        </pc:sldMkLst>
        <pc:spChg chg="mod">
          <ac:chgData name="Victória Klein" userId="20941f00-c2eb-4b15-8453-791c6fee6d7d" providerId="ADAL" clId="{66A89BAE-A52E-4CDD-BC40-D2DC9B353029}" dt="2021-03-09T19:17:51.765" v="1462" actId="20577"/>
          <ac:spMkLst>
            <pc:docMk/>
            <pc:sldMk cId="4272897286" sldId="1480"/>
            <ac:spMk id="5" creationId="{D37CBF83-E354-483D-BDAD-80BF0CDBF8BB}"/>
          </ac:spMkLst>
        </pc:spChg>
      </pc:sldChg>
      <pc:sldChg chg="ord">
        <pc:chgData name="Victória Klein" userId="20941f00-c2eb-4b15-8453-791c6fee6d7d" providerId="ADAL" clId="{66A89BAE-A52E-4CDD-BC40-D2DC9B353029}" dt="2021-03-09T19:44:05.461" v="1877"/>
        <pc:sldMkLst>
          <pc:docMk/>
          <pc:sldMk cId="3498275769" sldId="1484"/>
        </pc:sldMkLst>
      </pc:sldChg>
      <pc:sldChg chg="addSp delSp modSp mod">
        <pc:chgData name="Victória Klein" userId="20941f00-c2eb-4b15-8453-791c6fee6d7d" providerId="ADAL" clId="{66A89BAE-A52E-4CDD-BC40-D2DC9B353029}" dt="2021-03-09T19:34:57.842" v="1760" actId="20577"/>
        <pc:sldMkLst>
          <pc:docMk/>
          <pc:sldMk cId="3187767454" sldId="1534"/>
        </pc:sldMkLst>
        <pc:spChg chg="add del mod">
          <ac:chgData name="Victória Klein" userId="20941f00-c2eb-4b15-8453-791c6fee6d7d" providerId="ADAL" clId="{66A89BAE-A52E-4CDD-BC40-D2DC9B353029}" dt="2021-03-09T19:22:25.206" v="1644" actId="478"/>
          <ac:spMkLst>
            <pc:docMk/>
            <pc:sldMk cId="3187767454" sldId="1534"/>
            <ac:spMk id="4" creationId="{7FACDA81-D85F-496B-8C3A-18872DFFFE86}"/>
          </ac:spMkLst>
        </pc:spChg>
        <pc:spChg chg="add mod">
          <ac:chgData name="Victória Klein" userId="20941f00-c2eb-4b15-8453-791c6fee6d7d" providerId="ADAL" clId="{66A89BAE-A52E-4CDD-BC40-D2DC9B353029}" dt="2021-03-09T19:34:57.842" v="1760" actId="20577"/>
          <ac:spMkLst>
            <pc:docMk/>
            <pc:sldMk cId="3187767454" sldId="1534"/>
            <ac:spMk id="5" creationId="{179BED6C-B248-4A16-82F3-C22DD7034A4F}"/>
          </ac:spMkLst>
        </pc:spChg>
        <pc:spChg chg="mod">
          <ac:chgData name="Victória Klein" userId="20941f00-c2eb-4b15-8453-791c6fee6d7d" providerId="ADAL" clId="{66A89BAE-A52E-4CDD-BC40-D2DC9B353029}" dt="2021-03-09T19:32:12.264" v="1747" actId="13926"/>
          <ac:spMkLst>
            <pc:docMk/>
            <pc:sldMk cId="3187767454" sldId="1534"/>
            <ac:spMk id="10" creationId="{15040C9B-1DBC-4C23-BC5B-C6070E1C8152}"/>
          </ac:spMkLst>
        </pc:spChg>
        <pc:picChg chg="add mod">
          <ac:chgData name="Victória Klein" userId="20941f00-c2eb-4b15-8453-791c6fee6d7d" providerId="ADAL" clId="{66A89BAE-A52E-4CDD-BC40-D2DC9B353029}" dt="2021-03-09T19:31:58.605" v="1745" actId="1076"/>
          <ac:picMkLst>
            <pc:docMk/>
            <pc:sldMk cId="3187767454" sldId="1534"/>
            <ac:picMk id="3" creationId="{DBEF1F52-8403-40AB-A00F-A9EF1A358A81}"/>
          </ac:picMkLst>
        </pc:picChg>
      </pc:sldChg>
      <pc:sldChg chg="addSp modSp mod">
        <pc:chgData name="Victória Klein" userId="20941f00-c2eb-4b15-8453-791c6fee6d7d" providerId="ADAL" clId="{66A89BAE-A52E-4CDD-BC40-D2DC9B353029}" dt="2021-03-09T19:36:51.594" v="1808" actId="20577"/>
        <pc:sldMkLst>
          <pc:docMk/>
          <pc:sldMk cId="673872733" sldId="1535"/>
        </pc:sldMkLst>
        <pc:spChg chg="add mod">
          <ac:chgData name="Victória Klein" userId="20941f00-c2eb-4b15-8453-791c6fee6d7d" providerId="ADAL" clId="{66A89BAE-A52E-4CDD-BC40-D2DC9B353029}" dt="2021-03-09T19:36:51.594" v="1808" actId="20577"/>
          <ac:spMkLst>
            <pc:docMk/>
            <pc:sldMk cId="673872733" sldId="1535"/>
            <ac:spMk id="5" creationId="{C5D0361C-BBD0-4A0C-9ADE-9D39499ED5E7}"/>
          </ac:spMkLst>
        </pc:spChg>
        <pc:spChg chg="mod">
          <ac:chgData name="Victória Klein" userId="20941f00-c2eb-4b15-8453-791c6fee6d7d" providerId="ADAL" clId="{66A89BAE-A52E-4CDD-BC40-D2DC9B353029}" dt="2021-03-09T19:35:06.356" v="1761" actId="13926"/>
          <ac:spMkLst>
            <pc:docMk/>
            <pc:sldMk cId="673872733" sldId="1535"/>
            <ac:spMk id="10" creationId="{15040C9B-1DBC-4C23-BC5B-C6070E1C8152}"/>
          </ac:spMkLst>
        </pc:spChg>
        <pc:picChg chg="mod">
          <ac:chgData name="Victória Klein" userId="20941f00-c2eb-4b15-8453-791c6fee6d7d" providerId="ADAL" clId="{66A89BAE-A52E-4CDD-BC40-D2DC9B353029}" dt="2021-03-09T19:33:37.935" v="1753" actId="1076"/>
          <ac:picMkLst>
            <pc:docMk/>
            <pc:sldMk cId="673872733" sldId="1535"/>
            <ac:picMk id="7" creationId="{AFE0997F-2F85-462B-85A7-D3E9D3301949}"/>
          </ac:picMkLst>
        </pc:picChg>
      </pc:sldChg>
      <pc:sldChg chg="modSp mod">
        <pc:chgData name="Victória Klein" userId="20941f00-c2eb-4b15-8453-791c6fee6d7d" providerId="ADAL" clId="{66A89BAE-A52E-4CDD-BC40-D2DC9B353029}" dt="2021-03-09T19:40:14.142" v="1872" actId="20577"/>
        <pc:sldMkLst>
          <pc:docMk/>
          <pc:sldMk cId="3143813228" sldId="1536"/>
        </pc:sldMkLst>
        <pc:spChg chg="mod">
          <ac:chgData name="Victória Klein" userId="20941f00-c2eb-4b15-8453-791c6fee6d7d" providerId="ADAL" clId="{66A89BAE-A52E-4CDD-BC40-D2DC9B353029}" dt="2021-03-09T19:40:14.142" v="1872" actId="20577"/>
          <ac:spMkLst>
            <pc:docMk/>
            <pc:sldMk cId="3143813228" sldId="1536"/>
            <ac:spMk id="6" creationId="{F8992120-D949-4EB5-9671-F6D7A05C1B43}"/>
          </ac:spMkLst>
        </pc:spChg>
      </pc:sldChg>
    </pc:docChg>
  </pc:docChgLst>
  <pc:docChgLst>
    <pc:chgData name="Victória Klein" userId="20941f00-c2eb-4b15-8453-791c6fee6d7d" providerId="ADAL" clId="{A5FC625B-F437-4316-9B70-225400A36F9C}"/>
    <pc:docChg chg="modSld">
      <pc:chgData name="Victória Klein" userId="20941f00-c2eb-4b15-8453-791c6fee6d7d" providerId="ADAL" clId="{A5FC625B-F437-4316-9B70-225400A36F9C}" dt="2020-12-17T19:03:58.964" v="14" actId="20577"/>
      <pc:docMkLst>
        <pc:docMk/>
      </pc:docMkLst>
      <pc:sldChg chg="modSp">
        <pc:chgData name="Victória Klein" userId="20941f00-c2eb-4b15-8453-791c6fee6d7d" providerId="ADAL" clId="{A5FC625B-F437-4316-9B70-225400A36F9C}" dt="2020-12-17T19:03:58.964" v="14" actId="20577"/>
        <pc:sldMkLst>
          <pc:docMk/>
          <pc:sldMk cId="1652522170" sldId="1342"/>
        </pc:sldMkLst>
        <pc:spChg chg="mod">
          <ac:chgData name="Victória Klein" userId="20941f00-c2eb-4b15-8453-791c6fee6d7d" providerId="ADAL" clId="{A5FC625B-F437-4316-9B70-225400A36F9C}" dt="2020-12-17T19:03:58.964" v="14" actId="20577"/>
          <ac:spMkLst>
            <pc:docMk/>
            <pc:sldMk cId="1652522170" sldId="1342"/>
            <ac:spMk id="5" creationId="{403EFA86-559B-4D84-BC6E-7D4FA499D1B1}"/>
          </ac:spMkLst>
        </pc:spChg>
      </pc:sldChg>
    </pc:docChg>
  </pc:docChgLst>
  <pc:docChgLst>
    <pc:chgData name="Juliana Reschke" userId="bc11cf80-e521-48bb-a158-233ae8d7fb13" providerId="ADAL" clId="{EA709D49-264B-4970-91D6-3295F8BD4C70}"/>
    <pc:docChg chg="custSel modSld">
      <pc:chgData name="Juliana Reschke" userId="bc11cf80-e521-48bb-a158-233ae8d7fb13" providerId="ADAL" clId="{EA709D49-264B-4970-91D6-3295F8BD4C70}" dt="2021-03-02T22:02:48.186" v="340" actId="13926"/>
      <pc:docMkLst>
        <pc:docMk/>
      </pc:docMkLst>
      <pc:sldChg chg="modSp mod">
        <pc:chgData name="Juliana Reschke" userId="bc11cf80-e521-48bb-a158-233ae8d7fb13" providerId="ADAL" clId="{EA709D49-264B-4970-91D6-3295F8BD4C70}" dt="2021-03-02T21:59:58.559" v="217" actId="13926"/>
        <pc:sldMkLst>
          <pc:docMk/>
          <pc:sldMk cId="3285528555" sldId="1334"/>
        </pc:sldMkLst>
        <pc:spChg chg="mod">
          <ac:chgData name="Juliana Reschke" userId="bc11cf80-e521-48bb-a158-233ae8d7fb13" providerId="ADAL" clId="{EA709D49-264B-4970-91D6-3295F8BD4C70}" dt="2021-03-02T21:59:58.559" v="217" actId="13926"/>
          <ac:spMkLst>
            <pc:docMk/>
            <pc:sldMk cId="3285528555" sldId="1334"/>
            <ac:spMk id="7" creationId="{B5F23FB8-A076-4C30-838D-1E703B5A22E6}"/>
          </ac:spMkLst>
        </pc:spChg>
      </pc:sldChg>
      <pc:sldChg chg="modSp mod">
        <pc:chgData name="Juliana Reschke" userId="bc11cf80-e521-48bb-a158-233ae8d7fb13" providerId="ADAL" clId="{EA709D49-264B-4970-91D6-3295F8BD4C70}" dt="2021-03-02T22:02:48.186" v="340" actId="13926"/>
        <pc:sldMkLst>
          <pc:docMk/>
          <pc:sldMk cId="3363555294" sldId="1447"/>
        </pc:sldMkLst>
        <pc:spChg chg="mod">
          <ac:chgData name="Juliana Reschke" userId="bc11cf80-e521-48bb-a158-233ae8d7fb13" providerId="ADAL" clId="{EA709D49-264B-4970-91D6-3295F8BD4C70}" dt="2021-03-02T22:02:48.186" v="340" actId="13926"/>
          <ac:spMkLst>
            <pc:docMk/>
            <pc:sldMk cId="3363555294" sldId="1447"/>
            <ac:spMk id="6" creationId="{6490EAA3-C608-4642-97F8-B8620225F6AF}"/>
          </ac:spMkLst>
        </pc:spChg>
        <pc:spChg chg="mod">
          <ac:chgData name="Juliana Reschke" userId="bc11cf80-e521-48bb-a158-233ae8d7fb13" providerId="ADAL" clId="{EA709D49-264B-4970-91D6-3295F8BD4C70}" dt="2021-03-02T22:00:52.770" v="237" actId="108"/>
          <ac:spMkLst>
            <pc:docMk/>
            <pc:sldMk cId="3363555294" sldId="1447"/>
            <ac:spMk id="10" creationId="{47F92011-24E2-417F-B230-99377CB2A872}"/>
          </ac:spMkLst>
        </pc:spChg>
      </pc:sldChg>
      <pc:sldChg chg="modSp mod">
        <pc:chgData name="Juliana Reschke" userId="bc11cf80-e521-48bb-a158-233ae8d7fb13" providerId="ADAL" clId="{EA709D49-264B-4970-91D6-3295F8BD4C70}" dt="2021-03-02T22:01:19.863" v="250" actId="20577"/>
        <pc:sldMkLst>
          <pc:docMk/>
          <pc:sldMk cId="3498275769" sldId="1484"/>
        </pc:sldMkLst>
        <pc:spChg chg="mod">
          <ac:chgData name="Juliana Reschke" userId="bc11cf80-e521-48bb-a158-233ae8d7fb13" providerId="ADAL" clId="{EA709D49-264B-4970-91D6-3295F8BD4C70}" dt="2021-03-02T22:01:19.863" v="250" actId="20577"/>
          <ac:spMkLst>
            <pc:docMk/>
            <pc:sldMk cId="3498275769" sldId="1484"/>
            <ac:spMk id="6" creationId="{E8A3AD9D-CB02-42DC-9C5A-3B020B710303}"/>
          </ac:spMkLst>
        </pc:spChg>
      </pc:sldChg>
    </pc:docChg>
  </pc:docChgLst>
  <pc:docChgLst>
    <pc:chgData name="Rafael Marques Brizola" userId="083f68e2-a614-4995-bcec-80e5c947d992" providerId="ADAL" clId="{7F9F6F81-35C5-4D12-B305-9BE7A798120D}"/>
    <pc:docChg chg="undo custSel modSld">
      <pc:chgData name="Rafael Marques Brizola" userId="083f68e2-a614-4995-bcec-80e5c947d992" providerId="ADAL" clId="{7F9F6F81-35C5-4D12-B305-9BE7A798120D}" dt="2021-03-09T20:08:57.224" v="420" actId="20577"/>
      <pc:docMkLst>
        <pc:docMk/>
      </pc:docMkLst>
      <pc:sldChg chg="modSp mod">
        <pc:chgData name="Rafael Marques Brizola" userId="083f68e2-a614-4995-bcec-80e5c947d992" providerId="ADAL" clId="{7F9F6F81-35C5-4D12-B305-9BE7A798120D}" dt="2021-03-09T20:08:01.829" v="419" actId="20577"/>
        <pc:sldMkLst>
          <pc:docMk/>
          <pc:sldMk cId="3187767454" sldId="1534"/>
        </pc:sldMkLst>
        <pc:spChg chg="mod">
          <ac:chgData name="Rafael Marques Brizola" userId="083f68e2-a614-4995-bcec-80e5c947d992" providerId="ADAL" clId="{7F9F6F81-35C5-4D12-B305-9BE7A798120D}" dt="2021-03-09T20:08:01.829" v="419" actId="20577"/>
          <ac:spMkLst>
            <pc:docMk/>
            <pc:sldMk cId="3187767454" sldId="1534"/>
            <ac:spMk id="5" creationId="{179BED6C-B248-4A16-82F3-C22DD7034A4F}"/>
          </ac:spMkLst>
        </pc:spChg>
      </pc:sldChg>
      <pc:sldChg chg="modSp mod">
        <pc:chgData name="Rafael Marques Brizola" userId="083f68e2-a614-4995-bcec-80e5c947d992" providerId="ADAL" clId="{7F9F6F81-35C5-4D12-B305-9BE7A798120D}" dt="2021-03-09T20:08:57.224" v="420" actId="20577"/>
        <pc:sldMkLst>
          <pc:docMk/>
          <pc:sldMk cId="673872733" sldId="1535"/>
        </pc:sldMkLst>
        <pc:spChg chg="mod">
          <ac:chgData name="Rafael Marques Brizola" userId="083f68e2-a614-4995-bcec-80e5c947d992" providerId="ADAL" clId="{7F9F6F81-35C5-4D12-B305-9BE7A798120D}" dt="2021-03-09T20:08:57.224" v="420" actId="20577"/>
          <ac:spMkLst>
            <pc:docMk/>
            <pc:sldMk cId="673872733" sldId="1535"/>
            <ac:spMk id="5" creationId="{C5D0361C-BBD0-4A0C-9ADE-9D39499ED5E7}"/>
          </ac:spMkLst>
        </pc:spChg>
      </pc:sldChg>
    </pc:docChg>
  </pc:docChgLst>
  <pc:docChgLst>
    <pc:chgData name="Victória Klein" userId="20941f00-c2eb-4b15-8453-791c6fee6d7d" providerId="ADAL" clId="{E0F5A2CC-9101-43FF-8981-852B9A683411}"/>
    <pc:docChg chg="custSel addSld modSld modSection">
      <pc:chgData name="Victória Klein" userId="20941f00-c2eb-4b15-8453-791c6fee6d7d" providerId="ADAL" clId="{E0F5A2CC-9101-43FF-8981-852B9A683411}" dt="2021-06-01T16:00:28.291" v="1728" actId="20577"/>
      <pc:docMkLst>
        <pc:docMk/>
      </pc:docMkLst>
      <pc:sldChg chg="addSp delSp modSp mod">
        <pc:chgData name="Victória Klein" userId="20941f00-c2eb-4b15-8453-791c6fee6d7d" providerId="ADAL" clId="{E0F5A2CC-9101-43FF-8981-852B9A683411}" dt="2021-06-01T15:43:06.050" v="1541" actId="1076"/>
        <pc:sldMkLst>
          <pc:docMk/>
          <pc:sldMk cId="2213664845" sldId="1321"/>
        </pc:sldMkLst>
        <pc:spChg chg="mod">
          <ac:chgData name="Victória Klein" userId="20941f00-c2eb-4b15-8453-791c6fee6d7d" providerId="ADAL" clId="{E0F5A2CC-9101-43FF-8981-852B9A683411}" dt="2021-06-01T15:38:14.251" v="1357" actId="13926"/>
          <ac:spMkLst>
            <pc:docMk/>
            <pc:sldMk cId="2213664845" sldId="1321"/>
            <ac:spMk id="2" creationId="{CBFADFC0-A002-834D-BDDC-65D7E0A7F082}"/>
          </ac:spMkLst>
        </pc:spChg>
        <pc:spChg chg="add mod">
          <ac:chgData name="Victória Klein" userId="20941f00-c2eb-4b15-8453-791c6fee6d7d" providerId="ADAL" clId="{E0F5A2CC-9101-43FF-8981-852B9A683411}" dt="2021-06-01T15:42:59.436" v="1540" actId="1038"/>
          <ac:spMkLst>
            <pc:docMk/>
            <pc:sldMk cId="2213664845" sldId="1321"/>
            <ac:spMk id="64" creationId="{D56309ED-AD8A-4775-AC25-838C388FD6A0}"/>
          </ac:spMkLst>
        </pc:spChg>
        <pc:spChg chg="add mod">
          <ac:chgData name="Victória Klein" userId="20941f00-c2eb-4b15-8453-791c6fee6d7d" providerId="ADAL" clId="{E0F5A2CC-9101-43FF-8981-852B9A683411}" dt="2021-06-01T15:42:59.436" v="1540" actId="1038"/>
          <ac:spMkLst>
            <pc:docMk/>
            <pc:sldMk cId="2213664845" sldId="1321"/>
            <ac:spMk id="66" creationId="{3B421ABA-C928-4056-AFB6-1437A74B9CBB}"/>
          </ac:spMkLst>
        </pc:spChg>
        <pc:spChg chg="mod">
          <ac:chgData name="Victória Klein" userId="20941f00-c2eb-4b15-8453-791c6fee6d7d" providerId="ADAL" clId="{E0F5A2CC-9101-43FF-8981-852B9A683411}" dt="2021-06-01T15:41:09.468" v="1465"/>
          <ac:spMkLst>
            <pc:docMk/>
            <pc:sldMk cId="2213664845" sldId="1321"/>
            <ac:spMk id="68" creationId="{C8853892-5F11-4E9B-8B4E-15E3B4985316}"/>
          </ac:spMkLst>
        </pc:spChg>
        <pc:spChg chg="mod">
          <ac:chgData name="Victória Klein" userId="20941f00-c2eb-4b15-8453-791c6fee6d7d" providerId="ADAL" clId="{E0F5A2CC-9101-43FF-8981-852B9A683411}" dt="2021-06-01T15:41:09.468" v="1465"/>
          <ac:spMkLst>
            <pc:docMk/>
            <pc:sldMk cId="2213664845" sldId="1321"/>
            <ac:spMk id="69" creationId="{48A1D44F-6AD8-4F94-BC1F-218CFE170AAB}"/>
          </ac:spMkLst>
        </pc:spChg>
        <pc:spChg chg="mod">
          <ac:chgData name="Victória Klein" userId="20941f00-c2eb-4b15-8453-791c6fee6d7d" providerId="ADAL" clId="{E0F5A2CC-9101-43FF-8981-852B9A683411}" dt="2021-06-01T15:41:09.468" v="1465"/>
          <ac:spMkLst>
            <pc:docMk/>
            <pc:sldMk cId="2213664845" sldId="1321"/>
            <ac:spMk id="70" creationId="{523C1EBD-105B-43AA-9DEC-490E9B444D4E}"/>
          </ac:spMkLst>
        </pc:spChg>
        <pc:spChg chg="mod">
          <ac:chgData name="Victória Klein" userId="20941f00-c2eb-4b15-8453-791c6fee6d7d" providerId="ADAL" clId="{E0F5A2CC-9101-43FF-8981-852B9A683411}" dt="2021-06-01T15:41:09.468" v="1465"/>
          <ac:spMkLst>
            <pc:docMk/>
            <pc:sldMk cId="2213664845" sldId="1321"/>
            <ac:spMk id="71" creationId="{87EAE926-3C8E-4D1B-B239-FAE82D58CE15}"/>
          </ac:spMkLst>
        </pc:spChg>
        <pc:spChg chg="mod">
          <ac:chgData name="Victória Klein" userId="20941f00-c2eb-4b15-8453-791c6fee6d7d" providerId="ADAL" clId="{E0F5A2CC-9101-43FF-8981-852B9A683411}" dt="2021-06-01T15:41:09.468" v="1465"/>
          <ac:spMkLst>
            <pc:docMk/>
            <pc:sldMk cId="2213664845" sldId="1321"/>
            <ac:spMk id="72" creationId="{38F8ECE8-EBA1-4A2A-A3C5-47DCDD343368}"/>
          </ac:spMkLst>
        </pc:spChg>
        <pc:spChg chg="mod">
          <ac:chgData name="Victória Klein" userId="20941f00-c2eb-4b15-8453-791c6fee6d7d" providerId="ADAL" clId="{E0F5A2CC-9101-43FF-8981-852B9A683411}" dt="2021-06-01T15:41:09.468" v="1465"/>
          <ac:spMkLst>
            <pc:docMk/>
            <pc:sldMk cId="2213664845" sldId="1321"/>
            <ac:spMk id="73" creationId="{C8DAD4E7-589B-4AD0-B027-265189893E5D}"/>
          </ac:spMkLst>
        </pc:spChg>
        <pc:spChg chg="mod">
          <ac:chgData name="Victória Klein" userId="20941f00-c2eb-4b15-8453-791c6fee6d7d" providerId="ADAL" clId="{E0F5A2CC-9101-43FF-8981-852B9A683411}" dt="2021-06-01T15:41:09.468" v="1465"/>
          <ac:spMkLst>
            <pc:docMk/>
            <pc:sldMk cId="2213664845" sldId="1321"/>
            <ac:spMk id="74" creationId="{C74EA889-E87E-440C-9C6D-94A882CF57F3}"/>
          </ac:spMkLst>
        </pc:spChg>
        <pc:spChg chg="mod">
          <ac:chgData name="Victória Klein" userId="20941f00-c2eb-4b15-8453-791c6fee6d7d" providerId="ADAL" clId="{E0F5A2CC-9101-43FF-8981-852B9A683411}" dt="2021-06-01T15:41:09.468" v="1465"/>
          <ac:spMkLst>
            <pc:docMk/>
            <pc:sldMk cId="2213664845" sldId="1321"/>
            <ac:spMk id="75" creationId="{6D32F532-62B5-461E-BF5D-3600362A55BD}"/>
          </ac:spMkLst>
        </pc:spChg>
        <pc:spChg chg="mod">
          <ac:chgData name="Victória Klein" userId="20941f00-c2eb-4b15-8453-791c6fee6d7d" providerId="ADAL" clId="{E0F5A2CC-9101-43FF-8981-852B9A683411}" dt="2021-06-01T15:41:09.468" v="1465"/>
          <ac:spMkLst>
            <pc:docMk/>
            <pc:sldMk cId="2213664845" sldId="1321"/>
            <ac:spMk id="76" creationId="{3DD6393D-D5EF-44FA-9497-DBF8E737470E}"/>
          </ac:spMkLst>
        </pc:spChg>
        <pc:spChg chg="mod">
          <ac:chgData name="Victória Klein" userId="20941f00-c2eb-4b15-8453-791c6fee6d7d" providerId="ADAL" clId="{E0F5A2CC-9101-43FF-8981-852B9A683411}" dt="2021-06-01T15:41:09.468" v="1465"/>
          <ac:spMkLst>
            <pc:docMk/>
            <pc:sldMk cId="2213664845" sldId="1321"/>
            <ac:spMk id="77" creationId="{56A3F352-22BB-46A9-A8B6-4530D51AF3B0}"/>
          </ac:spMkLst>
        </pc:spChg>
        <pc:spChg chg="mod">
          <ac:chgData name="Victória Klein" userId="20941f00-c2eb-4b15-8453-791c6fee6d7d" providerId="ADAL" clId="{E0F5A2CC-9101-43FF-8981-852B9A683411}" dt="2021-06-01T15:41:09.468" v="1465"/>
          <ac:spMkLst>
            <pc:docMk/>
            <pc:sldMk cId="2213664845" sldId="1321"/>
            <ac:spMk id="78" creationId="{D13A45B2-CE83-4B7F-842F-BF90E553ABAE}"/>
          </ac:spMkLst>
        </pc:spChg>
        <pc:spChg chg="mod">
          <ac:chgData name="Victória Klein" userId="20941f00-c2eb-4b15-8453-791c6fee6d7d" providerId="ADAL" clId="{E0F5A2CC-9101-43FF-8981-852B9A683411}" dt="2021-06-01T15:41:09.468" v="1465"/>
          <ac:spMkLst>
            <pc:docMk/>
            <pc:sldMk cId="2213664845" sldId="1321"/>
            <ac:spMk id="79" creationId="{32BAEAA6-EE55-4585-AEF8-E2833A4A869E}"/>
          </ac:spMkLst>
        </pc:spChg>
        <pc:spChg chg="mod">
          <ac:chgData name="Victória Klein" userId="20941f00-c2eb-4b15-8453-791c6fee6d7d" providerId="ADAL" clId="{E0F5A2CC-9101-43FF-8981-852B9A683411}" dt="2021-06-01T15:41:09.468" v="1465"/>
          <ac:spMkLst>
            <pc:docMk/>
            <pc:sldMk cId="2213664845" sldId="1321"/>
            <ac:spMk id="80" creationId="{4DACB38D-0860-4330-A901-1C00C0C369A9}"/>
          </ac:spMkLst>
        </pc:spChg>
        <pc:spChg chg="mod">
          <ac:chgData name="Victória Klein" userId="20941f00-c2eb-4b15-8453-791c6fee6d7d" providerId="ADAL" clId="{E0F5A2CC-9101-43FF-8981-852B9A683411}" dt="2021-06-01T15:41:09.468" v="1465"/>
          <ac:spMkLst>
            <pc:docMk/>
            <pc:sldMk cId="2213664845" sldId="1321"/>
            <ac:spMk id="82" creationId="{A94690DD-03A4-4156-A9C4-1A986AA09006}"/>
          </ac:spMkLst>
        </pc:spChg>
        <pc:spChg chg="mod">
          <ac:chgData name="Victória Klein" userId="20941f00-c2eb-4b15-8453-791c6fee6d7d" providerId="ADAL" clId="{E0F5A2CC-9101-43FF-8981-852B9A683411}" dt="2021-06-01T15:41:09.468" v="1465"/>
          <ac:spMkLst>
            <pc:docMk/>
            <pc:sldMk cId="2213664845" sldId="1321"/>
            <ac:spMk id="83" creationId="{9849DA60-BA7B-4E87-995C-A5CE612689A4}"/>
          </ac:spMkLst>
        </pc:spChg>
        <pc:spChg chg="mod">
          <ac:chgData name="Victória Klein" userId="20941f00-c2eb-4b15-8453-791c6fee6d7d" providerId="ADAL" clId="{E0F5A2CC-9101-43FF-8981-852B9A683411}" dt="2021-06-01T15:41:09.468" v="1465"/>
          <ac:spMkLst>
            <pc:docMk/>
            <pc:sldMk cId="2213664845" sldId="1321"/>
            <ac:spMk id="84" creationId="{9AF0D4A9-0942-4585-8DD6-F905ADB73FDD}"/>
          </ac:spMkLst>
        </pc:spChg>
        <pc:spChg chg="mod">
          <ac:chgData name="Victória Klein" userId="20941f00-c2eb-4b15-8453-791c6fee6d7d" providerId="ADAL" clId="{E0F5A2CC-9101-43FF-8981-852B9A683411}" dt="2021-06-01T15:41:09.468" v="1465"/>
          <ac:spMkLst>
            <pc:docMk/>
            <pc:sldMk cId="2213664845" sldId="1321"/>
            <ac:spMk id="85" creationId="{B181F6D7-9447-4316-8063-3CEB8D10BD7F}"/>
          </ac:spMkLst>
        </pc:spChg>
        <pc:spChg chg="mod">
          <ac:chgData name="Victória Klein" userId="20941f00-c2eb-4b15-8453-791c6fee6d7d" providerId="ADAL" clId="{E0F5A2CC-9101-43FF-8981-852B9A683411}" dt="2021-06-01T15:41:09.468" v="1465"/>
          <ac:spMkLst>
            <pc:docMk/>
            <pc:sldMk cId="2213664845" sldId="1321"/>
            <ac:spMk id="86" creationId="{787956A0-32A9-462D-A2FA-D6BE6FC46B01}"/>
          </ac:spMkLst>
        </pc:spChg>
        <pc:spChg chg="mod">
          <ac:chgData name="Victória Klein" userId="20941f00-c2eb-4b15-8453-791c6fee6d7d" providerId="ADAL" clId="{E0F5A2CC-9101-43FF-8981-852B9A683411}" dt="2021-06-01T15:41:09.468" v="1465"/>
          <ac:spMkLst>
            <pc:docMk/>
            <pc:sldMk cId="2213664845" sldId="1321"/>
            <ac:spMk id="87" creationId="{05DE6D82-FA56-4B8A-AB45-9E9A7882821B}"/>
          </ac:spMkLst>
        </pc:spChg>
        <pc:spChg chg="mod">
          <ac:chgData name="Victória Klein" userId="20941f00-c2eb-4b15-8453-791c6fee6d7d" providerId="ADAL" clId="{E0F5A2CC-9101-43FF-8981-852B9A683411}" dt="2021-06-01T15:41:09.468" v="1465"/>
          <ac:spMkLst>
            <pc:docMk/>
            <pc:sldMk cId="2213664845" sldId="1321"/>
            <ac:spMk id="88" creationId="{5449DA26-26AA-4CCE-B7CE-FD30B60B7FE4}"/>
          </ac:spMkLst>
        </pc:spChg>
        <pc:spChg chg="mod">
          <ac:chgData name="Victória Klein" userId="20941f00-c2eb-4b15-8453-791c6fee6d7d" providerId="ADAL" clId="{E0F5A2CC-9101-43FF-8981-852B9A683411}" dt="2021-06-01T15:41:09.468" v="1465"/>
          <ac:spMkLst>
            <pc:docMk/>
            <pc:sldMk cId="2213664845" sldId="1321"/>
            <ac:spMk id="89" creationId="{E4BA3D66-E35A-4DBC-B9E1-33A4FDEA65B5}"/>
          </ac:spMkLst>
        </pc:spChg>
        <pc:spChg chg="mod">
          <ac:chgData name="Victória Klein" userId="20941f00-c2eb-4b15-8453-791c6fee6d7d" providerId="ADAL" clId="{E0F5A2CC-9101-43FF-8981-852B9A683411}" dt="2021-06-01T15:41:09.468" v="1465"/>
          <ac:spMkLst>
            <pc:docMk/>
            <pc:sldMk cId="2213664845" sldId="1321"/>
            <ac:spMk id="90" creationId="{0ABB226C-B014-46FF-A578-583BA2743B02}"/>
          </ac:spMkLst>
        </pc:spChg>
        <pc:spChg chg="mod">
          <ac:chgData name="Victória Klein" userId="20941f00-c2eb-4b15-8453-791c6fee6d7d" providerId="ADAL" clId="{E0F5A2CC-9101-43FF-8981-852B9A683411}" dt="2021-06-01T15:41:09.468" v="1465"/>
          <ac:spMkLst>
            <pc:docMk/>
            <pc:sldMk cId="2213664845" sldId="1321"/>
            <ac:spMk id="91" creationId="{85087274-4A47-465D-BE67-02B0C768A2E9}"/>
          </ac:spMkLst>
        </pc:spChg>
        <pc:spChg chg="mod">
          <ac:chgData name="Victória Klein" userId="20941f00-c2eb-4b15-8453-791c6fee6d7d" providerId="ADAL" clId="{E0F5A2CC-9101-43FF-8981-852B9A683411}" dt="2021-06-01T15:41:09.468" v="1465"/>
          <ac:spMkLst>
            <pc:docMk/>
            <pc:sldMk cId="2213664845" sldId="1321"/>
            <ac:spMk id="92" creationId="{7B11F477-B8E3-4490-9341-0200337146D0}"/>
          </ac:spMkLst>
        </pc:spChg>
        <pc:spChg chg="add del mod">
          <ac:chgData name="Victória Klein" userId="20941f00-c2eb-4b15-8453-791c6fee6d7d" providerId="ADAL" clId="{E0F5A2CC-9101-43FF-8981-852B9A683411}" dt="2021-06-01T15:41:10.725" v="1466"/>
          <ac:spMkLst>
            <pc:docMk/>
            <pc:sldMk cId="2213664845" sldId="1321"/>
            <ac:spMk id="93" creationId="{5AF3B08A-0E76-4258-AC7E-36343B3BE2C7}"/>
          </ac:spMkLst>
        </pc:spChg>
        <pc:spChg chg="add mod">
          <ac:chgData name="Victória Klein" userId="20941f00-c2eb-4b15-8453-791c6fee6d7d" providerId="ADAL" clId="{E0F5A2CC-9101-43FF-8981-852B9A683411}" dt="2021-06-01T15:42:59.436" v="1540" actId="1038"/>
          <ac:spMkLst>
            <pc:docMk/>
            <pc:sldMk cId="2213664845" sldId="1321"/>
            <ac:spMk id="94" creationId="{4255D5B6-B05D-4269-8A19-9D03A3F7D3B5}"/>
          </ac:spMkLst>
        </pc:spChg>
        <pc:spChg chg="add mod">
          <ac:chgData name="Victória Klein" userId="20941f00-c2eb-4b15-8453-791c6fee6d7d" providerId="ADAL" clId="{E0F5A2CC-9101-43FF-8981-852B9A683411}" dt="2021-06-01T15:42:59.436" v="1540" actId="1038"/>
          <ac:spMkLst>
            <pc:docMk/>
            <pc:sldMk cId="2213664845" sldId="1321"/>
            <ac:spMk id="95" creationId="{3BB5C4E9-755D-4DCB-94D0-20C97E53D876}"/>
          </ac:spMkLst>
        </pc:spChg>
        <pc:spChg chg="add mod">
          <ac:chgData name="Victória Klein" userId="20941f00-c2eb-4b15-8453-791c6fee6d7d" providerId="ADAL" clId="{E0F5A2CC-9101-43FF-8981-852B9A683411}" dt="2021-06-01T15:42:59.436" v="1540" actId="1038"/>
          <ac:spMkLst>
            <pc:docMk/>
            <pc:sldMk cId="2213664845" sldId="1321"/>
            <ac:spMk id="96" creationId="{726E0E19-D6FF-4B00-A7DD-0D9F1376A450}"/>
          </ac:spMkLst>
        </pc:spChg>
        <pc:spChg chg="mod">
          <ac:chgData name="Victória Klein" userId="20941f00-c2eb-4b15-8453-791c6fee6d7d" providerId="ADAL" clId="{E0F5A2CC-9101-43FF-8981-852B9A683411}" dt="2021-06-01T15:42:59.436" v="1540" actId="1038"/>
          <ac:spMkLst>
            <pc:docMk/>
            <pc:sldMk cId="2213664845" sldId="1321"/>
            <ac:spMk id="111" creationId="{9989320B-1774-41AA-ACB6-E8E3D768AEDA}"/>
          </ac:spMkLst>
        </pc:spChg>
        <pc:spChg chg="mod">
          <ac:chgData name="Victória Klein" userId="20941f00-c2eb-4b15-8453-791c6fee6d7d" providerId="ADAL" clId="{E0F5A2CC-9101-43FF-8981-852B9A683411}" dt="2021-06-01T15:42:59.436" v="1540" actId="1038"/>
          <ac:spMkLst>
            <pc:docMk/>
            <pc:sldMk cId="2213664845" sldId="1321"/>
            <ac:spMk id="113" creationId="{454844CD-89E8-44A1-AA6C-3C879B251A0B}"/>
          </ac:spMkLst>
        </pc:spChg>
        <pc:spChg chg="mod">
          <ac:chgData name="Victória Klein" userId="20941f00-c2eb-4b15-8453-791c6fee6d7d" providerId="ADAL" clId="{E0F5A2CC-9101-43FF-8981-852B9A683411}" dt="2021-06-01T15:42:59.436" v="1540" actId="1038"/>
          <ac:spMkLst>
            <pc:docMk/>
            <pc:sldMk cId="2213664845" sldId="1321"/>
            <ac:spMk id="115" creationId="{F400C053-F701-4E23-BE6B-119C3A2543B5}"/>
          </ac:spMkLst>
        </pc:spChg>
        <pc:spChg chg="mod">
          <ac:chgData name="Victória Klein" userId="20941f00-c2eb-4b15-8453-791c6fee6d7d" providerId="ADAL" clId="{E0F5A2CC-9101-43FF-8981-852B9A683411}" dt="2021-06-01T15:42:59.436" v="1540" actId="1038"/>
          <ac:spMkLst>
            <pc:docMk/>
            <pc:sldMk cId="2213664845" sldId="1321"/>
            <ac:spMk id="117" creationId="{1B6BD491-4FEB-4832-90E6-35E2DD266A00}"/>
          </ac:spMkLst>
        </pc:spChg>
        <pc:spChg chg="mod">
          <ac:chgData name="Victória Klein" userId="20941f00-c2eb-4b15-8453-791c6fee6d7d" providerId="ADAL" clId="{E0F5A2CC-9101-43FF-8981-852B9A683411}" dt="2021-06-01T15:42:59.436" v="1540" actId="1038"/>
          <ac:spMkLst>
            <pc:docMk/>
            <pc:sldMk cId="2213664845" sldId="1321"/>
            <ac:spMk id="119" creationId="{9B4A1160-91FD-40F8-9D92-0A765268406E}"/>
          </ac:spMkLst>
        </pc:spChg>
        <pc:spChg chg="mod">
          <ac:chgData name="Victória Klein" userId="20941f00-c2eb-4b15-8453-791c6fee6d7d" providerId="ADAL" clId="{E0F5A2CC-9101-43FF-8981-852B9A683411}" dt="2021-06-01T15:43:06.050" v="1541" actId="1076"/>
          <ac:spMkLst>
            <pc:docMk/>
            <pc:sldMk cId="2213664845" sldId="1321"/>
            <ac:spMk id="120" creationId="{8575CEDF-20BE-4279-89E6-6D8CF347DA80}"/>
          </ac:spMkLst>
        </pc:spChg>
        <pc:spChg chg="mod">
          <ac:chgData name="Victória Klein" userId="20941f00-c2eb-4b15-8453-791c6fee6d7d" providerId="ADAL" clId="{E0F5A2CC-9101-43FF-8981-852B9A683411}" dt="2021-06-01T15:42:59.436" v="1540" actId="1038"/>
          <ac:spMkLst>
            <pc:docMk/>
            <pc:sldMk cId="2213664845" sldId="1321"/>
            <ac:spMk id="121" creationId="{4097C2B1-A8E0-4EDD-97E4-493D53C01403}"/>
          </ac:spMkLst>
        </pc:spChg>
        <pc:spChg chg="mod">
          <ac:chgData name="Victória Klein" userId="20941f00-c2eb-4b15-8453-791c6fee6d7d" providerId="ADAL" clId="{E0F5A2CC-9101-43FF-8981-852B9A683411}" dt="2021-06-01T15:42:59.436" v="1540" actId="1038"/>
          <ac:spMkLst>
            <pc:docMk/>
            <pc:sldMk cId="2213664845" sldId="1321"/>
            <ac:spMk id="122" creationId="{9443787B-CC3E-4996-8DFD-A779D60B70CE}"/>
          </ac:spMkLst>
        </pc:spChg>
        <pc:spChg chg="mod">
          <ac:chgData name="Victória Klein" userId="20941f00-c2eb-4b15-8453-791c6fee6d7d" providerId="ADAL" clId="{E0F5A2CC-9101-43FF-8981-852B9A683411}" dt="2021-06-01T15:42:59.436" v="1540" actId="1038"/>
          <ac:spMkLst>
            <pc:docMk/>
            <pc:sldMk cId="2213664845" sldId="1321"/>
            <ac:spMk id="123" creationId="{B61B46FA-E86F-40E6-9D69-3839B7F22851}"/>
          </ac:spMkLst>
        </pc:spChg>
        <pc:spChg chg="mod">
          <ac:chgData name="Victória Klein" userId="20941f00-c2eb-4b15-8453-791c6fee6d7d" providerId="ADAL" clId="{E0F5A2CC-9101-43FF-8981-852B9A683411}" dt="2021-06-01T15:42:59.436" v="1540" actId="1038"/>
          <ac:spMkLst>
            <pc:docMk/>
            <pc:sldMk cId="2213664845" sldId="1321"/>
            <ac:spMk id="124" creationId="{8300AA87-4A64-4823-9EAF-38DA5D2E548F}"/>
          </ac:spMkLst>
        </pc:spChg>
        <pc:spChg chg="mod">
          <ac:chgData name="Victória Klein" userId="20941f00-c2eb-4b15-8453-791c6fee6d7d" providerId="ADAL" clId="{E0F5A2CC-9101-43FF-8981-852B9A683411}" dt="2021-06-01T15:08:18.464" v="1267" actId="1038"/>
          <ac:spMkLst>
            <pc:docMk/>
            <pc:sldMk cId="2213664845" sldId="1321"/>
            <ac:spMk id="149" creationId="{AEA1F229-C3CF-467A-A142-ADBA07F574D1}"/>
          </ac:spMkLst>
        </pc:spChg>
        <pc:spChg chg="mod">
          <ac:chgData name="Victória Klein" userId="20941f00-c2eb-4b15-8453-791c6fee6d7d" providerId="ADAL" clId="{E0F5A2CC-9101-43FF-8981-852B9A683411}" dt="2021-06-01T15:08:18.464" v="1267" actId="1038"/>
          <ac:spMkLst>
            <pc:docMk/>
            <pc:sldMk cId="2213664845" sldId="1321"/>
            <ac:spMk id="150" creationId="{6F747411-B60E-4B86-B476-988424B65D39}"/>
          </ac:spMkLst>
        </pc:spChg>
        <pc:spChg chg="mod">
          <ac:chgData name="Victória Klein" userId="20941f00-c2eb-4b15-8453-791c6fee6d7d" providerId="ADAL" clId="{E0F5A2CC-9101-43FF-8981-852B9A683411}" dt="2021-06-01T15:42:59.436" v="1540" actId="1038"/>
          <ac:spMkLst>
            <pc:docMk/>
            <pc:sldMk cId="2213664845" sldId="1321"/>
            <ac:spMk id="151" creationId="{B3E4C0B2-84E6-445A-96A8-4964F355862D}"/>
          </ac:spMkLst>
        </pc:spChg>
        <pc:spChg chg="mod">
          <ac:chgData name="Victória Klein" userId="20941f00-c2eb-4b15-8453-791c6fee6d7d" providerId="ADAL" clId="{E0F5A2CC-9101-43FF-8981-852B9A683411}" dt="2021-06-01T15:42:59.436" v="1540" actId="1038"/>
          <ac:spMkLst>
            <pc:docMk/>
            <pc:sldMk cId="2213664845" sldId="1321"/>
            <ac:spMk id="153" creationId="{327E5CF7-71E0-4F00-9E3A-ED1297CABD8A}"/>
          </ac:spMkLst>
        </pc:spChg>
        <pc:spChg chg="mod">
          <ac:chgData name="Victória Klein" userId="20941f00-c2eb-4b15-8453-791c6fee6d7d" providerId="ADAL" clId="{E0F5A2CC-9101-43FF-8981-852B9A683411}" dt="2021-06-01T15:42:59.436" v="1540" actId="1038"/>
          <ac:spMkLst>
            <pc:docMk/>
            <pc:sldMk cId="2213664845" sldId="1321"/>
            <ac:spMk id="154" creationId="{FA174244-0E02-43EE-A69D-640826F85AC1}"/>
          </ac:spMkLst>
        </pc:spChg>
        <pc:spChg chg="mod">
          <ac:chgData name="Victória Klein" userId="20941f00-c2eb-4b15-8453-791c6fee6d7d" providerId="ADAL" clId="{E0F5A2CC-9101-43FF-8981-852B9A683411}" dt="2021-06-01T15:42:59.436" v="1540" actId="1038"/>
          <ac:spMkLst>
            <pc:docMk/>
            <pc:sldMk cId="2213664845" sldId="1321"/>
            <ac:spMk id="155" creationId="{FE293B2D-33FE-4D1E-BEAA-C4B54C2DA35D}"/>
          </ac:spMkLst>
        </pc:spChg>
        <pc:spChg chg="mod">
          <ac:chgData name="Victória Klein" userId="20941f00-c2eb-4b15-8453-791c6fee6d7d" providerId="ADAL" clId="{E0F5A2CC-9101-43FF-8981-852B9A683411}" dt="2021-06-01T15:42:59.436" v="1540" actId="1038"/>
          <ac:spMkLst>
            <pc:docMk/>
            <pc:sldMk cId="2213664845" sldId="1321"/>
            <ac:spMk id="156" creationId="{2C1D7F7E-AFF7-4B24-AFC2-871182B92B75}"/>
          </ac:spMkLst>
        </pc:spChg>
        <pc:spChg chg="mod">
          <ac:chgData name="Victória Klein" userId="20941f00-c2eb-4b15-8453-791c6fee6d7d" providerId="ADAL" clId="{E0F5A2CC-9101-43FF-8981-852B9A683411}" dt="2021-06-01T15:42:59.436" v="1540" actId="1038"/>
          <ac:spMkLst>
            <pc:docMk/>
            <pc:sldMk cId="2213664845" sldId="1321"/>
            <ac:spMk id="157" creationId="{F7F67C37-FCD1-4048-A7BE-4CBFE26255E0}"/>
          </ac:spMkLst>
        </pc:spChg>
        <pc:spChg chg="mod">
          <ac:chgData name="Victória Klein" userId="20941f00-c2eb-4b15-8453-791c6fee6d7d" providerId="ADAL" clId="{E0F5A2CC-9101-43FF-8981-852B9A683411}" dt="2021-06-01T15:42:59.436" v="1540" actId="1038"/>
          <ac:spMkLst>
            <pc:docMk/>
            <pc:sldMk cId="2213664845" sldId="1321"/>
            <ac:spMk id="159" creationId="{6AA60756-3AF5-4CB7-A90F-EC6EA873ACE7}"/>
          </ac:spMkLst>
        </pc:spChg>
        <pc:spChg chg="mod">
          <ac:chgData name="Victória Klein" userId="20941f00-c2eb-4b15-8453-791c6fee6d7d" providerId="ADAL" clId="{E0F5A2CC-9101-43FF-8981-852B9A683411}" dt="2021-06-01T15:42:59.436" v="1540" actId="1038"/>
          <ac:spMkLst>
            <pc:docMk/>
            <pc:sldMk cId="2213664845" sldId="1321"/>
            <ac:spMk id="160" creationId="{9C0712B1-5C7D-4E5A-A0C1-5FAD14030618}"/>
          </ac:spMkLst>
        </pc:spChg>
        <pc:spChg chg="mod">
          <ac:chgData name="Victória Klein" userId="20941f00-c2eb-4b15-8453-791c6fee6d7d" providerId="ADAL" clId="{E0F5A2CC-9101-43FF-8981-852B9A683411}" dt="2021-06-01T15:42:59.436" v="1540" actId="1038"/>
          <ac:spMkLst>
            <pc:docMk/>
            <pc:sldMk cId="2213664845" sldId="1321"/>
            <ac:spMk id="161" creationId="{0C26946A-F5D7-423F-A3E2-B09A8035E0C2}"/>
          </ac:spMkLst>
        </pc:spChg>
        <pc:spChg chg="mod">
          <ac:chgData name="Victória Klein" userId="20941f00-c2eb-4b15-8453-791c6fee6d7d" providerId="ADAL" clId="{E0F5A2CC-9101-43FF-8981-852B9A683411}" dt="2021-06-01T15:42:59.436" v="1540" actId="1038"/>
          <ac:spMkLst>
            <pc:docMk/>
            <pc:sldMk cId="2213664845" sldId="1321"/>
            <ac:spMk id="162" creationId="{963CCA18-FBFB-4D22-8563-AF79D41671D4}"/>
          </ac:spMkLst>
        </pc:spChg>
        <pc:spChg chg="mod">
          <ac:chgData name="Victória Klein" userId="20941f00-c2eb-4b15-8453-791c6fee6d7d" providerId="ADAL" clId="{E0F5A2CC-9101-43FF-8981-852B9A683411}" dt="2021-06-01T15:42:59.436" v="1540" actId="1038"/>
          <ac:spMkLst>
            <pc:docMk/>
            <pc:sldMk cId="2213664845" sldId="1321"/>
            <ac:spMk id="163" creationId="{603CDA49-3C8F-46D6-80AD-AF1498915FA0}"/>
          </ac:spMkLst>
        </pc:spChg>
        <pc:spChg chg="mod">
          <ac:chgData name="Victória Klein" userId="20941f00-c2eb-4b15-8453-791c6fee6d7d" providerId="ADAL" clId="{E0F5A2CC-9101-43FF-8981-852B9A683411}" dt="2021-06-01T15:42:59.436" v="1540" actId="1038"/>
          <ac:spMkLst>
            <pc:docMk/>
            <pc:sldMk cId="2213664845" sldId="1321"/>
            <ac:spMk id="164" creationId="{D248B23C-9379-4C87-9E82-9475684EC8F0}"/>
          </ac:spMkLst>
        </pc:spChg>
        <pc:spChg chg="mod">
          <ac:chgData name="Victória Klein" userId="20941f00-c2eb-4b15-8453-791c6fee6d7d" providerId="ADAL" clId="{E0F5A2CC-9101-43FF-8981-852B9A683411}" dt="2021-06-01T15:42:59.436" v="1540" actId="1038"/>
          <ac:spMkLst>
            <pc:docMk/>
            <pc:sldMk cId="2213664845" sldId="1321"/>
            <ac:spMk id="166" creationId="{D58503BA-93E8-40E1-85CB-E965AAFF306C}"/>
          </ac:spMkLst>
        </pc:spChg>
        <pc:spChg chg="mod">
          <ac:chgData name="Victória Klein" userId="20941f00-c2eb-4b15-8453-791c6fee6d7d" providerId="ADAL" clId="{E0F5A2CC-9101-43FF-8981-852B9A683411}" dt="2021-06-01T15:42:59.436" v="1540" actId="1038"/>
          <ac:spMkLst>
            <pc:docMk/>
            <pc:sldMk cId="2213664845" sldId="1321"/>
            <ac:spMk id="167" creationId="{774BB0A8-4985-4145-B62B-DD94B80ADD51}"/>
          </ac:spMkLst>
        </pc:spChg>
        <pc:spChg chg="mod">
          <ac:chgData name="Victória Klein" userId="20941f00-c2eb-4b15-8453-791c6fee6d7d" providerId="ADAL" clId="{E0F5A2CC-9101-43FF-8981-852B9A683411}" dt="2021-06-01T15:42:59.436" v="1540" actId="1038"/>
          <ac:spMkLst>
            <pc:docMk/>
            <pc:sldMk cId="2213664845" sldId="1321"/>
            <ac:spMk id="169" creationId="{5144B5EA-4B33-4DDC-9C9A-5541A6138176}"/>
          </ac:spMkLst>
        </pc:spChg>
        <pc:grpChg chg="add del mod">
          <ac:chgData name="Victória Klein" userId="20941f00-c2eb-4b15-8453-791c6fee6d7d" providerId="ADAL" clId="{E0F5A2CC-9101-43FF-8981-852B9A683411}" dt="2021-06-01T15:41:10.725" v="1466"/>
          <ac:grpSpMkLst>
            <pc:docMk/>
            <pc:sldMk cId="2213664845" sldId="1321"/>
            <ac:grpSpMk id="67" creationId="{E0763249-3F79-4F3A-A614-CDA2453DBD93}"/>
          </ac:grpSpMkLst>
        </pc:grpChg>
        <pc:grpChg chg="mod">
          <ac:chgData name="Victória Klein" userId="20941f00-c2eb-4b15-8453-791c6fee6d7d" providerId="ADAL" clId="{E0F5A2CC-9101-43FF-8981-852B9A683411}" dt="2021-06-01T15:41:09.468" v="1465"/>
          <ac:grpSpMkLst>
            <pc:docMk/>
            <pc:sldMk cId="2213664845" sldId="1321"/>
            <ac:grpSpMk id="81" creationId="{1E64C743-2ACC-400C-8A76-5BDE89E2D6A1}"/>
          </ac:grpSpMkLst>
        </pc:grpChg>
        <pc:grpChg chg="mod">
          <ac:chgData name="Victória Klein" userId="20941f00-c2eb-4b15-8453-791c6fee6d7d" providerId="ADAL" clId="{E0F5A2CC-9101-43FF-8981-852B9A683411}" dt="2021-06-01T15:42:59.436" v="1540" actId="1038"/>
          <ac:grpSpMkLst>
            <pc:docMk/>
            <pc:sldMk cId="2213664845" sldId="1321"/>
            <ac:grpSpMk id="125" creationId="{AE58F6B1-336E-47A7-8F45-E8A98870D866}"/>
          </ac:grpSpMkLst>
        </pc:grpChg>
        <pc:cxnChg chg="add mod">
          <ac:chgData name="Victória Klein" userId="20941f00-c2eb-4b15-8453-791c6fee6d7d" providerId="ADAL" clId="{E0F5A2CC-9101-43FF-8981-852B9A683411}" dt="2021-06-01T15:42:59.436" v="1540" actId="1038"/>
          <ac:cxnSpMkLst>
            <pc:docMk/>
            <pc:sldMk cId="2213664845" sldId="1321"/>
            <ac:cxnSpMk id="65" creationId="{6923C8F3-11D8-4D43-8021-F47A6196E5F3}"/>
          </ac:cxnSpMkLst>
        </pc:cxnChg>
        <pc:cxnChg chg="mod">
          <ac:chgData name="Victória Klein" userId="20941f00-c2eb-4b15-8453-791c6fee6d7d" providerId="ADAL" clId="{E0F5A2CC-9101-43FF-8981-852B9A683411}" dt="2021-06-01T15:42:59.436" v="1540" actId="1038"/>
          <ac:cxnSpMkLst>
            <pc:docMk/>
            <pc:sldMk cId="2213664845" sldId="1321"/>
            <ac:cxnSpMk id="110" creationId="{61163F67-B073-4443-BE2E-2B74E0E07D1D}"/>
          </ac:cxnSpMkLst>
        </pc:cxnChg>
        <pc:cxnChg chg="mod">
          <ac:chgData name="Victória Klein" userId="20941f00-c2eb-4b15-8453-791c6fee6d7d" providerId="ADAL" clId="{E0F5A2CC-9101-43FF-8981-852B9A683411}" dt="2021-06-01T15:42:59.436" v="1540" actId="1038"/>
          <ac:cxnSpMkLst>
            <pc:docMk/>
            <pc:sldMk cId="2213664845" sldId="1321"/>
            <ac:cxnSpMk id="112" creationId="{9A6D1BB8-D379-4747-9EF9-D5C03843E60A}"/>
          </ac:cxnSpMkLst>
        </pc:cxnChg>
        <pc:cxnChg chg="mod">
          <ac:chgData name="Victória Klein" userId="20941f00-c2eb-4b15-8453-791c6fee6d7d" providerId="ADAL" clId="{E0F5A2CC-9101-43FF-8981-852B9A683411}" dt="2021-06-01T15:42:59.436" v="1540" actId="1038"/>
          <ac:cxnSpMkLst>
            <pc:docMk/>
            <pc:sldMk cId="2213664845" sldId="1321"/>
            <ac:cxnSpMk id="114" creationId="{0F3C65B8-6595-4796-94F4-10C00D69E29A}"/>
          </ac:cxnSpMkLst>
        </pc:cxnChg>
        <pc:cxnChg chg="mod">
          <ac:chgData name="Victória Klein" userId="20941f00-c2eb-4b15-8453-791c6fee6d7d" providerId="ADAL" clId="{E0F5A2CC-9101-43FF-8981-852B9A683411}" dt="2021-06-01T15:42:59.436" v="1540" actId="1038"/>
          <ac:cxnSpMkLst>
            <pc:docMk/>
            <pc:sldMk cId="2213664845" sldId="1321"/>
            <ac:cxnSpMk id="116" creationId="{9BF05734-8A63-4CBD-B777-86F2D61AD770}"/>
          </ac:cxnSpMkLst>
        </pc:cxnChg>
        <pc:cxnChg chg="mod">
          <ac:chgData name="Victória Klein" userId="20941f00-c2eb-4b15-8453-791c6fee6d7d" providerId="ADAL" clId="{E0F5A2CC-9101-43FF-8981-852B9A683411}" dt="2021-06-01T15:42:59.436" v="1540" actId="1038"/>
          <ac:cxnSpMkLst>
            <pc:docMk/>
            <pc:sldMk cId="2213664845" sldId="1321"/>
            <ac:cxnSpMk id="118" creationId="{26ECD61B-3B6C-4FE9-8314-19ED322819F7}"/>
          </ac:cxnSpMkLst>
        </pc:cxnChg>
        <pc:cxnChg chg="mod">
          <ac:chgData name="Victória Klein" userId="20941f00-c2eb-4b15-8453-791c6fee6d7d" providerId="ADAL" clId="{E0F5A2CC-9101-43FF-8981-852B9A683411}" dt="2021-06-01T15:42:59.436" v="1540" actId="1038"/>
          <ac:cxnSpMkLst>
            <pc:docMk/>
            <pc:sldMk cId="2213664845" sldId="1321"/>
            <ac:cxnSpMk id="152" creationId="{BE0B799A-B481-4AFD-8D76-339DFFF6D64C}"/>
          </ac:cxnSpMkLst>
        </pc:cxnChg>
        <pc:cxnChg chg="mod">
          <ac:chgData name="Victória Klein" userId="20941f00-c2eb-4b15-8453-791c6fee6d7d" providerId="ADAL" clId="{E0F5A2CC-9101-43FF-8981-852B9A683411}" dt="2021-06-01T15:42:59.436" v="1540" actId="1038"/>
          <ac:cxnSpMkLst>
            <pc:docMk/>
            <pc:sldMk cId="2213664845" sldId="1321"/>
            <ac:cxnSpMk id="158" creationId="{0A8C242B-0BE5-423B-93A8-1BA9A6709FED}"/>
          </ac:cxnSpMkLst>
        </pc:cxnChg>
        <pc:cxnChg chg="mod">
          <ac:chgData name="Victória Klein" userId="20941f00-c2eb-4b15-8453-791c6fee6d7d" providerId="ADAL" clId="{E0F5A2CC-9101-43FF-8981-852B9A683411}" dt="2021-06-01T15:42:59.436" v="1540" actId="1038"/>
          <ac:cxnSpMkLst>
            <pc:docMk/>
            <pc:sldMk cId="2213664845" sldId="1321"/>
            <ac:cxnSpMk id="165" creationId="{67A32C33-A738-45A4-9A6E-B5E92C84F5D9}"/>
          </ac:cxnSpMkLst>
        </pc:cxnChg>
        <pc:cxnChg chg="mod">
          <ac:chgData name="Victória Klein" userId="20941f00-c2eb-4b15-8453-791c6fee6d7d" providerId="ADAL" clId="{E0F5A2CC-9101-43FF-8981-852B9A683411}" dt="2021-06-01T15:42:59.436" v="1540" actId="1038"/>
          <ac:cxnSpMkLst>
            <pc:docMk/>
            <pc:sldMk cId="2213664845" sldId="1321"/>
            <ac:cxnSpMk id="168" creationId="{032F4277-3C23-4C1C-BCE7-E0DE142C7C64}"/>
          </ac:cxnSpMkLst>
        </pc:cxnChg>
      </pc:sldChg>
      <pc:sldChg chg="modSp mod">
        <pc:chgData name="Victória Klein" userId="20941f00-c2eb-4b15-8453-791c6fee6d7d" providerId="ADAL" clId="{E0F5A2CC-9101-43FF-8981-852B9A683411}" dt="2021-06-01T15:43:40.706" v="1543" actId="114"/>
        <pc:sldMkLst>
          <pc:docMk/>
          <pc:sldMk cId="1487227126" sldId="1339"/>
        </pc:sldMkLst>
        <pc:spChg chg="mod">
          <ac:chgData name="Victória Klein" userId="20941f00-c2eb-4b15-8453-791c6fee6d7d" providerId="ADAL" clId="{E0F5A2CC-9101-43FF-8981-852B9A683411}" dt="2021-06-01T15:38:50.724" v="1359" actId="13926"/>
          <ac:spMkLst>
            <pc:docMk/>
            <pc:sldMk cId="1487227126" sldId="1339"/>
            <ac:spMk id="2" creationId="{CBFADFC0-A002-834D-BDDC-65D7E0A7F082}"/>
          </ac:spMkLst>
        </pc:spChg>
        <pc:spChg chg="mod">
          <ac:chgData name="Victória Klein" userId="20941f00-c2eb-4b15-8453-791c6fee6d7d" providerId="ADAL" clId="{E0F5A2CC-9101-43FF-8981-852B9A683411}" dt="2021-06-01T15:43:40.706" v="1543" actId="114"/>
          <ac:spMkLst>
            <pc:docMk/>
            <pc:sldMk cId="1487227126" sldId="1339"/>
            <ac:spMk id="147" creationId="{5B6A875E-9308-40E5-A1A0-31ED1B39445E}"/>
          </ac:spMkLst>
        </pc:spChg>
        <pc:spChg chg="mod">
          <ac:chgData name="Victória Klein" userId="20941f00-c2eb-4b15-8453-791c6fee6d7d" providerId="ADAL" clId="{E0F5A2CC-9101-43FF-8981-852B9A683411}" dt="2021-06-01T15:43:21.754" v="1542" actId="113"/>
          <ac:spMkLst>
            <pc:docMk/>
            <pc:sldMk cId="1487227126" sldId="1339"/>
            <ac:spMk id="148" creationId="{CDD9ED60-E41D-4C15-9314-CD71657036D1}"/>
          </ac:spMkLst>
        </pc:spChg>
        <pc:spChg chg="mod">
          <ac:chgData name="Victória Klein" userId="20941f00-c2eb-4b15-8453-791c6fee6d7d" providerId="ADAL" clId="{E0F5A2CC-9101-43FF-8981-852B9A683411}" dt="2021-06-01T15:38:45.880" v="1358" actId="1076"/>
          <ac:spMkLst>
            <pc:docMk/>
            <pc:sldMk cId="1487227126" sldId="1339"/>
            <ac:spMk id="187" creationId="{35B96F62-9DD7-4100-B877-144D7A1F3B67}"/>
          </ac:spMkLst>
        </pc:spChg>
      </pc:sldChg>
      <pc:sldChg chg="modSp mod">
        <pc:chgData name="Victória Klein" userId="20941f00-c2eb-4b15-8453-791c6fee6d7d" providerId="ADAL" clId="{E0F5A2CC-9101-43FF-8981-852B9A683411}" dt="2021-06-01T16:00:28.291" v="1728" actId="20577"/>
        <pc:sldMkLst>
          <pc:docMk/>
          <pc:sldMk cId="3363555294" sldId="1447"/>
        </pc:sldMkLst>
        <pc:spChg chg="mod">
          <ac:chgData name="Victória Klein" userId="20941f00-c2eb-4b15-8453-791c6fee6d7d" providerId="ADAL" clId="{E0F5A2CC-9101-43FF-8981-852B9A683411}" dt="2021-06-01T16:00:28.291" v="1728" actId="20577"/>
          <ac:spMkLst>
            <pc:docMk/>
            <pc:sldMk cId="3363555294" sldId="1447"/>
            <ac:spMk id="10" creationId="{47F92011-24E2-417F-B230-99377CB2A872}"/>
          </ac:spMkLst>
        </pc:spChg>
      </pc:sldChg>
      <pc:sldChg chg="modSp mod">
        <pc:chgData name="Victória Klein" userId="20941f00-c2eb-4b15-8453-791c6fee6d7d" providerId="ADAL" clId="{E0F5A2CC-9101-43FF-8981-852B9A683411}" dt="2021-06-01T14:45:56.951" v="0" actId="6549"/>
        <pc:sldMkLst>
          <pc:docMk/>
          <pc:sldMk cId="1735171968" sldId="1477"/>
        </pc:sldMkLst>
        <pc:graphicFrameChg chg="modGraphic">
          <ac:chgData name="Victória Klein" userId="20941f00-c2eb-4b15-8453-791c6fee6d7d" providerId="ADAL" clId="{E0F5A2CC-9101-43FF-8981-852B9A683411}" dt="2021-06-01T14:45:56.951" v="0" actId="6549"/>
          <ac:graphicFrameMkLst>
            <pc:docMk/>
            <pc:sldMk cId="1735171968" sldId="1477"/>
            <ac:graphicFrameMk id="6" creationId="{CCC446CB-3DF2-403E-9388-C16756789619}"/>
          </ac:graphicFrameMkLst>
        </pc:graphicFrameChg>
      </pc:sldChg>
      <pc:sldChg chg="modSp mod">
        <pc:chgData name="Victória Klein" userId="20941f00-c2eb-4b15-8453-791c6fee6d7d" providerId="ADAL" clId="{E0F5A2CC-9101-43FF-8981-852B9A683411}" dt="2021-06-01T14:53:20.722" v="886" actId="14100"/>
        <pc:sldMkLst>
          <pc:docMk/>
          <pc:sldMk cId="4272897286" sldId="1480"/>
        </pc:sldMkLst>
        <pc:spChg chg="mod">
          <ac:chgData name="Victória Klein" userId="20941f00-c2eb-4b15-8453-791c6fee6d7d" providerId="ADAL" clId="{E0F5A2CC-9101-43FF-8981-852B9A683411}" dt="2021-06-01T14:46:32.782" v="1" actId="13926"/>
          <ac:spMkLst>
            <pc:docMk/>
            <pc:sldMk cId="4272897286" sldId="1480"/>
            <ac:spMk id="2" creationId="{CBFADFC0-A002-834D-BDDC-65D7E0A7F082}"/>
          </ac:spMkLst>
        </pc:spChg>
        <pc:spChg chg="mod">
          <ac:chgData name="Victória Klein" userId="20941f00-c2eb-4b15-8453-791c6fee6d7d" providerId="ADAL" clId="{E0F5A2CC-9101-43FF-8981-852B9A683411}" dt="2021-06-01T14:53:20.722" v="886" actId="14100"/>
          <ac:spMkLst>
            <pc:docMk/>
            <pc:sldMk cId="4272897286" sldId="1480"/>
            <ac:spMk id="7" creationId="{97A2D72E-08CB-47F4-AB83-181EF183E552}"/>
          </ac:spMkLst>
        </pc:spChg>
      </pc:sldChg>
      <pc:sldChg chg="modSp mod">
        <pc:chgData name="Victória Klein" userId="20941f00-c2eb-4b15-8453-791c6fee6d7d" providerId="ADAL" clId="{E0F5A2CC-9101-43FF-8981-852B9A683411}" dt="2021-06-01T16:00:04.124" v="1725" actId="20577"/>
        <pc:sldMkLst>
          <pc:docMk/>
          <pc:sldMk cId="350274933" sldId="1539"/>
        </pc:sldMkLst>
        <pc:spChg chg="mod">
          <ac:chgData name="Victória Klein" userId="20941f00-c2eb-4b15-8453-791c6fee6d7d" providerId="ADAL" clId="{E0F5A2CC-9101-43FF-8981-852B9A683411}" dt="2021-06-01T16:00:04.124" v="1725" actId="20577"/>
          <ac:spMkLst>
            <pc:docMk/>
            <pc:sldMk cId="350274933" sldId="1539"/>
            <ac:spMk id="5" creationId="{9350B13F-3EB0-48E8-82E5-4FAF0222232E}"/>
          </ac:spMkLst>
        </pc:spChg>
      </pc:sldChg>
      <pc:sldChg chg="modSp add mod">
        <pc:chgData name="Victória Klein" userId="20941f00-c2eb-4b15-8453-791c6fee6d7d" providerId="ADAL" clId="{E0F5A2CC-9101-43FF-8981-852B9A683411}" dt="2021-06-01T15:04:28.950" v="1224" actId="13926"/>
        <pc:sldMkLst>
          <pc:docMk/>
          <pc:sldMk cId="135544418" sldId="1540"/>
        </pc:sldMkLst>
        <pc:spChg chg="mod">
          <ac:chgData name="Victória Klein" userId="20941f00-c2eb-4b15-8453-791c6fee6d7d" providerId="ADAL" clId="{E0F5A2CC-9101-43FF-8981-852B9A683411}" dt="2021-06-01T15:04:28.950" v="1224" actId="13926"/>
          <ac:spMkLst>
            <pc:docMk/>
            <pc:sldMk cId="135544418" sldId="1540"/>
            <ac:spMk id="7" creationId="{97A2D72E-08CB-47F4-AB83-181EF183E552}"/>
          </ac:spMkLst>
        </pc:spChg>
      </pc:sldChg>
    </pc:docChg>
  </pc:docChgLst>
  <pc:docChgLst>
    <pc:chgData name="Daniel Kops" userId="89bb4887-0d96-4749-a719-a73ae3625c92" providerId="ADAL" clId="{CEF8329E-762A-44FA-AE68-39DEA9C63D76}"/>
    <pc:docChg chg="undo redo custSel addSld delSld modSld sldOrd modSection">
      <pc:chgData name="Daniel Kops" userId="89bb4887-0d96-4749-a719-a73ae3625c92" providerId="ADAL" clId="{CEF8329E-762A-44FA-AE68-39DEA9C63D76}" dt="2021-06-04T13:10:35.494" v="862" actId="1076"/>
      <pc:docMkLst>
        <pc:docMk/>
      </pc:docMkLst>
      <pc:sldChg chg="modSp add mod ord">
        <pc:chgData name="Daniel Kops" userId="89bb4887-0d96-4749-a719-a73ae3625c92" providerId="ADAL" clId="{CEF8329E-762A-44FA-AE68-39DEA9C63D76}" dt="2021-06-04T13:10:09.134" v="858" actId="20577"/>
        <pc:sldMkLst>
          <pc:docMk/>
          <pc:sldMk cId="785397685" sldId="259"/>
        </pc:sldMkLst>
        <pc:spChg chg="mod">
          <ac:chgData name="Daniel Kops" userId="89bb4887-0d96-4749-a719-a73ae3625c92" providerId="ADAL" clId="{CEF8329E-762A-44FA-AE68-39DEA9C63D76}" dt="2021-06-04T13:10:09.134" v="858" actId="20577"/>
          <ac:spMkLst>
            <pc:docMk/>
            <pc:sldMk cId="785397685" sldId="259"/>
            <ac:spMk id="15" creationId="{4789250A-B981-43AA-8C27-D9ADF6E32D6C}"/>
          </ac:spMkLst>
        </pc:spChg>
      </pc:sldChg>
      <pc:sldChg chg="modSp mod delCm">
        <pc:chgData name="Daniel Kops" userId="89bb4887-0d96-4749-a719-a73ae3625c92" providerId="ADAL" clId="{CEF8329E-762A-44FA-AE68-39DEA9C63D76}" dt="2021-05-30T02:13:47.456" v="833" actId="13926"/>
        <pc:sldMkLst>
          <pc:docMk/>
          <pc:sldMk cId="2213664845" sldId="1321"/>
        </pc:sldMkLst>
        <pc:spChg chg="mod">
          <ac:chgData name="Daniel Kops" userId="89bb4887-0d96-4749-a719-a73ae3625c92" providerId="ADAL" clId="{CEF8329E-762A-44FA-AE68-39DEA9C63D76}" dt="2021-05-30T02:13:47.456" v="833" actId="13926"/>
          <ac:spMkLst>
            <pc:docMk/>
            <pc:sldMk cId="2213664845" sldId="1321"/>
            <ac:spMk id="2" creationId="{CBFADFC0-A002-834D-BDDC-65D7E0A7F082}"/>
          </ac:spMkLst>
        </pc:spChg>
        <pc:spChg chg="mod">
          <ac:chgData name="Daniel Kops" userId="89bb4887-0d96-4749-a719-a73ae3625c92" providerId="ADAL" clId="{CEF8329E-762A-44FA-AE68-39DEA9C63D76}" dt="2021-05-30T01:41:12.960" v="260" actId="208"/>
          <ac:spMkLst>
            <pc:docMk/>
            <pc:sldMk cId="2213664845" sldId="1321"/>
            <ac:spMk id="126" creationId="{11845C6B-AED3-4B88-A507-B7D6C26D34DA}"/>
          </ac:spMkLst>
        </pc:spChg>
        <pc:spChg chg="mod">
          <ac:chgData name="Daniel Kops" userId="89bb4887-0d96-4749-a719-a73ae3625c92" providerId="ADAL" clId="{CEF8329E-762A-44FA-AE68-39DEA9C63D76}" dt="2021-05-30T01:41:12.960" v="260" actId="208"/>
          <ac:spMkLst>
            <pc:docMk/>
            <pc:sldMk cId="2213664845" sldId="1321"/>
            <ac:spMk id="127" creationId="{199371E5-E866-4ABF-9BDA-8CB2ABAA6FDD}"/>
          </ac:spMkLst>
        </pc:spChg>
        <pc:spChg chg="mod">
          <ac:chgData name="Daniel Kops" userId="89bb4887-0d96-4749-a719-a73ae3625c92" providerId="ADAL" clId="{CEF8329E-762A-44FA-AE68-39DEA9C63D76}" dt="2021-05-30T01:41:12.960" v="260" actId="208"/>
          <ac:spMkLst>
            <pc:docMk/>
            <pc:sldMk cId="2213664845" sldId="1321"/>
            <ac:spMk id="128" creationId="{8B288BD0-DB92-421A-A719-398CB5676BEC}"/>
          </ac:spMkLst>
        </pc:spChg>
        <pc:spChg chg="mod">
          <ac:chgData name="Daniel Kops" userId="89bb4887-0d96-4749-a719-a73ae3625c92" providerId="ADAL" clId="{CEF8329E-762A-44FA-AE68-39DEA9C63D76}" dt="2021-05-30T01:41:12.960" v="260" actId="208"/>
          <ac:spMkLst>
            <pc:docMk/>
            <pc:sldMk cId="2213664845" sldId="1321"/>
            <ac:spMk id="129" creationId="{F77E9B90-8C9F-4F27-815B-39886AC4E260}"/>
          </ac:spMkLst>
        </pc:spChg>
        <pc:spChg chg="mod">
          <ac:chgData name="Daniel Kops" userId="89bb4887-0d96-4749-a719-a73ae3625c92" providerId="ADAL" clId="{CEF8329E-762A-44FA-AE68-39DEA9C63D76}" dt="2021-05-30T01:41:12.960" v="260" actId="208"/>
          <ac:spMkLst>
            <pc:docMk/>
            <pc:sldMk cId="2213664845" sldId="1321"/>
            <ac:spMk id="130" creationId="{B95E4D2F-C16F-47B2-8434-73F3F65FA31B}"/>
          </ac:spMkLst>
        </pc:spChg>
        <pc:spChg chg="mod">
          <ac:chgData name="Daniel Kops" userId="89bb4887-0d96-4749-a719-a73ae3625c92" providerId="ADAL" clId="{CEF8329E-762A-44FA-AE68-39DEA9C63D76}" dt="2021-05-30T01:41:12.960" v="260" actId="208"/>
          <ac:spMkLst>
            <pc:docMk/>
            <pc:sldMk cId="2213664845" sldId="1321"/>
            <ac:spMk id="131" creationId="{55722591-62A3-4986-9411-7A131A6B80E5}"/>
          </ac:spMkLst>
        </pc:spChg>
        <pc:spChg chg="mod">
          <ac:chgData name="Daniel Kops" userId="89bb4887-0d96-4749-a719-a73ae3625c92" providerId="ADAL" clId="{CEF8329E-762A-44FA-AE68-39DEA9C63D76}" dt="2021-05-30T01:41:12.960" v="260" actId="208"/>
          <ac:spMkLst>
            <pc:docMk/>
            <pc:sldMk cId="2213664845" sldId="1321"/>
            <ac:spMk id="132" creationId="{7D1F4123-7986-4471-8B99-B16CAD2F45D3}"/>
          </ac:spMkLst>
        </pc:spChg>
        <pc:spChg chg="mod">
          <ac:chgData name="Daniel Kops" userId="89bb4887-0d96-4749-a719-a73ae3625c92" providerId="ADAL" clId="{CEF8329E-762A-44FA-AE68-39DEA9C63D76}" dt="2021-05-30T01:41:12.960" v="260" actId="208"/>
          <ac:spMkLst>
            <pc:docMk/>
            <pc:sldMk cId="2213664845" sldId="1321"/>
            <ac:spMk id="133" creationId="{5E7FD273-2B26-46BC-ABE2-422DAC6C0C01}"/>
          </ac:spMkLst>
        </pc:spChg>
        <pc:spChg chg="mod">
          <ac:chgData name="Daniel Kops" userId="89bb4887-0d96-4749-a719-a73ae3625c92" providerId="ADAL" clId="{CEF8329E-762A-44FA-AE68-39DEA9C63D76}" dt="2021-05-30T01:41:12.960" v="260" actId="208"/>
          <ac:spMkLst>
            <pc:docMk/>
            <pc:sldMk cId="2213664845" sldId="1321"/>
            <ac:spMk id="134" creationId="{7DEE480F-3CA6-4F6C-999C-CE353000D293}"/>
          </ac:spMkLst>
        </pc:spChg>
        <pc:spChg chg="mod">
          <ac:chgData name="Daniel Kops" userId="89bb4887-0d96-4749-a719-a73ae3625c92" providerId="ADAL" clId="{CEF8329E-762A-44FA-AE68-39DEA9C63D76}" dt="2021-05-30T01:41:12.960" v="260" actId="208"/>
          <ac:spMkLst>
            <pc:docMk/>
            <pc:sldMk cId="2213664845" sldId="1321"/>
            <ac:spMk id="135" creationId="{71F600F6-13C8-4DAF-A345-0001023AD0A2}"/>
          </ac:spMkLst>
        </pc:spChg>
        <pc:spChg chg="mod">
          <ac:chgData name="Daniel Kops" userId="89bb4887-0d96-4749-a719-a73ae3625c92" providerId="ADAL" clId="{CEF8329E-762A-44FA-AE68-39DEA9C63D76}" dt="2021-05-30T01:41:12.960" v="260" actId="208"/>
          <ac:spMkLst>
            <pc:docMk/>
            <pc:sldMk cId="2213664845" sldId="1321"/>
            <ac:spMk id="136" creationId="{394B4DF7-839A-4701-B0B9-649F30C4706F}"/>
          </ac:spMkLst>
        </pc:spChg>
        <pc:spChg chg="mod">
          <ac:chgData name="Daniel Kops" userId="89bb4887-0d96-4749-a719-a73ae3625c92" providerId="ADAL" clId="{CEF8329E-762A-44FA-AE68-39DEA9C63D76}" dt="2021-05-30T01:41:12.960" v="260" actId="208"/>
          <ac:spMkLst>
            <pc:docMk/>
            <pc:sldMk cId="2213664845" sldId="1321"/>
            <ac:spMk id="137" creationId="{8E1CB5B5-7D7D-4B77-A3DA-75804734C425}"/>
          </ac:spMkLst>
        </pc:spChg>
        <pc:spChg chg="mod">
          <ac:chgData name="Daniel Kops" userId="89bb4887-0d96-4749-a719-a73ae3625c92" providerId="ADAL" clId="{CEF8329E-762A-44FA-AE68-39DEA9C63D76}" dt="2021-05-30T01:41:25.229" v="273" actId="208"/>
          <ac:spMkLst>
            <pc:docMk/>
            <pc:sldMk cId="2213664845" sldId="1321"/>
            <ac:spMk id="138" creationId="{D330F7DE-1DE9-4437-A1AB-23D2972E439C}"/>
          </ac:spMkLst>
        </pc:spChg>
        <pc:spChg chg="mod">
          <ac:chgData name="Daniel Kops" userId="89bb4887-0d96-4749-a719-a73ae3625c92" providerId="ADAL" clId="{CEF8329E-762A-44FA-AE68-39DEA9C63D76}" dt="2021-05-30T01:41:12.960" v="260" actId="208"/>
          <ac:spMkLst>
            <pc:docMk/>
            <pc:sldMk cId="2213664845" sldId="1321"/>
            <ac:spMk id="140" creationId="{B006000C-B081-4E6C-9510-3D26B83AF45E}"/>
          </ac:spMkLst>
        </pc:spChg>
        <pc:spChg chg="mod">
          <ac:chgData name="Daniel Kops" userId="89bb4887-0d96-4749-a719-a73ae3625c92" providerId="ADAL" clId="{CEF8329E-762A-44FA-AE68-39DEA9C63D76}" dt="2021-05-30T01:41:12.960" v="260" actId="208"/>
          <ac:spMkLst>
            <pc:docMk/>
            <pc:sldMk cId="2213664845" sldId="1321"/>
            <ac:spMk id="141" creationId="{F85401EA-61AA-4424-ACF7-8494786C29C6}"/>
          </ac:spMkLst>
        </pc:spChg>
        <pc:spChg chg="mod">
          <ac:chgData name="Daniel Kops" userId="89bb4887-0d96-4749-a719-a73ae3625c92" providerId="ADAL" clId="{CEF8329E-762A-44FA-AE68-39DEA9C63D76}" dt="2021-05-30T01:41:12.960" v="260" actId="208"/>
          <ac:spMkLst>
            <pc:docMk/>
            <pc:sldMk cId="2213664845" sldId="1321"/>
            <ac:spMk id="142" creationId="{89D0F22C-3B32-449F-A368-9DDC7E9E3967}"/>
          </ac:spMkLst>
        </pc:spChg>
        <pc:spChg chg="mod">
          <ac:chgData name="Daniel Kops" userId="89bb4887-0d96-4749-a719-a73ae3625c92" providerId="ADAL" clId="{CEF8329E-762A-44FA-AE68-39DEA9C63D76}" dt="2021-05-30T01:41:21.980" v="270" actId="208"/>
          <ac:spMkLst>
            <pc:docMk/>
            <pc:sldMk cId="2213664845" sldId="1321"/>
            <ac:spMk id="143" creationId="{092CA7CE-3E56-4E1D-805E-94847F664284}"/>
          </ac:spMkLst>
        </pc:spChg>
        <pc:spChg chg="mod">
          <ac:chgData name="Daniel Kops" userId="89bb4887-0d96-4749-a719-a73ae3625c92" providerId="ADAL" clId="{CEF8329E-762A-44FA-AE68-39DEA9C63D76}" dt="2021-05-30T01:41:12.960" v="260" actId="208"/>
          <ac:spMkLst>
            <pc:docMk/>
            <pc:sldMk cId="2213664845" sldId="1321"/>
            <ac:spMk id="144" creationId="{C30204BD-2B19-48CE-A280-FEE5BDA59710}"/>
          </ac:spMkLst>
        </pc:spChg>
        <pc:spChg chg="mod">
          <ac:chgData name="Daniel Kops" userId="89bb4887-0d96-4749-a719-a73ae3625c92" providerId="ADAL" clId="{CEF8329E-762A-44FA-AE68-39DEA9C63D76}" dt="2021-05-30T01:41:42.610" v="282" actId="208"/>
          <ac:spMkLst>
            <pc:docMk/>
            <pc:sldMk cId="2213664845" sldId="1321"/>
            <ac:spMk id="145" creationId="{B837A10A-0DF9-47A1-85E5-0567D1FDED87}"/>
          </ac:spMkLst>
        </pc:spChg>
        <pc:spChg chg="mod">
          <ac:chgData name="Daniel Kops" userId="89bb4887-0d96-4749-a719-a73ae3625c92" providerId="ADAL" clId="{CEF8329E-762A-44FA-AE68-39DEA9C63D76}" dt="2021-05-30T01:41:12.960" v="260" actId="208"/>
          <ac:spMkLst>
            <pc:docMk/>
            <pc:sldMk cId="2213664845" sldId="1321"/>
            <ac:spMk id="146" creationId="{29B98BF2-71BC-4B6C-9996-E7F1DEC6B74E}"/>
          </ac:spMkLst>
        </pc:spChg>
        <pc:spChg chg="mod">
          <ac:chgData name="Daniel Kops" userId="89bb4887-0d96-4749-a719-a73ae3625c92" providerId="ADAL" clId="{CEF8329E-762A-44FA-AE68-39DEA9C63D76}" dt="2021-05-30T01:41:12.960" v="260" actId="208"/>
          <ac:spMkLst>
            <pc:docMk/>
            <pc:sldMk cId="2213664845" sldId="1321"/>
            <ac:spMk id="147" creationId="{7513C026-E11F-4CF0-B10A-61EE824DEC5C}"/>
          </ac:spMkLst>
        </pc:spChg>
        <pc:spChg chg="mod">
          <ac:chgData name="Daniel Kops" userId="89bb4887-0d96-4749-a719-a73ae3625c92" providerId="ADAL" clId="{CEF8329E-762A-44FA-AE68-39DEA9C63D76}" dt="2021-05-30T01:41:12.960" v="260" actId="208"/>
          <ac:spMkLst>
            <pc:docMk/>
            <pc:sldMk cId="2213664845" sldId="1321"/>
            <ac:spMk id="148" creationId="{A1D0412C-54C3-4191-AB85-88A73165E9C0}"/>
          </ac:spMkLst>
        </pc:spChg>
        <pc:spChg chg="mod">
          <ac:chgData name="Daniel Kops" userId="89bb4887-0d96-4749-a719-a73ae3625c92" providerId="ADAL" clId="{CEF8329E-762A-44FA-AE68-39DEA9C63D76}" dt="2021-05-30T01:41:45.035" v="284" actId="208"/>
          <ac:spMkLst>
            <pc:docMk/>
            <pc:sldMk cId="2213664845" sldId="1321"/>
            <ac:spMk id="149" creationId="{AEA1F229-C3CF-467A-A142-ADBA07F574D1}"/>
          </ac:spMkLst>
        </pc:spChg>
        <pc:spChg chg="mod">
          <ac:chgData name="Daniel Kops" userId="89bb4887-0d96-4749-a719-a73ae3625c92" providerId="ADAL" clId="{CEF8329E-762A-44FA-AE68-39DEA9C63D76}" dt="2021-05-30T01:41:45.833" v="285" actId="208"/>
          <ac:spMkLst>
            <pc:docMk/>
            <pc:sldMk cId="2213664845" sldId="1321"/>
            <ac:spMk id="150" creationId="{6F747411-B60E-4B86-B476-988424B65D39}"/>
          </ac:spMkLst>
        </pc:spChg>
        <pc:spChg chg="mod">
          <ac:chgData name="Daniel Kops" userId="89bb4887-0d96-4749-a719-a73ae3625c92" providerId="ADAL" clId="{CEF8329E-762A-44FA-AE68-39DEA9C63D76}" dt="2021-05-30T01:41:19.555" v="268" actId="208"/>
          <ac:spMkLst>
            <pc:docMk/>
            <pc:sldMk cId="2213664845" sldId="1321"/>
            <ac:spMk id="151" creationId="{B3E4C0B2-84E6-445A-96A8-4964F355862D}"/>
          </ac:spMkLst>
        </pc:spChg>
        <pc:spChg chg="mod">
          <ac:chgData name="Daniel Kops" userId="89bb4887-0d96-4749-a719-a73ae3625c92" providerId="ADAL" clId="{CEF8329E-762A-44FA-AE68-39DEA9C63D76}" dt="2021-05-30T01:41:18.351" v="266" actId="208"/>
          <ac:spMkLst>
            <pc:docMk/>
            <pc:sldMk cId="2213664845" sldId="1321"/>
            <ac:spMk id="155" creationId="{FE293B2D-33FE-4D1E-BEAA-C4B54C2DA35D}"/>
          </ac:spMkLst>
        </pc:spChg>
        <pc:spChg chg="mod">
          <ac:chgData name="Daniel Kops" userId="89bb4887-0d96-4749-a719-a73ae3625c92" providerId="ADAL" clId="{CEF8329E-762A-44FA-AE68-39DEA9C63D76}" dt="2021-05-30T01:41:23.646" v="272" actId="208"/>
          <ac:spMkLst>
            <pc:docMk/>
            <pc:sldMk cId="2213664845" sldId="1321"/>
            <ac:spMk id="156" creationId="{2C1D7F7E-AFF7-4B24-AFC2-871182B92B75}"/>
          </ac:spMkLst>
        </pc:spChg>
        <pc:spChg chg="mod">
          <ac:chgData name="Daniel Kops" userId="89bb4887-0d96-4749-a719-a73ae3625c92" providerId="ADAL" clId="{CEF8329E-762A-44FA-AE68-39DEA9C63D76}" dt="2021-05-30T01:41:31.499" v="276" actId="208"/>
          <ac:spMkLst>
            <pc:docMk/>
            <pc:sldMk cId="2213664845" sldId="1321"/>
            <ac:spMk id="157" creationId="{F7F67C37-FCD1-4048-A7BE-4CBFE26255E0}"/>
          </ac:spMkLst>
        </pc:spChg>
        <pc:spChg chg="mod">
          <ac:chgData name="Daniel Kops" userId="89bb4887-0d96-4749-a719-a73ae3625c92" providerId="ADAL" clId="{CEF8329E-762A-44FA-AE68-39DEA9C63D76}" dt="2021-05-30T01:41:27.030" v="275" actId="208"/>
          <ac:spMkLst>
            <pc:docMk/>
            <pc:sldMk cId="2213664845" sldId="1321"/>
            <ac:spMk id="163" creationId="{603CDA49-3C8F-46D6-80AD-AF1498915FA0}"/>
          </ac:spMkLst>
        </pc:spChg>
        <pc:spChg chg="mod">
          <ac:chgData name="Daniel Kops" userId="89bb4887-0d96-4749-a719-a73ae3625c92" providerId="ADAL" clId="{CEF8329E-762A-44FA-AE68-39DEA9C63D76}" dt="2021-05-30T01:41:43.695" v="283" actId="208"/>
          <ac:spMkLst>
            <pc:docMk/>
            <pc:sldMk cId="2213664845" sldId="1321"/>
            <ac:spMk id="164" creationId="{D248B23C-9379-4C87-9E82-9475684EC8F0}"/>
          </ac:spMkLst>
        </pc:spChg>
        <pc:spChg chg="mod">
          <ac:chgData name="Daniel Kops" userId="89bb4887-0d96-4749-a719-a73ae3625c92" providerId="ADAL" clId="{CEF8329E-762A-44FA-AE68-39DEA9C63D76}" dt="2021-05-30T01:41:25.652" v="274" actId="208"/>
          <ac:spMkLst>
            <pc:docMk/>
            <pc:sldMk cId="2213664845" sldId="1321"/>
            <ac:spMk id="169" creationId="{5144B5EA-4B33-4DDC-9C9A-5541A6138176}"/>
          </ac:spMkLst>
        </pc:spChg>
        <pc:grpChg chg="mod">
          <ac:chgData name="Daniel Kops" userId="89bb4887-0d96-4749-a719-a73ae3625c92" providerId="ADAL" clId="{CEF8329E-762A-44FA-AE68-39DEA9C63D76}" dt="2021-05-30T01:41:08.366" v="256" actId="207"/>
          <ac:grpSpMkLst>
            <pc:docMk/>
            <pc:sldMk cId="2213664845" sldId="1321"/>
            <ac:grpSpMk id="125" creationId="{AE58F6B1-336E-47A7-8F45-E8A98870D866}"/>
          </ac:grpSpMkLst>
        </pc:grpChg>
        <pc:grpChg chg="mod">
          <ac:chgData name="Daniel Kops" userId="89bb4887-0d96-4749-a719-a73ae3625c92" providerId="ADAL" clId="{CEF8329E-762A-44FA-AE68-39DEA9C63D76}" dt="2021-05-30T01:41:08.366" v="256" actId="207"/>
          <ac:grpSpMkLst>
            <pc:docMk/>
            <pc:sldMk cId="2213664845" sldId="1321"/>
            <ac:grpSpMk id="139" creationId="{0B2440EB-52B5-4E6C-8237-5BB898DF613D}"/>
          </ac:grpSpMkLst>
        </pc:grpChg>
        <pc:cxnChg chg="mod">
          <ac:chgData name="Daniel Kops" userId="89bb4887-0d96-4749-a719-a73ae3625c92" providerId="ADAL" clId="{CEF8329E-762A-44FA-AE68-39DEA9C63D76}" dt="2021-05-30T01:41:14.301" v="261" actId="208"/>
          <ac:cxnSpMkLst>
            <pc:docMk/>
            <pc:sldMk cId="2213664845" sldId="1321"/>
            <ac:cxnSpMk id="110" creationId="{61163F67-B073-4443-BE2E-2B74E0E07D1D}"/>
          </ac:cxnSpMkLst>
        </pc:cxnChg>
        <pc:cxnChg chg="mod">
          <ac:chgData name="Daniel Kops" userId="89bb4887-0d96-4749-a719-a73ae3625c92" providerId="ADAL" clId="{CEF8329E-762A-44FA-AE68-39DEA9C63D76}" dt="2021-05-30T01:41:14.948" v="262" actId="208"/>
          <ac:cxnSpMkLst>
            <pc:docMk/>
            <pc:sldMk cId="2213664845" sldId="1321"/>
            <ac:cxnSpMk id="112" creationId="{9A6D1BB8-D379-4747-9EF9-D5C03843E60A}"/>
          </ac:cxnSpMkLst>
        </pc:cxnChg>
        <pc:cxnChg chg="mod">
          <ac:chgData name="Daniel Kops" userId="89bb4887-0d96-4749-a719-a73ae3625c92" providerId="ADAL" clId="{CEF8329E-762A-44FA-AE68-39DEA9C63D76}" dt="2021-05-30T01:41:15.749" v="263" actId="208"/>
          <ac:cxnSpMkLst>
            <pc:docMk/>
            <pc:sldMk cId="2213664845" sldId="1321"/>
            <ac:cxnSpMk id="114" creationId="{0F3C65B8-6595-4796-94F4-10C00D69E29A}"/>
          </ac:cxnSpMkLst>
        </pc:cxnChg>
        <pc:cxnChg chg="mod">
          <ac:chgData name="Daniel Kops" userId="89bb4887-0d96-4749-a719-a73ae3625c92" providerId="ADAL" clId="{CEF8329E-762A-44FA-AE68-39DEA9C63D76}" dt="2021-05-30T01:41:17.444" v="265" actId="208"/>
          <ac:cxnSpMkLst>
            <pc:docMk/>
            <pc:sldMk cId="2213664845" sldId="1321"/>
            <ac:cxnSpMk id="116" creationId="{9BF05734-8A63-4CBD-B777-86F2D61AD770}"/>
          </ac:cxnSpMkLst>
        </pc:cxnChg>
        <pc:cxnChg chg="mod">
          <ac:chgData name="Daniel Kops" userId="89bb4887-0d96-4749-a719-a73ae3625c92" providerId="ADAL" clId="{CEF8329E-762A-44FA-AE68-39DEA9C63D76}" dt="2021-05-30T01:41:20.540" v="269" actId="208"/>
          <ac:cxnSpMkLst>
            <pc:docMk/>
            <pc:sldMk cId="2213664845" sldId="1321"/>
            <ac:cxnSpMk id="118" creationId="{26ECD61B-3B6C-4FE9-8314-19ED322819F7}"/>
          </ac:cxnSpMkLst>
        </pc:cxnChg>
        <pc:cxnChg chg="mod">
          <ac:chgData name="Daniel Kops" userId="89bb4887-0d96-4749-a719-a73ae3625c92" providerId="ADAL" clId="{CEF8329E-762A-44FA-AE68-39DEA9C63D76}" dt="2021-05-30T01:41:18.914" v="267" actId="208"/>
          <ac:cxnSpMkLst>
            <pc:docMk/>
            <pc:sldMk cId="2213664845" sldId="1321"/>
            <ac:cxnSpMk id="152" creationId="{BE0B799A-B481-4AFD-8D76-339DFFF6D64C}"/>
          </ac:cxnSpMkLst>
        </pc:cxnChg>
        <pc:cxnChg chg="mod">
          <ac:chgData name="Daniel Kops" userId="89bb4887-0d96-4749-a719-a73ae3625c92" providerId="ADAL" clId="{CEF8329E-762A-44FA-AE68-39DEA9C63D76}" dt="2021-05-30T01:41:32.367" v="277" actId="208"/>
          <ac:cxnSpMkLst>
            <pc:docMk/>
            <pc:sldMk cId="2213664845" sldId="1321"/>
            <ac:cxnSpMk id="158" creationId="{0A8C242B-0BE5-423B-93A8-1BA9A6709FED}"/>
          </ac:cxnSpMkLst>
        </pc:cxnChg>
        <pc:cxnChg chg="mod">
          <ac:chgData name="Daniel Kops" userId="89bb4887-0d96-4749-a719-a73ae3625c92" providerId="ADAL" clId="{CEF8329E-762A-44FA-AE68-39DEA9C63D76}" dt="2021-05-30T01:41:23.048" v="271" actId="208"/>
          <ac:cxnSpMkLst>
            <pc:docMk/>
            <pc:sldMk cId="2213664845" sldId="1321"/>
            <ac:cxnSpMk id="165" creationId="{67A32C33-A738-45A4-9A6E-B5E92C84F5D9}"/>
          </ac:cxnSpMkLst>
        </pc:cxnChg>
        <pc:cxnChg chg="mod">
          <ac:chgData name="Daniel Kops" userId="89bb4887-0d96-4749-a719-a73ae3625c92" providerId="ADAL" clId="{CEF8329E-762A-44FA-AE68-39DEA9C63D76}" dt="2021-05-30T01:41:16.455" v="264" actId="208"/>
          <ac:cxnSpMkLst>
            <pc:docMk/>
            <pc:sldMk cId="2213664845" sldId="1321"/>
            <ac:cxnSpMk id="168" creationId="{032F4277-3C23-4C1C-BCE7-E0DE142C7C64}"/>
          </ac:cxnSpMkLst>
        </pc:cxnChg>
      </pc:sldChg>
      <pc:sldChg chg="modSp mod">
        <pc:chgData name="Daniel Kops" userId="89bb4887-0d96-4749-a719-a73ae3625c92" providerId="ADAL" clId="{CEF8329E-762A-44FA-AE68-39DEA9C63D76}" dt="2021-05-30T01:45:30.798" v="378" actId="207"/>
        <pc:sldMkLst>
          <pc:docMk/>
          <pc:sldMk cId="3064054227" sldId="1333"/>
        </pc:sldMkLst>
        <pc:spChg chg="mod">
          <ac:chgData name="Daniel Kops" userId="89bb4887-0d96-4749-a719-a73ae3625c92" providerId="ADAL" clId="{CEF8329E-762A-44FA-AE68-39DEA9C63D76}" dt="2021-05-30T01:45:30.798" v="378" actId="207"/>
          <ac:spMkLst>
            <pc:docMk/>
            <pc:sldMk cId="3064054227" sldId="1333"/>
            <ac:spMk id="8" creationId="{0912DD47-9EA1-427D-9FFD-5DF7D9F95289}"/>
          </ac:spMkLst>
        </pc:spChg>
        <pc:spChg chg="mod">
          <ac:chgData name="Daniel Kops" userId="89bb4887-0d96-4749-a719-a73ae3625c92" providerId="ADAL" clId="{CEF8329E-762A-44FA-AE68-39DEA9C63D76}" dt="2021-05-30T01:45:26.647" v="375" actId="207"/>
          <ac:spMkLst>
            <pc:docMk/>
            <pc:sldMk cId="3064054227" sldId="1333"/>
            <ac:spMk id="9" creationId="{D8C894B3-2561-4801-A3B8-79D53FCBFE68}"/>
          </ac:spMkLst>
        </pc:spChg>
      </pc:sldChg>
      <pc:sldChg chg="modSp add del mod delCm">
        <pc:chgData name="Daniel Kops" userId="89bb4887-0d96-4749-a719-a73ae3625c92" providerId="ADAL" clId="{CEF8329E-762A-44FA-AE68-39DEA9C63D76}" dt="2021-05-30T02:08:40.930" v="539" actId="1592"/>
        <pc:sldMkLst>
          <pc:docMk/>
          <pc:sldMk cId="3285528555" sldId="1334"/>
        </pc:sldMkLst>
        <pc:spChg chg="mod">
          <ac:chgData name="Daniel Kops" userId="89bb4887-0d96-4749-a719-a73ae3625c92" providerId="ADAL" clId="{CEF8329E-762A-44FA-AE68-39DEA9C63D76}" dt="2021-05-30T02:08:38.622" v="538" actId="1076"/>
          <ac:spMkLst>
            <pc:docMk/>
            <pc:sldMk cId="3285528555" sldId="1334"/>
            <ac:spMk id="7" creationId="{B5F23FB8-A076-4C30-838D-1E703B5A22E6}"/>
          </ac:spMkLst>
        </pc:spChg>
        <pc:picChg chg="mod">
          <ac:chgData name="Daniel Kops" userId="89bb4887-0d96-4749-a719-a73ae3625c92" providerId="ADAL" clId="{CEF8329E-762A-44FA-AE68-39DEA9C63D76}" dt="2021-05-30T01:50:16.893" v="427" actId="207"/>
          <ac:picMkLst>
            <pc:docMk/>
            <pc:sldMk cId="3285528555" sldId="1334"/>
            <ac:picMk id="5" creationId="{5CBDBCD0-61A7-4855-9567-FD3141B27F28}"/>
          </ac:picMkLst>
        </pc:picChg>
      </pc:sldChg>
      <pc:sldChg chg="modSp mod delCm">
        <pc:chgData name="Daniel Kops" userId="89bb4887-0d96-4749-a719-a73ae3625c92" providerId="ADAL" clId="{CEF8329E-762A-44FA-AE68-39DEA9C63D76}" dt="2021-05-30T02:13:49.864" v="834" actId="13926"/>
        <pc:sldMkLst>
          <pc:docMk/>
          <pc:sldMk cId="1487227126" sldId="1339"/>
        </pc:sldMkLst>
        <pc:spChg chg="mod">
          <ac:chgData name="Daniel Kops" userId="89bb4887-0d96-4749-a719-a73ae3625c92" providerId="ADAL" clId="{CEF8329E-762A-44FA-AE68-39DEA9C63D76}" dt="2021-05-30T02:13:49.864" v="834" actId="13926"/>
          <ac:spMkLst>
            <pc:docMk/>
            <pc:sldMk cId="1487227126" sldId="1339"/>
            <ac:spMk id="2" creationId="{CBFADFC0-A002-834D-BDDC-65D7E0A7F082}"/>
          </ac:spMkLst>
        </pc:spChg>
        <pc:spChg chg="mod">
          <ac:chgData name="Daniel Kops" userId="89bb4887-0d96-4749-a719-a73ae3625c92" providerId="ADAL" clId="{CEF8329E-762A-44FA-AE68-39DEA9C63D76}" dt="2021-05-30T01:41:54.419" v="287" actId="208"/>
          <ac:spMkLst>
            <pc:docMk/>
            <pc:sldMk cId="1487227126" sldId="1339"/>
            <ac:spMk id="149" creationId="{2EB6D556-6764-4673-AA14-E8DDE7F25443}"/>
          </ac:spMkLst>
        </pc:spChg>
        <pc:spChg chg="mod">
          <ac:chgData name="Daniel Kops" userId="89bb4887-0d96-4749-a719-a73ae3625c92" providerId="ADAL" clId="{CEF8329E-762A-44FA-AE68-39DEA9C63D76}" dt="2021-05-30T01:42:19.639" v="308" actId="207"/>
          <ac:spMkLst>
            <pc:docMk/>
            <pc:sldMk cId="1487227126" sldId="1339"/>
            <ac:spMk id="152" creationId="{AE1A9ED0-B091-4C08-9A9D-6CB069684242}"/>
          </ac:spMkLst>
        </pc:spChg>
        <pc:spChg chg="mod">
          <ac:chgData name="Daniel Kops" userId="89bb4887-0d96-4749-a719-a73ae3625c92" providerId="ADAL" clId="{CEF8329E-762A-44FA-AE68-39DEA9C63D76}" dt="2021-05-30T01:42:40.799" v="338" actId="208"/>
          <ac:spMkLst>
            <pc:docMk/>
            <pc:sldMk cId="1487227126" sldId="1339"/>
            <ac:spMk id="153" creationId="{D85AB99D-0BB3-4468-877A-0EC785EFBF0B}"/>
          </ac:spMkLst>
        </pc:spChg>
        <pc:spChg chg="mod">
          <ac:chgData name="Daniel Kops" userId="89bb4887-0d96-4749-a719-a73ae3625c92" providerId="ADAL" clId="{CEF8329E-762A-44FA-AE68-39DEA9C63D76}" dt="2021-05-30T01:42:43.065" v="341" actId="1038"/>
          <ac:spMkLst>
            <pc:docMk/>
            <pc:sldMk cId="1487227126" sldId="1339"/>
            <ac:spMk id="154" creationId="{7364380F-6701-47F7-A8DA-3E39CFB32F53}"/>
          </ac:spMkLst>
        </pc:spChg>
        <pc:spChg chg="mod">
          <ac:chgData name="Daniel Kops" userId="89bb4887-0d96-4749-a719-a73ae3625c92" providerId="ADAL" clId="{CEF8329E-762A-44FA-AE68-39DEA9C63D76}" dt="2021-05-30T01:42:47.865" v="343" actId="207"/>
          <ac:spMkLst>
            <pc:docMk/>
            <pc:sldMk cId="1487227126" sldId="1339"/>
            <ac:spMk id="155" creationId="{AA6F1ADC-B145-46C2-8810-2A0E6BC207F4}"/>
          </ac:spMkLst>
        </pc:spChg>
        <pc:spChg chg="mod">
          <ac:chgData name="Daniel Kops" userId="89bb4887-0d96-4749-a719-a73ae3625c92" providerId="ADAL" clId="{CEF8329E-762A-44FA-AE68-39DEA9C63D76}" dt="2021-05-30T01:42:34.879" v="328" actId="208"/>
          <ac:spMkLst>
            <pc:docMk/>
            <pc:sldMk cId="1487227126" sldId="1339"/>
            <ac:spMk id="158" creationId="{E098E1FC-B58C-465B-8B09-0E409DA7A761}"/>
          </ac:spMkLst>
        </pc:spChg>
        <pc:spChg chg="mod">
          <ac:chgData name="Daniel Kops" userId="89bb4887-0d96-4749-a719-a73ae3625c92" providerId="ADAL" clId="{CEF8329E-762A-44FA-AE68-39DEA9C63D76}" dt="2021-05-30T01:42:34.484" v="327" actId="208"/>
          <ac:spMkLst>
            <pc:docMk/>
            <pc:sldMk cId="1487227126" sldId="1339"/>
            <ac:spMk id="159" creationId="{AAAB103F-D7B2-4CBD-9932-F1812701442D}"/>
          </ac:spMkLst>
        </pc:spChg>
        <pc:spChg chg="mod">
          <ac:chgData name="Daniel Kops" userId="89bb4887-0d96-4749-a719-a73ae3625c92" providerId="ADAL" clId="{CEF8329E-762A-44FA-AE68-39DEA9C63D76}" dt="2021-05-30T01:42:34.033" v="326" actId="208"/>
          <ac:spMkLst>
            <pc:docMk/>
            <pc:sldMk cId="1487227126" sldId="1339"/>
            <ac:spMk id="160" creationId="{3396203A-77E6-43E3-B177-AE0016D4CEE1}"/>
          </ac:spMkLst>
        </pc:spChg>
        <pc:spChg chg="mod">
          <ac:chgData name="Daniel Kops" userId="89bb4887-0d96-4749-a719-a73ae3625c92" providerId="ADAL" clId="{CEF8329E-762A-44FA-AE68-39DEA9C63D76}" dt="2021-05-30T01:42:00.871" v="290" actId="208"/>
          <ac:spMkLst>
            <pc:docMk/>
            <pc:sldMk cId="1487227126" sldId="1339"/>
            <ac:spMk id="162" creationId="{F0744442-CDEC-4C97-92A0-BF2E69E64B1F}"/>
          </ac:spMkLst>
        </pc:spChg>
        <pc:spChg chg="mod">
          <ac:chgData name="Daniel Kops" userId="89bb4887-0d96-4749-a719-a73ae3625c92" providerId="ADAL" clId="{CEF8329E-762A-44FA-AE68-39DEA9C63D76}" dt="2021-05-30T01:42:57.259" v="351" actId="207"/>
          <ac:spMkLst>
            <pc:docMk/>
            <pc:sldMk cId="1487227126" sldId="1339"/>
            <ac:spMk id="163" creationId="{0BF4A6DC-1696-46E3-BCE5-A7433861B174}"/>
          </ac:spMkLst>
        </pc:spChg>
        <pc:spChg chg="mod">
          <ac:chgData name="Daniel Kops" userId="89bb4887-0d96-4749-a719-a73ae3625c92" providerId="ADAL" clId="{CEF8329E-762A-44FA-AE68-39DEA9C63D76}" dt="2021-05-30T01:42:56.049" v="350" actId="207"/>
          <ac:spMkLst>
            <pc:docMk/>
            <pc:sldMk cId="1487227126" sldId="1339"/>
            <ac:spMk id="164" creationId="{72670619-AC6D-4E11-83F8-62833502AAC2}"/>
          </ac:spMkLst>
        </pc:spChg>
        <pc:spChg chg="mod">
          <ac:chgData name="Daniel Kops" userId="89bb4887-0d96-4749-a719-a73ae3625c92" providerId="ADAL" clId="{CEF8329E-762A-44FA-AE68-39DEA9C63D76}" dt="2021-05-30T01:42:48.858" v="344" actId="207"/>
          <ac:spMkLst>
            <pc:docMk/>
            <pc:sldMk cId="1487227126" sldId="1339"/>
            <ac:spMk id="165" creationId="{C00520E5-8014-4525-BF9A-B2332C916846}"/>
          </ac:spMkLst>
        </pc:spChg>
        <pc:spChg chg="mod">
          <ac:chgData name="Daniel Kops" userId="89bb4887-0d96-4749-a719-a73ae3625c92" providerId="ADAL" clId="{CEF8329E-762A-44FA-AE68-39DEA9C63D76}" dt="2021-05-30T01:42:49.475" v="345" actId="207"/>
          <ac:spMkLst>
            <pc:docMk/>
            <pc:sldMk cId="1487227126" sldId="1339"/>
            <ac:spMk id="166" creationId="{9D28920C-1C60-4812-B2FB-E1A49D7DA4C8}"/>
          </ac:spMkLst>
        </pc:spChg>
        <pc:spChg chg="mod">
          <ac:chgData name="Daniel Kops" userId="89bb4887-0d96-4749-a719-a73ae3625c92" providerId="ADAL" clId="{CEF8329E-762A-44FA-AE68-39DEA9C63D76}" dt="2021-05-30T01:42:59.196" v="354" actId="207"/>
          <ac:spMkLst>
            <pc:docMk/>
            <pc:sldMk cId="1487227126" sldId="1339"/>
            <ac:spMk id="167" creationId="{397C7338-B094-4D09-8268-4961426BC85D}"/>
          </ac:spMkLst>
        </pc:spChg>
        <pc:spChg chg="mod">
          <ac:chgData name="Daniel Kops" userId="89bb4887-0d96-4749-a719-a73ae3625c92" providerId="ADAL" clId="{CEF8329E-762A-44FA-AE68-39DEA9C63D76}" dt="2021-05-30T01:42:58.568" v="353" actId="207"/>
          <ac:spMkLst>
            <pc:docMk/>
            <pc:sldMk cId="1487227126" sldId="1339"/>
            <ac:spMk id="168" creationId="{11BB99D8-13E7-4BB6-B01D-87E5445D0098}"/>
          </ac:spMkLst>
        </pc:spChg>
        <pc:spChg chg="mod">
          <ac:chgData name="Daniel Kops" userId="89bb4887-0d96-4749-a719-a73ae3625c92" providerId="ADAL" clId="{CEF8329E-762A-44FA-AE68-39DEA9C63D76}" dt="2021-05-30T01:42:57.983" v="352" actId="207"/>
          <ac:spMkLst>
            <pc:docMk/>
            <pc:sldMk cId="1487227126" sldId="1339"/>
            <ac:spMk id="169" creationId="{76DAC4A6-E0E7-4F58-B6EF-6E50294B11D3}"/>
          </ac:spMkLst>
        </pc:spChg>
        <pc:spChg chg="mod">
          <ac:chgData name="Daniel Kops" userId="89bb4887-0d96-4749-a719-a73ae3625c92" providerId="ADAL" clId="{CEF8329E-762A-44FA-AE68-39DEA9C63D76}" dt="2021-05-30T01:42:40.079" v="337" actId="208"/>
          <ac:spMkLst>
            <pc:docMk/>
            <pc:sldMk cId="1487227126" sldId="1339"/>
            <ac:spMk id="170" creationId="{7B1AD77E-FC25-45A4-9207-50178381E7B0}"/>
          </ac:spMkLst>
        </pc:spChg>
        <pc:spChg chg="mod">
          <ac:chgData name="Daniel Kops" userId="89bb4887-0d96-4749-a719-a73ae3625c92" providerId="ADAL" clId="{CEF8329E-762A-44FA-AE68-39DEA9C63D76}" dt="2021-05-30T01:42:38.892" v="335" actId="208"/>
          <ac:spMkLst>
            <pc:docMk/>
            <pc:sldMk cId="1487227126" sldId="1339"/>
            <ac:spMk id="171" creationId="{AE2D46BD-C4B2-4D8A-8749-E0E42B54CBF4}"/>
          </ac:spMkLst>
        </pc:spChg>
        <pc:spChg chg="mod">
          <ac:chgData name="Daniel Kops" userId="89bb4887-0d96-4749-a719-a73ae3625c92" providerId="ADAL" clId="{CEF8329E-762A-44FA-AE68-39DEA9C63D76}" dt="2021-05-30T01:42:38.366" v="334" actId="208"/>
          <ac:spMkLst>
            <pc:docMk/>
            <pc:sldMk cId="1487227126" sldId="1339"/>
            <ac:spMk id="172" creationId="{E0C452F0-2EE3-4E9D-8979-30F047709E89}"/>
          </ac:spMkLst>
        </pc:spChg>
        <pc:spChg chg="mod">
          <ac:chgData name="Daniel Kops" userId="89bb4887-0d96-4749-a719-a73ae3625c92" providerId="ADAL" clId="{CEF8329E-762A-44FA-AE68-39DEA9C63D76}" dt="2021-05-30T01:42:39.671" v="336" actId="208"/>
          <ac:spMkLst>
            <pc:docMk/>
            <pc:sldMk cId="1487227126" sldId="1339"/>
            <ac:spMk id="173" creationId="{96AFDD8B-72DF-4A73-A4B5-367C0644FD9C}"/>
          </ac:spMkLst>
        </pc:spChg>
        <pc:spChg chg="mod">
          <ac:chgData name="Daniel Kops" userId="89bb4887-0d96-4749-a719-a73ae3625c92" providerId="ADAL" clId="{CEF8329E-762A-44FA-AE68-39DEA9C63D76}" dt="2021-05-30T01:42:37.600" v="333" actId="208"/>
          <ac:spMkLst>
            <pc:docMk/>
            <pc:sldMk cId="1487227126" sldId="1339"/>
            <ac:spMk id="177" creationId="{D9D6F684-7F9B-4BAA-967D-6BD7977E6680}"/>
          </ac:spMkLst>
        </pc:spChg>
        <pc:spChg chg="mod">
          <ac:chgData name="Daniel Kops" userId="89bb4887-0d96-4749-a719-a73ae3625c92" providerId="ADAL" clId="{CEF8329E-762A-44FA-AE68-39DEA9C63D76}" dt="2021-05-30T01:42:37.225" v="332" actId="208"/>
          <ac:spMkLst>
            <pc:docMk/>
            <pc:sldMk cId="1487227126" sldId="1339"/>
            <ac:spMk id="182" creationId="{52744B88-FA7E-4003-992E-37473C7CB32F}"/>
          </ac:spMkLst>
        </pc:spChg>
        <pc:spChg chg="mod">
          <ac:chgData name="Daniel Kops" userId="89bb4887-0d96-4749-a719-a73ae3625c92" providerId="ADAL" clId="{CEF8329E-762A-44FA-AE68-39DEA9C63D76}" dt="2021-05-30T01:42:36.635" v="331" actId="208"/>
          <ac:spMkLst>
            <pc:docMk/>
            <pc:sldMk cId="1487227126" sldId="1339"/>
            <ac:spMk id="183" creationId="{84F5D718-9E9B-4805-B8C9-F312AA3977CD}"/>
          </ac:spMkLst>
        </pc:spChg>
        <pc:spChg chg="mod">
          <ac:chgData name="Daniel Kops" userId="89bb4887-0d96-4749-a719-a73ae3625c92" providerId="ADAL" clId="{CEF8329E-762A-44FA-AE68-39DEA9C63D76}" dt="2021-05-30T01:42:36.209" v="330" actId="208"/>
          <ac:spMkLst>
            <pc:docMk/>
            <pc:sldMk cId="1487227126" sldId="1339"/>
            <ac:spMk id="184" creationId="{5FAE5FBA-1F3F-41E6-BCE5-692A62E2D3A3}"/>
          </ac:spMkLst>
        </pc:spChg>
        <pc:spChg chg="mod">
          <ac:chgData name="Daniel Kops" userId="89bb4887-0d96-4749-a719-a73ae3625c92" providerId="ADAL" clId="{CEF8329E-762A-44FA-AE68-39DEA9C63D76}" dt="2021-05-30T01:42:35.385" v="329" actId="208"/>
          <ac:spMkLst>
            <pc:docMk/>
            <pc:sldMk cId="1487227126" sldId="1339"/>
            <ac:spMk id="185" creationId="{25ACFFB7-BF45-4341-BFAB-872E5D1486C3}"/>
          </ac:spMkLst>
        </pc:spChg>
        <pc:cxnChg chg="mod">
          <ac:chgData name="Daniel Kops" userId="89bb4887-0d96-4749-a719-a73ae3625c92" providerId="ADAL" clId="{CEF8329E-762A-44FA-AE68-39DEA9C63D76}" dt="2021-05-30T01:42:05.002" v="296" actId="208"/>
          <ac:cxnSpMkLst>
            <pc:docMk/>
            <pc:sldMk cId="1487227126" sldId="1339"/>
            <ac:cxnSpMk id="140" creationId="{71B18322-BCE1-48DE-BEE3-E1E3798B7476}"/>
          </ac:cxnSpMkLst>
        </pc:cxnChg>
        <pc:cxnChg chg="mod">
          <ac:chgData name="Daniel Kops" userId="89bb4887-0d96-4749-a719-a73ae3625c92" providerId="ADAL" clId="{CEF8329E-762A-44FA-AE68-39DEA9C63D76}" dt="2021-05-30T01:41:55.514" v="288" actId="208"/>
          <ac:cxnSpMkLst>
            <pc:docMk/>
            <pc:sldMk cId="1487227126" sldId="1339"/>
            <ac:cxnSpMk id="150" creationId="{CFB66B13-8E78-4BB2-9396-CD2AC0CE3856}"/>
          </ac:cxnSpMkLst>
        </pc:cxnChg>
        <pc:cxnChg chg="mod">
          <ac:chgData name="Daniel Kops" userId="89bb4887-0d96-4749-a719-a73ae3625c92" providerId="ADAL" clId="{CEF8329E-762A-44FA-AE68-39DEA9C63D76}" dt="2021-05-30T01:42:29.954" v="323" actId="208"/>
          <ac:cxnSpMkLst>
            <pc:docMk/>
            <pc:sldMk cId="1487227126" sldId="1339"/>
            <ac:cxnSpMk id="151" creationId="{0663EF91-9400-4F7A-9D5E-B014B63AC82F}"/>
          </ac:cxnSpMkLst>
        </pc:cxnChg>
        <pc:cxnChg chg="mod">
          <ac:chgData name="Daniel Kops" userId="89bb4887-0d96-4749-a719-a73ae3625c92" providerId="ADAL" clId="{CEF8329E-762A-44FA-AE68-39DEA9C63D76}" dt="2021-05-30T01:42:12.609" v="304" actId="1037"/>
          <ac:cxnSpMkLst>
            <pc:docMk/>
            <pc:sldMk cId="1487227126" sldId="1339"/>
            <ac:cxnSpMk id="156" creationId="{F43D71CF-9819-427A-A5C5-94BF7AF78723}"/>
          </ac:cxnSpMkLst>
        </pc:cxnChg>
        <pc:cxnChg chg="mod">
          <ac:chgData name="Daniel Kops" userId="89bb4887-0d96-4749-a719-a73ae3625c92" providerId="ADAL" clId="{CEF8329E-762A-44FA-AE68-39DEA9C63D76}" dt="2021-05-30T01:42:02.348" v="292" actId="208"/>
          <ac:cxnSpMkLst>
            <pc:docMk/>
            <pc:sldMk cId="1487227126" sldId="1339"/>
            <ac:cxnSpMk id="176" creationId="{F4149C0F-F8B9-4C8E-8A72-0A9408B1CEC6}"/>
          </ac:cxnSpMkLst>
        </pc:cxnChg>
        <pc:cxnChg chg="mod">
          <ac:chgData name="Daniel Kops" userId="89bb4887-0d96-4749-a719-a73ae3625c92" providerId="ADAL" clId="{CEF8329E-762A-44FA-AE68-39DEA9C63D76}" dt="2021-05-30T01:42:31.100" v="324" actId="208"/>
          <ac:cxnSpMkLst>
            <pc:docMk/>
            <pc:sldMk cId="1487227126" sldId="1339"/>
            <ac:cxnSpMk id="178" creationId="{8213F404-70C8-4B8C-9B9E-4172DEB1701D}"/>
          </ac:cxnSpMkLst>
        </pc:cxnChg>
        <pc:cxnChg chg="mod">
          <ac:chgData name="Daniel Kops" userId="89bb4887-0d96-4749-a719-a73ae3625c92" providerId="ADAL" clId="{CEF8329E-762A-44FA-AE68-39DEA9C63D76}" dt="2021-05-30T01:42:32.070" v="325" actId="208"/>
          <ac:cxnSpMkLst>
            <pc:docMk/>
            <pc:sldMk cId="1487227126" sldId="1339"/>
            <ac:cxnSpMk id="186" creationId="{F65D3545-4B2F-47B5-BEE1-FEB6B2DE62D7}"/>
          </ac:cxnSpMkLst>
        </pc:cxnChg>
      </pc:sldChg>
      <pc:sldChg chg="modSp mod">
        <pc:chgData name="Daniel Kops" userId="89bb4887-0d96-4749-a719-a73ae3625c92" providerId="ADAL" clId="{CEF8329E-762A-44FA-AE68-39DEA9C63D76}" dt="2021-05-30T01:37:00.760" v="39" actId="1076"/>
        <pc:sldMkLst>
          <pc:docMk/>
          <pc:sldMk cId="1652522170" sldId="1342"/>
        </pc:sldMkLst>
        <pc:spChg chg="mod">
          <ac:chgData name="Daniel Kops" userId="89bb4887-0d96-4749-a719-a73ae3625c92" providerId="ADAL" clId="{CEF8329E-762A-44FA-AE68-39DEA9C63D76}" dt="2021-05-30T01:37:00.760" v="39" actId="1076"/>
          <ac:spMkLst>
            <pc:docMk/>
            <pc:sldMk cId="1652522170" sldId="1342"/>
            <ac:spMk id="5" creationId="{403EFA86-559B-4D84-BC6E-7D4FA499D1B1}"/>
          </ac:spMkLst>
        </pc:spChg>
      </pc:sldChg>
      <pc:sldChg chg="del">
        <pc:chgData name="Daniel Kops" userId="89bb4887-0d96-4749-a719-a73ae3625c92" providerId="ADAL" clId="{CEF8329E-762A-44FA-AE68-39DEA9C63D76}" dt="2021-05-30T01:35:35.189" v="28" actId="47"/>
        <pc:sldMkLst>
          <pc:docMk/>
          <pc:sldMk cId="1414790898" sldId="1343"/>
        </pc:sldMkLst>
      </pc:sldChg>
      <pc:sldChg chg="modSp mod">
        <pc:chgData name="Daniel Kops" userId="89bb4887-0d96-4749-a719-a73ae3625c92" providerId="ADAL" clId="{CEF8329E-762A-44FA-AE68-39DEA9C63D76}" dt="2021-05-30T01:38:23.149" v="116" actId="20577"/>
        <pc:sldMkLst>
          <pc:docMk/>
          <pc:sldMk cId="1932070117" sldId="1344"/>
        </pc:sldMkLst>
        <pc:spChg chg="mod">
          <ac:chgData name="Daniel Kops" userId="89bb4887-0d96-4749-a719-a73ae3625c92" providerId="ADAL" clId="{CEF8329E-762A-44FA-AE68-39DEA9C63D76}" dt="2021-05-30T01:38:23.149" v="116" actId="20577"/>
          <ac:spMkLst>
            <pc:docMk/>
            <pc:sldMk cId="1932070117" sldId="1344"/>
            <ac:spMk id="8" creationId="{550DBF0B-AD19-4A05-A2BF-D385D53CA5C7}"/>
          </ac:spMkLst>
        </pc:spChg>
      </pc:sldChg>
      <pc:sldChg chg="modSp mod">
        <pc:chgData name="Daniel Kops" userId="89bb4887-0d96-4749-a719-a73ae3625c92" providerId="ADAL" clId="{CEF8329E-762A-44FA-AE68-39DEA9C63D76}" dt="2021-06-04T12:40:50.760" v="849" actId="20577"/>
        <pc:sldMkLst>
          <pc:docMk/>
          <pc:sldMk cId="409174816" sldId="1347"/>
        </pc:sldMkLst>
        <pc:spChg chg="mod">
          <ac:chgData name="Daniel Kops" userId="89bb4887-0d96-4749-a719-a73ae3625c92" providerId="ADAL" clId="{CEF8329E-762A-44FA-AE68-39DEA9C63D76}" dt="2021-06-04T12:40:50.760" v="849" actId="20577"/>
          <ac:spMkLst>
            <pc:docMk/>
            <pc:sldMk cId="409174816" sldId="1347"/>
            <ac:spMk id="8" creationId="{550DBF0B-AD19-4A05-A2BF-D385D53CA5C7}"/>
          </ac:spMkLst>
        </pc:spChg>
      </pc:sldChg>
      <pc:sldChg chg="add del">
        <pc:chgData name="Daniel Kops" userId="89bb4887-0d96-4749-a719-a73ae3625c92" providerId="ADAL" clId="{CEF8329E-762A-44FA-AE68-39DEA9C63D76}" dt="2021-05-30T02:07:47.419" v="529" actId="47"/>
        <pc:sldMkLst>
          <pc:docMk/>
          <pc:sldMk cId="1562255099" sldId="1351"/>
        </pc:sldMkLst>
      </pc:sldChg>
      <pc:sldChg chg="modSp mod">
        <pc:chgData name="Daniel Kops" userId="89bb4887-0d96-4749-a719-a73ae3625c92" providerId="ADAL" clId="{CEF8329E-762A-44FA-AE68-39DEA9C63D76}" dt="2021-05-30T01:46:45.262" v="389" actId="113"/>
        <pc:sldMkLst>
          <pc:docMk/>
          <pc:sldMk cId="3104445173" sldId="1365"/>
        </pc:sldMkLst>
        <pc:spChg chg="mod">
          <ac:chgData name="Daniel Kops" userId="89bb4887-0d96-4749-a719-a73ae3625c92" providerId="ADAL" clId="{CEF8329E-762A-44FA-AE68-39DEA9C63D76}" dt="2021-05-30T01:46:45.262" v="389" actId="113"/>
          <ac:spMkLst>
            <pc:docMk/>
            <pc:sldMk cId="3104445173" sldId="1365"/>
            <ac:spMk id="8" creationId="{22613F70-1F95-463F-BFDB-8B15297559E4}"/>
          </ac:spMkLst>
        </pc:spChg>
      </pc:sldChg>
      <pc:sldChg chg="modSp mod">
        <pc:chgData name="Daniel Kops" userId="89bb4887-0d96-4749-a719-a73ae3625c92" providerId="ADAL" clId="{CEF8329E-762A-44FA-AE68-39DEA9C63D76}" dt="2021-05-30T01:45:22.573" v="374" actId="207"/>
        <pc:sldMkLst>
          <pc:docMk/>
          <pc:sldMk cId="1747746632" sldId="1390"/>
        </pc:sldMkLst>
        <pc:spChg chg="mod">
          <ac:chgData name="Daniel Kops" userId="89bb4887-0d96-4749-a719-a73ae3625c92" providerId="ADAL" clId="{CEF8329E-762A-44FA-AE68-39DEA9C63D76}" dt="2021-05-30T01:45:22.573" v="374" actId="207"/>
          <ac:spMkLst>
            <pc:docMk/>
            <pc:sldMk cId="1747746632" sldId="1390"/>
            <ac:spMk id="9" creationId="{D8C894B3-2561-4801-A3B8-79D53FCBFE68}"/>
          </ac:spMkLst>
        </pc:spChg>
      </pc:sldChg>
      <pc:sldChg chg="modSp mod">
        <pc:chgData name="Daniel Kops" userId="89bb4887-0d96-4749-a719-a73ae3625c92" providerId="ADAL" clId="{CEF8329E-762A-44FA-AE68-39DEA9C63D76}" dt="2021-05-30T01:46:11.858" v="387" actId="20577"/>
        <pc:sldMkLst>
          <pc:docMk/>
          <pc:sldMk cId="2218299428" sldId="1395"/>
        </pc:sldMkLst>
        <pc:spChg chg="mod">
          <ac:chgData name="Daniel Kops" userId="89bb4887-0d96-4749-a719-a73ae3625c92" providerId="ADAL" clId="{CEF8329E-762A-44FA-AE68-39DEA9C63D76}" dt="2021-05-30T01:46:11.858" v="387" actId="20577"/>
          <ac:spMkLst>
            <pc:docMk/>
            <pc:sldMk cId="2218299428" sldId="1395"/>
            <ac:spMk id="6" creationId="{F8992120-D949-4EB5-9671-F6D7A05C1B43}"/>
          </ac:spMkLst>
        </pc:spChg>
      </pc:sldChg>
      <pc:sldChg chg="addSp delSp modSp mod">
        <pc:chgData name="Daniel Kops" userId="89bb4887-0d96-4749-a719-a73ae3625c92" providerId="ADAL" clId="{CEF8329E-762A-44FA-AE68-39DEA9C63D76}" dt="2021-06-04T13:10:21.575" v="860"/>
        <pc:sldMkLst>
          <pc:docMk/>
          <pc:sldMk cId="4238962198" sldId="1405"/>
        </pc:sldMkLst>
        <pc:spChg chg="mod">
          <ac:chgData name="Daniel Kops" userId="89bb4887-0d96-4749-a719-a73ae3625c92" providerId="ADAL" clId="{CEF8329E-762A-44FA-AE68-39DEA9C63D76}" dt="2021-05-30T02:03:14.095" v="458" actId="1076"/>
          <ac:spMkLst>
            <pc:docMk/>
            <pc:sldMk cId="4238962198" sldId="1405"/>
            <ac:spMk id="2" creationId="{CBFADFC0-A002-834D-BDDC-65D7E0A7F082}"/>
          </ac:spMkLst>
        </pc:spChg>
        <pc:spChg chg="mod">
          <ac:chgData name="Daniel Kops" userId="89bb4887-0d96-4749-a719-a73ae3625c92" providerId="ADAL" clId="{CEF8329E-762A-44FA-AE68-39DEA9C63D76}" dt="2021-05-30T02:06:40.222" v="525" actId="1036"/>
          <ac:spMkLst>
            <pc:docMk/>
            <pc:sldMk cId="4238962198" sldId="1405"/>
            <ac:spMk id="8" creationId="{E3BF8C5E-64BB-4683-9063-7C0FB7D0B952}"/>
          </ac:spMkLst>
        </pc:spChg>
        <pc:spChg chg="mod">
          <ac:chgData name="Daniel Kops" userId="89bb4887-0d96-4749-a719-a73ae3625c92" providerId="ADAL" clId="{CEF8329E-762A-44FA-AE68-39DEA9C63D76}" dt="2021-05-30T02:06:40.222" v="525" actId="1036"/>
          <ac:spMkLst>
            <pc:docMk/>
            <pc:sldMk cId="4238962198" sldId="1405"/>
            <ac:spMk id="9" creationId="{178A836F-8394-49CC-8AA8-DD071607AA28}"/>
          </ac:spMkLst>
        </pc:spChg>
        <pc:spChg chg="del">
          <ac:chgData name="Daniel Kops" userId="89bb4887-0d96-4749-a719-a73ae3625c92" providerId="ADAL" clId="{CEF8329E-762A-44FA-AE68-39DEA9C63D76}" dt="2021-05-30T02:06:33.261" v="504" actId="478"/>
          <ac:spMkLst>
            <pc:docMk/>
            <pc:sldMk cId="4238962198" sldId="1405"/>
            <ac:spMk id="138" creationId="{EE42AE11-4358-4CEA-8D6E-C776C92A2779}"/>
          </ac:spMkLst>
        </pc:spChg>
        <pc:graphicFrameChg chg="add del mod">
          <ac:chgData name="Daniel Kops" userId="89bb4887-0d96-4749-a719-a73ae3625c92" providerId="ADAL" clId="{CEF8329E-762A-44FA-AE68-39DEA9C63D76}" dt="2021-05-30T02:02:34.531" v="446" actId="478"/>
          <ac:graphicFrameMkLst>
            <pc:docMk/>
            <pc:sldMk cId="4238962198" sldId="1405"/>
            <ac:graphicFrameMk id="6" creationId="{F92E24AC-31A7-495C-B59C-6B308988FFB3}"/>
          </ac:graphicFrameMkLst>
        </pc:graphicFrameChg>
        <pc:graphicFrameChg chg="add mod">
          <ac:chgData name="Daniel Kops" userId="89bb4887-0d96-4749-a719-a73ae3625c92" providerId="ADAL" clId="{CEF8329E-762A-44FA-AE68-39DEA9C63D76}" dt="2021-06-04T13:10:21.575" v="860"/>
          <ac:graphicFrameMkLst>
            <pc:docMk/>
            <pc:sldMk cId="4238962198" sldId="1405"/>
            <ac:graphicFrameMk id="7" creationId="{BE40A815-BB31-4CC3-A17C-6C9B88148B18}"/>
          </ac:graphicFrameMkLst>
        </pc:graphicFrameChg>
        <pc:graphicFrameChg chg="add del mod">
          <ac:chgData name="Daniel Kops" userId="89bb4887-0d96-4749-a719-a73ae3625c92" providerId="ADAL" clId="{CEF8329E-762A-44FA-AE68-39DEA9C63D76}" dt="2021-05-30T02:03:10.947" v="456" actId="478"/>
          <ac:graphicFrameMkLst>
            <pc:docMk/>
            <pc:sldMk cId="4238962198" sldId="1405"/>
            <ac:graphicFrameMk id="7" creationId="{E47A7794-09B0-4C7B-95A7-599BACAE4923}"/>
          </ac:graphicFrameMkLst>
        </pc:graphicFrameChg>
        <pc:graphicFrameChg chg="add mod">
          <ac:chgData name="Daniel Kops" userId="89bb4887-0d96-4749-a719-a73ae3625c92" providerId="ADAL" clId="{CEF8329E-762A-44FA-AE68-39DEA9C63D76}" dt="2021-05-30T02:06:40.222" v="525" actId="1036"/>
          <ac:graphicFrameMkLst>
            <pc:docMk/>
            <pc:sldMk cId="4238962198" sldId="1405"/>
            <ac:graphicFrameMk id="10" creationId="{F92E24AC-31A7-495C-B59C-6B308988FFB3}"/>
          </ac:graphicFrameMkLst>
        </pc:graphicFrameChg>
        <pc:graphicFrameChg chg="add del mod">
          <ac:chgData name="Daniel Kops" userId="89bb4887-0d96-4749-a719-a73ae3625c92" providerId="ADAL" clId="{CEF8329E-762A-44FA-AE68-39DEA9C63D76}" dt="2021-06-04T13:10:21.232" v="859" actId="478"/>
          <ac:graphicFrameMkLst>
            <pc:docMk/>
            <pc:sldMk cId="4238962198" sldId="1405"/>
            <ac:graphicFrameMk id="11" creationId="{E47A7794-09B0-4C7B-95A7-599BACAE4923}"/>
          </ac:graphicFrameMkLst>
        </pc:graphicFrameChg>
      </pc:sldChg>
      <pc:sldChg chg="addSp delSp modSp mod delCm">
        <pc:chgData name="Daniel Kops" userId="89bb4887-0d96-4749-a719-a73ae3625c92" providerId="ADAL" clId="{CEF8329E-762A-44FA-AE68-39DEA9C63D76}" dt="2021-05-30T01:49:51.888" v="426" actId="1076"/>
        <pc:sldMkLst>
          <pc:docMk/>
          <pc:sldMk cId="3363555294" sldId="1447"/>
        </pc:sldMkLst>
        <pc:spChg chg="mod">
          <ac:chgData name="Daniel Kops" userId="89bb4887-0d96-4749-a719-a73ae3625c92" providerId="ADAL" clId="{CEF8329E-762A-44FA-AE68-39DEA9C63D76}" dt="2021-05-30T01:49:34.582" v="418" actId="20577"/>
          <ac:spMkLst>
            <pc:docMk/>
            <pc:sldMk cId="3363555294" sldId="1447"/>
            <ac:spMk id="10" creationId="{47F92011-24E2-417F-B230-99377CB2A872}"/>
          </ac:spMkLst>
        </pc:spChg>
        <pc:picChg chg="del">
          <ac:chgData name="Daniel Kops" userId="89bb4887-0d96-4749-a719-a73ae3625c92" providerId="ADAL" clId="{CEF8329E-762A-44FA-AE68-39DEA9C63D76}" dt="2021-05-30T01:49:37.535" v="419" actId="478"/>
          <ac:picMkLst>
            <pc:docMk/>
            <pc:sldMk cId="3363555294" sldId="1447"/>
            <ac:picMk id="14" creationId="{751602EE-9A09-4D35-A121-2215E88355AF}"/>
          </ac:picMkLst>
        </pc:picChg>
        <pc:picChg chg="add mod">
          <ac:chgData name="Daniel Kops" userId="89bb4887-0d96-4749-a719-a73ae3625c92" providerId="ADAL" clId="{CEF8329E-762A-44FA-AE68-39DEA9C63D76}" dt="2021-05-30T01:49:51.888" v="426" actId="1076"/>
          <ac:picMkLst>
            <pc:docMk/>
            <pc:sldMk cId="3363555294" sldId="1447"/>
            <ac:picMk id="16" creationId="{F17EC762-17EF-43AB-8293-B031927474C0}"/>
          </ac:picMkLst>
        </pc:picChg>
      </pc:sldChg>
      <pc:sldChg chg="add del">
        <pc:chgData name="Daniel Kops" userId="89bb4887-0d96-4749-a719-a73ae3625c92" providerId="ADAL" clId="{CEF8329E-762A-44FA-AE68-39DEA9C63D76}" dt="2021-05-30T02:07:47.419" v="529" actId="47"/>
        <pc:sldMkLst>
          <pc:docMk/>
          <pc:sldMk cId="3535918167" sldId="1453"/>
        </pc:sldMkLst>
      </pc:sldChg>
      <pc:sldChg chg="addSp delSp modSp add del mod">
        <pc:chgData name="Daniel Kops" userId="89bb4887-0d96-4749-a719-a73ae3625c92" providerId="ADAL" clId="{CEF8329E-762A-44FA-AE68-39DEA9C63D76}" dt="2021-05-30T01:37:47.721" v="80" actId="1076"/>
        <pc:sldMkLst>
          <pc:docMk/>
          <pc:sldMk cId="3994118873" sldId="1469"/>
        </pc:sldMkLst>
        <pc:spChg chg="mod">
          <ac:chgData name="Daniel Kops" userId="89bb4887-0d96-4749-a719-a73ae3625c92" providerId="ADAL" clId="{CEF8329E-762A-44FA-AE68-39DEA9C63D76}" dt="2021-05-30T01:37:15.131" v="42" actId="27803"/>
          <ac:spMkLst>
            <pc:docMk/>
            <pc:sldMk cId="3994118873" sldId="1469"/>
            <ac:spMk id="3" creationId="{EF886843-23BF-4685-90E2-8842B9EF8FC6}"/>
          </ac:spMkLst>
        </pc:spChg>
        <pc:spChg chg="mod">
          <ac:chgData name="Daniel Kops" userId="89bb4887-0d96-4749-a719-a73ae3625c92" providerId="ADAL" clId="{CEF8329E-762A-44FA-AE68-39DEA9C63D76}" dt="2021-05-30T01:37:15.131" v="42" actId="27803"/>
          <ac:spMkLst>
            <pc:docMk/>
            <pc:sldMk cId="3994118873" sldId="1469"/>
            <ac:spMk id="5" creationId="{EF886843-23BF-4685-90E2-8842B9EF8FC6}"/>
          </ac:spMkLst>
        </pc:spChg>
        <pc:spChg chg="mod">
          <ac:chgData name="Daniel Kops" userId="89bb4887-0d96-4749-a719-a73ae3625c92" providerId="ADAL" clId="{CEF8329E-762A-44FA-AE68-39DEA9C63D76}" dt="2021-05-30T01:37:15.131" v="42" actId="27803"/>
          <ac:spMkLst>
            <pc:docMk/>
            <pc:sldMk cId="3994118873" sldId="1469"/>
            <ac:spMk id="6" creationId="{EF886843-23BF-4685-90E2-8842B9EF8FC6}"/>
          </ac:spMkLst>
        </pc:spChg>
        <pc:spChg chg="del">
          <ac:chgData name="Daniel Kops" userId="89bb4887-0d96-4749-a719-a73ae3625c92" providerId="ADAL" clId="{CEF8329E-762A-44FA-AE68-39DEA9C63D76}" dt="2021-05-30T01:37:05.381" v="40" actId="21"/>
          <ac:spMkLst>
            <pc:docMk/>
            <pc:sldMk cId="3994118873" sldId="1469"/>
            <ac:spMk id="7" creationId="{0388DC30-EE5A-4417-A54E-51A2308C0DD3}"/>
          </ac:spMkLst>
        </pc:spChg>
        <pc:spChg chg="add mod">
          <ac:chgData name="Daniel Kops" userId="89bb4887-0d96-4749-a719-a73ae3625c92" providerId="ADAL" clId="{CEF8329E-762A-44FA-AE68-39DEA9C63D76}" dt="2021-05-30T01:37:47.721" v="80" actId="1076"/>
          <ac:spMkLst>
            <pc:docMk/>
            <pc:sldMk cId="3994118873" sldId="1469"/>
            <ac:spMk id="8" creationId="{5B7EEF38-3614-4440-B827-26F3E478724D}"/>
          </ac:spMkLst>
        </pc:spChg>
        <pc:picChg chg="add del mod">
          <ac:chgData name="Daniel Kops" userId="89bb4887-0d96-4749-a719-a73ae3625c92" providerId="ADAL" clId="{CEF8329E-762A-44FA-AE68-39DEA9C63D76}" dt="2021-05-30T01:37:34.968" v="76" actId="29295"/>
          <ac:picMkLst>
            <pc:docMk/>
            <pc:sldMk cId="3994118873" sldId="1469"/>
            <ac:picMk id="4" creationId="{EF886843-23BF-4685-90E2-8842B9EF8FC6}"/>
          </ac:picMkLst>
        </pc:picChg>
      </pc:sldChg>
      <pc:sldChg chg="modSp mod">
        <pc:chgData name="Daniel Kops" userId="89bb4887-0d96-4749-a719-a73ae3625c92" providerId="ADAL" clId="{CEF8329E-762A-44FA-AE68-39DEA9C63D76}" dt="2021-05-30T02:13:38.781" v="832" actId="20577"/>
        <pc:sldMkLst>
          <pc:docMk/>
          <pc:sldMk cId="1735171968" sldId="1477"/>
        </pc:sldMkLst>
        <pc:graphicFrameChg chg="mod modGraphic">
          <ac:chgData name="Daniel Kops" userId="89bb4887-0d96-4749-a719-a73ae3625c92" providerId="ADAL" clId="{CEF8329E-762A-44FA-AE68-39DEA9C63D76}" dt="2021-05-30T02:13:38.781" v="832" actId="20577"/>
          <ac:graphicFrameMkLst>
            <pc:docMk/>
            <pc:sldMk cId="1735171968" sldId="1477"/>
            <ac:graphicFrameMk id="6" creationId="{CCC446CB-3DF2-403E-9388-C16756789619}"/>
          </ac:graphicFrameMkLst>
        </pc:graphicFrameChg>
      </pc:sldChg>
      <pc:sldChg chg="addSp delSp modSp mod delCm">
        <pc:chgData name="Daniel Kops" userId="89bb4887-0d96-4749-a719-a73ae3625c92" providerId="ADAL" clId="{CEF8329E-762A-44FA-AE68-39DEA9C63D76}" dt="2021-05-30T01:40:55.161" v="249" actId="13926"/>
        <pc:sldMkLst>
          <pc:docMk/>
          <pc:sldMk cId="4272897286" sldId="1480"/>
        </pc:sldMkLst>
        <pc:spChg chg="mod">
          <ac:chgData name="Daniel Kops" userId="89bb4887-0d96-4749-a719-a73ae3625c92" providerId="ADAL" clId="{CEF8329E-762A-44FA-AE68-39DEA9C63D76}" dt="2021-05-30T01:40:55.161" v="249" actId="13926"/>
          <ac:spMkLst>
            <pc:docMk/>
            <pc:sldMk cId="4272897286" sldId="1480"/>
            <ac:spMk id="2" creationId="{CBFADFC0-A002-834D-BDDC-65D7E0A7F082}"/>
          </ac:spMkLst>
        </pc:spChg>
        <pc:spChg chg="del mod">
          <ac:chgData name="Daniel Kops" userId="89bb4887-0d96-4749-a719-a73ae3625c92" providerId="ADAL" clId="{CEF8329E-762A-44FA-AE68-39DEA9C63D76}" dt="2021-05-30T01:37:56.390" v="84" actId="21"/>
          <ac:spMkLst>
            <pc:docMk/>
            <pc:sldMk cId="4272897286" sldId="1480"/>
            <ac:spMk id="5" creationId="{D37CBF83-E354-483D-BDAD-80BF0CDBF8BB}"/>
          </ac:spMkLst>
        </pc:spChg>
        <pc:spChg chg="add mod">
          <ac:chgData name="Daniel Kops" userId="89bb4887-0d96-4749-a719-a73ae3625c92" providerId="ADAL" clId="{CEF8329E-762A-44FA-AE68-39DEA9C63D76}" dt="2021-05-30T01:38:11.368" v="89" actId="13926"/>
          <ac:spMkLst>
            <pc:docMk/>
            <pc:sldMk cId="4272897286" sldId="1480"/>
            <ac:spMk id="7" creationId="{97A2D72E-08CB-47F4-AB83-181EF183E552}"/>
          </ac:spMkLst>
        </pc:spChg>
        <pc:picChg chg="del">
          <ac:chgData name="Daniel Kops" userId="89bb4887-0d96-4749-a719-a73ae3625c92" providerId="ADAL" clId="{CEF8329E-762A-44FA-AE68-39DEA9C63D76}" dt="2021-05-30T01:37:53.231" v="83" actId="478"/>
          <ac:picMkLst>
            <pc:docMk/>
            <pc:sldMk cId="4272897286" sldId="1480"/>
            <ac:picMk id="4" creationId="{EF886843-23BF-4685-90E2-8842B9EF8FC6}"/>
          </ac:picMkLst>
        </pc:picChg>
        <pc:picChg chg="add mod">
          <ac:chgData name="Daniel Kops" userId="89bb4887-0d96-4749-a719-a73ae3625c92" providerId="ADAL" clId="{CEF8329E-762A-44FA-AE68-39DEA9C63D76}" dt="2021-05-30T01:38:00.168" v="85" actId="1076"/>
          <ac:picMkLst>
            <pc:docMk/>
            <pc:sldMk cId="4272897286" sldId="1480"/>
            <ac:picMk id="6" creationId="{75879822-D14A-4636-A8B5-CA34E93C8B1B}"/>
          </ac:picMkLst>
        </pc:picChg>
      </pc:sldChg>
      <pc:sldChg chg="del">
        <pc:chgData name="Daniel Kops" userId="89bb4887-0d96-4749-a719-a73ae3625c92" providerId="ADAL" clId="{CEF8329E-762A-44FA-AE68-39DEA9C63D76}" dt="2021-05-30T02:13:03.586" v="826" actId="47"/>
        <pc:sldMkLst>
          <pc:docMk/>
          <pc:sldMk cId="3498275769" sldId="1484"/>
        </pc:sldMkLst>
      </pc:sldChg>
      <pc:sldChg chg="modSp mod delCm">
        <pc:chgData name="Daniel Kops" userId="89bb4887-0d96-4749-a719-a73ae3625c92" providerId="ADAL" clId="{CEF8329E-762A-44FA-AE68-39DEA9C63D76}" dt="2021-05-30T01:44:41.881" v="372" actId="13926"/>
        <pc:sldMkLst>
          <pc:docMk/>
          <pc:sldMk cId="3187767454" sldId="1534"/>
        </pc:sldMkLst>
        <pc:spChg chg="mod">
          <ac:chgData name="Daniel Kops" userId="89bb4887-0d96-4749-a719-a73ae3625c92" providerId="ADAL" clId="{CEF8329E-762A-44FA-AE68-39DEA9C63D76}" dt="2021-05-30T01:44:41.881" v="372" actId="13926"/>
          <ac:spMkLst>
            <pc:docMk/>
            <pc:sldMk cId="3187767454" sldId="1534"/>
            <ac:spMk id="10" creationId="{15040C9B-1DBC-4C23-BC5B-C6070E1C8152}"/>
          </ac:spMkLst>
        </pc:spChg>
      </pc:sldChg>
      <pc:sldChg chg="modSp mod delCm">
        <pc:chgData name="Daniel Kops" userId="89bb4887-0d96-4749-a719-a73ae3625c92" providerId="ADAL" clId="{CEF8329E-762A-44FA-AE68-39DEA9C63D76}" dt="2021-05-30T02:08:46.643" v="540" actId="1592"/>
        <pc:sldMkLst>
          <pc:docMk/>
          <pc:sldMk cId="673872733" sldId="1535"/>
        </pc:sldMkLst>
        <pc:spChg chg="mod">
          <ac:chgData name="Daniel Kops" userId="89bb4887-0d96-4749-a719-a73ae3625c92" providerId="ADAL" clId="{CEF8329E-762A-44FA-AE68-39DEA9C63D76}" dt="2021-05-30T01:44:43.945" v="373" actId="13926"/>
          <ac:spMkLst>
            <pc:docMk/>
            <pc:sldMk cId="673872733" sldId="1535"/>
            <ac:spMk id="10" creationId="{15040C9B-1DBC-4C23-BC5B-C6070E1C8152}"/>
          </ac:spMkLst>
        </pc:spChg>
      </pc:sldChg>
      <pc:sldChg chg="modSp mod">
        <pc:chgData name="Daniel Kops" userId="89bb4887-0d96-4749-a719-a73ae3625c92" providerId="ADAL" clId="{CEF8329E-762A-44FA-AE68-39DEA9C63D76}" dt="2021-05-30T01:45:59.008" v="385" actId="1076"/>
        <pc:sldMkLst>
          <pc:docMk/>
          <pc:sldMk cId="3143813228" sldId="1536"/>
        </pc:sldMkLst>
        <pc:spChg chg="mod">
          <ac:chgData name="Daniel Kops" userId="89bb4887-0d96-4749-a719-a73ae3625c92" providerId="ADAL" clId="{CEF8329E-762A-44FA-AE68-39DEA9C63D76}" dt="2021-05-30T01:45:59.008" v="385" actId="1076"/>
          <ac:spMkLst>
            <pc:docMk/>
            <pc:sldMk cId="3143813228" sldId="1536"/>
            <ac:spMk id="6" creationId="{F8992120-D949-4EB5-9671-F6D7A05C1B43}"/>
          </ac:spMkLst>
        </pc:spChg>
      </pc:sldChg>
      <pc:sldChg chg="add del">
        <pc:chgData name="Daniel Kops" userId="89bb4887-0d96-4749-a719-a73ae3625c92" providerId="ADAL" clId="{CEF8329E-762A-44FA-AE68-39DEA9C63D76}" dt="2021-05-30T02:07:47.419" v="529" actId="47"/>
        <pc:sldMkLst>
          <pc:docMk/>
          <pc:sldMk cId="3022670962" sldId="1538"/>
        </pc:sldMkLst>
      </pc:sldChg>
      <pc:sldChg chg="addSp delSp modSp mod setBg">
        <pc:chgData name="Daniel Kops" userId="89bb4887-0d96-4749-a719-a73ae3625c92" providerId="ADAL" clId="{CEF8329E-762A-44FA-AE68-39DEA9C63D76}" dt="2021-05-30T02:13:13.488" v="830" actId="207"/>
        <pc:sldMkLst>
          <pc:docMk/>
          <pc:sldMk cId="350274933" sldId="1539"/>
        </pc:sldMkLst>
        <pc:spChg chg="mod">
          <ac:chgData name="Daniel Kops" userId="89bb4887-0d96-4749-a719-a73ae3625c92" providerId="ADAL" clId="{CEF8329E-762A-44FA-AE68-39DEA9C63D76}" dt="2021-05-30T01:52:54.433" v="433"/>
          <ac:spMkLst>
            <pc:docMk/>
            <pc:sldMk cId="350274933" sldId="1539"/>
            <ac:spMk id="2" creationId="{63C967D1-A24B-4D57-BF00-52B9CA7374F9}"/>
          </ac:spMkLst>
        </pc:spChg>
        <pc:spChg chg="mod">
          <ac:chgData name="Daniel Kops" userId="89bb4887-0d96-4749-a719-a73ae3625c92" providerId="ADAL" clId="{CEF8329E-762A-44FA-AE68-39DEA9C63D76}" dt="2021-05-30T02:13:13.488" v="830" actId="207"/>
          <ac:spMkLst>
            <pc:docMk/>
            <pc:sldMk cId="350274933" sldId="1539"/>
            <ac:spMk id="5" creationId="{9350B13F-3EB0-48E8-82E5-4FAF0222232E}"/>
          </ac:spMkLst>
        </pc:spChg>
        <pc:spChg chg="del">
          <ac:chgData name="Daniel Kops" userId="89bb4887-0d96-4749-a719-a73ae3625c92" providerId="ADAL" clId="{CEF8329E-762A-44FA-AE68-39DEA9C63D76}" dt="2021-05-30T01:52:42.141" v="430" actId="478"/>
          <ac:spMkLst>
            <pc:docMk/>
            <pc:sldMk cId="350274933" sldId="1539"/>
            <ac:spMk id="6" creationId="{BF03A087-698D-4B8E-8F1F-BEDCD81F8FC7}"/>
          </ac:spMkLst>
        </pc:spChg>
        <pc:spChg chg="add mod">
          <ac:chgData name="Daniel Kops" userId="89bb4887-0d96-4749-a719-a73ae3625c92" providerId="ADAL" clId="{CEF8329E-762A-44FA-AE68-39DEA9C63D76}" dt="2021-05-30T01:52:46.465" v="431"/>
          <ac:spMkLst>
            <pc:docMk/>
            <pc:sldMk cId="350274933" sldId="1539"/>
            <ac:spMk id="7" creationId="{662510B2-2243-403F-B8BC-D89CD989907D}"/>
          </ac:spMkLst>
        </pc:spChg>
        <pc:picChg chg="mod">
          <ac:chgData name="Daniel Kops" userId="89bb4887-0d96-4749-a719-a73ae3625c92" providerId="ADAL" clId="{CEF8329E-762A-44FA-AE68-39DEA9C63D76}" dt="2021-05-30T02:12:45.399" v="817" actId="1076"/>
          <ac:picMkLst>
            <pc:docMk/>
            <pc:sldMk cId="350274933" sldId="1539"/>
            <ac:picMk id="9" creationId="{021C7170-D3AA-4DE7-B4D9-B2A1BB2188C5}"/>
          </ac:picMkLst>
        </pc:picChg>
      </pc:sldChg>
      <pc:sldChg chg="modSp add del mod">
        <pc:chgData name="Daniel Kops" userId="89bb4887-0d96-4749-a719-a73ae3625c92" providerId="ADAL" clId="{CEF8329E-762A-44FA-AE68-39DEA9C63D76}" dt="2021-05-30T02:07:47.419" v="529" actId="47"/>
        <pc:sldMkLst>
          <pc:docMk/>
          <pc:sldMk cId="1663451148" sldId="1540"/>
        </pc:sldMkLst>
        <pc:spChg chg="mod">
          <ac:chgData name="Daniel Kops" userId="89bb4887-0d96-4749-a719-a73ae3625c92" providerId="ADAL" clId="{CEF8329E-762A-44FA-AE68-39DEA9C63D76}" dt="2021-05-30T01:48:25.688" v="390" actId="13926"/>
          <ac:spMkLst>
            <pc:docMk/>
            <pc:sldMk cId="1663451148" sldId="1540"/>
            <ac:spMk id="2" creationId="{CBFADFC0-A002-834D-BDDC-65D7E0A7F082}"/>
          </ac:spMkLst>
        </pc:spChg>
      </pc:sldChg>
      <pc:sldChg chg="modSp add mod">
        <pc:chgData name="Daniel Kops" userId="89bb4887-0d96-4749-a719-a73ae3625c92" providerId="ADAL" clId="{CEF8329E-762A-44FA-AE68-39DEA9C63D76}" dt="2021-06-04T13:10:35.494" v="862" actId="1076"/>
        <pc:sldMkLst>
          <pc:docMk/>
          <pc:sldMk cId="17491249" sldId="1541"/>
        </pc:sldMkLst>
        <pc:spChg chg="mod">
          <ac:chgData name="Daniel Kops" userId="89bb4887-0d96-4749-a719-a73ae3625c92" providerId="ADAL" clId="{CEF8329E-762A-44FA-AE68-39DEA9C63D76}" dt="2021-06-04T13:10:35.494" v="862" actId="1076"/>
          <ac:spMkLst>
            <pc:docMk/>
            <pc:sldMk cId="17491249" sldId="1541"/>
            <ac:spMk id="8" creationId="{550DBF0B-AD19-4A05-A2BF-D385D53CA5C7}"/>
          </ac:spMkLst>
        </pc:spChg>
      </pc:sldChg>
      <pc:sldChg chg="add del">
        <pc:chgData name="Daniel Kops" userId="89bb4887-0d96-4749-a719-a73ae3625c92" providerId="ADAL" clId="{CEF8329E-762A-44FA-AE68-39DEA9C63D76}" dt="2021-05-30T02:07:47.419" v="529" actId="47"/>
        <pc:sldMkLst>
          <pc:docMk/>
          <pc:sldMk cId="2395103116" sldId="1541"/>
        </pc:sldMkLst>
      </pc:sldChg>
      <pc:sldChg chg="add del">
        <pc:chgData name="Daniel Kops" userId="89bb4887-0d96-4749-a719-a73ae3625c92" providerId="ADAL" clId="{CEF8329E-762A-44FA-AE68-39DEA9C63D76}" dt="2021-05-30T02:07:47.419" v="529" actId="47"/>
        <pc:sldMkLst>
          <pc:docMk/>
          <pc:sldMk cId="2653047449" sldId="1542"/>
        </pc:sldMkLst>
      </pc:sldChg>
      <pc:sldChg chg="add del setBg">
        <pc:chgData name="Daniel Kops" userId="89bb4887-0d96-4749-a719-a73ae3625c92" providerId="ADAL" clId="{CEF8329E-762A-44FA-AE68-39DEA9C63D76}" dt="2021-05-30T01:52:57.645" v="434" actId="47"/>
        <pc:sldMkLst>
          <pc:docMk/>
          <pc:sldMk cId="2731711104" sldId="1543"/>
        </pc:sldMkLst>
      </pc:sldChg>
    </pc:docChg>
  </pc:docChgLst>
  <pc:docChgLst>
    <pc:chgData name="Daniel Kops" userId="89bb4887-0d96-4749-a719-a73ae3625c92" providerId="ADAL" clId="{B06DC032-7431-45FD-A057-7F0E4E6245BF}"/>
    <pc:docChg chg="undo custSel modSld">
      <pc:chgData name="Daniel Kops" userId="89bb4887-0d96-4749-a719-a73ae3625c92" providerId="ADAL" clId="{B06DC032-7431-45FD-A057-7F0E4E6245BF}" dt="2021-06-04T13:12:23.421" v="58" actId="120"/>
      <pc:docMkLst>
        <pc:docMk/>
      </pc:docMkLst>
      <pc:sldChg chg="modSp mod">
        <pc:chgData name="Daniel Kops" userId="89bb4887-0d96-4749-a719-a73ae3625c92" providerId="ADAL" clId="{B06DC032-7431-45FD-A057-7F0E4E6245BF}" dt="2021-06-04T13:12:23.421" v="58" actId="120"/>
        <pc:sldMkLst>
          <pc:docMk/>
          <pc:sldMk cId="1735171968" sldId="1477"/>
        </pc:sldMkLst>
        <pc:graphicFrameChg chg="mod modGraphic">
          <ac:chgData name="Daniel Kops" userId="89bb4887-0d96-4749-a719-a73ae3625c92" providerId="ADAL" clId="{B06DC032-7431-45FD-A057-7F0E4E6245BF}" dt="2021-06-04T13:12:23.421" v="58" actId="120"/>
          <ac:graphicFrameMkLst>
            <pc:docMk/>
            <pc:sldMk cId="1735171968" sldId="1477"/>
            <ac:graphicFrameMk id="6" creationId="{CCC446CB-3DF2-403E-9388-C16756789619}"/>
          </ac:graphicFrameMkLst>
        </pc:graphicFrameChg>
      </pc:sldChg>
    </pc:docChg>
  </pc:docChgLst>
  <pc:docChgLst>
    <pc:chgData name="Daniel Kops" userId="89bb4887-0d96-4749-a719-a73ae3625c92" providerId="ADAL" clId="{2AB95FF5-27D1-41CA-AB3D-AF84882AE13C}"/>
    <pc:docChg chg="undo redo custSel modSld">
      <pc:chgData name="Daniel Kops" userId="89bb4887-0d96-4749-a719-a73ae3625c92" providerId="ADAL" clId="{2AB95FF5-27D1-41CA-AB3D-AF84882AE13C}" dt="2021-03-02T20:35:03.026" v="144" actId="13926"/>
      <pc:docMkLst>
        <pc:docMk/>
      </pc:docMkLst>
      <pc:sldChg chg="modSp mod delCm">
        <pc:chgData name="Daniel Kops" userId="89bb4887-0d96-4749-a719-a73ae3625c92" providerId="ADAL" clId="{2AB95FF5-27D1-41CA-AB3D-AF84882AE13C}" dt="2021-03-02T20:22:30.714" v="85" actId="114"/>
        <pc:sldMkLst>
          <pc:docMk/>
          <pc:sldMk cId="2213664845" sldId="1321"/>
        </pc:sldMkLst>
        <pc:spChg chg="mod">
          <ac:chgData name="Daniel Kops" userId="89bb4887-0d96-4749-a719-a73ae3625c92" providerId="ADAL" clId="{2AB95FF5-27D1-41CA-AB3D-AF84882AE13C}" dt="2021-03-02T20:14:17.403" v="83" actId="554"/>
          <ac:spMkLst>
            <pc:docMk/>
            <pc:sldMk cId="2213664845" sldId="1321"/>
            <ac:spMk id="111" creationId="{9989320B-1774-41AA-ACB6-E8E3D768AEDA}"/>
          </ac:spMkLst>
        </pc:spChg>
        <pc:spChg chg="mod">
          <ac:chgData name="Daniel Kops" userId="89bb4887-0d96-4749-a719-a73ae3625c92" providerId="ADAL" clId="{2AB95FF5-27D1-41CA-AB3D-AF84882AE13C}" dt="2021-03-02T20:14:17.403" v="83" actId="554"/>
          <ac:spMkLst>
            <pc:docMk/>
            <pc:sldMk cId="2213664845" sldId="1321"/>
            <ac:spMk id="113" creationId="{454844CD-89E8-44A1-AA6C-3C879B251A0B}"/>
          </ac:spMkLst>
        </pc:spChg>
        <pc:spChg chg="mod">
          <ac:chgData name="Daniel Kops" userId="89bb4887-0d96-4749-a719-a73ae3625c92" providerId="ADAL" clId="{2AB95FF5-27D1-41CA-AB3D-AF84882AE13C}" dt="2021-03-02T20:14:17.403" v="83" actId="554"/>
          <ac:spMkLst>
            <pc:docMk/>
            <pc:sldMk cId="2213664845" sldId="1321"/>
            <ac:spMk id="115" creationId="{F400C053-F701-4E23-BE6B-119C3A2543B5}"/>
          </ac:spMkLst>
        </pc:spChg>
        <pc:spChg chg="mod">
          <ac:chgData name="Daniel Kops" userId="89bb4887-0d96-4749-a719-a73ae3625c92" providerId="ADAL" clId="{2AB95FF5-27D1-41CA-AB3D-AF84882AE13C}" dt="2021-03-02T20:13:19.884" v="37" actId="12789"/>
          <ac:spMkLst>
            <pc:docMk/>
            <pc:sldMk cId="2213664845" sldId="1321"/>
            <ac:spMk id="151" creationId="{B3E4C0B2-84E6-445A-96A8-4964F355862D}"/>
          </ac:spMkLst>
        </pc:spChg>
        <pc:spChg chg="mod">
          <ac:chgData name="Daniel Kops" userId="89bb4887-0d96-4749-a719-a73ae3625c92" providerId="ADAL" clId="{2AB95FF5-27D1-41CA-AB3D-AF84882AE13C}" dt="2021-03-02T20:13:19.884" v="37" actId="12789"/>
          <ac:spMkLst>
            <pc:docMk/>
            <pc:sldMk cId="2213664845" sldId="1321"/>
            <ac:spMk id="155" creationId="{FE293B2D-33FE-4D1E-BEAA-C4B54C2DA35D}"/>
          </ac:spMkLst>
        </pc:spChg>
        <pc:spChg chg="mod">
          <ac:chgData name="Daniel Kops" userId="89bb4887-0d96-4749-a719-a73ae3625c92" providerId="ADAL" clId="{2AB95FF5-27D1-41CA-AB3D-AF84882AE13C}" dt="2021-03-02T20:13:19.884" v="37" actId="12789"/>
          <ac:spMkLst>
            <pc:docMk/>
            <pc:sldMk cId="2213664845" sldId="1321"/>
            <ac:spMk id="156" creationId="{2C1D7F7E-AFF7-4B24-AFC2-871182B92B75}"/>
          </ac:spMkLst>
        </pc:spChg>
        <pc:spChg chg="mod">
          <ac:chgData name="Daniel Kops" userId="89bb4887-0d96-4749-a719-a73ae3625c92" providerId="ADAL" clId="{2AB95FF5-27D1-41CA-AB3D-AF84882AE13C}" dt="2021-03-02T20:13:19.884" v="37" actId="12789"/>
          <ac:spMkLst>
            <pc:docMk/>
            <pc:sldMk cId="2213664845" sldId="1321"/>
            <ac:spMk id="157" creationId="{F7F67C37-FCD1-4048-A7BE-4CBFE26255E0}"/>
          </ac:spMkLst>
        </pc:spChg>
        <pc:spChg chg="mod">
          <ac:chgData name="Daniel Kops" userId="89bb4887-0d96-4749-a719-a73ae3625c92" providerId="ADAL" clId="{2AB95FF5-27D1-41CA-AB3D-AF84882AE13C}" dt="2021-03-02T20:14:17.403" v="83" actId="554"/>
          <ac:spMkLst>
            <pc:docMk/>
            <pc:sldMk cId="2213664845" sldId="1321"/>
            <ac:spMk id="159" creationId="{6AA60756-3AF5-4CB7-A90F-EC6EA873ACE7}"/>
          </ac:spMkLst>
        </pc:spChg>
        <pc:spChg chg="mod">
          <ac:chgData name="Daniel Kops" userId="89bb4887-0d96-4749-a719-a73ae3625c92" providerId="ADAL" clId="{2AB95FF5-27D1-41CA-AB3D-AF84882AE13C}" dt="2021-03-02T20:14:17.403" v="83" actId="554"/>
          <ac:spMkLst>
            <pc:docMk/>
            <pc:sldMk cId="2213664845" sldId="1321"/>
            <ac:spMk id="161" creationId="{0C26946A-F5D7-423F-A3E2-B09A8035E0C2}"/>
          </ac:spMkLst>
        </pc:spChg>
        <pc:spChg chg="mod">
          <ac:chgData name="Daniel Kops" userId="89bb4887-0d96-4749-a719-a73ae3625c92" providerId="ADAL" clId="{2AB95FF5-27D1-41CA-AB3D-AF84882AE13C}" dt="2021-03-02T20:22:21.956" v="84" actId="208"/>
          <ac:spMkLst>
            <pc:docMk/>
            <pc:sldMk cId="2213664845" sldId="1321"/>
            <ac:spMk id="163" creationId="{603CDA49-3C8F-46D6-80AD-AF1498915FA0}"/>
          </ac:spMkLst>
        </pc:spChg>
        <pc:spChg chg="mod">
          <ac:chgData name="Daniel Kops" userId="89bb4887-0d96-4749-a719-a73ae3625c92" providerId="ADAL" clId="{2AB95FF5-27D1-41CA-AB3D-AF84882AE13C}" dt="2021-03-02T20:14:00.539" v="81" actId="1035"/>
          <ac:spMkLst>
            <pc:docMk/>
            <pc:sldMk cId="2213664845" sldId="1321"/>
            <ac:spMk id="164" creationId="{D248B23C-9379-4C87-9E82-9475684EC8F0}"/>
          </ac:spMkLst>
        </pc:spChg>
        <pc:spChg chg="mod">
          <ac:chgData name="Daniel Kops" userId="89bb4887-0d96-4749-a719-a73ae3625c92" providerId="ADAL" clId="{2AB95FF5-27D1-41CA-AB3D-AF84882AE13C}" dt="2021-03-02T20:22:30.714" v="85" actId="114"/>
          <ac:spMkLst>
            <pc:docMk/>
            <pc:sldMk cId="2213664845" sldId="1321"/>
            <ac:spMk id="166" creationId="{D58503BA-93E8-40E1-85CB-E965AAFF306C}"/>
          </ac:spMkLst>
        </pc:spChg>
        <pc:spChg chg="mod">
          <ac:chgData name="Daniel Kops" userId="89bb4887-0d96-4749-a719-a73ae3625c92" providerId="ADAL" clId="{2AB95FF5-27D1-41CA-AB3D-AF84882AE13C}" dt="2021-03-02T20:14:03.796" v="82" actId="1036"/>
          <ac:spMkLst>
            <pc:docMk/>
            <pc:sldMk cId="2213664845" sldId="1321"/>
            <ac:spMk id="169" creationId="{5144B5EA-4B33-4DDC-9C9A-5541A6138176}"/>
          </ac:spMkLst>
        </pc:spChg>
        <pc:grpChg chg="mod">
          <ac:chgData name="Daniel Kops" userId="89bb4887-0d96-4749-a719-a73ae3625c92" providerId="ADAL" clId="{2AB95FF5-27D1-41CA-AB3D-AF84882AE13C}" dt="2021-03-02T20:13:58.453" v="79" actId="1036"/>
          <ac:grpSpMkLst>
            <pc:docMk/>
            <pc:sldMk cId="2213664845" sldId="1321"/>
            <ac:grpSpMk id="125" creationId="{AE58F6B1-336E-47A7-8F45-E8A98870D866}"/>
          </ac:grpSpMkLst>
        </pc:grpChg>
      </pc:sldChg>
      <pc:sldChg chg="delSp modSp mod">
        <pc:chgData name="Daniel Kops" userId="89bb4887-0d96-4749-a719-a73ae3625c92" providerId="ADAL" clId="{2AB95FF5-27D1-41CA-AB3D-AF84882AE13C}" dt="2021-03-02T20:31:01.051" v="120" actId="1038"/>
        <pc:sldMkLst>
          <pc:docMk/>
          <pc:sldMk cId="3064054227" sldId="1333"/>
        </pc:sldMkLst>
        <pc:spChg chg="mod">
          <ac:chgData name="Daniel Kops" userId="89bb4887-0d96-4749-a719-a73ae3625c92" providerId="ADAL" clId="{2AB95FF5-27D1-41CA-AB3D-AF84882AE13C}" dt="2021-03-02T20:31:01.051" v="120" actId="1038"/>
          <ac:spMkLst>
            <pc:docMk/>
            <pc:sldMk cId="3064054227" sldId="1333"/>
            <ac:spMk id="8" creationId="{0912DD47-9EA1-427D-9FFD-5DF7D9F95289}"/>
          </ac:spMkLst>
        </pc:spChg>
        <pc:spChg chg="del">
          <ac:chgData name="Daniel Kops" userId="89bb4887-0d96-4749-a719-a73ae3625c92" providerId="ADAL" clId="{2AB95FF5-27D1-41CA-AB3D-AF84882AE13C}" dt="2021-03-02T20:30:35.509" v="105" actId="478"/>
          <ac:spMkLst>
            <pc:docMk/>
            <pc:sldMk cId="3064054227" sldId="1333"/>
            <ac:spMk id="10" creationId="{11C595B2-9F80-4F00-9318-73D0BBB22422}"/>
          </ac:spMkLst>
        </pc:spChg>
        <pc:graphicFrameChg chg="mod modGraphic">
          <ac:chgData name="Daniel Kops" userId="89bb4887-0d96-4749-a719-a73ae3625c92" providerId="ADAL" clId="{2AB95FF5-27D1-41CA-AB3D-AF84882AE13C}" dt="2021-03-02T20:30:52.771" v="108" actId="1076"/>
          <ac:graphicFrameMkLst>
            <pc:docMk/>
            <pc:sldMk cId="3064054227" sldId="1333"/>
            <ac:graphicFrameMk id="6" creationId="{750B2D3D-5048-4627-9184-68F3DBF30E5A}"/>
          </ac:graphicFrameMkLst>
        </pc:graphicFrameChg>
      </pc:sldChg>
      <pc:sldChg chg="modSp mod">
        <pc:chgData name="Daniel Kops" userId="89bb4887-0d96-4749-a719-a73ae3625c92" providerId="ADAL" clId="{2AB95FF5-27D1-41CA-AB3D-AF84882AE13C}" dt="2021-03-02T20:22:52.741" v="100" actId="1038"/>
        <pc:sldMkLst>
          <pc:docMk/>
          <pc:sldMk cId="1487227126" sldId="1339"/>
        </pc:sldMkLst>
        <pc:spChg chg="mod">
          <ac:chgData name="Daniel Kops" userId="89bb4887-0d96-4749-a719-a73ae3625c92" providerId="ADAL" clId="{2AB95FF5-27D1-41CA-AB3D-AF84882AE13C}" dt="2021-03-02T20:22:49.672" v="94" actId="1035"/>
          <ac:spMkLst>
            <pc:docMk/>
            <pc:sldMk cId="1487227126" sldId="1339"/>
            <ac:spMk id="138" creationId="{42090009-40C1-49B9-A3B5-98D9BF0F4C60}"/>
          </ac:spMkLst>
        </pc:spChg>
        <pc:spChg chg="mod">
          <ac:chgData name="Daniel Kops" userId="89bb4887-0d96-4749-a719-a73ae3625c92" providerId="ADAL" clId="{2AB95FF5-27D1-41CA-AB3D-AF84882AE13C}" dt="2021-03-02T20:22:35.664" v="86" actId="114"/>
          <ac:spMkLst>
            <pc:docMk/>
            <pc:sldMk cId="1487227126" sldId="1339"/>
            <ac:spMk id="147" creationId="{5B6A875E-9308-40E5-A1A0-31ED1B39445E}"/>
          </ac:spMkLst>
        </pc:spChg>
        <pc:spChg chg="mod">
          <ac:chgData name="Daniel Kops" userId="89bb4887-0d96-4749-a719-a73ae3625c92" providerId="ADAL" clId="{2AB95FF5-27D1-41CA-AB3D-AF84882AE13C}" dt="2021-03-02T20:22:46.558" v="88" actId="1036"/>
          <ac:spMkLst>
            <pc:docMk/>
            <pc:sldMk cId="1487227126" sldId="1339"/>
            <ac:spMk id="179" creationId="{3BA68521-D6A0-4A58-A87D-95644B8A4105}"/>
          </ac:spMkLst>
        </pc:spChg>
        <pc:spChg chg="mod">
          <ac:chgData name="Daniel Kops" userId="89bb4887-0d96-4749-a719-a73ae3625c92" providerId="ADAL" clId="{2AB95FF5-27D1-41CA-AB3D-AF84882AE13C}" dt="2021-03-02T20:22:52.741" v="100" actId="1038"/>
          <ac:spMkLst>
            <pc:docMk/>
            <pc:sldMk cId="1487227126" sldId="1339"/>
            <ac:spMk id="180" creationId="{8E775587-FB76-4D8C-BC39-879528869EC7}"/>
          </ac:spMkLst>
        </pc:spChg>
      </pc:sldChg>
      <pc:sldChg chg="modSp mod">
        <pc:chgData name="Daniel Kops" userId="89bb4887-0d96-4749-a719-a73ae3625c92" providerId="ADAL" clId="{2AB95FF5-27D1-41CA-AB3D-AF84882AE13C}" dt="2021-03-02T20:06:41.292" v="1" actId="6549"/>
        <pc:sldMkLst>
          <pc:docMk/>
          <pc:sldMk cId="1652522170" sldId="1342"/>
        </pc:sldMkLst>
        <pc:spChg chg="mod">
          <ac:chgData name="Daniel Kops" userId="89bb4887-0d96-4749-a719-a73ae3625c92" providerId="ADAL" clId="{2AB95FF5-27D1-41CA-AB3D-AF84882AE13C}" dt="2021-03-02T20:06:41.292" v="1" actId="6549"/>
          <ac:spMkLst>
            <pc:docMk/>
            <pc:sldMk cId="1652522170" sldId="1342"/>
            <ac:spMk id="5" creationId="{403EFA86-559B-4D84-BC6E-7D4FA499D1B1}"/>
          </ac:spMkLst>
        </pc:spChg>
      </pc:sldChg>
      <pc:sldChg chg="modSp mod">
        <pc:chgData name="Daniel Kops" userId="89bb4887-0d96-4749-a719-a73ae3625c92" providerId="ADAL" clId="{2AB95FF5-27D1-41CA-AB3D-AF84882AE13C}" dt="2021-03-02T20:34:23.085" v="141" actId="1035"/>
        <pc:sldMkLst>
          <pc:docMk/>
          <pc:sldMk cId="3104445173" sldId="1365"/>
        </pc:sldMkLst>
        <pc:picChg chg="mod">
          <ac:chgData name="Daniel Kops" userId="89bb4887-0d96-4749-a719-a73ae3625c92" providerId="ADAL" clId="{2AB95FF5-27D1-41CA-AB3D-AF84882AE13C}" dt="2021-03-02T20:34:23.085" v="141" actId="1035"/>
          <ac:picMkLst>
            <pc:docMk/>
            <pc:sldMk cId="3104445173" sldId="1365"/>
            <ac:picMk id="3" creationId="{FC555358-8399-46C3-9218-BC8AA314CEF5}"/>
          </ac:picMkLst>
        </pc:picChg>
      </pc:sldChg>
      <pc:sldChg chg="modSp">
        <pc:chgData name="Daniel Kops" userId="89bb4887-0d96-4749-a719-a73ae3625c92" providerId="ADAL" clId="{2AB95FF5-27D1-41CA-AB3D-AF84882AE13C}" dt="2021-03-02T20:32:15.306" v="122" actId="207"/>
        <pc:sldMkLst>
          <pc:docMk/>
          <pc:sldMk cId="2218299428" sldId="1395"/>
        </pc:sldMkLst>
        <pc:graphicFrameChg chg="mod">
          <ac:chgData name="Daniel Kops" userId="89bb4887-0d96-4749-a719-a73ae3625c92" providerId="ADAL" clId="{2AB95FF5-27D1-41CA-AB3D-AF84882AE13C}" dt="2021-03-02T20:32:15.306" v="122" actId="207"/>
          <ac:graphicFrameMkLst>
            <pc:docMk/>
            <pc:sldMk cId="2218299428" sldId="1395"/>
            <ac:graphicFrameMk id="5" creationId="{75671682-7BDE-4464-9158-4AD24FA1BFFB}"/>
          </ac:graphicFrameMkLst>
        </pc:graphicFrameChg>
      </pc:sldChg>
      <pc:sldChg chg="modSp mod delCm">
        <pc:chgData name="Daniel Kops" userId="89bb4887-0d96-4749-a719-a73ae3625c92" providerId="ADAL" clId="{2AB95FF5-27D1-41CA-AB3D-AF84882AE13C}" dt="2021-03-02T20:35:03.026" v="144" actId="13926"/>
        <pc:sldMkLst>
          <pc:docMk/>
          <pc:sldMk cId="3363555294" sldId="1447"/>
        </pc:sldMkLst>
        <pc:spChg chg="mod">
          <ac:chgData name="Daniel Kops" userId="89bb4887-0d96-4749-a719-a73ae3625c92" providerId="ADAL" clId="{2AB95FF5-27D1-41CA-AB3D-AF84882AE13C}" dt="2021-03-02T20:35:03.026" v="144" actId="13926"/>
          <ac:spMkLst>
            <pc:docMk/>
            <pc:sldMk cId="3363555294" sldId="1447"/>
            <ac:spMk id="6" creationId="{6490EAA3-C608-4642-97F8-B8620225F6AF}"/>
          </ac:spMkLst>
        </pc:spChg>
        <pc:spChg chg="mod">
          <ac:chgData name="Daniel Kops" userId="89bb4887-0d96-4749-a719-a73ae3625c92" providerId="ADAL" clId="{2AB95FF5-27D1-41CA-AB3D-AF84882AE13C}" dt="2021-03-02T20:35:01.642" v="143" actId="13926"/>
          <ac:spMkLst>
            <pc:docMk/>
            <pc:sldMk cId="3363555294" sldId="1447"/>
            <ac:spMk id="10" creationId="{47F92011-24E2-417F-B230-99377CB2A872}"/>
          </ac:spMkLst>
        </pc:spChg>
      </pc:sldChg>
      <pc:sldChg chg="modSp mod">
        <pc:chgData name="Daniel Kops" userId="89bb4887-0d96-4749-a719-a73ae3625c92" providerId="ADAL" clId="{2AB95FF5-27D1-41CA-AB3D-AF84882AE13C}" dt="2021-03-02T20:12:15.082" v="2" actId="13926"/>
        <pc:sldMkLst>
          <pc:docMk/>
          <pc:sldMk cId="4272897286" sldId="1480"/>
        </pc:sldMkLst>
        <pc:spChg chg="mod">
          <ac:chgData name="Daniel Kops" userId="89bb4887-0d96-4749-a719-a73ae3625c92" providerId="ADAL" clId="{2AB95FF5-27D1-41CA-AB3D-AF84882AE13C}" dt="2021-03-02T20:12:15.082" v="2" actId="13926"/>
          <ac:spMkLst>
            <pc:docMk/>
            <pc:sldMk cId="4272897286" sldId="1480"/>
            <ac:spMk id="5" creationId="{D37CBF83-E354-483D-BDAD-80BF0CDBF8BB}"/>
          </ac:spMkLst>
        </pc:spChg>
      </pc:sldChg>
      <pc:sldChg chg="modSp mod delCm">
        <pc:chgData name="Daniel Kops" userId="89bb4887-0d96-4749-a719-a73ae3625c92" providerId="ADAL" clId="{2AB95FF5-27D1-41CA-AB3D-AF84882AE13C}" dt="2021-03-02T20:29:40.561" v="102" actId="13926"/>
        <pc:sldMkLst>
          <pc:docMk/>
          <pc:sldMk cId="3187767454" sldId="1534"/>
        </pc:sldMkLst>
        <pc:spChg chg="mod">
          <ac:chgData name="Daniel Kops" userId="89bb4887-0d96-4749-a719-a73ae3625c92" providerId="ADAL" clId="{2AB95FF5-27D1-41CA-AB3D-AF84882AE13C}" dt="2021-03-02T20:29:40.561" v="102" actId="13926"/>
          <ac:spMkLst>
            <pc:docMk/>
            <pc:sldMk cId="3187767454" sldId="1534"/>
            <ac:spMk id="10" creationId="{15040C9B-1DBC-4C23-BC5B-C6070E1C8152}"/>
          </ac:spMkLst>
        </pc:spChg>
      </pc:sldChg>
      <pc:sldChg chg="modSp mod">
        <pc:chgData name="Daniel Kops" userId="89bb4887-0d96-4749-a719-a73ae3625c92" providerId="ADAL" clId="{2AB95FF5-27D1-41CA-AB3D-AF84882AE13C}" dt="2021-03-02T20:29:44.578" v="103" actId="13926"/>
        <pc:sldMkLst>
          <pc:docMk/>
          <pc:sldMk cId="673872733" sldId="1535"/>
        </pc:sldMkLst>
        <pc:spChg chg="mod">
          <ac:chgData name="Daniel Kops" userId="89bb4887-0d96-4749-a719-a73ae3625c92" providerId="ADAL" clId="{2AB95FF5-27D1-41CA-AB3D-AF84882AE13C}" dt="2021-03-02T20:29:44.578" v="103" actId="13926"/>
          <ac:spMkLst>
            <pc:docMk/>
            <pc:sldMk cId="673872733" sldId="1535"/>
            <ac:spMk id="10" creationId="{15040C9B-1DBC-4C23-BC5B-C6070E1C8152}"/>
          </ac:spMkLst>
        </pc:spChg>
      </pc:sldChg>
      <pc:sldChg chg="modSp">
        <pc:chgData name="Daniel Kops" userId="89bb4887-0d96-4749-a719-a73ae3625c92" providerId="ADAL" clId="{2AB95FF5-27D1-41CA-AB3D-AF84882AE13C}" dt="2021-03-02T20:32:47.107" v="125" actId="207"/>
        <pc:sldMkLst>
          <pc:docMk/>
          <pc:sldMk cId="3143813228" sldId="1536"/>
        </pc:sldMkLst>
        <pc:graphicFrameChg chg="mod">
          <ac:chgData name="Daniel Kops" userId="89bb4887-0d96-4749-a719-a73ae3625c92" providerId="ADAL" clId="{2AB95FF5-27D1-41CA-AB3D-AF84882AE13C}" dt="2021-03-02T20:32:47.107" v="125" actId="207"/>
          <ac:graphicFrameMkLst>
            <pc:docMk/>
            <pc:sldMk cId="3143813228" sldId="1536"/>
            <ac:graphicFrameMk id="5" creationId="{22ED936E-FA73-4C58-9282-764D4310326E}"/>
          </ac:graphicFrameMkLst>
        </pc:graphicFrameChg>
      </pc:sldChg>
    </pc:docChg>
  </pc:docChgLst>
  <pc:docChgLst>
    <pc:chgData name="Juliana Reschke" userId="bc11cf80-e521-48bb-a158-233ae8d7fb13" providerId="ADAL" clId="{BD09EDEC-821B-4903-802C-06CED56F9E4E}"/>
    <pc:docChg chg="undo custSel modSld">
      <pc:chgData name="Juliana Reschke" userId="bc11cf80-e521-48bb-a158-233ae8d7fb13" providerId="ADAL" clId="{BD09EDEC-821B-4903-802C-06CED56F9E4E}" dt="2021-05-30T15:45:10.134" v="2947" actId="1076"/>
      <pc:docMkLst>
        <pc:docMk/>
      </pc:docMkLst>
      <pc:sldChg chg="modSp mod">
        <pc:chgData name="Juliana Reschke" userId="bc11cf80-e521-48bb-a158-233ae8d7fb13" providerId="ADAL" clId="{BD09EDEC-821B-4903-802C-06CED56F9E4E}" dt="2021-05-30T15:37:53.330" v="2816" actId="108"/>
        <pc:sldMkLst>
          <pc:docMk/>
          <pc:sldMk cId="4238962198" sldId="1405"/>
        </pc:sldMkLst>
        <pc:spChg chg="mod">
          <ac:chgData name="Juliana Reschke" userId="bc11cf80-e521-48bb-a158-233ae8d7fb13" providerId="ADAL" clId="{BD09EDEC-821B-4903-802C-06CED56F9E4E}" dt="2021-05-30T15:37:46.729" v="2814" actId="255"/>
          <ac:spMkLst>
            <pc:docMk/>
            <pc:sldMk cId="4238962198" sldId="1405"/>
            <ac:spMk id="8" creationId="{E3BF8C5E-64BB-4683-9063-7C0FB7D0B952}"/>
          </ac:spMkLst>
        </pc:spChg>
        <pc:spChg chg="mod">
          <ac:chgData name="Juliana Reschke" userId="bc11cf80-e521-48bb-a158-233ae8d7fb13" providerId="ADAL" clId="{BD09EDEC-821B-4903-802C-06CED56F9E4E}" dt="2021-05-30T15:37:53.330" v="2816" actId="108"/>
          <ac:spMkLst>
            <pc:docMk/>
            <pc:sldMk cId="4238962198" sldId="1405"/>
            <ac:spMk id="9" creationId="{178A836F-8394-49CC-8AA8-DD071607AA28}"/>
          </ac:spMkLst>
        </pc:spChg>
      </pc:sldChg>
      <pc:sldChg chg="modSp mod">
        <pc:chgData name="Juliana Reschke" userId="bc11cf80-e521-48bb-a158-233ae8d7fb13" providerId="ADAL" clId="{BD09EDEC-821B-4903-802C-06CED56F9E4E}" dt="2021-05-30T15:43:14.176" v="2939" actId="20577"/>
        <pc:sldMkLst>
          <pc:docMk/>
          <pc:sldMk cId="1735171968" sldId="1477"/>
        </pc:sldMkLst>
        <pc:graphicFrameChg chg="modGraphic">
          <ac:chgData name="Juliana Reschke" userId="bc11cf80-e521-48bb-a158-233ae8d7fb13" providerId="ADAL" clId="{BD09EDEC-821B-4903-802C-06CED56F9E4E}" dt="2021-05-30T15:43:14.176" v="2939" actId="20577"/>
          <ac:graphicFrameMkLst>
            <pc:docMk/>
            <pc:sldMk cId="1735171968" sldId="1477"/>
            <ac:graphicFrameMk id="6" creationId="{CCC446CB-3DF2-403E-9388-C16756789619}"/>
          </ac:graphicFrameMkLst>
        </pc:graphicFrameChg>
      </pc:sldChg>
      <pc:sldChg chg="addSp delSp modSp mod">
        <pc:chgData name="Juliana Reschke" userId="bc11cf80-e521-48bb-a158-233ae8d7fb13" providerId="ADAL" clId="{BD09EDEC-821B-4903-802C-06CED56F9E4E}" dt="2021-05-30T15:42:50.940" v="2893" actId="13926"/>
        <pc:sldMkLst>
          <pc:docMk/>
          <pc:sldMk cId="3187767454" sldId="1534"/>
        </pc:sldMkLst>
        <pc:spChg chg="mod">
          <ac:chgData name="Juliana Reschke" userId="bc11cf80-e521-48bb-a158-233ae8d7fb13" providerId="ADAL" clId="{BD09EDEC-821B-4903-802C-06CED56F9E4E}" dt="2021-05-30T15:39:41.451" v="2852" actId="108"/>
          <ac:spMkLst>
            <pc:docMk/>
            <pc:sldMk cId="3187767454" sldId="1534"/>
            <ac:spMk id="5" creationId="{179BED6C-B248-4A16-82F3-C22DD7034A4F}"/>
          </ac:spMkLst>
        </pc:spChg>
        <pc:spChg chg="add mod">
          <ac:chgData name="Juliana Reschke" userId="bc11cf80-e521-48bb-a158-233ae8d7fb13" providerId="ADAL" clId="{BD09EDEC-821B-4903-802C-06CED56F9E4E}" dt="2021-05-30T15:42:50.940" v="2893" actId="13926"/>
          <ac:spMkLst>
            <pc:docMk/>
            <pc:sldMk cId="3187767454" sldId="1534"/>
            <ac:spMk id="6" creationId="{E73DDD88-B3EA-4936-B300-4ABA248A8240}"/>
          </ac:spMkLst>
        </pc:spChg>
        <pc:spChg chg="del mod">
          <ac:chgData name="Juliana Reschke" userId="bc11cf80-e521-48bb-a158-233ae8d7fb13" providerId="ADAL" clId="{BD09EDEC-821B-4903-802C-06CED56F9E4E}" dt="2021-05-30T15:42:33.910" v="2888" actId="478"/>
          <ac:spMkLst>
            <pc:docMk/>
            <pc:sldMk cId="3187767454" sldId="1534"/>
            <ac:spMk id="10" creationId="{15040C9B-1DBC-4C23-BC5B-C6070E1C8152}"/>
          </ac:spMkLst>
        </pc:spChg>
        <pc:picChg chg="del">
          <ac:chgData name="Juliana Reschke" userId="bc11cf80-e521-48bb-a158-233ae8d7fb13" providerId="ADAL" clId="{BD09EDEC-821B-4903-802C-06CED56F9E4E}" dt="2021-05-30T14:45:33.710" v="281" actId="478"/>
          <ac:picMkLst>
            <pc:docMk/>
            <pc:sldMk cId="3187767454" sldId="1534"/>
            <ac:picMk id="3" creationId="{DBEF1F52-8403-40AB-A00F-A9EF1A358A81}"/>
          </ac:picMkLst>
        </pc:picChg>
      </pc:sldChg>
      <pc:sldChg chg="addSp delSp modSp mod">
        <pc:chgData name="Juliana Reschke" userId="bc11cf80-e521-48bb-a158-233ae8d7fb13" providerId="ADAL" clId="{BD09EDEC-821B-4903-802C-06CED56F9E4E}" dt="2021-05-30T15:45:10.134" v="2947" actId="1076"/>
        <pc:sldMkLst>
          <pc:docMk/>
          <pc:sldMk cId="673872733" sldId="1535"/>
        </pc:sldMkLst>
        <pc:spChg chg="add del mod">
          <ac:chgData name="Juliana Reschke" userId="bc11cf80-e521-48bb-a158-233ae8d7fb13" providerId="ADAL" clId="{BD09EDEC-821B-4903-802C-06CED56F9E4E}" dt="2021-05-30T15:42:42.022" v="2891" actId="478"/>
          <ac:spMkLst>
            <pc:docMk/>
            <pc:sldMk cId="673872733" sldId="1535"/>
            <ac:spMk id="3" creationId="{B40BE2F1-EE03-4247-9FD3-7B90C78EBE5F}"/>
          </ac:spMkLst>
        </pc:spChg>
        <pc:spChg chg="del mod">
          <ac:chgData name="Juliana Reschke" userId="bc11cf80-e521-48bb-a158-233ae8d7fb13" providerId="ADAL" clId="{BD09EDEC-821B-4903-802C-06CED56F9E4E}" dt="2021-05-30T15:29:09.618" v="1690"/>
          <ac:spMkLst>
            <pc:docMk/>
            <pc:sldMk cId="673872733" sldId="1535"/>
            <ac:spMk id="5" creationId="{C5D0361C-BBD0-4A0C-9ADE-9D39499ED5E7}"/>
          </ac:spMkLst>
        </pc:spChg>
        <pc:spChg chg="add mod">
          <ac:chgData name="Juliana Reschke" userId="bc11cf80-e521-48bb-a158-233ae8d7fb13" providerId="ADAL" clId="{BD09EDEC-821B-4903-802C-06CED56F9E4E}" dt="2021-05-30T15:45:06.567" v="2946" actId="14100"/>
          <ac:spMkLst>
            <pc:docMk/>
            <pc:sldMk cId="673872733" sldId="1535"/>
            <ac:spMk id="6" creationId="{6444E38C-25A5-4199-8A6A-89FFF2492ABE}"/>
          </ac:spMkLst>
        </pc:spChg>
        <pc:spChg chg="del">
          <ac:chgData name="Juliana Reschke" userId="bc11cf80-e521-48bb-a158-233ae8d7fb13" providerId="ADAL" clId="{BD09EDEC-821B-4903-802C-06CED56F9E4E}" dt="2021-05-30T15:30:46.104" v="1707" actId="478"/>
          <ac:spMkLst>
            <pc:docMk/>
            <pc:sldMk cId="673872733" sldId="1535"/>
            <ac:spMk id="8" creationId="{78081D31-E9DD-41C9-9986-5480F7A8B1F5}"/>
          </ac:spMkLst>
        </pc:spChg>
        <pc:spChg chg="add mod">
          <ac:chgData name="Juliana Reschke" userId="bc11cf80-e521-48bb-a158-233ae8d7fb13" providerId="ADAL" clId="{BD09EDEC-821B-4903-802C-06CED56F9E4E}" dt="2021-05-30T15:42:48.008" v="2892" actId="13926"/>
          <ac:spMkLst>
            <pc:docMk/>
            <pc:sldMk cId="673872733" sldId="1535"/>
            <ac:spMk id="9" creationId="{71CC90B9-E25D-43A7-A9A5-FE194BD32588}"/>
          </ac:spMkLst>
        </pc:spChg>
        <pc:spChg chg="del mod">
          <ac:chgData name="Juliana Reschke" userId="bc11cf80-e521-48bb-a158-233ae8d7fb13" providerId="ADAL" clId="{BD09EDEC-821B-4903-802C-06CED56F9E4E}" dt="2021-05-30T15:42:40.116" v="2890" actId="478"/>
          <ac:spMkLst>
            <pc:docMk/>
            <pc:sldMk cId="673872733" sldId="1535"/>
            <ac:spMk id="10" creationId="{15040C9B-1DBC-4C23-BC5B-C6070E1C8152}"/>
          </ac:spMkLst>
        </pc:spChg>
        <pc:picChg chg="mod">
          <ac:chgData name="Juliana Reschke" userId="bc11cf80-e521-48bb-a158-233ae8d7fb13" providerId="ADAL" clId="{BD09EDEC-821B-4903-802C-06CED56F9E4E}" dt="2021-05-30T15:45:10.134" v="2947" actId="1076"/>
          <ac:picMkLst>
            <pc:docMk/>
            <pc:sldMk cId="673872733" sldId="1535"/>
            <ac:picMk id="7" creationId="{AFE0997F-2F85-462B-85A7-D3E9D3301949}"/>
          </ac:picMkLst>
        </pc:picChg>
      </pc:sldChg>
    </pc:docChg>
  </pc:docChgLst>
  <pc:docChgLst>
    <pc:chgData name="Ricardo Provenzi Dias | Núcleo Reestruturação e Performance" userId="727d21fa-7a23-4a9d-8099-5d1c8a5da9ca" providerId="ADAL" clId="{E151FF96-19C7-4727-9E9A-DCDC3DCA40B9}"/>
    <pc:docChg chg="undo redo custSel modSld">
      <pc:chgData name="Ricardo Provenzi Dias | Núcleo Reestruturação e Performance" userId="727d21fa-7a23-4a9d-8099-5d1c8a5da9ca" providerId="ADAL" clId="{E151FF96-19C7-4727-9E9A-DCDC3DCA40B9}" dt="2021-03-02T13:41:14.218" v="3900" actId="14100"/>
      <pc:docMkLst>
        <pc:docMk/>
      </pc:docMkLst>
      <pc:sldChg chg="modSp mod addCm modCm">
        <pc:chgData name="Ricardo Provenzi Dias | Núcleo Reestruturação e Performance" userId="727d21fa-7a23-4a9d-8099-5d1c8a5da9ca" providerId="ADAL" clId="{E151FF96-19C7-4727-9E9A-DCDC3DCA40B9}" dt="2021-03-02T13:39:37.921" v="3887" actId="2711"/>
        <pc:sldMkLst>
          <pc:docMk/>
          <pc:sldMk cId="2213664845" sldId="1321"/>
        </pc:sldMkLst>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11" creationId="{9989320B-1774-41AA-ACB6-E8E3D768AEDA}"/>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13" creationId="{454844CD-89E8-44A1-AA6C-3C879B251A0B}"/>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15" creationId="{F400C053-F701-4E23-BE6B-119C3A2543B5}"/>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17" creationId="{1B6BD491-4FEB-4832-90E6-35E2DD266A0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19" creationId="{9B4A1160-91FD-40F8-9D92-0A765268406E}"/>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0" creationId="{8575CEDF-20BE-4279-89E6-6D8CF347DA8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1" creationId="{4097C2B1-A8E0-4EDD-97E4-493D53C01403}"/>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2" creationId="{9443787B-CC3E-4996-8DFD-A779D60B70CE}"/>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3" creationId="{B61B46FA-E86F-40E6-9D69-3839B7F22851}"/>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4" creationId="{8300AA87-4A64-4823-9EAF-38DA5D2E548F}"/>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6" creationId="{11845C6B-AED3-4B88-A507-B7D6C26D34DA}"/>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7" creationId="{199371E5-E866-4ABF-9BDA-8CB2ABAA6FDD}"/>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8" creationId="{8B288BD0-DB92-421A-A719-398CB5676BEC}"/>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29" creationId="{F77E9B90-8C9F-4F27-815B-39886AC4E26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0" creationId="{B95E4D2F-C16F-47B2-8434-73F3F65FA31B}"/>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1" creationId="{55722591-62A3-4986-9411-7A131A6B80E5}"/>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2" creationId="{7D1F4123-7986-4471-8B99-B16CAD2F45D3}"/>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3" creationId="{5E7FD273-2B26-46BC-ABE2-422DAC6C0C01}"/>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4" creationId="{7DEE480F-3CA6-4F6C-999C-CE353000D293}"/>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5" creationId="{71F600F6-13C8-4DAF-A345-0001023AD0A2}"/>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6" creationId="{394B4DF7-839A-4701-B0B9-649F30C4706F}"/>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7" creationId="{8E1CB5B5-7D7D-4B77-A3DA-75804734C425}"/>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38" creationId="{D330F7DE-1DE9-4437-A1AB-23D2972E439C}"/>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0" creationId="{B006000C-B081-4E6C-9510-3D26B83AF45E}"/>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1" creationId="{F85401EA-61AA-4424-ACF7-8494786C29C6}"/>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2" creationId="{89D0F22C-3B32-449F-A368-9DDC7E9E3967}"/>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3" creationId="{092CA7CE-3E56-4E1D-805E-94847F664284}"/>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4" creationId="{C30204BD-2B19-48CE-A280-FEE5BDA5971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5" creationId="{B837A10A-0DF9-47A1-85E5-0567D1FDED87}"/>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6" creationId="{29B98BF2-71BC-4B6C-9996-E7F1DEC6B74E}"/>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7" creationId="{7513C026-E11F-4CF0-B10A-61EE824DEC5C}"/>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8" creationId="{A1D0412C-54C3-4191-AB85-88A73165E9C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49" creationId="{AEA1F229-C3CF-467A-A142-ADBA07F574D1}"/>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0" creationId="{6F747411-B60E-4B86-B476-988424B65D39}"/>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1" creationId="{B3E4C0B2-84E6-445A-96A8-4964F355862D}"/>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3" creationId="{327E5CF7-71E0-4F00-9E3A-ED1297CABD8A}"/>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4" creationId="{FA174244-0E02-43EE-A69D-640826F85AC1}"/>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5" creationId="{FE293B2D-33FE-4D1E-BEAA-C4B54C2DA35D}"/>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6" creationId="{2C1D7F7E-AFF7-4B24-AFC2-871182B92B75}"/>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7" creationId="{F7F67C37-FCD1-4048-A7BE-4CBFE26255E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59" creationId="{6AA60756-3AF5-4CB7-A90F-EC6EA873ACE7}"/>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0" creationId="{9C0712B1-5C7D-4E5A-A0C1-5FAD14030618}"/>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1" creationId="{0C26946A-F5D7-423F-A3E2-B09A8035E0C2}"/>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2" creationId="{963CCA18-FBFB-4D22-8563-AF79D41671D4}"/>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3" creationId="{603CDA49-3C8F-46D6-80AD-AF1498915FA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4" creationId="{D248B23C-9379-4C87-9E82-9475684EC8F0}"/>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6" creationId="{D58503BA-93E8-40E1-85CB-E965AAFF306C}"/>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7" creationId="{774BB0A8-4985-4145-B62B-DD94B80ADD51}"/>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169" creationId="{5144B5EA-4B33-4DDC-9C9A-5541A6138176}"/>
          </ac:spMkLst>
        </pc:spChg>
        <pc:spChg chg="mod">
          <ac:chgData name="Ricardo Provenzi Dias | Núcleo Reestruturação e Performance" userId="727d21fa-7a23-4a9d-8099-5d1c8a5da9ca" providerId="ADAL" clId="{E151FF96-19C7-4727-9E9A-DCDC3DCA40B9}" dt="2021-03-02T13:39:37.921" v="3887" actId="2711"/>
          <ac:spMkLst>
            <pc:docMk/>
            <pc:sldMk cId="2213664845" sldId="1321"/>
            <ac:spMk id="388" creationId="{57C0C48F-55D8-42F5-8B24-1F6CBD7CD7E1}"/>
          </ac:spMkLst>
        </pc:spChg>
      </pc:sldChg>
      <pc:sldChg chg="addSp delSp modSp mod">
        <pc:chgData name="Ricardo Provenzi Dias | Núcleo Reestruturação e Performance" userId="727d21fa-7a23-4a9d-8099-5d1c8a5da9ca" providerId="ADAL" clId="{E151FF96-19C7-4727-9E9A-DCDC3DCA40B9}" dt="2021-03-02T13:37:37.933" v="3876" actId="2711"/>
        <pc:sldMkLst>
          <pc:docMk/>
          <pc:sldMk cId="3064054227" sldId="1333"/>
        </pc:sldMkLst>
        <pc:spChg chg="del mod">
          <ac:chgData name="Ricardo Provenzi Dias | Núcleo Reestruturação e Performance" userId="727d21fa-7a23-4a9d-8099-5d1c8a5da9ca" providerId="ADAL" clId="{E151FF96-19C7-4727-9E9A-DCDC3DCA40B9}" dt="2021-03-02T13:27:16.213" v="3795" actId="478"/>
          <ac:spMkLst>
            <pc:docMk/>
            <pc:sldMk cId="3064054227" sldId="1333"/>
            <ac:spMk id="7" creationId="{6D5B1D43-FA2B-4CD0-B77B-BB3A257EFEC6}"/>
          </ac:spMkLst>
        </pc:spChg>
        <pc:spChg chg="mod">
          <ac:chgData name="Ricardo Provenzi Dias | Núcleo Reestruturação e Performance" userId="727d21fa-7a23-4a9d-8099-5d1c8a5da9ca" providerId="ADAL" clId="{E151FF96-19C7-4727-9E9A-DCDC3DCA40B9}" dt="2021-03-02T13:37:29.211" v="3875" actId="255"/>
          <ac:spMkLst>
            <pc:docMk/>
            <pc:sldMk cId="3064054227" sldId="1333"/>
            <ac:spMk id="8" creationId="{0912DD47-9EA1-427D-9FFD-5DF7D9F95289}"/>
          </ac:spMkLst>
        </pc:spChg>
        <pc:spChg chg="mod">
          <ac:chgData name="Ricardo Provenzi Dias | Núcleo Reestruturação e Performance" userId="727d21fa-7a23-4a9d-8099-5d1c8a5da9ca" providerId="ADAL" clId="{E151FF96-19C7-4727-9E9A-DCDC3DCA40B9}" dt="2021-03-02T13:37:37.933" v="3876" actId="2711"/>
          <ac:spMkLst>
            <pc:docMk/>
            <pc:sldMk cId="3064054227" sldId="1333"/>
            <ac:spMk id="9" creationId="{D8C894B3-2561-4801-A3B8-79D53FCBFE68}"/>
          </ac:spMkLst>
        </pc:spChg>
        <pc:spChg chg="add mod">
          <ac:chgData name="Ricardo Provenzi Dias | Núcleo Reestruturação e Performance" userId="727d21fa-7a23-4a9d-8099-5d1c8a5da9ca" providerId="ADAL" clId="{E151FF96-19C7-4727-9E9A-DCDC3DCA40B9}" dt="2021-03-02T13:28:53.820" v="3845" actId="1076"/>
          <ac:spMkLst>
            <pc:docMk/>
            <pc:sldMk cId="3064054227" sldId="1333"/>
            <ac:spMk id="10" creationId="{11C595B2-9F80-4F00-9318-73D0BBB22422}"/>
          </ac:spMkLst>
        </pc:spChg>
        <pc:graphicFrameChg chg="mod modGraphic">
          <ac:chgData name="Ricardo Provenzi Dias | Núcleo Reestruturação e Performance" userId="727d21fa-7a23-4a9d-8099-5d1c8a5da9ca" providerId="ADAL" clId="{E151FF96-19C7-4727-9E9A-DCDC3DCA40B9}" dt="2021-03-02T13:28:28.644" v="3842" actId="20577"/>
          <ac:graphicFrameMkLst>
            <pc:docMk/>
            <pc:sldMk cId="3064054227" sldId="1333"/>
            <ac:graphicFrameMk id="6" creationId="{750B2D3D-5048-4627-9184-68F3DBF30E5A}"/>
          </ac:graphicFrameMkLst>
        </pc:graphicFrameChg>
      </pc:sldChg>
      <pc:sldChg chg="addCm modCm">
        <pc:chgData name="Ricardo Provenzi Dias | Núcleo Reestruturação e Performance" userId="727d21fa-7a23-4a9d-8099-5d1c8a5da9ca" providerId="ADAL" clId="{E151FF96-19C7-4727-9E9A-DCDC3DCA40B9}" dt="2021-03-02T13:36:28.165" v="3871" actId="5900"/>
        <pc:sldMkLst>
          <pc:docMk/>
          <pc:sldMk cId="3285528555" sldId="1334"/>
        </pc:sldMkLst>
      </pc:sldChg>
      <pc:sldChg chg="modSp mod">
        <pc:chgData name="Ricardo Provenzi Dias | Núcleo Reestruturação e Performance" userId="727d21fa-7a23-4a9d-8099-5d1c8a5da9ca" providerId="ADAL" clId="{E151FF96-19C7-4727-9E9A-DCDC3DCA40B9}" dt="2021-03-02T13:40:02.352" v="3889" actId="2711"/>
        <pc:sldMkLst>
          <pc:docMk/>
          <pc:sldMk cId="1955048611" sldId="1338"/>
        </pc:sldMkLst>
        <pc:spChg chg="mod">
          <ac:chgData name="Ricardo Provenzi Dias | Núcleo Reestruturação e Performance" userId="727d21fa-7a23-4a9d-8099-5d1c8a5da9ca" providerId="ADAL" clId="{E151FF96-19C7-4727-9E9A-DCDC3DCA40B9}" dt="2021-03-02T13:40:02.352" v="3889" actId="2711"/>
          <ac:spMkLst>
            <pc:docMk/>
            <pc:sldMk cId="1955048611" sldId="1338"/>
            <ac:spMk id="8" creationId="{F69EC493-AEF5-4DA9-9939-17FC2A37B191}"/>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9" creationId="{B69F6484-D7DB-4615-8F24-CA4C585CBFF4}"/>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10" creationId="{87ABB95E-26C2-4DF3-83B6-DAA6ACFF8E28}"/>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11" creationId="{FE632C44-F0F9-4B35-A01E-461690F90F7B}"/>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12" creationId="{E20368AF-07E2-4565-9E6B-6872585630D7}"/>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22" creationId="{A513C745-5290-4858-9CC6-E24EDCD2988F}"/>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29" creationId="{60D2A3F0-66DD-44FB-A540-317CFCA04AD3}"/>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30" creationId="{76A20E84-3233-4C02-9A51-F98136DC013E}"/>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31" creationId="{4F709ADB-9260-4CE8-BADD-A8F455735D36}"/>
          </ac:spMkLst>
        </pc:spChg>
        <pc:spChg chg="mod">
          <ac:chgData name="Ricardo Provenzi Dias | Núcleo Reestruturação e Performance" userId="727d21fa-7a23-4a9d-8099-5d1c8a5da9ca" providerId="ADAL" clId="{E151FF96-19C7-4727-9E9A-DCDC3DCA40B9}" dt="2021-03-02T13:40:02.352" v="3889" actId="2711"/>
          <ac:spMkLst>
            <pc:docMk/>
            <pc:sldMk cId="1955048611" sldId="1338"/>
            <ac:spMk id="34" creationId="{7A02AD72-E610-405C-B161-6FDF23026062}"/>
          </ac:spMkLst>
        </pc:spChg>
      </pc:sldChg>
      <pc:sldChg chg="modSp mod">
        <pc:chgData name="Ricardo Provenzi Dias | Núcleo Reestruturação e Performance" userId="727d21fa-7a23-4a9d-8099-5d1c8a5da9ca" providerId="ADAL" clId="{E151FF96-19C7-4727-9E9A-DCDC3DCA40B9}" dt="2021-03-02T13:39:43.833" v="3888" actId="2711"/>
        <pc:sldMkLst>
          <pc:docMk/>
          <pc:sldMk cId="1487227126" sldId="1339"/>
        </pc:sldMkLst>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38" creationId="{42090009-40C1-49B9-A3B5-98D9BF0F4C60}"/>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39" creationId="{4359EE07-B78D-4253-89A0-FFE8EBAE0242}"/>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1" creationId="{5B265C37-6A92-49EE-B8B3-8C14687B3A66}"/>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2" creationId="{C7CD4568-A523-4D69-847A-20D821C580D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3" creationId="{85D3C660-A7E2-4FAA-95D6-5B80496BA446}"/>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4" creationId="{77F42608-E19F-4A55-950E-94C357ADE388}"/>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5" creationId="{E60896E1-774A-4FA6-B03F-F59974FA59FE}"/>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6" creationId="{8FD75D68-0D38-49D4-821D-886FEC76236E}"/>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7" creationId="{5B6A875E-9308-40E5-A1A0-31ED1B39445E}"/>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8" creationId="{CDD9ED60-E41D-4C15-9314-CD71657036D1}"/>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49" creationId="{2EB6D556-6764-4673-AA14-E8DDE7F2544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2" creationId="{AE1A9ED0-B091-4C08-9A9D-6CB069684242}"/>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3" creationId="{D85AB99D-0BB3-4468-877A-0EC785EFBF0B}"/>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4" creationId="{7364380F-6701-47F7-A8DA-3E39CFB32F5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5" creationId="{AA6F1ADC-B145-46C2-8810-2A0E6BC207F4}"/>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7" creationId="{E065C7AD-199C-4EA1-9C4B-1727FDE11EAD}"/>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8" creationId="{E098E1FC-B58C-465B-8B09-0E409DA7A761}"/>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59" creationId="{AAAB103F-D7B2-4CBD-9932-F1812701442D}"/>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0" creationId="{3396203A-77E6-43E3-B177-AE0016D4CEE1}"/>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1" creationId="{D4402DDD-AF32-4F57-8164-7957707D0F1F}"/>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2" creationId="{F0744442-CDEC-4C97-92A0-BF2E69E64B1F}"/>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3" creationId="{0BF4A6DC-1696-46E3-BCE5-A7433861B174}"/>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4" creationId="{72670619-AC6D-4E11-83F8-62833502AAC2}"/>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5" creationId="{C00520E5-8014-4525-BF9A-B2332C916846}"/>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6" creationId="{9D28920C-1C60-4812-B2FB-E1A49D7DA4C8}"/>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7" creationId="{397C7338-B094-4D09-8268-4961426BC85D}"/>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8" creationId="{11BB99D8-13E7-4BB6-B01D-87E5445D0098}"/>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69" creationId="{76DAC4A6-E0E7-4F58-B6EF-6E50294B11D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0" creationId="{7B1AD77E-FC25-45A4-9207-50178381E7B0}"/>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1" creationId="{AE2D46BD-C4B2-4D8A-8749-E0E42B54CBF4}"/>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2" creationId="{E0C452F0-2EE3-4E9D-8979-30F047709E89}"/>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3" creationId="{96AFDD8B-72DF-4A73-A4B5-367C0644FD9C}"/>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4" creationId="{E19C6D6B-3DE1-4454-878A-70C07798F765}"/>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5" creationId="{EB9F7725-2C09-421D-AF4D-B83DC2E376ED}"/>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7" creationId="{D9D6F684-7F9B-4BAA-967D-6BD7977E6680}"/>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79" creationId="{3BA68521-D6A0-4A58-A87D-95644B8A4105}"/>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0" creationId="{8E775587-FB76-4D8C-BC39-879528869EC7}"/>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1" creationId="{7AE08934-494F-4DFF-AF8D-11CF670536F1}"/>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2" creationId="{52744B88-FA7E-4003-992E-37473C7CB32F}"/>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3" creationId="{84F5D718-9E9B-4805-B8C9-F312AA3977CD}"/>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4" creationId="{5FAE5FBA-1F3F-41E6-BCE5-692A62E2D3A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5" creationId="{25ACFFB7-BF45-4341-BFAB-872E5D1486C3}"/>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7" creationId="{35B96F62-9DD7-4100-B877-144D7A1F3B67}"/>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188" creationId="{0E8208C5-A67A-4F18-8AFD-E112EB717776}"/>
          </ac:spMkLst>
        </pc:spChg>
        <pc:spChg chg="mod">
          <ac:chgData name="Ricardo Provenzi Dias | Núcleo Reestruturação e Performance" userId="727d21fa-7a23-4a9d-8099-5d1c8a5da9ca" providerId="ADAL" clId="{E151FF96-19C7-4727-9E9A-DCDC3DCA40B9}" dt="2021-03-02T13:39:43.833" v="3888" actId="2711"/>
          <ac:spMkLst>
            <pc:docMk/>
            <pc:sldMk cId="1487227126" sldId="1339"/>
            <ac:spMk id="376" creationId="{BAC6F7F4-7951-4A62-A376-A3902C7F1698}"/>
          </ac:spMkLst>
        </pc:spChg>
      </pc:sldChg>
      <pc:sldChg chg="modSp mod">
        <pc:chgData name="Ricardo Provenzi Dias | Núcleo Reestruturação e Performance" userId="727d21fa-7a23-4a9d-8099-5d1c8a5da9ca" providerId="ADAL" clId="{E151FF96-19C7-4727-9E9A-DCDC3DCA40B9}" dt="2021-03-02T13:39:20.061" v="3884" actId="2711"/>
        <pc:sldMkLst>
          <pc:docMk/>
          <pc:sldMk cId="1652522170" sldId="1342"/>
        </pc:sldMkLst>
        <pc:spChg chg="mod">
          <ac:chgData name="Ricardo Provenzi Dias | Núcleo Reestruturação e Performance" userId="727d21fa-7a23-4a9d-8099-5d1c8a5da9ca" providerId="ADAL" clId="{E151FF96-19C7-4727-9E9A-DCDC3DCA40B9}" dt="2021-03-02T13:39:20.061" v="3884" actId="2711"/>
          <ac:spMkLst>
            <pc:docMk/>
            <pc:sldMk cId="1652522170" sldId="1342"/>
            <ac:spMk id="5" creationId="{403EFA86-559B-4D84-BC6E-7D4FA499D1B1}"/>
          </ac:spMkLst>
        </pc:spChg>
      </pc:sldChg>
      <pc:sldChg chg="modSp mod">
        <pc:chgData name="Ricardo Provenzi Dias | Núcleo Reestruturação e Performance" userId="727d21fa-7a23-4a9d-8099-5d1c8a5da9ca" providerId="ADAL" clId="{E151FF96-19C7-4727-9E9A-DCDC3DCA40B9}" dt="2021-03-02T11:13:15.637" v="0" actId="1076"/>
        <pc:sldMkLst>
          <pc:docMk/>
          <pc:sldMk cId="1414790898" sldId="1343"/>
        </pc:sldMkLst>
        <pc:spChg chg="mod">
          <ac:chgData name="Ricardo Provenzi Dias | Núcleo Reestruturação e Performance" userId="727d21fa-7a23-4a9d-8099-5d1c8a5da9ca" providerId="ADAL" clId="{E151FF96-19C7-4727-9E9A-DCDC3DCA40B9}" dt="2021-03-02T11:13:15.637" v="0" actId="1076"/>
          <ac:spMkLst>
            <pc:docMk/>
            <pc:sldMk cId="1414790898" sldId="1343"/>
            <ac:spMk id="4" creationId="{4CDEFAA1-CB8E-4CD8-9B87-75F92CB2518D}"/>
          </ac:spMkLst>
        </pc:spChg>
      </pc:sldChg>
      <pc:sldChg chg="modSp mod">
        <pc:chgData name="Ricardo Provenzi Dias | Núcleo Reestruturação e Performance" userId="727d21fa-7a23-4a9d-8099-5d1c8a5da9ca" providerId="ADAL" clId="{E151FF96-19C7-4727-9E9A-DCDC3DCA40B9}" dt="2021-03-02T11:13:53.842" v="5" actId="1076"/>
        <pc:sldMkLst>
          <pc:docMk/>
          <pc:sldMk cId="1932070117" sldId="1344"/>
        </pc:sldMkLst>
        <pc:spChg chg="mod">
          <ac:chgData name="Ricardo Provenzi Dias | Núcleo Reestruturação e Performance" userId="727d21fa-7a23-4a9d-8099-5d1c8a5da9ca" providerId="ADAL" clId="{E151FF96-19C7-4727-9E9A-DCDC3DCA40B9}" dt="2021-03-02T11:13:53.842" v="5" actId="1076"/>
          <ac:spMkLst>
            <pc:docMk/>
            <pc:sldMk cId="1932070117" sldId="1344"/>
            <ac:spMk id="8" creationId="{550DBF0B-AD19-4A05-A2BF-D385D53CA5C7}"/>
          </ac:spMkLst>
        </pc:spChg>
      </pc:sldChg>
      <pc:sldChg chg="modSp mod">
        <pc:chgData name="Ricardo Provenzi Dias | Núcleo Reestruturação e Performance" userId="727d21fa-7a23-4a9d-8099-5d1c8a5da9ca" providerId="ADAL" clId="{E151FF96-19C7-4727-9E9A-DCDC3DCA40B9}" dt="2021-03-02T11:13:49.577" v="4" actId="1076"/>
        <pc:sldMkLst>
          <pc:docMk/>
          <pc:sldMk cId="409174816" sldId="1347"/>
        </pc:sldMkLst>
        <pc:spChg chg="mod">
          <ac:chgData name="Ricardo Provenzi Dias | Núcleo Reestruturação e Performance" userId="727d21fa-7a23-4a9d-8099-5d1c8a5da9ca" providerId="ADAL" clId="{E151FF96-19C7-4727-9E9A-DCDC3DCA40B9}" dt="2021-03-02T11:13:49.577" v="4" actId="1076"/>
          <ac:spMkLst>
            <pc:docMk/>
            <pc:sldMk cId="409174816" sldId="1347"/>
            <ac:spMk id="8" creationId="{550DBF0B-AD19-4A05-A2BF-D385D53CA5C7}"/>
          </ac:spMkLst>
        </pc:spChg>
      </pc:sldChg>
      <pc:sldChg chg="modSp mod">
        <pc:chgData name="Ricardo Provenzi Dias | Núcleo Reestruturação e Performance" userId="727d21fa-7a23-4a9d-8099-5d1c8a5da9ca" providerId="ADAL" clId="{E151FF96-19C7-4727-9E9A-DCDC3DCA40B9}" dt="2021-03-02T13:36:06.081" v="3869" actId="2711"/>
        <pc:sldMkLst>
          <pc:docMk/>
          <pc:sldMk cId="1562255099" sldId="1351"/>
        </pc:sldMkLst>
        <pc:spChg chg="mod">
          <ac:chgData name="Ricardo Provenzi Dias | Núcleo Reestruturação e Performance" userId="727d21fa-7a23-4a9d-8099-5d1c8a5da9ca" providerId="ADAL" clId="{E151FF96-19C7-4727-9E9A-DCDC3DCA40B9}" dt="2021-03-02T13:36:06.081" v="3869" actId="2711"/>
          <ac:spMkLst>
            <pc:docMk/>
            <pc:sldMk cId="1562255099" sldId="1351"/>
            <ac:spMk id="5" creationId="{9350B13F-3EB0-48E8-82E5-4FAF0222232E}"/>
          </ac:spMkLst>
        </pc:spChg>
      </pc:sldChg>
      <pc:sldChg chg="modSp mod">
        <pc:chgData name="Ricardo Provenzi Dias | Núcleo Reestruturação e Performance" userId="727d21fa-7a23-4a9d-8099-5d1c8a5da9ca" providerId="ADAL" clId="{E151FF96-19C7-4727-9E9A-DCDC3DCA40B9}" dt="2021-03-02T13:41:04.332" v="3898" actId="1076"/>
        <pc:sldMkLst>
          <pc:docMk/>
          <pc:sldMk cId="3104445173" sldId="1365"/>
        </pc:sldMkLst>
        <pc:spChg chg="mod">
          <ac:chgData name="Ricardo Provenzi Dias | Núcleo Reestruturação e Performance" userId="727d21fa-7a23-4a9d-8099-5d1c8a5da9ca" providerId="ADAL" clId="{E151FF96-19C7-4727-9E9A-DCDC3DCA40B9}" dt="2021-03-02T13:41:04.332" v="3898" actId="1076"/>
          <ac:spMkLst>
            <pc:docMk/>
            <pc:sldMk cId="3104445173" sldId="1365"/>
            <ac:spMk id="8" creationId="{22613F70-1F95-463F-BFDB-8B15297559E4}"/>
          </ac:spMkLst>
        </pc:spChg>
        <pc:picChg chg="mod">
          <ac:chgData name="Ricardo Provenzi Dias | Núcleo Reestruturação e Performance" userId="727d21fa-7a23-4a9d-8099-5d1c8a5da9ca" providerId="ADAL" clId="{E151FF96-19C7-4727-9E9A-DCDC3DCA40B9}" dt="2021-03-02T13:31:24.696" v="3862"/>
          <ac:picMkLst>
            <pc:docMk/>
            <pc:sldMk cId="3104445173" sldId="1365"/>
            <ac:picMk id="3" creationId="{FC555358-8399-46C3-9218-BC8AA314CEF5}"/>
          </ac:picMkLst>
        </pc:picChg>
      </pc:sldChg>
      <pc:sldChg chg="addSp delSp modSp mod">
        <pc:chgData name="Ricardo Provenzi Dias | Núcleo Reestruturação e Performance" userId="727d21fa-7a23-4a9d-8099-5d1c8a5da9ca" providerId="ADAL" clId="{E151FF96-19C7-4727-9E9A-DCDC3DCA40B9}" dt="2021-03-02T13:37:16.103" v="3872" actId="2711"/>
        <pc:sldMkLst>
          <pc:docMk/>
          <pc:sldMk cId="1747746632" sldId="1390"/>
        </pc:sldMkLst>
        <pc:spChg chg="mod">
          <ac:chgData name="Ricardo Provenzi Dias | Núcleo Reestruturação e Performance" userId="727d21fa-7a23-4a9d-8099-5d1c8a5da9ca" providerId="ADAL" clId="{E151FF96-19C7-4727-9E9A-DCDC3DCA40B9}" dt="2021-03-02T13:27:09.343" v="3794" actId="20577"/>
          <ac:spMkLst>
            <pc:docMk/>
            <pc:sldMk cId="1747746632" sldId="1390"/>
            <ac:spMk id="8" creationId="{A7E4C8CA-A4B2-4FA2-94D6-EAF4CBB5128B}"/>
          </ac:spMkLst>
        </pc:spChg>
        <pc:spChg chg="mod">
          <ac:chgData name="Ricardo Provenzi Dias | Núcleo Reestruturação e Performance" userId="727d21fa-7a23-4a9d-8099-5d1c8a5da9ca" providerId="ADAL" clId="{E151FF96-19C7-4727-9E9A-DCDC3DCA40B9}" dt="2021-03-02T13:37:16.103" v="3872" actId="2711"/>
          <ac:spMkLst>
            <pc:docMk/>
            <pc:sldMk cId="1747746632" sldId="1390"/>
            <ac:spMk id="9" creationId="{D8C894B3-2561-4801-A3B8-79D53FCBFE68}"/>
          </ac:spMkLst>
        </pc:spChg>
        <pc:graphicFrameChg chg="del mod modGraphic">
          <ac:chgData name="Ricardo Provenzi Dias | Núcleo Reestruturação e Performance" userId="727d21fa-7a23-4a9d-8099-5d1c8a5da9ca" providerId="ADAL" clId="{E151FF96-19C7-4727-9E9A-DCDC3DCA40B9}" dt="2021-03-02T11:41:41.166" v="210"/>
          <ac:graphicFrameMkLst>
            <pc:docMk/>
            <pc:sldMk cId="1747746632" sldId="1390"/>
            <ac:graphicFrameMk id="3" creationId="{1F5E1656-BE66-47EB-9FBE-DB19079293A3}"/>
          </ac:graphicFrameMkLst>
        </pc:graphicFrameChg>
        <pc:graphicFrameChg chg="del mod modGraphic">
          <ac:chgData name="Ricardo Provenzi Dias | Núcleo Reestruturação e Performance" userId="727d21fa-7a23-4a9d-8099-5d1c8a5da9ca" providerId="ADAL" clId="{E151FF96-19C7-4727-9E9A-DCDC3DCA40B9}" dt="2021-03-02T11:43:44.167" v="226" actId="478"/>
          <ac:graphicFrameMkLst>
            <pc:docMk/>
            <pc:sldMk cId="1747746632" sldId="1390"/>
            <ac:graphicFrameMk id="4" creationId="{3253A010-FAB2-4A85-8E37-DBBDAB28674C}"/>
          </ac:graphicFrameMkLst>
        </pc:graphicFrameChg>
        <pc:graphicFrameChg chg="del mod modGraphic">
          <ac:chgData name="Ricardo Provenzi Dias | Núcleo Reestruturação e Performance" userId="727d21fa-7a23-4a9d-8099-5d1c8a5da9ca" providerId="ADAL" clId="{E151FF96-19C7-4727-9E9A-DCDC3DCA40B9}" dt="2021-03-02T11:58:31.060" v="1244" actId="478"/>
          <ac:graphicFrameMkLst>
            <pc:docMk/>
            <pc:sldMk cId="1747746632" sldId="1390"/>
            <ac:graphicFrameMk id="5" creationId="{E7A21B44-4E0E-4F40-BCB1-42DF22F18EA7}"/>
          </ac:graphicFrameMkLst>
        </pc:graphicFrameChg>
        <pc:graphicFrameChg chg="add del">
          <ac:chgData name="Ricardo Provenzi Dias | Núcleo Reestruturação e Performance" userId="727d21fa-7a23-4a9d-8099-5d1c8a5da9ca" providerId="ADAL" clId="{E151FF96-19C7-4727-9E9A-DCDC3DCA40B9}" dt="2021-03-02T11:43:06.919" v="212" actId="478"/>
          <ac:graphicFrameMkLst>
            <pc:docMk/>
            <pc:sldMk cId="1747746632" sldId="1390"/>
            <ac:graphicFrameMk id="6" creationId="{31670FAB-B0E1-4AB2-BED2-16119A84122F}"/>
          </ac:graphicFrameMkLst>
        </pc:graphicFrameChg>
        <pc:graphicFrameChg chg="mod modGraphic">
          <ac:chgData name="Ricardo Provenzi Dias | Núcleo Reestruturação e Performance" userId="727d21fa-7a23-4a9d-8099-5d1c8a5da9ca" providerId="ADAL" clId="{E151FF96-19C7-4727-9E9A-DCDC3DCA40B9}" dt="2021-03-02T13:29:09.708" v="3846" actId="122"/>
          <ac:graphicFrameMkLst>
            <pc:docMk/>
            <pc:sldMk cId="1747746632" sldId="1390"/>
            <ac:graphicFrameMk id="7" creationId="{B4403687-D682-4B0A-8C7A-56906CDD96F7}"/>
          </ac:graphicFrameMkLst>
        </pc:graphicFrameChg>
      </pc:sldChg>
      <pc:sldChg chg="addSp delSp modSp mod">
        <pc:chgData name="Ricardo Provenzi Dias | Núcleo Reestruturação e Performance" userId="727d21fa-7a23-4a9d-8099-5d1c8a5da9ca" providerId="ADAL" clId="{E151FF96-19C7-4727-9E9A-DCDC3DCA40B9}" dt="2021-03-02T13:37:21.914" v="3873" actId="2711"/>
        <pc:sldMkLst>
          <pc:docMk/>
          <pc:sldMk cId="2218299428" sldId="1395"/>
        </pc:sldMkLst>
        <pc:spChg chg="mod">
          <ac:chgData name="Ricardo Provenzi Dias | Núcleo Reestruturação e Performance" userId="727d21fa-7a23-4a9d-8099-5d1c8a5da9ca" providerId="ADAL" clId="{E151FF96-19C7-4727-9E9A-DCDC3DCA40B9}" dt="2021-03-02T13:37:21.914" v="3873" actId="2711"/>
          <ac:spMkLst>
            <pc:docMk/>
            <pc:sldMk cId="2218299428" sldId="1395"/>
            <ac:spMk id="6" creationId="{F8992120-D949-4EB5-9671-F6D7A05C1B43}"/>
          </ac:spMkLst>
        </pc:spChg>
        <pc:graphicFrameChg chg="add mod">
          <ac:chgData name="Ricardo Provenzi Dias | Núcleo Reestruturação e Performance" userId="727d21fa-7a23-4a9d-8099-5d1c8a5da9ca" providerId="ADAL" clId="{E151FF96-19C7-4727-9E9A-DCDC3DCA40B9}" dt="2021-03-02T12:05:47.912" v="1328" actId="693"/>
          <ac:graphicFrameMkLst>
            <pc:docMk/>
            <pc:sldMk cId="2218299428" sldId="1395"/>
            <ac:graphicFrameMk id="5" creationId="{75671682-7BDE-4464-9158-4AD24FA1BFFB}"/>
          </ac:graphicFrameMkLst>
        </pc:graphicFrameChg>
        <pc:graphicFrameChg chg="del">
          <ac:chgData name="Ricardo Provenzi Dias | Núcleo Reestruturação e Performance" userId="727d21fa-7a23-4a9d-8099-5d1c8a5da9ca" providerId="ADAL" clId="{E151FF96-19C7-4727-9E9A-DCDC3DCA40B9}" dt="2021-03-02T11:48:26.386" v="236" actId="478"/>
          <ac:graphicFrameMkLst>
            <pc:docMk/>
            <pc:sldMk cId="2218299428" sldId="1395"/>
            <ac:graphicFrameMk id="8" creationId="{B2E38039-2474-43A9-8EEE-90EB0CA0D154}"/>
          </ac:graphicFrameMkLst>
        </pc:graphicFrameChg>
      </pc:sldChg>
      <pc:sldChg chg="delSp modSp mod">
        <pc:chgData name="Ricardo Provenzi Dias | Núcleo Reestruturação e Performance" userId="727d21fa-7a23-4a9d-8099-5d1c8a5da9ca" providerId="ADAL" clId="{E151FF96-19C7-4727-9E9A-DCDC3DCA40B9}" dt="2021-03-02T13:41:14.218" v="3900" actId="14100"/>
        <pc:sldMkLst>
          <pc:docMk/>
          <pc:sldMk cId="1844770847" sldId="1396"/>
        </pc:sldMkLst>
        <pc:spChg chg="mod">
          <ac:chgData name="Ricardo Provenzi Dias | Núcleo Reestruturação e Performance" userId="727d21fa-7a23-4a9d-8099-5d1c8a5da9ca" providerId="ADAL" clId="{E151FF96-19C7-4727-9E9A-DCDC3DCA40B9}" dt="2021-03-02T13:30:21.441" v="3847" actId="1076"/>
          <ac:spMkLst>
            <pc:docMk/>
            <pc:sldMk cId="1844770847" sldId="1396"/>
            <ac:spMk id="6" creationId="{6097105D-51F2-4661-9F45-E767A266F673}"/>
          </ac:spMkLst>
        </pc:spChg>
        <pc:spChg chg="mod">
          <ac:chgData name="Ricardo Provenzi Dias | Núcleo Reestruturação e Performance" userId="727d21fa-7a23-4a9d-8099-5d1c8a5da9ca" providerId="ADAL" clId="{E151FF96-19C7-4727-9E9A-DCDC3DCA40B9}" dt="2021-03-02T13:41:14.218" v="3900" actId="14100"/>
          <ac:spMkLst>
            <pc:docMk/>
            <pc:sldMk cId="1844770847" sldId="1396"/>
            <ac:spMk id="9" creationId="{0AD157DA-93B4-4B70-9FD6-8E17B9ADDE5D}"/>
          </ac:spMkLst>
        </pc:spChg>
        <pc:graphicFrameChg chg="mod modGraphic">
          <ac:chgData name="Ricardo Provenzi Dias | Núcleo Reestruturação e Performance" userId="727d21fa-7a23-4a9d-8099-5d1c8a5da9ca" providerId="ADAL" clId="{E151FF96-19C7-4727-9E9A-DCDC3DCA40B9}" dt="2021-03-02T13:30:25.399" v="3848" actId="1076"/>
          <ac:graphicFrameMkLst>
            <pc:docMk/>
            <pc:sldMk cId="1844770847" sldId="1396"/>
            <ac:graphicFrameMk id="2" creationId="{0FE26E05-0C17-4EA2-8D84-E06F573A3BDE}"/>
          </ac:graphicFrameMkLst>
        </pc:graphicFrameChg>
        <pc:graphicFrameChg chg="del mod">
          <ac:chgData name="Ricardo Provenzi Dias | Núcleo Reestruturação e Performance" userId="727d21fa-7a23-4a9d-8099-5d1c8a5da9ca" providerId="ADAL" clId="{E151FF96-19C7-4727-9E9A-DCDC3DCA40B9}" dt="2021-03-02T12:59:45.681" v="2389" actId="478"/>
          <ac:graphicFrameMkLst>
            <pc:docMk/>
            <pc:sldMk cId="1844770847" sldId="1396"/>
            <ac:graphicFrameMk id="7" creationId="{B6EB7F43-9402-4383-A873-17D4885F424F}"/>
          </ac:graphicFrameMkLst>
        </pc:graphicFrameChg>
      </pc:sldChg>
      <pc:sldChg chg="modSp mod">
        <pc:chgData name="Ricardo Provenzi Dias | Núcleo Reestruturação e Performance" userId="727d21fa-7a23-4a9d-8099-5d1c8a5da9ca" providerId="ADAL" clId="{E151FF96-19C7-4727-9E9A-DCDC3DCA40B9}" dt="2021-03-02T13:40:08.027" v="3890" actId="2711"/>
        <pc:sldMkLst>
          <pc:docMk/>
          <pc:sldMk cId="4238962198" sldId="1405"/>
        </pc:sldMkLst>
        <pc:spChg chg="mod">
          <ac:chgData name="Ricardo Provenzi Dias | Núcleo Reestruturação e Performance" userId="727d21fa-7a23-4a9d-8099-5d1c8a5da9ca" providerId="ADAL" clId="{E151FF96-19C7-4727-9E9A-DCDC3DCA40B9}" dt="2021-03-02T13:40:08.027" v="3890" actId="2711"/>
          <ac:spMkLst>
            <pc:docMk/>
            <pc:sldMk cId="4238962198" sldId="1405"/>
            <ac:spMk id="8" creationId="{E3BF8C5E-64BB-4683-9063-7C0FB7D0B952}"/>
          </ac:spMkLst>
        </pc:spChg>
        <pc:spChg chg="mod">
          <ac:chgData name="Ricardo Provenzi Dias | Núcleo Reestruturação e Performance" userId="727d21fa-7a23-4a9d-8099-5d1c8a5da9ca" providerId="ADAL" clId="{E151FF96-19C7-4727-9E9A-DCDC3DCA40B9}" dt="2021-03-02T13:40:08.027" v="3890" actId="2711"/>
          <ac:spMkLst>
            <pc:docMk/>
            <pc:sldMk cId="4238962198" sldId="1405"/>
            <ac:spMk id="9" creationId="{178A836F-8394-49CC-8AA8-DD071607AA28}"/>
          </ac:spMkLst>
        </pc:spChg>
        <pc:spChg chg="mod">
          <ac:chgData name="Ricardo Provenzi Dias | Núcleo Reestruturação e Performance" userId="727d21fa-7a23-4a9d-8099-5d1c8a5da9ca" providerId="ADAL" clId="{E151FF96-19C7-4727-9E9A-DCDC3DCA40B9}" dt="2021-03-02T13:40:08.027" v="3890" actId="2711"/>
          <ac:spMkLst>
            <pc:docMk/>
            <pc:sldMk cId="4238962198" sldId="1405"/>
            <ac:spMk id="138" creationId="{EE42AE11-4358-4CEA-8D6E-C776C92A2779}"/>
          </ac:spMkLst>
        </pc:spChg>
        <pc:graphicFrameChg chg="mod">
          <ac:chgData name="Ricardo Provenzi Dias | Núcleo Reestruturação e Performance" userId="727d21fa-7a23-4a9d-8099-5d1c8a5da9ca" providerId="ADAL" clId="{E151FF96-19C7-4727-9E9A-DCDC3DCA40B9}" dt="2021-03-02T13:38:39.212" v="3881" actId="2711"/>
          <ac:graphicFrameMkLst>
            <pc:docMk/>
            <pc:sldMk cId="4238962198" sldId="1405"/>
            <ac:graphicFrameMk id="6" creationId="{F92E24AC-31A7-495C-B59C-6B308988FFB3}"/>
          </ac:graphicFrameMkLst>
        </pc:graphicFrameChg>
        <pc:graphicFrameChg chg="mod">
          <ac:chgData name="Ricardo Provenzi Dias | Núcleo Reestruturação e Performance" userId="727d21fa-7a23-4a9d-8099-5d1c8a5da9ca" providerId="ADAL" clId="{E151FF96-19C7-4727-9E9A-DCDC3DCA40B9}" dt="2021-03-02T13:38:32.170" v="3880" actId="2711"/>
          <ac:graphicFrameMkLst>
            <pc:docMk/>
            <pc:sldMk cId="4238962198" sldId="1405"/>
            <ac:graphicFrameMk id="7" creationId="{E47A7794-09B0-4C7B-95A7-599BACAE4923}"/>
          </ac:graphicFrameMkLst>
        </pc:graphicFrameChg>
      </pc:sldChg>
      <pc:sldChg chg="modSp mod addCm modCm">
        <pc:chgData name="Ricardo Provenzi Dias | Núcleo Reestruturação e Performance" userId="727d21fa-7a23-4a9d-8099-5d1c8a5da9ca" providerId="ADAL" clId="{E151FF96-19C7-4727-9E9A-DCDC3DCA40B9}" dt="2021-03-02T11:20:35.227" v="164" actId="5900"/>
        <pc:sldMkLst>
          <pc:docMk/>
          <pc:sldMk cId="3363555294" sldId="1447"/>
        </pc:sldMkLst>
        <pc:spChg chg="mod">
          <ac:chgData name="Ricardo Provenzi Dias | Núcleo Reestruturação e Performance" userId="727d21fa-7a23-4a9d-8099-5d1c8a5da9ca" providerId="ADAL" clId="{E151FF96-19C7-4727-9E9A-DCDC3DCA40B9}" dt="2021-03-02T11:20:07.826" v="146" actId="20577"/>
          <ac:spMkLst>
            <pc:docMk/>
            <pc:sldMk cId="3363555294" sldId="1447"/>
            <ac:spMk id="6" creationId="{6490EAA3-C608-4642-97F8-B8620225F6AF}"/>
          </ac:spMkLst>
        </pc:spChg>
        <pc:spChg chg="mod">
          <ac:chgData name="Ricardo Provenzi Dias | Núcleo Reestruturação e Performance" userId="727d21fa-7a23-4a9d-8099-5d1c8a5da9ca" providerId="ADAL" clId="{E151FF96-19C7-4727-9E9A-DCDC3DCA40B9}" dt="2021-03-02T11:20:16.321" v="161" actId="20577"/>
          <ac:spMkLst>
            <pc:docMk/>
            <pc:sldMk cId="3363555294" sldId="1447"/>
            <ac:spMk id="8" creationId="{1D8C3D58-2B11-4DF0-BC16-040EB28F2B00}"/>
          </ac:spMkLst>
        </pc:spChg>
      </pc:sldChg>
      <pc:sldChg chg="modSp mod">
        <pc:chgData name="Ricardo Provenzi Dias | Núcleo Reestruturação e Performance" userId="727d21fa-7a23-4a9d-8099-5d1c8a5da9ca" providerId="ADAL" clId="{E151FF96-19C7-4727-9E9A-DCDC3DCA40B9}" dt="2021-03-02T13:35:54.183" v="3867" actId="2711"/>
        <pc:sldMkLst>
          <pc:docMk/>
          <pc:sldMk cId="3535918167" sldId="1453"/>
        </pc:sldMkLst>
        <pc:spChg chg="mod">
          <ac:chgData name="Ricardo Provenzi Dias | Núcleo Reestruturação e Performance" userId="727d21fa-7a23-4a9d-8099-5d1c8a5da9ca" providerId="ADAL" clId="{E151FF96-19C7-4727-9E9A-DCDC3DCA40B9}" dt="2021-03-02T13:35:54.183" v="3867" actId="2711"/>
          <ac:spMkLst>
            <pc:docMk/>
            <pc:sldMk cId="3535918167" sldId="1453"/>
            <ac:spMk id="8" creationId="{9F05D06B-EBE1-442A-948D-D757EC5B7D8D}"/>
          </ac:spMkLst>
        </pc:spChg>
      </pc:sldChg>
      <pc:sldChg chg="modSp mod">
        <pc:chgData name="Ricardo Provenzi Dias | Núcleo Reestruturação e Performance" userId="727d21fa-7a23-4a9d-8099-5d1c8a5da9ca" providerId="ADAL" clId="{E151FF96-19C7-4727-9E9A-DCDC3DCA40B9}" dt="2021-03-02T13:39:26.626" v="3885" actId="2711"/>
        <pc:sldMkLst>
          <pc:docMk/>
          <pc:sldMk cId="3994118873" sldId="1469"/>
        </pc:sldMkLst>
        <pc:spChg chg="mod">
          <ac:chgData name="Ricardo Provenzi Dias | Núcleo Reestruturação e Performance" userId="727d21fa-7a23-4a9d-8099-5d1c8a5da9ca" providerId="ADAL" clId="{E151FF96-19C7-4727-9E9A-DCDC3DCA40B9}" dt="2021-03-02T13:39:26.626" v="3885" actId="2711"/>
          <ac:spMkLst>
            <pc:docMk/>
            <pc:sldMk cId="3994118873" sldId="1469"/>
            <ac:spMk id="7" creationId="{0388DC30-EE5A-4417-A54E-51A2308C0DD3}"/>
          </ac:spMkLst>
        </pc:spChg>
      </pc:sldChg>
      <pc:sldChg chg="modSp mod">
        <pc:chgData name="Ricardo Provenzi Dias | Núcleo Reestruturação e Performance" userId="727d21fa-7a23-4a9d-8099-5d1c8a5da9ca" providerId="ADAL" clId="{E151FF96-19C7-4727-9E9A-DCDC3DCA40B9}" dt="2021-03-02T13:35:40.394" v="3866" actId="1076"/>
        <pc:sldMkLst>
          <pc:docMk/>
          <pc:sldMk cId="1735171968" sldId="1477"/>
        </pc:sldMkLst>
        <pc:graphicFrameChg chg="mod">
          <ac:chgData name="Ricardo Provenzi Dias | Núcleo Reestruturação e Performance" userId="727d21fa-7a23-4a9d-8099-5d1c8a5da9ca" providerId="ADAL" clId="{E151FF96-19C7-4727-9E9A-DCDC3DCA40B9}" dt="2021-03-02T13:35:40.394" v="3866" actId="1076"/>
          <ac:graphicFrameMkLst>
            <pc:docMk/>
            <pc:sldMk cId="1735171968" sldId="1477"/>
            <ac:graphicFrameMk id="6" creationId="{CCC446CB-3DF2-403E-9388-C16756789619}"/>
          </ac:graphicFrameMkLst>
        </pc:graphicFrameChg>
      </pc:sldChg>
      <pc:sldChg chg="modSp mod">
        <pc:chgData name="Ricardo Provenzi Dias | Núcleo Reestruturação e Performance" userId="727d21fa-7a23-4a9d-8099-5d1c8a5da9ca" providerId="ADAL" clId="{E151FF96-19C7-4727-9E9A-DCDC3DCA40B9}" dt="2021-03-02T13:39:31.321" v="3886" actId="2711"/>
        <pc:sldMkLst>
          <pc:docMk/>
          <pc:sldMk cId="4272897286" sldId="1480"/>
        </pc:sldMkLst>
        <pc:spChg chg="mod">
          <ac:chgData name="Ricardo Provenzi Dias | Núcleo Reestruturação e Performance" userId="727d21fa-7a23-4a9d-8099-5d1c8a5da9ca" providerId="ADAL" clId="{E151FF96-19C7-4727-9E9A-DCDC3DCA40B9}" dt="2021-03-02T13:39:31.321" v="3886" actId="2711"/>
          <ac:spMkLst>
            <pc:docMk/>
            <pc:sldMk cId="4272897286" sldId="1480"/>
            <ac:spMk id="5" creationId="{D37CBF83-E354-483D-BDAD-80BF0CDBF8BB}"/>
          </ac:spMkLst>
        </pc:spChg>
      </pc:sldChg>
      <pc:sldChg chg="modSp">
        <pc:chgData name="Ricardo Provenzi Dias | Núcleo Reestruturação e Performance" userId="727d21fa-7a23-4a9d-8099-5d1c8a5da9ca" providerId="ADAL" clId="{E151FF96-19C7-4727-9E9A-DCDC3DCA40B9}" dt="2021-03-02T13:39:04.582" v="3883" actId="2711"/>
        <pc:sldMkLst>
          <pc:docMk/>
          <pc:sldMk cId="518998166" sldId="1529"/>
        </pc:sldMkLst>
        <pc:spChg chg="mod">
          <ac:chgData name="Ricardo Provenzi Dias | Núcleo Reestruturação e Performance" userId="727d21fa-7a23-4a9d-8099-5d1c8a5da9ca" providerId="ADAL" clId="{E151FF96-19C7-4727-9E9A-DCDC3DCA40B9}" dt="2021-03-02T13:39:04.582" v="3883" actId="2711"/>
          <ac:spMkLst>
            <pc:docMk/>
            <pc:sldMk cId="518998166" sldId="1529"/>
            <ac:spMk id="6" creationId="{552A539E-E7A2-4F82-8032-A1DF8FB82D9E}"/>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7" creationId="{BCA677C7-5182-495B-845F-C9D30FD7C38F}"/>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8" creationId="{00C81758-2425-4034-99D5-3EB401F577C3}"/>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1" creationId="{5A1C6A98-C114-40E3-A1BF-300F34014823}"/>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2" creationId="{04126A90-31D8-4229-B4DF-84F184B1AA46}"/>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3" creationId="{09B57C00-EEC3-4318-BC06-A31335F3E0B4}"/>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4" creationId="{31BC6601-1D63-4A26-A4EF-1A1A6DE2D209}"/>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5" creationId="{2791340B-6AB4-4CD8-A96B-2304C7F7B156}"/>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6" creationId="{75F4CAB5-CE39-450A-89FB-0992BC26B226}"/>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7" creationId="{88587A28-01E8-4FC7-8B20-8CFE93CBB00D}"/>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8" creationId="{F7185038-2E8A-4D05-B0C9-EA7C90565117}"/>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19" creationId="{CD9AA52F-41FB-4D81-BD0E-CFAB1E229DDC}"/>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21" creationId="{617CF160-B391-4009-9418-9556ACE961CF}"/>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22" creationId="{3EC0C270-2CCC-4C80-83E7-2F61CDC0941F}"/>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23" creationId="{2A82351D-A27D-499A-977F-39E8360D5128}"/>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24" creationId="{CBA8506B-53EC-4DFC-9121-322430D7A73A}"/>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25" creationId="{19DC3299-C64C-4131-AFC8-4DD110C5F12A}"/>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31" creationId="{8BD15388-CD0A-4228-861D-3636361479A2}"/>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32" creationId="{FF629BFE-E856-413B-99E9-B7359DDD4F9D}"/>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35" creationId="{64E767D8-4CC3-492A-90CF-BC27EADE88C0}"/>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38" creationId="{4BEA6E97-1A90-4477-A385-C2E66FF36040}"/>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39" creationId="{742775B5-5B0E-4306-82E4-43334BA283CF}"/>
          </ac:spMkLst>
        </pc:spChg>
        <pc:spChg chg="mod">
          <ac:chgData name="Ricardo Provenzi Dias | Núcleo Reestruturação e Performance" userId="727d21fa-7a23-4a9d-8099-5d1c8a5da9ca" providerId="ADAL" clId="{E151FF96-19C7-4727-9E9A-DCDC3DCA40B9}" dt="2021-03-02T13:39:04.582" v="3883" actId="2711"/>
          <ac:spMkLst>
            <pc:docMk/>
            <pc:sldMk cId="518998166" sldId="1529"/>
            <ac:spMk id="40" creationId="{41A066DE-DBBC-4F51-A897-0786C8AC2922}"/>
          </ac:spMkLst>
        </pc:sp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27" creationId="{24C99584-852F-4683-A0C0-2AB861A03816}"/>
          </ac:picMkLst>
        </pc:pic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28" creationId="{783F641B-D9C9-4C91-BD8F-D39E84253D6D}"/>
          </ac:picMkLst>
        </pc:pic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29" creationId="{689F7CBF-BEF6-4FEF-85CD-F08370E2B911}"/>
          </ac:picMkLst>
        </pc:pic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33" creationId="{5E960374-C25D-4D09-A340-2A2DC8945CF1}"/>
          </ac:picMkLst>
        </pc:pic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34" creationId="{3D20ACE3-00B2-4D62-A940-161B7CFA1F3B}"/>
          </ac:picMkLst>
        </pc:picChg>
        <pc:picChg chg="mod">
          <ac:chgData name="Ricardo Provenzi Dias | Núcleo Reestruturação e Performance" userId="727d21fa-7a23-4a9d-8099-5d1c8a5da9ca" providerId="ADAL" clId="{E151FF96-19C7-4727-9E9A-DCDC3DCA40B9}" dt="2021-03-02T13:39:04.582" v="3883" actId="2711"/>
          <ac:picMkLst>
            <pc:docMk/>
            <pc:sldMk cId="518998166" sldId="1529"/>
            <ac:picMk id="37" creationId="{FCA4EADA-E67E-4096-B381-037357C45960}"/>
          </ac:picMkLst>
        </pc:picChg>
      </pc:sldChg>
      <pc:sldChg chg="modSp mod addCm modCm">
        <pc:chgData name="Ricardo Provenzi Dias | Núcleo Reestruturação e Performance" userId="727d21fa-7a23-4a9d-8099-5d1c8a5da9ca" providerId="ADAL" clId="{E151FF96-19C7-4727-9E9A-DCDC3DCA40B9}" dt="2021-03-02T13:37:59.133" v="3878" actId="2711"/>
        <pc:sldMkLst>
          <pc:docMk/>
          <pc:sldMk cId="3187767454" sldId="1534"/>
        </pc:sldMkLst>
        <pc:spChg chg="mod">
          <ac:chgData name="Ricardo Provenzi Dias | Núcleo Reestruturação e Performance" userId="727d21fa-7a23-4a9d-8099-5d1c8a5da9ca" providerId="ADAL" clId="{E151FF96-19C7-4727-9E9A-DCDC3DCA40B9}" dt="2021-03-02T13:37:59.133" v="3878" actId="2711"/>
          <ac:spMkLst>
            <pc:docMk/>
            <pc:sldMk cId="3187767454" sldId="1534"/>
            <ac:spMk id="9" creationId="{3245761D-018F-4EA4-8FA4-FF51E4D0F487}"/>
          </ac:spMkLst>
        </pc:spChg>
      </pc:sldChg>
      <pc:sldChg chg="modSp mod">
        <pc:chgData name="Ricardo Provenzi Dias | Núcleo Reestruturação e Performance" userId="727d21fa-7a23-4a9d-8099-5d1c8a5da9ca" providerId="ADAL" clId="{E151FF96-19C7-4727-9E9A-DCDC3DCA40B9}" dt="2021-03-02T13:37:52.651" v="3877" actId="2711"/>
        <pc:sldMkLst>
          <pc:docMk/>
          <pc:sldMk cId="673872733" sldId="1535"/>
        </pc:sldMkLst>
        <pc:spChg chg="mod">
          <ac:chgData name="Ricardo Provenzi Dias | Núcleo Reestruturação e Performance" userId="727d21fa-7a23-4a9d-8099-5d1c8a5da9ca" providerId="ADAL" clId="{E151FF96-19C7-4727-9E9A-DCDC3DCA40B9}" dt="2021-03-02T13:37:52.651" v="3877" actId="2711"/>
          <ac:spMkLst>
            <pc:docMk/>
            <pc:sldMk cId="673872733" sldId="1535"/>
            <ac:spMk id="9" creationId="{3245761D-018F-4EA4-8FA4-FF51E4D0F487}"/>
          </ac:spMkLst>
        </pc:spChg>
      </pc:sldChg>
      <pc:sldChg chg="addSp delSp modSp mod">
        <pc:chgData name="Ricardo Provenzi Dias | Núcleo Reestruturação e Performance" userId="727d21fa-7a23-4a9d-8099-5d1c8a5da9ca" providerId="ADAL" clId="{E151FF96-19C7-4727-9E9A-DCDC3DCA40B9}" dt="2021-03-02T13:40:49.915" v="3896" actId="403"/>
        <pc:sldMkLst>
          <pc:docMk/>
          <pc:sldMk cId="3143813228" sldId="1536"/>
        </pc:sldMkLst>
        <pc:spChg chg="mod">
          <ac:chgData name="Ricardo Provenzi Dias | Núcleo Reestruturação e Performance" userId="727d21fa-7a23-4a9d-8099-5d1c8a5da9ca" providerId="ADAL" clId="{E151FF96-19C7-4727-9E9A-DCDC3DCA40B9}" dt="2021-03-02T13:40:40.286" v="3891" actId="2711"/>
          <ac:spMkLst>
            <pc:docMk/>
            <pc:sldMk cId="3143813228" sldId="1536"/>
            <ac:spMk id="6" creationId="{F8992120-D949-4EB5-9671-F6D7A05C1B43}"/>
          </ac:spMkLst>
        </pc:spChg>
        <pc:graphicFrameChg chg="add mod">
          <ac:chgData name="Ricardo Provenzi Dias | Núcleo Reestruturação e Performance" userId="727d21fa-7a23-4a9d-8099-5d1c8a5da9ca" providerId="ADAL" clId="{E151FF96-19C7-4727-9E9A-DCDC3DCA40B9}" dt="2021-03-02T13:40:49.915" v="3896" actId="403"/>
          <ac:graphicFrameMkLst>
            <pc:docMk/>
            <pc:sldMk cId="3143813228" sldId="1536"/>
            <ac:graphicFrameMk id="5" creationId="{22ED936E-FA73-4C58-9282-764D4310326E}"/>
          </ac:graphicFrameMkLst>
        </pc:graphicFrameChg>
        <pc:graphicFrameChg chg="del">
          <ac:chgData name="Ricardo Provenzi Dias | Núcleo Reestruturação e Performance" userId="727d21fa-7a23-4a9d-8099-5d1c8a5da9ca" providerId="ADAL" clId="{E151FF96-19C7-4727-9E9A-DCDC3DCA40B9}" dt="2021-03-02T12:14:25.804" v="2159" actId="478"/>
          <ac:graphicFrameMkLst>
            <pc:docMk/>
            <pc:sldMk cId="3143813228" sldId="1536"/>
            <ac:graphicFrameMk id="7" creationId="{722C4129-1A85-4D55-A5E4-4DDE4BAE7918}"/>
          </ac:graphicFrameMkLst>
        </pc:graphicFrameChg>
      </pc:sldChg>
      <pc:sldChg chg="modSp mod">
        <pc:chgData name="Ricardo Provenzi Dias | Núcleo Reestruturação e Performance" userId="727d21fa-7a23-4a9d-8099-5d1c8a5da9ca" providerId="ADAL" clId="{E151FF96-19C7-4727-9E9A-DCDC3DCA40B9}" dt="2021-03-02T13:36:01.469" v="3868" actId="2711"/>
        <pc:sldMkLst>
          <pc:docMk/>
          <pc:sldMk cId="3022670962" sldId="1538"/>
        </pc:sldMkLst>
        <pc:spChg chg="mod">
          <ac:chgData name="Ricardo Provenzi Dias | Núcleo Reestruturação e Performance" userId="727d21fa-7a23-4a9d-8099-5d1c8a5da9ca" providerId="ADAL" clId="{E151FF96-19C7-4727-9E9A-DCDC3DCA40B9}" dt="2021-03-02T13:36:01.469" v="3868" actId="2711"/>
          <ac:spMkLst>
            <pc:docMk/>
            <pc:sldMk cId="3022670962" sldId="1538"/>
            <ac:spMk id="5" creationId="{9350B13F-3EB0-48E8-82E5-4FAF0222232E}"/>
          </ac:spMkLst>
        </pc:spChg>
      </pc:sldChg>
      <pc:sldChg chg="modSp mod">
        <pc:chgData name="Ricardo Provenzi Dias | Núcleo Reestruturação e Performance" userId="727d21fa-7a23-4a9d-8099-5d1c8a5da9ca" providerId="ADAL" clId="{E151FF96-19C7-4727-9E9A-DCDC3DCA40B9}" dt="2021-03-02T13:36:10.224" v="3870" actId="2711"/>
        <pc:sldMkLst>
          <pc:docMk/>
          <pc:sldMk cId="350274933" sldId="1539"/>
        </pc:sldMkLst>
        <pc:spChg chg="mod">
          <ac:chgData name="Ricardo Provenzi Dias | Núcleo Reestruturação e Performance" userId="727d21fa-7a23-4a9d-8099-5d1c8a5da9ca" providerId="ADAL" clId="{E151FF96-19C7-4727-9E9A-DCDC3DCA40B9}" dt="2021-03-02T13:36:10.224" v="3870" actId="2711"/>
          <ac:spMkLst>
            <pc:docMk/>
            <pc:sldMk cId="350274933" sldId="1539"/>
            <ac:spMk id="5" creationId="{9350B13F-3EB0-48E8-82E5-4FAF0222232E}"/>
          </ac:spMkLst>
        </pc:spChg>
      </pc:sldChg>
    </pc:docChg>
  </pc:docChgLst>
  <pc:docChgLst>
    <pc:chgData name="Carlos Henrique Ortiz" userId="43665a46-e2e8-4c37-af2a-77851abf5a1f" providerId="ADAL" clId="{92D52070-A551-41A0-96D9-F15C2CE154C3}"/>
    <pc:docChg chg="undo custSel modSld">
      <pc:chgData name="Carlos Henrique Ortiz" userId="43665a46-e2e8-4c37-af2a-77851abf5a1f" providerId="ADAL" clId="{92D52070-A551-41A0-96D9-F15C2CE154C3}" dt="2021-03-09T10:08:03.793" v="4213"/>
      <pc:docMkLst>
        <pc:docMk/>
      </pc:docMkLst>
      <pc:sldChg chg="addSp delSp modSp mod">
        <pc:chgData name="Carlos Henrique Ortiz" userId="43665a46-e2e8-4c37-af2a-77851abf5a1f" providerId="ADAL" clId="{92D52070-A551-41A0-96D9-F15C2CE154C3}" dt="2021-03-09T10:08:03.793" v="4213"/>
        <pc:sldMkLst>
          <pc:docMk/>
          <pc:sldMk cId="3187767454" sldId="1534"/>
        </pc:sldMkLst>
        <pc:spChg chg="add del mod">
          <ac:chgData name="Carlos Henrique Ortiz" userId="43665a46-e2e8-4c37-af2a-77851abf5a1f" providerId="ADAL" clId="{92D52070-A551-41A0-96D9-F15C2CE154C3}" dt="2021-03-09T10:08:03.793" v="4213"/>
          <ac:spMkLst>
            <pc:docMk/>
            <pc:sldMk cId="3187767454" sldId="1534"/>
            <ac:spMk id="9" creationId="{3245761D-018F-4EA4-8FA4-FF51E4D0F487}"/>
          </ac:spMkLst>
        </pc:spChg>
        <pc:picChg chg="add del">
          <ac:chgData name="Carlos Henrique Ortiz" userId="43665a46-e2e8-4c37-af2a-77851abf5a1f" providerId="ADAL" clId="{92D52070-A551-41A0-96D9-F15C2CE154C3}" dt="2021-03-04T14:07:41.786" v="107" actId="478"/>
          <ac:picMkLst>
            <pc:docMk/>
            <pc:sldMk cId="3187767454" sldId="1534"/>
            <ac:picMk id="4" creationId="{36054889-C44A-4B80-BC4A-9525848D8C0D}"/>
          </ac:picMkLst>
        </pc:picChg>
      </pc:sldChg>
      <pc:sldChg chg="addSp delSp modSp mod">
        <pc:chgData name="Carlos Henrique Ortiz" userId="43665a46-e2e8-4c37-af2a-77851abf5a1f" providerId="ADAL" clId="{92D52070-A551-41A0-96D9-F15C2CE154C3}" dt="2021-03-04T14:16:00.538" v="544"/>
        <pc:sldMkLst>
          <pc:docMk/>
          <pc:sldMk cId="673872733" sldId="1535"/>
        </pc:sldMkLst>
        <pc:spChg chg="add del mod">
          <ac:chgData name="Carlos Henrique Ortiz" userId="43665a46-e2e8-4c37-af2a-77851abf5a1f" providerId="ADAL" clId="{92D52070-A551-41A0-96D9-F15C2CE154C3}" dt="2021-03-04T14:16:00.538" v="544"/>
          <ac:spMkLst>
            <pc:docMk/>
            <pc:sldMk cId="673872733" sldId="1535"/>
            <ac:spMk id="9" creationId="{3245761D-018F-4EA4-8FA4-FF51E4D0F48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AF%20BERNARDES/RMA/LISTA%20DE%20CREDO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250;cleo\Desktop\BJ-%20MESTRA%20AF%20BRENARDES%20E%20GR%20FEIJ&#211;%20(N&#218;CLE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250;cleo\Desktop\BJ-%20MESTRA%20AF%20BRENARDES%20E%20GR%20FEIJ&#211;%20(N&#218;CLE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17298549425094"/>
          <c:y val="0.17985535260730573"/>
          <c:w val="0.85555555555555551"/>
          <c:h val="0.68007837561971429"/>
        </c:manualLayout>
      </c:layout>
      <c:pie3DChart>
        <c:varyColors val="1"/>
        <c:ser>
          <c:idx val="0"/>
          <c:order val="0"/>
          <c:explosion val="12"/>
          <c:dPt>
            <c:idx val="0"/>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A8F-47F4-A387-AEB5974752D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A8F-47F4-A387-AEB5974752D8}"/>
              </c:ext>
            </c:extLst>
          </c:dPt>
          <c:dPt>
            <c:idx val="2"/>
            <c:bubble3D val="0"/>
            <c:spPr>
              <a:solidFill>
                <a:srgbClr val="92D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A8F-47F4-A387-AEB5974752D8}"/>
              </c:ext>
            </c:extLst>
          </c:dPt>
          <c:dPt>
            <c:idx val="3"/>
            <c:bubble3D val="0"/>
            <c:spPr>
              <a:solidFill>
                <a:schemeClr val="tx1">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A8F-47F4-A387-AEB5974752D8}"/>
              </c:ext>
            </c:extLst>
          </c:dPt>
          <c:dPt>
            <c:idx val="4"/>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A8F-47F4-A387-AEB5974752D8}"/>
              </c:ext>
            </c:extLst>
          </c:dPt>
          <c:dPt>
            <c:idx val="5"/>
            <c:bubble3D val="0"/>
            <c:spPr>
              <a:solidFill>
                <a:srgbClr val="C0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8A8F-47F4-A387-AEB5974752D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8A8F-47F4-A387-AEB5974752D8}"/>
              </c:ext>
            </c:extLst>
          </c:dPt>
          <c:dLbls>
            <c:dLbl>
              <c:idx val="0"/>
              <c:tx>
                <c:rich>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fld id="{9679B315-855A-45EB-B7F6-0F6901435DD3}" type="CATEGORYNAME">
                      <a:rPr lang="pt-BR">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[CATEGORY NAME]</a:t>
                    </a:fld>
                    <a:endParaRPr lang="pt-BR" baseline="0">
                      <a:solidFill>
                        <a:schemeClr val="bg1"/>
                      </a:solidFill>
                    </a:endParaRPr>
                  </a:p>
                  <a:p>
                    <a:pPr>
                      <a:defRPr sz="1050">
                        <a:solidFill>
                          <a:schemeClr val="bg1"/>
                        </a:solidFill>
                        <a:latin typeface="Source Sans Pro Light" panose="020B0403030403020204" pitchFamily="34" charset="0"/>
                        <a:ea typeface="Source Sans Pro Light" panose="020B0403030403020204" pitchFamily="34" charset="0"/>
                      </a:defRPr>
                    </a:pPr>
                    <a:r>
                      <a:rPr lang="pt-BR" baseline="0">
                        <a:solidFill>
                          <a:schemeClr val="bg1"/>
                        </a:solidFill>
                      </a:rPr>
                      <a:t> </a:t>
                    </a:r>
                    <a:fld id="{BC9DAE83-1A6C-45A1-A993-50912862828C}" type="VALUE">
                      <a:rPr lang="pt-BR" baseline="0">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[VALUE]</a:t>
                    </a:fld>
                    <a:endParaRPr lang="pt-BR" baseline="0">
                      <a:solidFill>
                        <a:schemeClr val="bg1"/>
                      </a:solidFill>
                    </a:endParaRPr>
                  </a:p>
                </c:rich>
              </c:tx>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8F-47F4-A387-AEB5974752D8}"/>
                </c:ext>
              </c:extLst>
            </c:dLbl>
            <c:dLbl>
              <c:idx val="1"/>
              <c:tx>
                <c:rich>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fld id="{8C991FE2-ADF7-487F-8018-1FCD45453BCB}" type="CATEGORYNAME">
                      <a:rPr lang="pt-BR">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[CATEGORY NAME]</a:t>
                    </a:fld>
                    <a:endParaRPr lang="pt-BR" baseline="0" dirty="0">
                      <a:solidFill>
                        <a:schemeClr val="bg1"/>
                      </a:solidFill>
                    </a:endParaRPr>
                  </a:p>
                  <a:p>
                    <a:pPr>
                      <a:defRPr sz="1050">
                        <a:solidFill>
                          <a:schemeClr val="bg1"/>
                        </a:solidFill>
                        <a:latin typeface="Source Sans Pro Light" panose="020B0403030403020204" pitchFamily="34" charset="0"/>
                        <a:ea typeface="Source Sans Pro Light" panose="020B0403030403020204" pitchFamily="34" charset="0"/>
                      </a:defRPr>
                    </a:pPr>
                    <a:fld id="{B249A3A1-9F25-467C-B45A-1599D504703D}" type="VALUE">
                      <a:rPr lang="pt-BR" baseline="0">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[VALUE]</a:t>
                    </a:fld>
                    <a:endParaRPr lang="pt-BR"/>
                  </a:p>
                </c:rich>
              </c:tx>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8F-47F4-A387-AEB5974752D8}"/>
                </c:ext>
              </c:extLst>
            </c:dLbl>
            <c:dLbl>
              <c:idx val="2"/>
              <c:tx>
                <c:rich>
                  <a:bodyPr/>
                  <a:lstStyle/>
                  <a:p>
                    <a:fld id="{5945BD7F-5D0B-4054-B6E9-D8AD1243209A}" type="CATEGORYNAME">
                      <a:rPr lang="pt-BR"/>
                      <a:pPr/>
                      <a:t>[CATEGORY NAME]</a:t>
                    </a:fld>
                    <a:endParaRPr lang="pt-BR" baseline="0"/>
                  </a:p>
                  <a:p>
                    <a:fld id="{82A5F519-ABB5-4E28-AD7B-8D7B7FEB1142}" type="VALUE">
                      <a:rPr lang="pt-BR" baseline="0"/>
                      <a:pPr/>
                      <a:t>[VALUE]</a:t>
                    </a:fld>
                    <a:endParaRPr lang="pt-B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A8F-47F4-A387-AEB5974752D8}"/>
                </c:ext>
              </c:extLst>
            </c:dLbl>
            <c:dLbl>
              <c:idx val="3"/>
              <c:layout>
                <c:manualLayout>
                  <c:x val="-2.2871094293425358E-2"/>
                  <c:y val="1.6309377156302672E-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A0F32527-A4FA-4F0E-95A7-93653942DB63}" type="CATEGORYNAME">
                      <a:rPr lang="pt-BR"/>
                      <a:pPr>
                        <a:defRPr sz="1050">
                          <a:solidFill>
                            <a:schemeClr val="bg2">
                              <a:lumMod val="10000"/>
                            </a:schemeClr>
                          </a:solidFill>
                          <a:latin typeface="Source Sans Pro Light" panose="020B0403030403020204" pitchFamily="34" charset="0"/>
                          <a:ea typeface="Source Sans Pro Light" panose="020B0403030403020204" pitchFamily="34" charset="0"/>
                        </a:defRPr>
                      </a:pPr>
                      <a:t>[CATEGORY NAME]</a:t>
                    </a:fld>
                    <a:endParaRPr lang="pt-BR" baseline="0"/>
                  </a:p>
                  <a:p>
                    <a:pPr>
                      <a:defRPr sz="1050">
                        <a:solidFill>
                          <a:schemeClr val="bg2">
                            <a:lumMod val="10000"/>
                          </a:schemeClr>
                        </a:solidFill>
                        <a:latin typeface="Source Sans Pro Light" panose="020B0403030403020204" pitchFamily="34" charset="0"/>
                        <a:ea typeface="Source Sans Pro Light" panose="020B0403030403020204" pitchFamily="34" charset="0"/>
                      </a:defRPr>
                    </a:pPr>
                    <a:fld id="{E14689F9-B10F-42F5-ADFF-822CB63C744E}" type="VALUE">
                      <a:rPr lang="pt-BR" baseline="0"/>
                      <a:pPr>
                        <a:defRPr sz="1050">
                          <a:solidFill>
                            <a:schemeClr val="bg2">
                              <a:lumMod val="10000"/>
                            </a:schemeClr>
                          </a:solidFill>
                          <a:latin typeface="Source Sans Pro Light" panose="020B0403030403020204" pitchFamily="34" charset="0"/>
                          <a:ea typeface="Source Sans Pro Light" panose="020B0403030403020204" pitchFamily="34" charset="0"/>
                        </a:defRPr>
                      </a:pPr>
                      <a:t>[VALUE]</a:t>
                    </a:fld>
                    <a:endParaRPr lang="pt-BR"/>
                  </a:p>
                </c:rich>
              </c:tx>
              <c:numFmt formatCode="0.00%" sourceLinked="0"/>
              <c:spPr>
                <a:solidFill>
                  <a:schemeClr val="tx1">
                    <a:lumMod val="60000"/>
                    <a:lumOff val="4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3474676089517074"/>
                      <c:h val="0.13565854058414561"/>
                    </c:manualLayout>
                  </c15:layout>
                  <c15:dlblFieldTable/>
                  <c15:showDataLabelsRange val="0"/>
                </c:ext>
                <c:ext xmlns:c16="http://schemas.microsoft.com/office/drawing/2014/chart" uri="{C3380CC4-5D6E-409C-BE32-E72D297353CC}">
                  <c16:uniqueId val="{00000007-8A8F-47F4-A387-AEB5974752D8}"/>
                </c:ext>
              </c:extLst>
            </c:dLbl>
            <c:dLbl>
              <c:idx val="4"/>
              <c:layout>
                <c:manualLayout>
                  <c:x val="0.18952023223245504"/>
                  <c:y val="2.0271150990859254E-2"/>
                </c:manualLayout>
              </c:layout>
              <c:tx>
                <c:rich>
                  <a:bodyPr/>
                  <a:lstStyle/>
                  <a:p>
                    <a:fld id="{E9100DD4-1320-4864-A6EB-31A22958DA5F}" type="CATEGORYNAME">
                      <a:rPr lang="pt-BR" sz="800"/>
                      <a:pPr/>
                      <a:t>[CATEGORY NAME]</a:t>
                    </a:fld>
                    <a:r>
                      <a:rPr lang="pt-BR" sz="800" baseline="0" dirty="0"/>
                      <a:t>; </a:t>
                    </a:r>
                    <a:fld id="{C5C4696D-7A1F-4661-8019-3264C85161AD}" type="VALUE">
                      <a:rPr lang="pt-BR" sz="800" baseline="0"/>
                      <a:pPr/>
                      <a:t>[VALUE]</a:t>
                    </a:fld>
                    <a:r>
                      <a:rPr lang="pt-BR" sz="800" baseline="0" dirty="0"/>
                      <a:t>; </a:t>
                    </a:r>
                    <a:fld id="{F0853CE2-7493-42DC-9CE0-FB44D41B7F5D}" type="PERCENTAGE">
                      <a:rPr lang="pt-BR" sz="800" baseline="0"/>
                      <a:pPr/>
                      <a:t>[PERCENTAGE]</a:t>
                    </a:fld>
                    <a:endParaRPr lang="pt-BR" sz="800"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A8F-47F4-A387-AEB5974752D8}"/>
                </c:ext>
              </c:extLst>
            </c:dLbl>
            <c:dLbl>
              <c:idx val="5"/>
              <c:layout>
                <c:manualLayout>
                  <c:x val="0.1675013679827124"/>
                  <c:y val="-6.9430457923395986E-2"/>
                </c:manualLayout>
              </c:layout>
              <c:tx>
                <c:rich>
                  <a:bodyPr/>
                  <a:lstStyle/>
                  <a:p>
                    <a:fld id="{B00998FB-4F11-43D9-873C-A36D5260779C}" type="CATEGORYNAME">
                      <a:rPr lang="pt-BR" sz="800"/>
                      <a:pPr/>
                      <a:t>[CATEGORY NAME]</a:t>
                    </a:fld>
                    <a:r>
                      <a:rPr lang="pt-BR" sz="800" baseline="0" dirty="0"/>
                      <a:t>; </a:t>
                    </a:r>
                    <a:fld id="{01C9394C-D0A2-4259-8601-70562440A5B5}" type="VALUE">
                      <a:rPr lang="pt-BR" sz="800" baseline="0"/>
                      <a:pPr/>
                      <a:t>[VALUE]</a:t>
                    </a:fld>
                    <a:r>
                      <a:rPr lang="pt-BR" sz="800" baseline="0" dirty="0"/>
                      <a:t>; </a:t>
                    </a:r>
                    <a:fld id="{20CA7675-5BBD-435B-90BA-2A48C17B2E36}" type="PERCENTAGE">
                      <a:rPr lang="pt-BR" sz="800" baseline="0"/>
                      <a:pPr/>
                      <a:t>[PERCENTAGE]</a:t>
                    </a:fld>
                    <a:endParaRPr lang="pt-BR" sz="800"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A8F-47F4-A387-AEB5974752D8}"/>
                </c:ext>
              </c:extLst>
            </c:dLbl>
            <c:dLbl>
              <c:idx val="6"/>
              <c:layout>
                <c:manualLayout>
                  <c:x val="-2.5007094961186388E-2"/>
                  <c:y val="-8.6269789307165834E-2"/>
                </c:manualLayout>
              </c:layout>
              <c:tx>
                <c:rich>
                  <a:bodyPr/>
                  <a:lstStyle/>
                  <a:p>
                    <a:fld id="{F60C16D7-23F9-40D0-86A8-034F66E60300}" type="CATEGORYNAME">
                      <a:rPr lang="pt-BR" sz="800"/>
                      <a:pPr/>
                      <a:t>[CATEGORY NAME]</a:t>
                    </a:fld>
                    <a:r>
                      <a:rPr lang="pt-BR" sz="800" baseline="0" dirty="0"/>
                      <a:t>; </a:t>
                    </a:r>
                    <a:fld id="{32D27B9A-7C72-4336-A3A7-1EF96C52AA3C}" type="VALUE">
                      <a:rPr lang="pt-BR" sz="800" baseline="0"/>
                      <a:pPr/>
                      <a:t>[VALUE]</a:t>
                    </a:fld>
                    <a:r>
                      <a:rPr lang="pt-BR" sz="800" baseline="0" dirty="0"/>
                      <a:t>; </a:t>
                    </a:r>
                    <a:fld id="{DFDD33E2-ECC5-4CCD-8A0E-8237A2F7E3CE}" type="PERCENTAGE">
                      <a:rPr lang="pt-BR" sz="800" baseline="0"/>
                      <a:pPr/>
                      <a:t>[PERCENTAGE]</a:t>
                    </a:fld>
                    <a:endParaRPr lang="pt-BR" sz="800"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A8F-47F4-A387-AEB5974752D8}"/>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showLeaderLines val="1"/>
            <c:leaderLines>
              <c:spPr>
                <a:ln w="9525">
                  <a:solidFill>
                    <a:schemeClr val="tx1">
                      <a:lumMod val="50000"/>
                    </a:schemeClr>
                  </a:solidFill>
                </a:ln>
                <a:effectLst/>
              </c:spPr>
            </c:leaderLines>
            <c:extLst>
              <c:ext xmlns:c15="http://schemas.microsoft.com/office/drawing/2012/chart" uri="{CE6537A1-D6FC-4f65-9D91-7224C49458BB}"/>
            </c:extLst>
          </c:dLbls>
          <c:cat>
            <c:strRef>
              <c:f>'[Chart in Microsoft PowerPoint]Plan1'!$A$4:$A$10</c:f>
              <c:strCache>
                <c:ptCount val="7"/>
                <c:pt idx="0">
                  <c:v>BANCO BANRISUL S/A (Classe III)</c:v>
                </c:pt>
                <c:pt idx="1">
                  <c:v>AVILA &amp; BRAGA COMÉRCIO DE ALIMENTOS LTDA (Classe IV)</c:v>
                </c:pt>
                <c:pt idx="2">
                  <c:v> BANCO DO BRASIL S/A  (Classe III)</c:v>
                </c:pt>
                <c:pt idx="3">
                  <c:v> CAIXA ECONÔMICA FEDERAL (Classe III)</c:v>
                </c:pt>
                <c:pt idx="4">
                  <c:v>ALICE CAROLINA ASSIS DA SILVA (Classe I)</c:v>
                </c:pt>
                <c:pt idx="5">
                  <c:v>MICHELE CHRISTINO DA SILVEIRA</c:v>
                </c:pt>
                <c:pt idx="6">
                  <c:v>SARA MOHAMAD BJAIGE</c:v>
                </c:pt>
              </c:strCache>
            </c:strRef>
          </c:cat>
          <c:val>
            <c:numRef>
              <c:f>'[Chart in Microsoft PowerPoint]Plan1'!$B$4:$B$10</c:f>
              <c:numCache>
                <c:formatCode>"R$"\ #,##0.00</c:formatCode>
                <c:ptCount val="7"/>
                <c:pt idx="0">
                  <c:v>162857.31</c:v>
                </c:pt>
                <c:pt idx="1">
                  <c:v>152271.13</c:v>
                </c:pt>
                <c:pt idx="2">
                  <c:v>116772.46</c:v>
                </c:pt>
                <c:pt idx="3">
                  <c:v>46926.16</c:v>
                </c:pt>
                <c:pt idx="4">
                  <c:v>2400</c:v>
                </c:pt>
                <c:pt idx="5">
                  <c:v>1500</c:v>
                </c:pt>
                <c:pt idx="6">
                  <c:v>225</c:v>
                </c:pt>
              </c:numCache>
            </c:numRef>
          </c:val>
          <c:extLst>
            <c:ext xmlns:c16="http://schemas.microsoft.com/office/drawing/2014/chart" uri="{C3380CC4-5D6E-409C-BE32-E72D297353CC}">
              <c16:uniqueId val="{0000000E-8A8F-47F4-A387-AEB5974752D8}"/>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17298549425094"/>
          <c:y val="0.17985535260730573"/>
          <c:w val="0.89982697418617252"/>
          <c:h val="0.74242138566159799"/>
        </c:manualLayout>
      </c:layout>
      <c:pie3DChart>
        <c:varyColors val="1"/>
        <c:ser>
          <c:idx val="0"/>
          <c:order val="0"/>
          <c:tx>
            <c:strRef>
              <c:f>Plan1!$B$11</c:f>
              <c:strCache>
                <c:ptCount val="1"/>
                <c:pt idx="0">
                  <c:v>Valores</c:v>
                </c:pt>
              </c:strCache>
            </c:strRef>
          </c:tx>
          <c:explosion val="11"/>
          <c:dPt>
            <c:idx val="0"/>
            <c:bubble3D val="0"/>
            <c:spPr>
              <a:solidFill>
                <a:schemeClr val="accent6">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B4A-4FC0-8913-644336DD6B0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B4A-4FC0-8913-644336DD6B04}"/>
              </c:ext>
            </c:extLst>
          </c:dPt>
          <c:dPt>
            <c:idx val="2"/>
            <c:bubble3D val="0"/>
            <c:spPr>
              <a:solidFill>
                <a:srgbClr val="92D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B4A-4FC0-8913-644336DD6B04}"/>
              </c:ext>
            </c:extLst>
          </c:dPt>
          <c:dLbls>
            <c:dLbl>
              <c:idx val="0"/>
              <c:layout>
                <c:manualLayout>
                  <c:x val="-0.1773887754734472"/>
                  <c:y val="-0.22086964709704468"/>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fld id="{7A028EA4-588F-446E-B297-FB78B8450007}" type="CATEGORYNAME">
                      <a:rPr lang="pt-BR">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[CATEGORY NAME]</a:t>
                    </a:fld>
                    <a:endParaRPr lang="pt-BR" baseline="0">
                      <a:solidFill>
                        <a:schemeClr val="bg1"/>
                      </a:solidFill>
                    </a:endParaRPr>
                  </a:p>
                  <a:p>
                    <a:pPr>
                      <a:defRPr sz="1050">
                        <a:solidFill>
                          <a:schemeClr val="bg1"/>
                        </a:solidFill>
                        <a:latin typeface="Source Sans Pro Light" panose="020B0403030403020204" pitchFamily="34" charset="0"/>
                        <a:ea typeface="Source Sans Pro Light" panose="020B0403030403020204" pitchFamily="34" charset="0"/>
                      </a:defRPr>
                    </a:pPr>
                    <a:fld id="{90EA3647-F5B7-40CF-8DF6-D236C13E259A}" type="VALUE">
                      <a:rPr lang="pt-BR" baseline="0">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[VALUE]</a:t>
                    </a:fld>
                    <a:endParaRPr lang="pt-BR"/>
                  </a:p>
                </c:rich>
              </c:tx>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6199855324861115"/>
                      <c:h val="0.19553035852587558"/>
                    </c:manualLayout>
                  </c15:layout>
                  <c15:dlblFieldTable/>
                  <c15:showDataLabelsRange val="0"/>
                </c:ext>
                <c:ext xmlns:c16="http://schemas.microsoft.com/office/drawing/2014/chart" uri="{C3380CC4-5D6E-409C-BE32-E72D297353CC}">
                  <c16:uniqueId val="{00000001-2B4A-4FC0-8913-644336DD6B04}"/>
                </c:ext>
              </c:extLst>
            </c:dLbl>
            <c:dLbl>
              <c:idx val="1"/>
              <c:layout>
                <c:manualLayout>
                  <c:x val="7.8773977441558424E-2"/>
                  <c:y val="9.5116716875030788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fld id="{2DBB88DA-D94C-431D-A9B3-B8969C590949}" type="CATEGORYNAME">
                      <a:rPr lang="pt-BR">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[CATEGORY NAME]</a:t>
                    </a:fld>
                    <a:endParaRPr lang="pt-BR" baseline="0">
                      <a:solidFill>
                        <a:schemeClr val="bg1"/>
                      </a:solidFill>
                    </a:endParaRPr>
                  </a:p>
                  <a:p>
                    <a:pPr>
                      <a:defRPr sz="1050">
                        <a:solidFill>
                          <a:schemeClr val="bg1"/>
                        </a:solidFill>
                        <a:latin typeface="Source Sans Pro Light" panose="020B0403030403020204" pitchFamily="34" charset="0"/>
                        <a:ea typeface="Source Sans Pro Light" panose="020B0403030403020204" pitchFamily="34" charset="0"/>
                      </a:defRPr>
                    </a:pPr>
                    <a:r>
                      <a:rPr lang="pt-BR" baseline="0">
                        <a:solidFill>
                          <a:schemeClr val="bg1"/>
                        </a:solidFill>
                      </a:rPr>
                      <a:t> </a:t>
                    </a:r>
                    <a:fld id="{EEC43E10-9AD8-4B34-B825-08542B338E56}" type="VALUE">
                      <a:rPr lang="pt-BR" baseline="0">
                        <a:solidFill>
                          <a:schemeClr val="bg1"/>
                        </a:solidFill>
                      </a:rPr>
                      <a:pPr>
                        <a:defRPr sz="1050">
                          <a:solidFill>
                            <a:schemeClr val="bg1"/>
                          </a:solidFill>
                          <a:latin typeface="Source Sans Pro Light" panose="020B0403030403020204" pitchFamily="34" charset="0"/>
                          <a:ea typeface="Source Sans Pro Light" panose="020B0403030403020204" pitchFamily="34" charset="0"/>
                        </a:defRPr>
                      </a:pPr>
                      <a:t>[VALUE]</a:t>
                    </a:fld>
                    <a:endParaRPr lang="pt-BR" baseline="0">
                      <a:solidFill>
                        <a:schemeClr val="bg1"/>
                      </a:solidFill>
                    </a:endParaRPr>
                  </a:p>
                </c:rich>
              </c:tx>
              <c:numFmt formatCode="0.00%" sourceLinked="0"/>
              <c:spPr>
                <a:solidFill>
                  <a:schemeClr val="accent6">
                    <a:lumMod val="60000"/>
                    <a:lumOff val="4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3903137495047005"/>
                      <c:h val="0.15806787534164257"/>
                    </c:manualLayout>
                  </c15:layout>
                  <c15:dlblFieldTable/>
                  <c15:showDataLabelsRange val="0"/>
                </c:ext>
                <c:ext xmlns:c16="http://schemas.microsoft.com/office/drawing/2014/chart" uri="{C3380CC4-5D6E-409C-BE32-E72D297353CC}">
                  <c16:uniqueId val="{00000003-2B4A-4FC0-8913-644336DD6B04}"/>
                </c:ext>
              </c:extLst>
            </c:dLbl>
            <c:dLbl>
              <c:idx val="2"/>
              <c:layout>
                <c:manualLayout>
                  <c:x val="0.12837345593473151"/>
                  <c:y val="-2.0333550738041755E-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00CE5875-9E42-40C5-B0FA-47D1EC293CF4}" type="CATEGORYNAME">
                      <a:rPr lang="pt-BR"/>
                      <a:pPr>
                        <a:defRPr sz="1050">
                          <a:solidFill>
                            <a:schemeClr val="bg2">
                              <a:lumMod val="10000"/>
                            </a:schemeClr>
                          </a:solidFill>
                          <a:latin typeface="Source Sans Pro Light" panose="020B0403030403020204" pitchFamily="34" charset="0"/>
                          <a:ea typeface="Source Sans Pro Light" panose="020B0403030403020204" pitchFamily="34" charset="0"/>
                        </a:defRPr>
                      </a:pPr>
                      <a:t>[CATEGORY NAME]</a:t>
                    </a:fld>
                    <a:endParaRPr lang="pt-BR" baseline="0"/>
                  </a:p>
                  <a:p>
                    <a:pPr>
                      <a:defRPr sz="1050">
                        <a:solidFill>
                          <a:schemeClr val="bg2">
                            <a:lumMod val="10000"/>
                          </a:schemeClr>
                        </a:solidFill>
                        <a:latin typeface="Source Sans Pro Light" panose="020B0403030403020204" pitchFamily="34" charset="0"/>
                        <a:ea typeface="Source Sans Pro Light" panose="020B0403030403020204" pitchFamily="34" charset="0"/>
                      </a:defRPr>
                    </a:pPr>
                    <a:fld id="{153A982E-2A6A-4DF9-867B-4F827EE89758}" type="VALUE">
                      <a:rPr lang="pt-BR" baseline="0"/>
                      <a:pPr>
                        <a:defRPr sz="1050">
                          <a:solidFill>
                            <a:schemeClr val="bg2">
                              <a:lumMod val="10000"/>
                            </a:schemeClr>
                          </a:solidFill>
                          <a:latin typeface="Source Sans Pro Light" panose="020B0403030403020204" pitchFamily="34" charset="0"/>
                          <a:ea typeface="Source Sans Pro Light" panose="020B0403030403020204" pitchFamily="34" charset="0"/>
                        </a:defRPr>
                      </a:pPr>
                      <a:t>[VALUE]</a:t>
                    </a:fld>
                    <a:endParaRPr lang="pt-BR"/>
                  </a:p>
                </c:rich>
              </c:tx>
              <c:numFmt formatCode="0.00%" sourceLinked="0"/>
              <c:spPr>
                <a:solidFill>
                  <a:srgbClr val="92D05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3749089347925331"/>
                      <c:h val="0.13672956230251446"/>
                    </c:manualLayout>
                  </c15:layout>
                  <c15:dlblFieldTable/>
                  <c15:showDataLabelsRange val="0"/>
                </c:ext>
                <c:ext xmlns:c16="http://schemas.microsoft.com/office/drawing/2014/chart" uri="{C3380CC4-5D6E-409C-BE32-E72D297353CC}">
                  <c16:uniqueId val="{00000005-2B4A-4FC0-8913-644336DD6B04}"/>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showLeaderLines val="1"/>
            <c:leaderLines>
              <c:spPr>
                <a:ln w="9525">
                  <a:solidFill>
                    <a:schemeClr val="tx1">
                      <a:lumMod val="50000"/>
                    </a:schemeClr>
                  </a:solidFill>
                </a:ln>
                <a:effectLst/>
              </c:spPr>
            </c:leaderLines>
            <c:extLst>
              <c:ext xmlns:c15="http://schemas.microsoft.com/office/drawing/2012/chart" uri="{CE6537A1-D6FC-4f65-9D91-7224C49458BB}"/>
            </c:extLst>
          </c:dLbls>
          <c:cat>
            <c:strRef>
              <c:f>Plan1!$A$12:$A$14</c:f>
              <c:strCache>
                <c:ptCount val="3"/>
                <c:pt idx="0">
                  <c:v>ADMINISTRADORA GAÚCHA DE SHOPPING CENTER S/A (Classe III)</c:v>
                </c:pt>
                <c:pt idx="1">
                  <c:v> BANCO DO BRASIL S/A (Classe III)</c:v>
                </c:pt>
                <c:pt idx="2">
                  <c:v> CAIXA ECONÔMICA FEDERAL (Classe III)</c:v>
                </c:pt>
              </c:strCache>
            </c:strRef>
          </c:cat>
          <c:val>
            <c:numRef>
              <c:f>Plan1!$B$12:$B$14</c:f>
              <c:numCache>
                <c:formatCode>"R$"\ #,##0.00</c:formatCode>
                <c:ptCount val="3"/>
                <c:pt idx="0">
                  <c:v>429360.39</c:v>
                </c:pt>
                <c:pt idx="1">
                  <c:v>43069.25</c:v>
                </c:pt>
                <c:pt idx="2">
                  <c:v>15342.26</c:v>
                </c:pt>
              </c:numCache>
            </c:numRef>
          </c:val>
          <c:extLst>
            <c:ext xmlns:c16="http://schemas.microsoft.com/office/drawing/2014/chart" uri="{C3380CC4-5D6E-409C-BE32-E72D297353CC}">
              <c16:uniqueId val="{00000006-2B4A-4FC0-8913-644336DD6B04}"/>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9479337737554922"/>
          <c:y val="0.17531102362204726"/>
          <c:w val="0.65023749206767445"/>
          <c:h val="0.70708989501312336"/>
        </c:manualLayout>
      </c:layout>
      <c:doughnutChart>
        <c:varyColors val="1"/>
        <c:ser>
          <c:idx val="0"/>
          <c:order val="0"/>
          <c:tx>
            <c:strRef>
              <c:f>'[BJ- MESTRA AF BRENARDES E GR FEIJÓ (NÚCLEO).xlsx]BP (AF BERNARDES)'!$C$30</c:f>
              <c:strCache>
                <c:ptCount val="1"/>
                <c:pt idx="0">
                  <c:v>Contas - Ativo</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9710-4FDE-9A09-5D4C715DAAC9}"/>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9710-4FDE-9A09-5D4C715DAAC9}"/>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9710-4FDE-9A09-5D4C715DAAC9}"/>
              </c:ext>
            </c:extLst>
          </c:dPt>
          <c:dLbls>
            <c:dLbl>
              <c:idx val="0"/>
              <c:layout>
                <c:manualLayout>
                  <c:x val="0.11494972572686765"/>
                  <c:y val="8.0555555555555561E-2"/>
                </c:manualLayout>
              </c:layout>
              <c:numFmt formatCode="0.00%" sourceLinked="0"/>
              <c:spPr>
                <a:xfrm>
                  <a:off x="3262996" y="3611828"/>
                  <a:ext cx="1339672" cy="713125"/>
                </a:xfrm>
                <a:solidFill>
                  <a:sysClr val="window" lastClr="FFFFFF"/>
                </a:solidFill>
                <a:ln w="9525" cap="flat" cmpd="sng" algn="ctr">
                  <a:solidFill>
                    <a:srgbClr val="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8430"/>
                        <a:gd name="adj2" fmla="val -80608"/>
                      </a:avLst>
                    </a:prstGeom>
                    <a:noFill/>
                    <a:ln>
                      <a:noFill/>
                    </a:ln>
                  </c15:spPr>
                  <c15:layout>
                    <c:manualLayout>
                      <c:w val="0.26945715628157846"/>
                      <c:h val="0.15597659667541558"/>
                    </c:manualLayout>
                  </c15:layout>
                </c:ext>
                <c:ext xmlns:c16="http://schemas.microsoft.com/office/drawing/2014/chart" uri="{C3380CC4-5D6E-409C-BE32-E72D297353CC}">
                  <c16:uniqueId val="{00000001-9710-4FDE-9A09-5D4C715DAAC9}"/>
                </c:ext>
              </c:extLst>
            </c:dLbl>
            <c:dLbl>
              <c:idx val="1"/>
              <c:layout>
                <c:manualLayout>
                  <c:x val="-0.11367233759071753"/>
                  <c:y val="-0.10972222222222222"/>
                </c:manualLayout>
              </c:layout>
              <c:numFmt formatCode="0.00%" sourceLinked="0"/>
              <c:spPr>
                <a:xfrm>
                  <a:off x="580944" y="390096"/>
                  <a:ext cx="1232445" cy="751225"/>
                </a:xfrm>
                <a:solidFill>
                  <a:sysClr val="window" lastClr="FFFFFF"/>
                </a:solidFill>
                <a:ln w="9525" cap="flat" cmpd="sng" algn="ctr">
                  <a:solidFill>
                    <a:srgbClr val="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4521"/>
                        <a:gd name="adj2" fmla="val 76921"/>
                      </a:avLst>
                    </a:prstGeom>
                    <a:noFill/>
                    <a:ln>
                      <a:noFill/>
                    </a:ln>
                  </c15:spPr>
                  <c15:layout>
                    <c:manualLayout>
                      <c:w val="0.24789007639975022"/>
                      <c:h val="0.16430993000874891"/>
                    </c:manualLayout>
                  </c15:layout>
                </c:ext>
                <c:ext xmlns:c16="http://schemas.microsoft.com/office/drawing/2014/chart" uri="{C3380CC4-5D6E-409C-BE32-E72D297353CC}">
                  <c16:uniqueId val="{00000003-9710-4FDE-9A09-5D4C715DAAC9}"/>
                </c:ext>
              </c:extLst>
            </c:dLbl>
            <c:dLbl>
              <c:idx val="2"/>
              <c:layout>
                <c:manualLayout>
                  <c:x val="9.7068559755733766E-2"/>
                  <c:y val="-0.13194455380577427"/>
                </c:manualLayout>
              </c:layout>
              <c:numFmt formatCode="0.00%" sourceLinked="0"/>
              <c:spPr>
                <a:solidFill>
                  <a:sysClr val="window" lastClr="FFFFFF"/>
                </a:solidFill>
                <a:ln>
                  <a:solidFill>
                    <a:srgbClr val="000000"/>
                  </a:solidFill>
                  <a:prstDash val="dash"/>
                </a:ln>
                <a:effectLst/>
              </c:spPr>
              <c:txPr>
                <a:bodyPr rot="0" spcFirstLastPara="1" vertOverflow="clip" horzOverflow="clip" vert="horz" wrap="square" lIns="38100" tIns="19050" rIns="38100" bIns="19050" anchor="ctr" anchorCtr="1">
                  <a:no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324554120244325"/>
                      <c:h val="0.15631649168853889"/>
                    </c:manualLayout>
                  </c15:layout>
                </c:ext>
                <c:ext xmlns:c16="http://schemas.microsoft.com/office/drawing/2014/chart" uri="{C3380CC4-5D6E-409C-BE32-E72D297353CC}">
                  <c16:uniqueId val="{00000005-9710-4FDE-9A09-5D4C715DAAC9}"/>
                </c:ext>
              </c:extLst>
            </c:dLbl>
            <c:numFmt formatCode="0.00%" sourceLinked="0"/>
            <c:spPr>
              <a:solidFill>
                <a:sysClr val="window" lastClr="FFFFFF"/>
              </a:solidFill>
              <a:ln>
                <a:solidFill>
                  <a:srgbClr val="000000"/>
                </a:solidFill>
                <a:prstDash val="dash"/>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'[BJ- MESTRA AF BRENARDES E GR FEIJÓ (NÚCLEO).xlsx]BP (AF BERNARDES)'!$C$31:$C$33</c:f>
              <c:strCache>
                <c:ptCount val="3"/>
                <c:pt idx="0">
                  <c:v>Imobilizado</c:v>
                </c:pt>
                <c:pt idx="1">
                  <c:v>Investimentos</c:v>
                </c:pt>
                <c:pt idx="2">
                  <c:v>Demais Rubricas | Circulante</c:v>
                </c:pt>
              </c:strCache>
            </c:strRef>
          </c:cat>
          <c:val>
            <c:numRef>
              <c:f>'[BJ- MESTRA AF BRENARDES E GR FEIJÓ (NÚCLEO).xlsx]BP (AF BERNARDES)'!$D$31:$D$33</c:f>
              <c:numCache>
                <c:formatCode>_(* #,##0.00_);_(* \(#,##0.00\);_(* "-"??_);_(@_)</c:formatCode>
                <c:ptCount val="3"/>
                <c:pt idx="0">
                  <c:v>444989.7</c:v>
                </c:pt>
                <c:pt idx="1">
                  <c:v>94133.58</c:v>
                </c:pt>
                <c:pt idx="2">
                  <c:v>6866.9699999999993</c:v>
                </c:pt>
              </c:numCache>
            </c:numRef>
          </c:val>
          <c:extLst>
            <c:ext xmlns:c16="http://schemas.microsoft.com/office/drawing/2014/chart" uri="{C3380CC4-5D6E-409C-BE32-E72D297353CC}">
              <c16:uniqueId val="{00000006-9710-4FDE-9A09-5D4C715DAAC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000000"/>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7773594823331712"/>
          <c:y val="0.28273604078454317"/>
          <c:w val="0.59930435078966737"/>
          <c:h val="0.55111206829353754"/>
        </c:manualLayout>
      </c:layout>
      <c:doughnutChart>
        <c:varyColors val="1"/>
        <c:ser>
          <c:idx val="0"/>
          <c:order val="0"/>
          <c:tx>
            <c:strRef>
              <c:f>'[BJ- MESTRA AF BRENARDES E GR FEIJÓ (NÚCLEO).xlsx]BP (AF BERNARDES)'!$C$40</c:f>
              <c:strCache>
                <c:ptCount val="1"/>
                <c:pt idx="0">
                  <c:v>Contas - Passivo</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BD42-4D73-A656-DBD4818512FF}"/>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BD42-4D73-A656-DBD4818512FF}"/>
              </c:ext>
            </c:extLst>
          </c:dPt>
          <c:dPt>
            <c:idx val="2"/>
            <c:bubble3D val="0"/>
            <c:spPr>
              <a:solidFill>
                <a:srgbClr val="C3C3C3"/>
              </a:solidFill>
              <a:ln w="19050">
                <a:solidFill>
                  <a:schemeClr val="lt1"/>
                </a:solidFill>
              </a:ln>
              <a:effectLst/>
            </c:spPr>
            <c:extLst>
              <c:ext xmlns:c16="http://schemas.microsoft.com/office/drawing/2014/chart" uri="{C3380CC4-5D6E-409C-BE32-E72D297353CC}">
                <c16:uniqueId val="{00000005-BD42-4D73-A656-DBD4818512FF}"/>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BD42-4D73-A656-DBD4818512FF}"/>
              </c:ext>
            </c:extLst>
          </c:dPt>
          <c:dLbls>
            <c:dLbl>
              <c:idx val="0"/>
              <c:layout>
                <c:manualLayout>
                  <c:x val="-0.10820773000368994"/>
                  <c:y val="8.9420906417827628E-2"/>
                </c:manualLayout>
              </c:layout>
              <c:numFmt formatCode="0.00%" sourceLinked="0"/>
              <c:spPr>
                <a:xfrm>
                  <a:off x="1808047" y="4227388"/>
                  <a:ext cx="1314978" cy="740079"/>
                </a:xfrm>
                <a:solidFill>
                  <a:sysClr val="window" lastClr="FFFFFF"/>
                </a:solidFill>
                <a:ln w="9525" cap="flat" cmpd="sng" algn="ctr">
                  <a:solidFill>
                    <a:sysClr val="windowText" lastClr="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1838"/>
                        <a:gd name="adj2" fmla="val -75863"/>
                      </a:avLst>
                    </a:prstGeom>
                    <a:noFill/>
                    <a:ln>
                      <a:noFill/>
                    </a:ln>
                  </c15:spPr>
                  <c15:layout>
                    <c:manualLayout>
                      <c:w val="0.28728201975528406"/>
                      <c:h val="0.14868273125933687"/>
                    </c:manualLayout>
                  </c15:layout>
                </c:ext>
                <c:ext xmlns:c16="http://schemas.microsoft.com/office/drawing/2014/chart" uri="{C3380CC4-5D6E-409C-BE32-E72D297353CC}">
                  <c16:uniqueId val="{00000001-BD42-4D73-A656-DBD4818512FF}"/>
                </c:ext>
              </c:extLst>
            </c:dLbl>
            <c:dLbl>
              <c:idx val="1"/>
              <c:layout>
                <c:manualLayout>
                  <c:x val="-0.2207243254603635"/>
                  <c:y val="-8.9300566621638017E-2"/>
                </c:manualLayout>
              </c:layout>
              <c:numFmt formatCode="0.00%" sourceLinked="0"/>
              <c:spPr>
                <a:xfrm>
                  <a:off x="28233" y="841748"/>
                  <a:ext cx="1470190" cy="707552"/>
                </a:xfrm>
                <a:solidFill>
                  <a:sysClr val="window" lastClr="FFFFFF"/>
                </a:solidFill>
                <a:ln w="9525" cap="flat" cmpd="sng" algn="ctr">
                  <a:solidFill>
                    <a:sysClr val="windowText" lastClr="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5265"/>
                        <a:gd name="adj2" fmla="val 39488"/>
                      </a:avLst>
                    </a:prstGeom>
                    <a:noFill/>
                    <a:ln>
                      <a:noFill/>
                    </a:ln>
                  </c15:spPr>
                  <c15:layout>
                    <c:manualLayout>
                      <c:w val="0.3211910409330202"/>
                      <c:h val="0.14214801915472042"/>
                    </c:manualLayout>
                  </c15:layout>
                </c:ext>
                <c:ext xmlns:c16="http://schemas.microsoft.com/office/drawing/2014/chart" uri="{C3380CC4-5D6E-409C-BE32-E72D297353CC}">
                  <c16:uniqueId val="{00000003-BD42-4D73-A656-DBD4818512FF}"/>
                </c:ext>
              </c:extLst>
            </c:dLbl>
            <c:dLbl>
              <c:idx val="2"/>
              <c:layout>
                <c:manualLayout>
                  <c:x val="7.6403330604654665E-2"/>
                  <c:y val="-0.22946227598515903"/>
                </c:manualLayout>
              </c:layout>
              <c:numFmt formatCode="0.00%" sourceLinked="0"/>
              <c:spPr>
                <a:xfrm>
                  <a:off x="1663096" y="114300"/>
                  <a:ext cx="1426605" cy="707552"/>
                </a:xfrm>
                <a:solidFill>
                  <a:sysClr val="window" lastClr="FFFFFF"/>
                </a:solidFill>
                <a:ln w="9525" cap="flat" cmpd="sng" algn="ctr">
                  <a:solidFill>
                    <a:sysClr val="windowText" lastClr="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5404"/>
                        <a:gd name="adj2" fmla="val 139886"/>
                      </a:avLst>
                    </a:prstGeom>
                    <a:noFill/>
                    <a:ln>
                      <a:noFill/>
                    </a:ln>
                  </c15:spPr>
                  <c15:layout>
                    <c:manualLayout>
                      <c:w val="0.31166928501846169"/>
                      <c:h val="0.14214801915472042"/>
                    </c:manualLayout>
                  </c15:layout>
                </c:ext>
                <c:ext xmlns:c16="http://schemas.microsoft.com/office/drawing/2014/chart" uri="{C3380CC4-5D6E-409C-BE32-E72D297353CC}">
                  <c16:uniqueId val="{00000005-BD42-4D73-A656-DBD4818512FF}"/>
                </c:ext>
              </c:extLst>
            </c:dLbl>
            <c:dLbl>
              <c:idx val="3"/>
              <c:layout>
                <c:manualLayout>
                  <c:x val="0.18927395518806145"/>
                  <c:y val="-7.3992098959090896E-2"/>
                </c:manualLayout>
              </c:layout>
              <c:numFmt formatCode="0.00%" sourceLinked="0"/>
              <c:spPr>
                <a:xfrm>
                  <a:off x="2423201" y="898500"/>
                  <a:ext cx="1145662" cy="656752"/>
                </a:xfrm>
                <a:solidFill>
                  <a:sysClr val="window" lastClr="FFFFFF"/>
                </a:solidFill>
                <a:ln w="9525" cap="flat" cmpd="sng" algn="ctr">
                  <a:solidFill>
                    <a:sysClr val="windowText" lastClr="000000"/>
                  </a:solidFill>
                  <a:prstDash val="dash"/>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7838"/>
                        <a:gd name="adj2" fmla="val 48344"/>
                      </a:avLst>
                    </a:prstGeom>
                    <a:noFill/>
                    <a:ln>
                      <a:noFill/>
                    </a:ln>
                  </c15:spPr>
                  <c15:layout>
                    <c:manualLayout>
                      <c:w val="0.25029171082472729"/>
                      <c:h val="0.13194224011224751"/>
                    </c:manualLayout>
                  </c15:layout>
                </c:ext>
                <c:ext xmlns:c16="http://schemas.microsoft.com/office/drawing/2014/chart" uri="{C3380CC4-5D6E-409C-BE32-E72D297353CC}">
                  <c16:uniqueId val="{00000007-BD42-4D73-A656-DBD4818512FF}"/>
                </c:ext>
              </c:extLst>
            </c:dLbl>
            <c:numFmt formatCode="0.00%" sourceLinked="0"/>
            <c:spPr>
              <a:solidFill>
                <a:sysClr val="window" lastClr="FFFFFF"/>
              </a:solidFill>
              <a:ln>
                <a:solidFill>
                  <a:sysClr val="windowText" lastClr="000000"/>
                </a:solidFill>
                <a:prstDash val="dash"/>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'[BJ- MESTRA AF BRENARDES E GR FEIJÓ (NÚCLEO).xlsx]BP (AF BERNARDES)'!$C$41:$C$46</c:f>
              <c:strCache>
                <c:ptCount val="6"/>
                <c:pt idx="0">
                  <c:v>Empréstimos e Financiamentos (CP)</c:v>
                </c:pt>
                <c:pt idx="1">
                  <c:v>Obrigações Trabalhistas</c:v>
                </c:pt>
                <c:pt idx="2">
                  <c:v>Impostos e Contribuições</c:v>
                </c:pt>
                <c:pt idx="3">
                  <c:v>Demais Rubricas</c:v>
                </c:pt>
                <c:pt idx="4">
                  <c:v>Fornecedores</c:v>
                </c:pt>
                <c:pt idx="5">
                  <c:v>Encargos sociais a recolher</c:v>
                </c:pt>
              </c:strCache>
            </c:strRef>
          </c:cat>
          <c:val>
            <c:numRef>
              <c:f>'[BJ- MESTRA AF BRENARDES E GR FEIJÓ (NÚCLEO).xlsx]BP (AF BERNARDES)'!$D$41:$D$44</c:f>
              <c:numCache>
                <c:formatCode>_(* #,##0.00_);_(* \(#,##0.00\);_(* "-"??_);_(@_)</c:formatCode>
                <c:ptCount val="4"/>
                <c:pt idx="0">
                  <c:v>531549.93000000005</c:v>
                </c:pt>
                <c:pt idx="1">
                  <c:v>15386.5</c:v>
                </c:pt>
                <c:pt idx="2">
                  <c:v>8556.0400000000009</c:v>
                </c:pt>
                <c:pt idx="3">
                  <c:v>6136.29</c:v>
                </c:pt>
              </c:numCache>
            </c:numRef>
          </c:val>
          <c:extLst>
            <c:ext xmlns:c16="http://schemas.microsoft.com/office/drawing/2014/chart" uri="{C3380CC4-5D6E-409C-BE32-E72D297353CC}">
              <c16:uniqueId val="{00000008-BD42-4D73-A656-DBD4818512FF}"/>
            </c:ext>
          </c:extLst>
        </c:ser>
        <c:dLbls>
          <c:showLegendKey val="0"/>
          <c:showVal val="0"/>
          <c:showCatName val="0"/>
          <c:showSerName val="0"/>
          <c:showPercent val="0"/>
          <c:showBubbleSize val="0"/>
          <c:showLeaderLines val="0"/>
        </c:dLbls>
        <c:firstSliceAng val="356"/>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000000"/>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2A880-980C-43E2-A170-C9E787DDE7FF}"/>
              </a:ext>
            </a:extLst>
          </p:cNvPr>
          <p:cNvSpPr>
            <a:spLocks noGrp="1"/>
          </p:cNvSpPr>
          <p:nvPr>
            <p:ph type="hdr" sz="quarter"/>
          </p:nvPr>
        </p:nvSpPr>
        <p:spPr>
          <a:xfrm>
            <a:off x="2" y="1"/>
            <a:ext cx="3076363" cy="513508"/>
          </a:xfrm>
          <a:prstGeom prst="rect">
            <a:avLst/>
          </a:prstGeom>
        </p:spPr>
        <p:txBody>
          <a:bodyPr vert="horz" lIns="98668" tIns="49334" rIns="98668" bIns="49334" rtlCol="0"/>
          <a:lstStyle>
            <a:lvl1pPr algn="l">
              <a:defRPr sz="1300"/>
            </a:lvl1pPr>
          </a:lstStyle>
          <a:p>
            <a:endParaRPr lang="pt-BR"/>
          </a:p>
        </p:txBody>
      </p:sp>
      <p:sp>
        <p:nvSpPr>
          <p:cNvPr id="3" name="Date Placeholder 2">
            <a:extLst>
              <a:ext uri="{FF2B5EF4-FFF2-40B4-BE49-F238E27FC236}">
                <a16:creationId xmlns:a16="http://schemas.microsoft.com/office/drawing/2014/main" id="{116DBDD0-65BB-4F9B-9D8F-30D5D5EF057A}"/>
              </a:ext>
            </a:extLst>
          </p:cNvPr>
          <p:cNvSpPr>
            <a:spLocks noGrp="1"/>
          </p:cNvSpPr>
          <p:nvPr>
            <p:ph type="dt" sz="quarter" idx="1"/>
          </p:nvPr>
        </p:nvSpPr>
        <p:spPr>
          <a:xfrm>
            <a:off x="4021297" y="1"/>
            <a:ext cx="3076363" cy="513508"/>
          </a:xfrm>
          <a:prstGeom prst="rect">
            <a:avLst/>
          </a:prstGeom>
        </p:spPr>
        <p:txBody>
          <a:bodyPr vert="horz" lIns="98668" tIns="49334" rIns="98668" bIns="49334" rtlCol="0"/>
          <a:lstStyle>
            <a:lvl1pPr algn="r">
              <a:defRPr sz="1300"/>
            </a:lvl1pPr>
          </a:lstStyle>
          <a:p>
            <a:fld id="{C1870C76-089F-48E0-85B8-6B46E8CDB542}" type="datetimeFigureOut">
              <a:rPr lang="pt-BR" smtClean="0"/>
              <a:t>04/06/2021</a:t>
            </a:fld>
            <a:endParaRPr lang="pt-BR"/>
          </a:p>
        </p:txBody>
      </p:sp>
      <p:sp>
        <p:nvSpPr>
          <p:cNvPr id="4" name="Footer Placeholder 3">
            <a:extLst>
              <a:ext uri="{FF2B5EF4-FFF2-40B4-BE49-F238E27FC236}">
                <a16:creationId xmlns:a16="http://schemas.microsoft.com/office/drawing/2014/main" id="{D007409A-87B1-4C30-9BF8-DFC9098030B1}"/>
              </a:ext>
            </a:extLst>
          </p:cNvPr>
          <p:cNvSpPr>
            <a:spLocks noGrp="1"/>
          </p:cNvSpPr>
          <p:nvPr>
            <p:ph type="ftr" sz="quarter" idx="2"/>
          </p:nvPr>
        </p:nvSpPr>
        <p:spPr>
          <a:xfrm>
            <a:off x="2" y="9721109"/>
            <a:ext cx="3076363" cy="513507"/>
          </a:xfrm>
          <a:prstGeom prst="rect">
            <a:avLst/>
          </a:prstGeom>
        </p:spPr>
        <p:txBody>
          <a:bodyPr vert="horz" lIns="98668" tIns="49334" rIns="98668" bIns="49334" rtlCol="0" anchor="b"/>
          <a:lstStyle>
            <a:lvl1pPr algn="l">
              <a:defRPr sz="1300"/>
            </a:lvl1pPr>
          </a:lstStyle>
          <a:p>
            <a:endParaRPr lang="pt-BR"/>
          </a:p>
        </p:txBody>
      </p:sp>
      <p:sp>
        <p:nvSpPr>
          <p:cNvPr id="5" name="Slide Number Placeholder 4">
            <a:extLst>
              <a:ext uri="{FF2B5EF4-FFF2-40B4-BE49-F238E27FC236}">
                <a16:creationId xmlns:a16="http://schemas.microsoft.com/office/drawing/2014/main" id="{E7CA78F5-8A44-434A-943F-4D281556A388}"/>
              </a:ext>
            </a:extLst>
          </p:cNvPr>
          <p:cNvSpPr>
            <a:spLocks noGrp="1"/>
          </p:cNvSpPr>
          <p:nvPr>
            <p:ph type="sldNum" sz="quarter" idx="3"/>
          </p:nvPr>
        </p:nvSpPr>
        <p:spPr>
          <a:xfrm>
            <a:off x="4021297" y="9721109"/>
            <a:ext cx="3076363" cy="513507"/>
          </a:xfrm>
          <a:prstGeom prst="rect">
            <a:avLst/>
          </a:prstGeom>
        </p:spPr>
        <p:txBody>
          <a:bodyPr vert="horz" lIns="98668" tIns="49334" rIns="98668" bIns="49334" rtlCol="0" anchor="b"/>
          <a:lstStyle>
            <a:lvl1pPr algn="r">
              <a:defRPr sz="1300"/>
            </a:lvl1pPr>
          </a:lstStyle>
          <a:p>
            <a:fld id="{B68C25E8-9DF8-42C0-B83D-5C01C2C72636}" type="slidenum">
              <a:rPr lang="pt-BR" smtClean="0"/>
              <a:t>‹#›</a:t>
            </a:fld>
            <a:endParaRPr lang="pt-BR"/>
          </a:p>
        </p:txBody>
      </p:sp>
    </p:spTree>
    <p:extLst>
      <p:ext uri="{BB962C8B-B14F-4D97-AF65-F5344CB8AC3E}">
        <p14:creationId xmlns:p14="http://schemas.microsoft.com/office/powerpoint/2010/main" val="42805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3508"/>
          </a:xfrm>
          <a:prstGeom prst="rect">
            <a:avLst/>
          </a:prstGeom>
        </p:spPr>
        <p:txBody>
          <a:bodyPr vert="horz" lIns="98660" tIns="49329" rIns="98660" bIns="49329" rtlCol="0"/>
          <a:lstStyle>
            <a:lvl1pPr algn="l">
              <a:defRPr sz="1300"/>
            </a:lvl1pPr>
          </a:lstStyle>
          <a:p>
            <a:endParaRPr lang="en-US"/>
          </a:p>
        </p:txBody>
      </p:sp>
      <p:sp>
        <p:nvSpPr>
          <p:cNvPr id="3" name="Date Placeholder 2"/>
          <p:cNvSpPr>
            <a:spLocks noGrp="1"/>
          </p:cNvSpPr>
          <p:nvPr>
            <p:ph type="dt" idx="1"/>
          </p:nvPr>
        </p:nvSpPr>
        <p:spPr>
          <a:xfrm>
            <a:off x="4021297" y="2"/>
            <a:ext cx="3076363" cy="513508"/>
          </a:xfrm>
          <a:prstGeom prst="rect">
            <a:avLst/>
          </a:prstGeom>
        </p:spPr>
        <p:txBody>
          <a:bodyPr vert="horz" lIns="98660" tIns="49329" rIns="98660" bIns="49329" rtlCol="0"/>
          <a:lstStyle>
            <a:lvl1pPr algn="r">
              <a:defRPr sz="1300"/>
            </a:lvl1pPr>
          </a:lstStyle>
          <a:p>
            <a:fld id="{15ECCBA7-CF81-984E-ADF6-71210A185331}" type="datetimeFigureOut">
              <a:rPr lang="en-US" smtClean="0"/>
              <a:t>6/4/2021</a:t>
            </a:fld>
            <a:endParaRPr lang="en-US"/>
          </a:p>
        </p:txBody>
      </p:sp>
      <p:sp>
        <p:nvSpPr>
          <p:cNvPr id="4" name="Slide Image Placeholder 3"/>
          <p:cNvSpPr>
            <a:spLocks noGrp="1" noRot="1" noChangeAspect="1"/>
          </p:cNvSpPr>
          <p:nvPr>
            <p:ph type="sldImg" idx="2"/>
          </p:nvPr>
        </p:nvSpPr>
        <p:spPr>
          <a:xfrm>
            <a:off x="1057275" y="1281113"/>
            <a:ext cx="4984750" cy="3451225"/>
          </a:xfrm>
          <a:prstGeom prst="rect">
            <a:avLst/>
          </a:prstGeom>
          <a:noFill/>
          <a:ln w="12700">
            <a:solidFill>
              <a:prstClr val="black"/>
            </a:solidFill>
          </a:ln>
        </p:spPr>
        <p:txBody>
          <a:bodyPr vert="horz" lIns="98660" tIns="49329" rIns="98660" bIns="49329" rtlCol="0" anchor="ctr"/>
          <a:lstStyle/>
          <a:p>
            <a:endParaRPr lang="en-US"/>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8660" tIns="49329" rIns="98660" bIns="493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721109"/>
            <a:ext cx="3076363" cy="513507"/>
          </a:xfrm>
          <a:prstGeom prst="rect">
            <a:avLst/>
          </a:prstGeom>
        </p:spPr>
        <p:txBody>
          <a:bodyPr vert="horz" lIns="98660" tIns="49329" rIns="98660" bIns="49329" rtlCol="0" anchor="b"/>
          <a:lstStyle>
            <a:lvl1pPr algn="l">
              <a:defRPr sz="1300"/>
            </a:lvl1pPr>
          </a:lstStyle>
          <a:p>
            <a:endParaRPr lang="en-US"/>
          </a:p>
        </p:txBody>
      </p:sp>
      <p:sp>
        <p:nvSpPr>
          <p:cNvPr id="7" name="Slide Number Placeholder 6"/>
          <p:cNvSpPr>
            <a:spLocks noGrp="1"/>
          </p:cNvSpPr>
          <p:nvPr>
            <p:ph type="sldNum" sz="quarter" idx="5"/>
          </p:nvPr>
        </p:nvSpPr>
        <p:spPr>
          <a:xfrm>
            <a:off x="4021297" y="9721109"/>
            <a:ext cx="3076363" cy="513507"/>
          </a:xfrm>
          <a:prstGeom prst="rect">
            <a:avLst/>
          </a:prstGeom>
        </p:spPr>
        <p:txBody>
          <a:bodyPr vert="horz" lIns="98660" tIns="49329" rIns="98660" bIns="49329" rtlCol="0" anchor="b"/>
          <a:lstStyle>
            <a:lvl1pPr algn="r">
              <a:defRPr sz="1300"/>
            </a:lvl1pPr>
          </a:lstStyle>
          <a:p>
            <a:fld id="{60A1FCA4-2D25-6140-83D1-B86434166CDA}" type="slidenum">
              <a:rPr lang="en-US" smtClean="0"/>
              <a:t>‹#›</a:t>
            </a:fld>
            <a:endParaRPr lang="en-US"/>
          </a:p>
        </p:txBody>
      </p:sp>
    </p:spTree>
    <p:extLst>
      <p:ext uri="{BB962C8B-B14F-4D97-AF65-F5344CB8AC3E}">
        <p14:creationId xmlns:p14="http://schemas.microsoft.com/office/powerpoint/2010/main" val="2327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58561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60A1FCA4-2D25-6140-83D1-B86434166CDA}" type="slidenum">
              <a:rPr lang="en-US" smtClean="0"/>
              <a:t>15</a:t>
            </a:fld>
            <a:endParaRPr lang="en-US"/>
          </a:p>
        </p:txBody>
      </p:sp>
    </p:spTree>
    <p:extLst>
      <p:ext uri="{BB962C8B-B14F-4D97-AF65-F5344CB8AC3E}">
        <p14:creationId xmlns:p14="http://schemas.microsoft.com/office/powerpoint/2010/main" val="420459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79601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215012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4</a:t>
            </a:fld>
            <a:endParaRPr lang="en-US"/>
          </a:p>
        </p:txBody>
      </p:sp>
    </p:spTree>
    <p:extLst>
      <p:ext uri="{BB962C8B-B14F-4D97-AF65-F5344CB8AC3E}">
        <p14:creationId xmlns:p14="http://schemas.microsoft.com/office/powerpoint/2010/main" val="79657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5</a:t>
            </a:fld>
            <a:endParaRPr lang="en-US"/>
          </a:p>
        </p:txBody>
      </p:sp>
    </p:spTree>
    <p:extLst>
      <p:ext uri="{BB962C8B-B14F-4D97-AF65-F5344CB8AC3E}">
        <p14:creationId xmlns:p14="http://schemas.microsoft.com/office/powerpoint/2010/main" val="35836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6</a:t>
            </a:fld>
            <a:endParaRPr lang="en-US"/>
          </a:p>
        </p:txBody>
      </p:sp>
    </p:spTree>
    <p:extLst>
      <p:ext uri="{BB962C8B-B14F-4D97-AF65-F5344CB8AC3E}">
        <p14:creationId xmlns:p14="http://schemas.microsoft.com/office/powerpoint/2010/main" val="249472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7</a:t>
            </a:fld>
            <a:endParaRPr lang="en-US"/>
          </a:p>
        </p:txBody>
      </p:sp>
    </p:spTree>
    <p:extLst>
      <p:ext uri="{BB962C8B-B14F-4D97-AF65-F5344CB8AC3E}">
        <p14:creationId xmlns:p14="http://schemas.microsoft.com/office/powerpoint/2010/main" val="138621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17340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13</a:t>
            </a:fld>
            <a:endParaRPr lang="en-US"/>
          </a:p>
        </p:txBody>
      </p:sp>
    </p:spTree>
    <p:extLst>
      <p:ext uri="{BB962C8B-B14F-4D97-AF65-F5344CB8AC3E}">
        <p14:creationId xmlns:p14="http://schemas.microsoft.com/office/powerpoint/2010/main" val="391662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60A1FCA4-2D25-6140-83D1-B86434166CDA}" type="slidenum">
              <a:rPr lang="en-US" smtClean="0"/>
              <a:t>14</a:t>
            </a:fld>
            <a:endParaRPr lang="en-US"/>
          </a:p>
        </p:txBody>
      </p:sp>
    </p:spTree>
    <p:extLst>
      <p:ext uri="{BB962C8B-B14F-4D97-AF65-F5344CB8AC3E}">
        <p14:creationId xmlns:p14="http://schemas.microsoft.com/office/powerpoint/2010/main" val="12400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1FC-1DF0-4B28-A5AC-950336DB263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318F2C98-3061-4807-AD04-0D7356C3A0A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679BC402-AE2A-4685-976C-5561FB6E1B2B}"/>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B1E2B6AE-F2AA-4821-9976-6BA59311E54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F09317D-5D8B-4AA6-BECA-D2327B2846D9}"/>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40969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2B97-76F2-4DC8-A948-DC74C6A75F69}"/>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F750A0E-5CE4-48C4-B546-EA165F3CE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959FBF6-7480-4243-849C-954BFB816165}"/>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BAA8E62D-629D-4543-8DF9-4A0EAF6729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184E5723-48D7-466F-9F91-40A1DD61AE85}"/>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1829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A134C-AA2E-4288-9DA1-9719CF29286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A82DE072-2A6F-49CF-91C3-4089A8DB684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98A4B1B-6022-4079-A6BD-1BBB0428EEA6}"/>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8B1EF46C-18D8-4151-811C-3B0B7CBC62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1A721BC-15B1-40B6-96CC-B572143E7DA9}"/>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33527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8965934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1623606837"/>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4413436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639373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5633998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0517893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6542434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675198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A089-D4B0-473E-9E88-B229C92A8D0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3280F2E7-3DB3-4E02-9CE3-EE02BA7BC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A36B7F5-73C2-4097-BD7E-218376CF7567}"/>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257560B4-6BCE-447F-8FEC-93FF571CAA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D984B1A-E2C2-4EEE-9551-AFE96EF29E21}"/>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201035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627544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6965808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545176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3027685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1139488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32849700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0076121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Logo + Subtitle // Red">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621" y="4065813"/>
            <a:ext cx="9232860" cy="489857"/>
          </a:xfrm>
        </p:spPr>
        <p:txBody>
          <a:bodyPr>
            <a:normAutofit/>
          </a:bodyPr>
          <a:lstStyle>
            <a:lvl1pPr marL="0" indent="0" algn="ctr">
              <a:buNone/>
              <a:defRPr sz="1950">
                <a:solidFill>
                  <a:schemeClr val="accent1"/>
                </a:solidFill>
                <a:latin typeface="+mj-lt"/>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en-US"/>
              <a:t>Click to edit Master subtitle style</a:t>
            </a:r>
          </a:p>
        </p:txBody>
      </p:sp>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a:p>
        </p:txBody>
      </p:sp>
      <p:sp>
        <p:nvSpPr>
          <p:cNvPr id="7" name="Picture Placeholder 4"/>
          <p:cNvSpPr>
            <a:spLocks noGrp="1"/>
          </p:cNvSpPr>
          <p:nvPr>
            <p:ph type="pic" sz="quarter" idx="27" hasCustomPrompt="1"/>
          </p:nvPr>
        </p:nvSpPr>
        <p:spPr>
          <a:xfrm>
            <a:off x="3303475" y="1787980"/>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Tree>
    <p:extLst>
      <p:ext uri="{BB962C8B-B14F-4D97-AF65-F5344CB8AC3E}">
        <p14:creationId xmlns:p14="http://schemas.microsoft.com/office/powerpoint/2010/main" val="3992958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7560790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7199561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FF-EF75-4FD1-B68E-60B26B8152F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3DE9F113-9FDB-43B4-97A2-0820EA430A8C}"/>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F93D-5495-4408-9CD2-3DDD2F5BA494}"/>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7EC34173-0648-455F-BD23-91C16CDA637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284E7B-0575-470C-A36B-19E91E19CCA9}"/>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65701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5534548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0747007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5872838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28426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9850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4615890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6007031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245075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509371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2210348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237-0FAD-4182-AA41-3D017B378BB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6007B48-BD50-4599-9225-A95A93AAA22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B3E30F75-FEF4-423F-B4CD-C5A09073290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C838E789-FAEC-4EFC-8C1A-B4D6B0F56F20}"/>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6" name="Footer Placeholder 5">
            <a:extLst>
              <a:ext uri="{FF2B5EF4-FFF2-40B4-BE49-F238E27FC236}">
                <a16:creationId xmlns:a16="http://schemas.microsoft.com/office/drawing/2014/main" id="{4A65F370-02EB-4F01-8F95-32F2F8E1720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2EAD1B6-90D2-468D-B16B-384C11B0993B}"/>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90844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4342290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62559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4801243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7573305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1679180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8001666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7155792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93982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60671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01474866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35D-2AC3-4C89-9700-CE570E2610D5}"/>
              </a:ext>
            </a:extLst>
          </p:cNvPr>
          <p:cNvSpPr>
            <a:spLocks noGrp="1"/>
          </p:cNvSpPr>
          <p:nvPr>
            <p:ph type="title"/>
          </p:nvPr>
        </p:nvSpPr>
        <p:spPr>
          <a:xfrm>
            <a:off x="682625" y="365125"/>
            <a:ext cx="8543925"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35DEE3B-2B8D-4FF3-BF67-B5F577DFF30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1F733-BF55-47CA-A0D7-E73C5047CC0E}"/>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65E4E33-E5B9-4DCF-874B-5633877D9F1E}"/>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40D8B-C712-4E3A-B9EB-9DFDB7222833}"/>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44310E8-89D7-403F-A3B8-B248F86B8262}"/>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8" name="Footer Placeholder 7">
            <a:extLst>
              <a:ext uri="{FF2B5EF4-FFF2-40B4-BE49-F238E27FC236}">
                <a16:creationId xmlns:a16="http://schemas.microsoft.com/office/drawing/2014/main" id="{6E84A9BB-B773-4F0A-9674-0E6170EB22A8}"/>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E26A2670-2BF4-4E6E-B429-457049E99AB7}"/>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33333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1560302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2633396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a:t>
            </a:fld>
            <a:endParaRPr lang="en-US"/>
          </a:p>
        </p:txBody>
      </p:sp>
    </p:spTree>
    <p:extLst>
      <p:ext uri="{BB962C8B-B14F-4D97-AF65-F5344CB8AC3E}">
        <p14:creationId xmlns:p14="http://schemas.microsoft.com/office/powerpoint/2010/main" val="3901046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7934807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935125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638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DBFA-744F-4F9E-80AB-DE9A80AE5638}"/>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4EA1503-38BE-4291-AC2E-B9911A686094}"/>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4" name="Footer Placeholder 3">
            <a:extLst>
              <a:ext uri="{FF2B5EF4-FFF2-40B4-BE49-F238E27FC236}">
                <a16:creationId xmlns:a16="http://schemas.microsoft.com/office/drawing/2014/main" id="{6BE18055-E9F3-46F9-8841-FCF1F369217D}"/>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C5708EF7-CBF6-4D90-B6CA-EA7EA1ECCDFE}"/>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3433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0E527-C43D-49D5-800B-351AFEA470E0}"/>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3" name="Footer Placeholder 2">
            <a:extLst>
              <a:ext uri="{FF2B5EF4-FFF2-40B4-BE49-F238E27FC236}">
                <a16:creationId xmlns:a16="http://schemas.microsoft.com/office/drawing/2014/main" id="{5D69AFC4-ADD9-4F3F-BBC7-B7C0B35ABE88}"/>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4458E91-7A6F-44B0-9C22-830F8A07BE8F}"/>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33260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1780-8849-4615-862E-9F72CA0CC2D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13B500-C31D-47CE-BF2C-1379D606A49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FFFDD43F-C94B-435E-93E7-135071A392A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419B-ABFA-44D2-ACCB-D288A7A7F936}"/>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6" name="Footer Placeholder 5">
            <a:extLst>
              <a:ext uri="{FF2B5EF4-FFF2-40B4-BE49-F238E27FC236}">
                <a16:creationId xmlns:a16="http://schemas.microsoft.com/office/drawing/2014/main" id="{65419036-7D78-460E-94B4-8BF4F1AE50B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8F84C08-DECD-422E-9688-0F2F2DAC022A}"/>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7761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BF67-00F6-4DA5-8BA3-AAB84477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83633C45-A1C3-4D6F-A902-46D6E883302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8898B7D8-9554-4A7B-A0EF-7DF50A22BB2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4DE7B-363E-450E-9994-88501A21A3C2}"/>
              </a:ext>
            </a:extLst>
          </p:cNvPr>
          <p:cNvSpPr>
            <a:spLocks noGrp="1"/>
          </p:cNvSpPr>
          <p:nvPr>
            <p:ph type="dt" sz="half" idx="10"/>
          </p:nvPr>
        </p:nvSpPr>
        <p:spPr/>
        <p:txBody>
          <a:bodyPr/>
          <a:lstStyle/>
          <a:p>
            <a:fld id="{AF8A59C1-022B-4265-BA0A-AF99C9DB45B2}" type="datetimeFigureOut">
              <a:rPr lang="pt-BR" smtClean="0"/>
              <a:t>04/06/2021</a:t>
            </a:fld>
            <a:endParaRPr lang="pt-BR"/>
          </a:p>
        </p:txBody>
      </p:sp>
      <p:sp>
        <p:nvSpPr>
          <p:cNvPr id="6" name="Footer Placeholder 5">
            <a:extLst>
              <a:ext uri="{FF2B5EF4-FFF2-40B4-BE49-F238E27FC236}">
                <a16:creationId xmlns:a16="http://schemas.microsoft.com/office/drawing/2014/main" id="{99E33C12-DC82-4526-AAF2-641A943E546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33E6BA5-8D42-48A6-BE67-30C863571DD8}"/>
              </a:ext>
            </a:extLst>
          </p:cNvPr>
          <p:cNvSpPr>
            <a:spLocks noGrp="1"/>
          </p:cNvSpPr>
          <p:nvPr>
            <p:ph type="sldNum" sz="quarter" idx="12"/>
          </p:nvPr>
        </p:nvSpPr>
        <p:spPr/>
        <p:txBody>
          <a:bodyPr/>
          <a:lstStyle/>
          <a:p>
            <a:fld id="{CDF16CC9-3F5A-41BA-9605-FC16017721CC}" type="slidenum">
              <a:rPr lang="pt-BR" smtClean="0"/>
              <a:t>‹#›</a:t>
            </a:fld>
            <a:endParaRPr lang="pt-BR"/>
          </a:p>
        </p:txBody>
      </p:sp>
    </p:spTree>
    <p:extLst>
      <p:ext uri="{BB962C8B-B14F-4D97-AF65-F5344CB8AC3E}">
        <p14:creationId xmlns:p14="http://schemas.microsoft.com/office/powerpoint/2010/main" val="36362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FE65-A8EB-44E5-B504-A53837E5763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7B0FEB2-11FB-493E-A7BA-2DD5D4277DB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527AA5E-9865-4DCD-9B62-140AE5DC32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59C1-022B-4265-BA0A-AF99C9DB45B2}" type="datetimeFigureOut">
              <a:rPr lang="pt-BR" smtClean="0"/>
              <a:t>04/06/2021</a:t>
            </a:fld>
            <a:endParaRPr lang="pt-BR"/>
          </a:p>
        </p:txBody>
      </p:sp>
      <p:sp>
        <p:nvSpPr>
          <p:cNvPr id="5" name="Footer Placeholder 4">
            <a:extLst>
              <a:ext uri="{FF2B5EF4-FFF2-40B4-BE49-F238E27FC236}">
                <a16:creationId xmlns:a16="http://schemas.microsoft.com/office/drawing/2014/main" id="{300B636D-70C8-47F6-8BFE-E73FB8D49BF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FBEFC3-2E58-4FEA-82E4-1999EAF1872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6CC9-3F5A-41BA-9605-FC16017721CC}" type="slidenum">
              <a:rPr lang="pt-BR" smtClean="0"/>
              <a:t>‹#›</a:t>
            </a:fld>
            <a:endParaRPr lang="pt-BR"/>
          </a:p>
        </p:txBody>
      </p:sp>
    </p:spTree>
    <p:extLst>
      <p:ext uri="{BB962C8B-B14F-4D97-AF65-F5344CB8AC3E}">
        <p14:creationId xmlns:p14="http://schemas.microsoft.com/office/powerpoint/2010/main" val="844763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26"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2173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727"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a:t>
            </a:fld>
            <a:endParaRPr lang="en-US"/>
          </a:p>
        </p:txBody>
      </p:sp>
    </p:spTree>
    <p:extLst>
      <p:ext uri="{BB962C8B-B14F-4D97-AF65-F5344CB8AC3E}">
        <p14:creationId xmlns:p14="http://schemas.microsoft.com/office/powerpoint/2010/main" val="910671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6/4/2021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176095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preservacaodeempresas.com.br/" TargetMode="External"/><Relationship Id="rId2" Type="http://schemas.openxmlformats.org/officeDocument/2006/relationships/slideLayout" Target="../slideLayouts/slideLayout27.xml"/><Relationship Id="rId1" Type="http://schemas.openxmlformats.org/officeDocument/2006/relationships/themeOverride" Target="../theme/themeOverride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199DFF-3C44-41C6-8AF0-94EBBFE725A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58000"/>
          </a:xfrm>
          <a:prstGeom prst="rect">
            <a:avLst/>
          </a:prstGeom>
          <a:noFill/>
          <a:ln>
            <a:noFill/>
          </a:ln>
        </p:spPr>
      </p:pic>
      <p:sp>
        <p:nvSpPr>
          <p:cNvPr id="15" name="Subtitle 1">
            <a:extLst>
              <a:ext uri="{FF2B5EF4-FFF2-40B4-BE49-F238E27FC236}">
                <a16:creationId xmlns:a16="http://schemas.microsoft.com/office/drawing/2014/main" id="{4789250A-B981-43AA-8C27-D9ADF6E32D6C}"/>
              </a:ext>
            </a:extLst>
          </p:cNvPr>
          <p:cNvSpPr>
            <a:spLocks noGrp="1"/>
          </p:cNvSpPr>
          <p:nvPr/>
        </p:nvSpPr>
        <p:spPr>
          <a:xfrm>
            <a:off x="-34430" y="2933699"/>
            <a:ext cx="9476105" cy="2619375"/>
          </a:xfrm>
          <a:prstGeom prst="rect">
            <a:avLst/>
          </a:prstGeom>
          <a:ln>
            <a:noFill/>
          </a:ln>
        </p:spPr>
        <p:txBody>
          <a:bodyPr vert="horz" lIns="91440" tIns="45720" rIns="91440" bIns="45720" rtlCol="0">
            <a:normAutofit/>
          </a:bodyPr>
          <a:lstStyle/>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Recuperação Judicial nº 5051660-85.2020.8.21.0001</a:t>
            </a: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Vara de Direito Empresarial, Recuperação de Empresas e Falências </a:t>
            </a: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Porto Alegre – RS</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Recuperandas:</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GR Feijó Comércio de Alimentos LTDA. e </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AF Bernardes Comércio de Alimentos Eireli ME</a:t>
            </a:r>
            <a:r>
              <a:rPr lang="pt-BR" sz="1300" dirty="0">
                <a:solidFill>
                  <a:srgbClr val="17365D"/>
                </a:solidFill>
                <a:latin typeface="Roboto" panose="02000000000000000000" pitchFamily="2" charset="0"/>
                <a:ea typeface="Roboto" panose="02000000000000000000" pitchFamily="2" charset="0"/>
                <a:cs typeface="Roboto" panose="02000000000000000000" pitchFamily="2" charset="0"/>
              </a:rPr>
              <a:t>ABC LTDA</a:t>
            </a:r>
            <a:endPar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400" b="1" dirty="0">
                <a:solidFill>
                  <a:srgbClr val="17365D"/>
                </a:solidFill>
                <a:latin typeface="Roboto" panose="02000000000000000000" pitchFamily="2" charset="0"/>
                <a:ea typeface="Roboto" panose="02000000000000000000" pitchFamily="2" charset="0"/>
                <a:cs typeface="Roboto" panose="02000000000000000000" pitchFamily="2" charset="0"/>
              </a:rPr>
              <a:t>Junho</a:t>
            </a: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 de 2021</a:t>
            </a:r>
          </a:p>
        </p:txBody>
      </p:sp>
    </p:spTree>
    <p:extLst>
      <p:ext uri="{BB962C8B-B14F-4D97-AF65-F5344CB8AC3E}">
        <p14:creationId xmlns:p14="http://schemas.microsoft.com/office/powerpoint/2010/main" val="785397685"/>
      </p:ext>
    </p:extLst>
  </p:cSld>
  <p:clrMapOvr>
    <a:masterClrMapping/>
  </p:clrMapOvr>
  <p:transition spd="slow" advTm="1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09486" y="3213786"/>
            <a:ext cx="3159058" cy="1200329"/>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buNone/>
            </a:pPr>
            <a:r>
              <a:rPr lang="pt-BR" sz="2800" b="1" kern="0" dirty="0">
                <a:solidFill>
                  <a:schemeClr val="bg1"/>
                </a:solidFill>
                <a:latin typeface="Source Sans Pro" panose="020B0503030403020204" pitchFamily="34" charset="0"/>
              </a:rPr>
              <a:t>2. INFORMAÇÕES SOBRE A RECUPERANDA</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8849" y="2541619"/>
            <a:ext cx="4554998" cy="3363069"/>
          </a:xfrm>
          <a:prstGeom prst="rect">
            <a:avLst/>
          </a:prstGeom>
        </p:spPr>
        <p:txBody>
          <a:bodyPr vert="horz" lIns="91440" tIns="45720" rIns="91440" bIns="45720" rtlCol="0">
            <a:noAutofit/>
          </a:bodyPr>
          <a:lstStyle>
            <a:defPPr>
              <a:defRPr lang="en-US"/>
            </a:defPPr>
            <a:lvl1pPr marL="185738" indent="-185738" defTabSz="742950">
              <a:lnSpc>
                <a:spcPct val="150000"/>
              </a:lnSpc>
              <a:spcBef>
                <a:spcPts val="813"/>
              </a:spcBef>
              <a:buFont typeface="Arial" panose="020B0604020202020204" pitchFamily="34" charset="0"/>
              <a:buChar char="•"/>
              <a:defRP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defRPr>
            </a:lvl1pPr>
            <a:lvl2pPr marL="557213" indent="-185738" defTabSz="742950">
              <a:lnSpc>
                <a:spcPct val="90000"/>
              </a:lnSpc>
              <a:spcBef>
                <a:spcPts val="406"/>
              </a:spcBef>
              <a:buFont typeface="Arial" panose="020B0604020202020204" pitchFamily="34" charset="0"/>
              <a:buChar char="•"/>
              <a:defRPr sz="2275"/>
            </a:lvl2pPr>
            <a:lvl3pPr marL="928688" indent="-185738" defTabSz="742950">
              <a:lnSpc>
                <a:spcPct val="90000"/>
              </a:lnSpc>
              <a:spcBef>
                <a:spcPts val="406"/>
              </a:spcBef>
              <a:buFont typeface="Arial" panose="020B0604020202020204" pitchFamily="34" charset="0"/>
              <a:buChar char="•"/>
              <a:defRPr sz="1950"/>
            </a:lvl3pPr>
            <a:lvl4pPr marL="1300163" indent="-185738" defTabSz="742950">
              <a:lnSpc>
                <a:spcPct val="90000"/>
              </a:lnSpc>
              <a:spcBef>
                <a:spcPts val="406"/>
              </a:spcBef>
              <a:buFont typeface="Arial" panose="020B0604020202020204" pitchFamily="34" charset="0"/>
              <a:buChar char="•"/>
              <a:defRPr sz="1625"/>
            </a:lvl4pPr>
            <a:lvl5pPr marL="1671638" indent="-185738" defTabSz="742950">
              <a:lnSpc>
                <a:spcPct val="90000"/>
              </a:lnSpc>
              <a:spcBef>
                <a:spcPts val="406"/>
              </a:spcBef>
              <a:buFont typeface="Arial" panose="020B0604020202020204" pitchFamily="34" charset="0"/>
              <a:buChar char="•"/>
              <a:defRPr sz="1625"/>
            </a:lvl5pPr>
            <a:lvl6pPr marL="2043113" indent="-185738" defTabSz="742950">
              <a:lnSpc>
                <a:spcPct val="90000"/>
              </a:lnSpc>
              <a:spcBef>
                <a:spcPts val="406"/>
              </a:spcBef>
              <a:buFont typeface="Arial" panose="020B0604020202020204" pitchFamily="34" charset="0"/>
              <a:buChar char="•"/>
              <a:defRPr sz="1625"/>
            </a:lvl6pPr>
            <a:lvl7pPr marL="2414588" indent="-185738" defTabSz="742950">
              <a:lnSpc>
                <a:spcPct val="90000"/>
              </a:lnSpc>
              <a:spcBef>
                <a:spcPts val="406"/>
              </a:spcBef>
              <a:buFont typeface="Arial" panose="020B0604020202020204" pitchFamily="34" charset="0"/>
              <a:buChar char="•"/>
              <a:defRPr sz="1625"/>
            </a:lvl7pPr>
            <a:lvl8pPr marL="2786063" indent="-185738" defTabSz="742950">
              <a:lnSpc>
                <a:spcPct val="90000"/>
              </a:lnSpc>
              <a:spcBef>
                <a:spcPts val="406"/>
              </a:spcBef>
              <a:buFont typeface="Arial" panose="020B0604020202020204" pitchFamily="34" charset="0"/>
              <a:buChar char="•"/>
              <a:defRPr sz="1625"/>
            </a:lvl8pPr>
            <a:lvl9pPr marL="3157538" indent="-185738" defTabSz="742950">
              <a:lnSpc>
                <a:spcPct val="90000"/>
              </a:lnSpc>
              <a:spcBef>
                <a:spcPts val="406"/>
              </a:spcBef>
              <a:buFont typeface="Arial" panose="020B0604020202020204" pitchFamily="34" charset="0"/>
              <a:buChar char="•"/>
              <a:defRPr sz="1625"/>
            </a:lvl9pPr>
          </a:lstStyle>
          <a:p>
            <a:r>
              <a:rPr lang="pt-BR" sz="1900" dirty="0"/>
              <a:t>2.1. Histórico da Recuperanda</a:t>
            </a:r>
          </a:p>
          <a:p>
            <a:r>
              <a:rPr lang="pt-BR" sz="1900" dirty="0"/>
              <a:t>2.2. Informações Gerais</a:t>
            </a:r>
          </a:p>
          <a:p>
            <a:r>
              <a:rPr lang="pt-BR" sz="1900" dirty="0"/>
              <a:t>2.3. Perfil dos Credores</a:t>
            </a:r>
          </a:p>
          <a:p>
            <a:r>
              <a:rPr lang="pt-BR" sz="1900" dirty="0"/>
              <a:t>2.4. Questionário</a:t>
            </a:r>
          </a:p>
        </p:txBody>
      </p:sp>
      <p:sp>
        <p:nvSpPr>
          <p:cNvPr id="9" name="TextBox 8">
            <a:extLst>
              <a:ext uri="{FF2B5EF4-FFF2-40B4-BE49-F238E27FC236}">
                <a16:creationId xmlns:a16="http://schemas.microsoft.com/office/drawing/2014/main" id="{BB630F9C-FC3F-4EE9-A6BD-53DA5A617096}"/>
              </a:ext>
            </a:extLst>
          </p:cNvPr>
          <p:cNvSpPr txBox="1"/>
          <p:nvPr/>
        </p:nvSpPr>
        <p:spPr>
          <a:xfrm>
            <a:off x="-236497" y="1341290"/>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091748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a:extLst>
              <a:ext uri="{FF2B5EF4-FFF2-40B4-BE49-F238E27FC236}">
                <a16:creationId xmlns:a16="http://schemas.microsoft.com/office/drawing/2014/main" id="{552A539E-E7A2-4F82-8032-A1DF8FB82D9E}"/>
              </a:ext>
            </a:extLst>
          </p:cNvPr>
          <p:cNvSpPr/>
          <p:nvPr/>
        </p:nvSpPr>
        <p:spPr>
          <a:xfrm>
            <a:off x="1256006" y="2017831"/>
            <a:ext cx="1485900" cy="1485900"/>
          </a:xfrm>
          <a:prstGeom prst="arc">
            <a:avLst>
              <a:gd name="adj1" fmla="val 10763432"/>
              <a:gd name="adj2" fmla="val 0"/>
            </a:avLst>
          </a:prstGeom>
          <a:noFill/>
          <a:ln w="63500" cap="rnd">
            <a:solidFill>
              <a:srgbClr val="A1A6AC"/>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7" name="Arc 6">
            <a:extLst>
              <a:ext uri="{FF2B5EF4-FFF2-40B4-BE49-F238E27FC236}">
                <a16:creationId xmlns:a16="http://schemas.microsoft.com/office/drawing/2014/main" id="{BCA677C7-5182-495B-845F-C9D30FD7C38F}"/>
              </a:ext>
            </a:extLst>
          </p:cNvPr>
          <p:cNvSpPr/>
          <p:nvPr/>
        </p:nvSpPr>
        <p:spPr>
          <a:xfrm>
            <a:off x="2741906" y="2017831"/>
            <a:ext cx="1485900" cy="1485900"/>
          </a:xfrm>
          <a:prstGeom prst="arc">
            <a:avLst>
              <a:gd name="adj1" fmla="val 10922726"/>
              <a:gd name="adj2" fmla="val 0"/>
            </a:avLst>
          </a:prstGeom>
          <a:noFill/>
          <a:ln w="63500" cap="rnd">
            <a:solidFill>
              <a:srgbClr val="A1A6A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8" name="Arc 7">
            <a:extLst>
              <a:ext uri="{FF2B5EF4-FFF2-40B4-BE49-F238E27FC236}">
                <a16:creationId xmlns:a16="http://schemas.microsoft.com/office/drawing/2014/main" id="{00C81758-2425-4034-99D5-3EB401F577C3}"/>
              </a:ext>
            </a:extLst>
          </p:cNvPr>
          <p:cNvSpPr/>
          <p:nvPr/>
        </p:nvSpPr>
        <p:spPr>
          <a:xfrm>
            <a:off x="4227806" y="2017831"/>
            <a:ext cx="1485900" cy="1485900"/>
          </a:xfrm>
          <a:prstGeom prst="arc">
            <a:avLst>
              <a:gd name="adj1" fmla="val 10881839"/>
              <a:gd name="adj2" fmla="val 0"/>
            </a:avLst>
          </a:prstGeom>
          <a:noFill/>
          <a:ln w="63500" cap="rnd">
            <a:solidFill>
              <a:srgbClr val="A1A6A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11" name="Rectangle 10">
            <a:extLst>
              <a:ext uri="{FF2B5EF4-FFF2-40B4-BE49-F238E27FC236}">
                <a16:creationId xmlns:a16="http://schemas.microsoft.com/office/drawing/2014/main" id="{5A1C6A98-C114-40E3-A1BF-300F34014823}"/>
              </a:ext>
            </a:extLst>
          </p:cNvPr>
          <p:cNvSpPr/>
          <p:nvPr/>
        </p:nvSpPr>
        <p:spPr>
          <a:xfrm>
            <a:off x="533323" y="3753643"/>
            <a:ext cx="1527295" cy="2714846"/>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Foi realizada a compra da franquia </a:t>
            </a:r>
            <a:r>
              <a:rPr lang="pt-BR" sz="1100" b="1" dirty="0">
                <a:solidFill>
                  <a:schemeClr val="accent6"/>
                </a:solidFill>
                <a:latin typeface="Source Sans Pro Light" panose="020B0403030403020204" pitchFamily="34" charset="0"/>
                <a:ea typeface="Source Sans Pro Light" panose="020B0403030403020204" pitchFamily="34" charset="0"/>
              </a:rPr>
              <a:t>Bella Gula </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no Shopping Wallig. Além da compra supracitada, houve a aquisição da franquia </a:t>
            </a:r>
            <a:r>
              <a:rPr lang="pt-BR" sz="1100" b="1" dirty="0">
                <a:solidFill>
                  <a:schemeClr val="accent6"/>
                </a:solidFill>
                <a:latin typeface="Source Sans Pro Light" panose="020B0403030403020204" pitchFamily="34" charset="0"/>
                <a:ea typeface="Source Sans Pro Light" panose="020B0403030403020204" pitchFamily="34" charset="0"/>
              </a:rPr>
              <a:t>Balanceado</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 no shopping Moinhos de Vento, a qual possuía problemas financeiros, descobertos após a compra.</a:t>
            </a:r>
          </a:p>
        </p:txBody>
      </p:sp>
      <p:sp>
        <p:nvSpPr>
          <p:cNvPr id="12" name="Rectangle 11">
            <a:extLst>
              <a:ext uri="{FF2B5EF4-FFF2-40B4-BE49-F238E27FC236}">
                <a16:creationId xmlns:a16="http://schemas.microsoft.com/office/drawing/2014/main" id="{04126A90-31D8-4229-B4DF-84F184B1AA46}"/>
              </a:ext>
            </a:extLst>
          </p:cNvPr>
          <p:cNvSpPr/>
          <p:nvPr/>
        </p:nvSpPr>
        <p:spPr>
          <a:xfrm>
            <a:off x="2019223" y="3753645"/>
            <a:ext cx="1527295" cy="2714846"/>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Em 2015, houve o fechamento da franquia </a:t>
            </a:r>
            <a:r>
              <a:rPr lang="pt-BR" sz="1100" b="1" dirty="0">
                <a:solidFill>
                  <a:schemeClr val="accent6"/>
                </a:solidFill>
                <a:latin typeface="Source Sans Pro Light" panose="020B0403030403020204" pitchFamily="34" charset="0"/>
                <a:ea typeface="Source Sans Pro Light" panose="020B0403030403020204" pitchFamily="34" charset="0"/>
              </a:rPr>
              <a:t>Balanceado </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(shopping Moinhos de Vento), com prejuízo financeiro de 40% do que fora investido. Diante de tal situação, houve aquisição da franquia Balanceado, no </a:t>
            </a:r>
            <a:r>
              <a:rPr lang="pt-BR" sz="1100" b="1" dirty="0">
                <a:solidFill>
                  <a:schemeClr val="accent6"/>
                </a:solidFill>
                <a:latin typeface="Source Sans Pro Light" panose="020B0403030403020204" pitchFamily="34" charset="0"/>
                <a:ea typeface="Source Sans Pro Light" panose="020B0403030403020204" pitchFamily="34" charset="0"/>
              </a:rPr>
              <a:t>Shopping Iguatemi.</a:t>
            </a:r>
          </a:p>
          <a:p>
            <a:pPr algn="ctr">
              <a:lnSpc>
                <a:spcPct val="130000"/>
              </a:lnSpc>
            </a:pPr>
            <a:endParaRPr lang="pt-BR" sz="1100" dirty="0">
              <a:solidFill>
                <a:schemeClr val="bg2">
                  <a:lumMod val="25000"/>
                </a:schemeClr>
              </a:solidFill>
              <a:latin typeface="Source Sans Pro Light" panose="020B0403030403020204" pitchFamily="34" charset="0"/>
              <a:ea typeface="Source Sans Pro Light" panose="020B0403030403020204" pitchFamily="34" charset="0"/>
            </a:endParaRPr>
          </a:p>
        </p:txBody>
      </p:sp>
      <p:sp>
        <p:nvSpPr>
          <p:cNvPr id="13" name="Rectangle 12">
            <a:extLst>
              <a:ext uri="{FF2B5EF4-FFF2-40B4-BE49-F238E27FC236}">
                <a16:creationId xmlns:a16="http://schemas.microsoft.com/office/drawing/2014/main" id="{09B57C00-EEC3-4318-BC06-A31335F3E0B4}"/>
              </a:ext>
            </a:extLst>
          </p:cNvPr>
          <p:cNvSpPr/>
          <p:nvPr/>
        </p:nvSpPr>
        <p:spPr>
          <a:xfrm>
            <a:off x="3456490" y="3798179"/>
            <a:ext cx="1496510" cy="2274725"/>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No ano de 2016,  houve alguns </a:t>
            </a:r>
            <a:r>
              <a:rPr lang="pt-BR" sz="1100" b="1" dirty="0">
                <a:solidFill>
                  <a:schemeClr val="accent6"/>
                </a:solidFill>
                <a:latin typeface="Source Sans Pro Light" panose="020B0403030403020204" pitchFamily="34" charset="0"/>
                <a:ea typeface="Source Sans Pro Light" panose="020B0403030403020204" pitchFamily="34" charset="0"/>
              </a:rPr>
              <a:t>conflitos </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entre os sócios da franquia Balanceado e a franqueadora. </a:t>
            </a:r>
          </a:p>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Foi necessária a </a:t>
            </a:r>
            <a:r>
              <a:rPr lang="pt-BR" sz="1100" b="1" dirty="0">
                <a:solidFill>
                  <a:schemeClr val="accent6"/>
                </a:solidFill>
                <a:latin typeface="Source Sans Pro Light" panose="020B0403030403020204" pitchFamily="34" charset="0"/>
                <a:ea typeface="Source Sans Pro Light" panose="020B0403030403020204" pitchFamily="34" charset="0"/>
              </a:rPr>
              <a:t>utilização de recursos bancários</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 gerando os primeiros problemas de fluxo de caixa.</a:t>
            </a:r>
          </a:p>
        </p:txBody>
      </p:sp>
      <p:sp>
        <p:nvSpPr>
          <p:cNvPr id="14" name="Rectangle 13">
            <a:extLst>
              <a:ext uri="{FF2B5EF4-FFF2-40B4-BE49-F238E27FC236}">
                <a16:creationId xmlns:a16="http://schemas.microsoft.com/office/drawing/2014/main" id="{31BC6601-1D63-4A26-A4EF-1A1A6DE2D209}"/>
              </a:ext>
            </a:extLst>
          </p:cNvPr>
          <p:cNvSpPr/>
          <p:nvPr/>
        </p:nvSpPr>
        <p:spPr>
          <a:xfrm>
            <a:off x="4961086" y="3798179"/>
            <a:ext cx="1527296" cy="2714846"/>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Devido à queda significativa nas vendas da franquia Balanceado (Shopping Iguatemi), houve a </a:t>
            </a:r>
            <a:r>
              <a:rPr lang="pt-BR" sz="1100" b="1" dirty="0">
                <a:solidFill>
                  <a:schemeClr val="accent6"/>
                </a:solidFill>
                <a:latin typeface="Source Sans Pro Light" panose="020B0403030403020204" pitchFamily="34" charset="0"/>
                <a:ea typeface="Source Sans Pro Light" panose="020B0403030403020204" pitchFamily="34" charset="0"/>
              </a:rPr>
              <a:t>rescisão do contrato </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junto à franqueadora. Diante de tal situação, o estabelecimento tornou-se marca própria: </a:t>
            </a:r>
          </a:p>
          <a:p>
            <a:pPr algn="ctr">
              <a:lnSpc>
                <a:spcPct val="130000"/>
              </a:lnSpc>
            </a:pPr>
            <a:r>
              <a:rPr lang="pt-BR" sz="1100" b="1" dirty="0">
                <a:solidFill>
                  <a:schemeClr val="accent6"/>
                </a:solidFill>
                <a:latin typeface="Source Sans Pro Light" panose="020B0403030403020204" pitchFamily="34" charset="0"/>
                <a:ea typeface="Source Sans Pro Light" panose="020B0403030403020204" pitchFamily="34" charset="0"/>
              </a:rPr>
              <a:t>4 Estações Bistrô. </a:t>
            </a:r>
          </a:p>
        </p:txBody>
      </p:sp>
      <p:sp>
        <p:nvSpPr>
          <p:cNvPr id="15" name="Rectangle 14">
            <a:extLst>
              <a:ext uri="{FF2B5EF4-FFF2-40B4-BE49-F238E27FC236}">
                <a16:creationId xmlns:a16="http://schemas.microsoft.com/office/drawing/2014/main" id="{2791340B-6AB4-4CD8-A96B-2304C7F7B156}"/>
              </a:ext>
            </a:extLst>
          </p:cNvPr>
          <p:cNvSpPr/>
          <p:nvPr/>
        </p:nvSpPr>
        <p:spPr>
          <a:xfrm>
            <a:off x="6614893" y="3798179"/>
            <a:ext cx="1195018" cy="1394484"/>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Foi realizado o pedido de Recuperação Judicial, ajuizado em </a:t>
            </a:r>
            <a:r>
              <a:rPr lang="pt-BR" sz="1100" b="1" dirty="0">
                <a:solidFill>
                  <a:schemeClr val="accent6"/>
                </a:solidFill>
                <a:latin typeface="Source Sans Pro Light" panose="020B0403030403020204" pitchFamily="34" charset="0"/>
                <a:ea typeface="Source Sans Pro Light" panose="020B0403030403020204" pitchFamily="34" charset="0"/>
              </a:rPr>
              <a:t>09 de agosto de 2018.</a:t>
            </a:r>
            <a:endParaRPr lang="pt-BR" sz="1100" dirty="0">
              <a:solidFill>
                <a:schemeClr val="bg2">
                  <a:lumMod val="25000"/>
                </a:schemeClr>
              </a:solidFill>
              <a:latin typeface="Source Sans Pro Light" panose="020B0403030403020204" pitchFamily="34" charset="0"/>
              <a:ea typeface="Source Sans Pro Light" panose="020B0403030403020204" pitchFamily="34" charset="0"/>
            </a:endParaRPr>
          </a:p>
        </p:txBody>
      </p:sp>
      <p:sp>
        <p:nvSpPr>
          <p:cNvPr id="16" name="TextBox 15">
            <a:extLst>
              <a:ext uri="{FF2B5EF4-FFF2-40B4-BE49-F238E27FC236}">
                <a16:creationId xmlns:a16="http://schemas.microsoft.com/office/drawing/2014/main" id="{75F4CAB5-CE39-450A-89FB-0992BC26B226}"/>
              </a:ext>
            </a:extLst>
          </p:cNvPr>
          <p:cNvSpPr txBox="1"/>
          <p:nvPr/>
        </p:nvSpPr>
        <p:spPr>
          <a:xfrm>
            <a:off x="1025100" y="1538830"/>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2013</a:t>
            </a:r>
          </a:p>
        </p:txBody>
      </p:sp>
      <p:sp>
        <p:nvSpPr>
          <p:cNvPr id="17" name="TextBox 16">
            <a:extLst>
              <a:ext uri="{FF2B5EF4-FFF2-40B4-BE49-F238E27FC236}">
                <a16:creationId xmlns:a16="http://schemas.microsoft.com/office/drawing/2014/main" id="{88587A28-01E8-4FC7-8B20-8CFE93CBB00D}"/>
              </a:ext>
            </a:extLst>
          </p:cNvPr>
          <p:cNvSpPr txBox="1"/>
          <p:nvPr/>
        </p:nvSpPr>
        <p:spPr>
          <a:xfrm>
            <a:off x="2470036" y="1538830"/>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2015</a:t>
            </a:r>
          </a:p>
        </p:txBody>
      </p:sp>
      <p:sp>
        <p:nvSpPr>
          <p:cNvPr id="18" name="TextBox 17">
            <a:extLst>
              <a:ext uri="{FF2B5EF4-FFF2-40B4-BE49-F238E27FC236}">
                <a16:creationId xmlns:a16="http://schemas.microsoft.com/office/drawing/2014/main" id="{F7185038-2E8A-4D05-B0C9-EA7C90565117}"/>
              </a:ext>
            </a:extLst>
          </p:cNvPr>
          <p:cNvSpPr txBox="1"/>
          <p:nvPr/>
        </p:nvSpPr>
        <p:spPr>
          <a:xfrm>
            <a:off x="3996901" y="1543827"/>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2016</a:t>
            </a:r>
          </a:p>
        </p:txBody>
      </p:sp>
      <p:sp>
        <p:nvSpPr>
          <p:cNvPr id="19" name="TextBox 18">
            <a:extLst>
              <a:ext uri="{FF2B5EF4-FFF2-40B4-BE49-F238E27FC236}">
                <a16:creationId xmlns:a16="http://schemas.microsoft.com/office/drawing/2014/main" id="{CD9AA52F-41FB-4D81-BD0E-CFAB1E229DDC}"/>
              </a:ext>
            </a:extLst>
          </p:cNvPr>
          <p:cNvSpPr txBox="1"/>
          <p:nvPr/>
        </p:nvSpPr>
        <p:spPr>
          <a:xfrm>
            <a:off x="5493783" y="1543827"/>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2017</a:t>
            </a:r>
          </a:p>
        </p:txBody>
      </p:sp>
      <p:sp>
        <p:nvSpPr>
          <p:cNvPr id="21" name="Oval 20">
            <a:extLst>
              <a:ext uri="{FF2B5EF4-FFF2-40B4-BE49-F238E27FC236}">
                <a16:creationId xmlns:a16="http://schemas.microsoft.com/office/drawing/2014/main" id="{617CF160-B391-4009-9418-9556ACE961CF}"/>
              </a:ext>
            </a:extLst>
          </p:cNvPr>
          <p:cNvSpPr/>
          <p:nvPr/>
        </p:nvSpPr>
        <p:spPr>
          <a:xfrm>
            <a:off x="2376528" y="2949788"/>
            <a:ext cx="742950" cy="7429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22" name="Oval 21">
            <a:extLst>
              <a:ext uri="{FF2B5EF4-FFF2-40B4-BE49-F238E27FC236}">
                <a16:creationId xmlns:a16="http://schemas.microsoft.com/office/drawing/2014/main" id="{3EC0C270-2CCC-4C80-83E7-2F61CDC0941F}"/>
              </a:ext>
            </a:extLst>
          </p:cNvPr>
          <p:cNvSpPr/>
          <p:nvPr/>
        </p:nvSpPr>
        <p:spPr>
          <a:xfrm>
            <a:off x="3862428" y="2949788"/>
            <a:ext cx="742950" cy="74295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solidFill>
                <a:schemeClr val="bg1"/>
              </a:solidFill>
              <a:latin typeface="Source Sans Pro Light" panose="020B0403030403020204" pitchFamily="34" charset="0"/>
              <a:ea typeface="Source Sans Pro Light" panose="020B0403030403020204" pitchFamily="34" charset="0"/>
            </a:endParaRPr>
          </a:p>
        </p:txBody>
      </p:sp>
      <p:sp>
        <p:nvSpPr>
          <p:cNvPr id="23" name="Oval 22">
            <a:extLst>
              <a:ext uri="{FF2B5EF4-FFF2-40B4-BE49-F238E27FC236}">
                <a16:creationId xmlns:a16="http://schemas.microsoft.com/office/drawing/2014/main" id="{2A82351D-A27D-499A-977F-39E8360D5128}"/>
              </a:ext>
            </a:extLst>
          </p:cNvPr>
          <p:cNvSpPr/>
          <p:nvPr/>
        </p:nvSpPr>
        <p:spPr>
          <a:xfrm>
            <a:off x="890628" y="2949788"/>
            <a:ext cx="742950" cy="7429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solidFill>
                <a:schemeClr val="bg1"/>
              </a:solidFill>
              <a:latin typeface="Source Sans Pro Light" panose="020B0403030403020204" pitchFamily="34" charset="0"/>
              <a:ea typeface="Source Sans Pro Light" panose="020B0403030403020204" pitchFamily="34" charset="0"/>
            </a:endParaRPr>
          </a:p>
        </p:txBody>
      </p:sp>
      <p:sp>
        <p:nvSpPr>
          <p:cNvPr id="24" name="Oval 23">
            <a:extLst>
              <a:ext uri="{FF2B5EF4-FFF2-40B4-BE49-F238E27FC236}">
                <a16:creationId xmlns:a16="http://schemas.microsoft.com/office/drawing/2014/main" id="{CBA8506B-53EC-4DFC-9121-322430D7A73A}"/>
              </a:ext>
            </a:extLst>
          </p:cNvPr>
          <p:cNvSpPr/>
          <p:nvPr/>
        </p:nvSpPr>
        <p:spPr>
          <a:xfrm>
            <a:off x="6834228" y="2949788"/>
            <a:ext cx="742950" cy="74295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25" name="Oval 24">
            <a:extLst>
              <a:ext uri="{FF2B5EF4-FFF2-40B4-BE49-F238E27FC236}">
                <a16:creationId xmlns:a16="http://schemas.microsoft.com/office/drawing/2014/main" id="{19DC3299-C64C-4131-AFC8-4DD110C5F12A}"/>
              </a:ext>
            </a:extLst>
          </p:cNvPr>
          <p:cNvSpPr/>
          <p:nvPr/>
        </p:nvSpPr>
        <p:spPr>
          <a:xfrm>
            <a:off x="5348328" y="2949788"/>
            <a:ext cx="742950" cy="74295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pic>
        <p:nvPicPr>
          <p:cNvPr id="27" name="Graphic 26" descr="Loja com preenchimento sólido">
            <a:extLst>
              <a:ext uri="{FF2B5EF4-FFF2-40B4-BE49-F238E27FC236}">
                <a16:creationId xmlns:a16="http://schemas.microsoft.com/office/drawing/2014/main" id="{24C99584-852F-4683-A0C0-2AB861A0381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9041" y="3019916"/>
            <a:ext cx="578317" cy="578317"/>
          </a:xfrm>
          <a:prstGeom prst="rect">
            <a:avLst/>
          </a:prstGeom>
        </p:spPr>
      </p:pic>
      <p:pic>
        <p:nvPicPr>
          <p:cNvPr id="28" name="Graphic 27" descr="Gráfico de tendência descendente estrutura de tópicos">
            <a:extLst>
              <a:ext uri="{FF2B5EF4-FFF2-40B4-BE49-F238E27FC236}">
                <a16:creationId xmlns:a16="http://schemas.microsoft.com/office/drawing/2014/main" id="{783F641B-D9C9-4C91-BD8F-D39E84253D6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67903" y="3055773"/>
            <a:ext cx="578317" cy="578317"/>
          </a:xfrm>
          <a:prstGeom prst="rect">
            <a:avLst/>
          </a:prstGeom>
        </p:spPr>
      </p:pic>
      <p:pic>
        <p:nvPicPr>
          <p:cNvPr id="29" name="Graphic 28" descr="Dólar com preenchimento sólido">
            <a:extLst>
              <a:ext uri="{FF2B5EF4-FFF2-40B4-BE49-F238E27FC236}">
                <a16:creationId xmlns:a16="http://schemas.microsoft.com/office/drawing/2014/main" id="{689F7CBF-BEF6-4FEF-85CD-F08370E2B91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942370" y="3036639"/>
            <a:ext cx="578317" cy="578317"/>
          </a:xfrm>
          <a:prstGeom prst="rect">
            <a:avLst/>
          </a:prstGeom>
        </p:spPr>
      </p:pic>
      <p:pic>
        <p:nvPicPr>
          <p:cNvPr id="33" name="Graphic 32" descr="Scales of justice">
            <a:extLst>
              <a:ext uri="{FF2B5EF4-FFF2-40B4-BE49-F238E27FC236}">
                <a16:creationId xmlns:a16="http://schemas.microsoft.com/office/drawing/2014/main" id="{5E960374-C25D-4D09-A340-2A2DC8945CF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919308" y="3026378"/>
            <a:ext cx="597451" cy="597451"/>
          </a:xfrm>
          <a:prstGeom prst="rect">
            <a:avLst/>
          </a:prstGeom>
        </p:spPr>
      </p:pic>
      <p:pic>
        <p:nvPicPr>
          <p:cNvPr id="34" name="Graphic 2" descr="Downward trend graph">
            <a:extLst>
              <a:ext uri="{FF2B5EF4-FFF2-40B4-BE49-F238E27FC236}">
                <a16:creationId xmlns:a16="http://schemas.microsoft.com/office/drawing/2014/main" id="{3D20ACE3-00B2-4D62-A940-161B7CFA1F3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35576" y="3026378"/>
            <a:ext cx="578317" cy="578317"/>
          </a:xfrm>
          <a:prstGeom prst="rect">
            <a:avLst/>
          </a:prstGeom>
        </p:spPr>
      </p:pic>
      <p:sp>
        <p:nvSpPr>
          <p:cNvPr id="36" name="Text Placeholder 1">
            <a:extLst>
              <a:ext uri="{FF2B5EF4-FFF2-40B4-BE49-F238E27FC236}">
                <a16:creationId xmlns:a16="http://schemas.microsoft.com/office/drawing/2014/main" id="{C7ABE95F-C33F-4FCA-ABFB-B7DB8D2066C2}"/>
              </a:ext>
            </a:extLst>
          </p:cNvPr>
          <p:cNvSpPr>
            <a:spLocks noGrp="1"/>
          </p:cNvSpPr>
          <p:nvPr>
            <p:ph type="body" sz="quarter" idx="11"/>
          </p:nvPr>
        </p:nvSpPr>
        <p:spPr>
          <a:xfrm>
            <a:off x="890628" y="628632"/>
            <a:ext cx="7483153" cy="486355"/>
          </a:xfrm>
        </p:spPr>
        <p:txBody>
          <a:bodyPr/>
          <a:lstStyle/>
          <a:p>
            <a:r>
              <a:rPr lang="en-US" dirty="0">
                <a:latin typeface="Roboto Black" panose="02000000000000000000"/>
                <a:ea typeface="Source Sans Pro" panose="020B0503030403020204" pitchFamily="34" charset="0"/>
              </a:rPr>
              <a:t>2.1 Histórico das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Recuperandas</a:t>
            </a:r>
          </a:p>
        </p:txBody>
      </p:sp>
      <p:sp>
        <p:nvSpPr>
          <p:cNvPr id="32" name="Rectangle 14">
            <a:extLst>
              <a:ext uri="{FF2B5EF4-FFF2-40B4-BE49-F238E27FC236}">
                <a16:creationId xmlns:a16="http://schemas.microsoft.com/office/drawing/2014/main" id="{FF629BFE-E856-413B-99E9-B7359DDD4F9D}"/>
              </a:ext>
            </a:extLst>
          </p:cNvPr>
          <p:cNvSpPr/>
          <p:nvPr/>
        </p:nvSpPr>
        <p:spPr>
          <a:xfrm>
            <a:off x="8052484" y="3793611"/>
            <a:ext cx="1195018" cy="2714846"/>
          </a:xfrm>
          <a:prstGeom prst="rect">
            <a:avLst/>
          </a:prstGeom>
        </p:spPr>
        <p:txBody>
          <a:bodyPr wrap="square">
            <a:spAutoFit/>
          </a:bodyPr>
          <a:lstStyle/>
          <a:p>
            <a:pPr algn="ctr">
              <a:lnSpc>
                <a:spcPct val="13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rPr>
              <a:t>Em março de 2019, a </a:t>
            </a:r>
            <a:r>
              <a:rPr lang="pt-BR" sz="1100" b="1" dirty="0">
                <a:solidFill>
                  <a:schemeClr val="accent6"/>
                </a:solidFill>
                <a:latin typeface="Source Sans Pro Light" panose="020B0403030403020204" pitchFamily="34" charset="0"/>
                <a:ea typeface="Source Sans Pro Light" panose="020B0403030403020204" pitchFamily="34" charset="0"/>
              </a:rPr>
              <a:t>GR Feijó Comércio de Alimentos LTDA (4 Estações Bistrô) </a:t>
            </a:r>
            <a:r>
              <a:rPr lang="pt-BR" sz="1100" dirty="0">
                <a:solidFill>
                  <a:schemeClr val="bg2">
                    <a:lumMod val="25000"/>
                  </a:schemeClr>
                </a:solidFill>
                <a:latin typeface="Source Sans Pro Light" panose="020B0403030403020204" pitchFamily="34" charset="0"/>
                <a:ea typeface="Source Sans Pro Light" panose="020B0403030403020204" pitchFamily="34" charset="0"/>
              </a:rPr>
              <a:t>encerrou suas atividades, fechando o estabelecimento no Shopping Iguatemi.</a:t>
            </a:r>
          </a:p>
          <a:p>
            <a:pPr algn="ctr">
              <a:lnSpc>
                <a:spcPct val="130000"/>
              </a:lnSpc>
            </a:pPr>
            <a:endParaRPr lang="pt-BR" sz="1100" b="1" dirty="0">
              <a:solidFill>
                <a:schemeClr val="accent6"/>
              </a:solidFill>
              <a:latin typeface="Source Sans Pro Light" panose="020B0403030403020204" pitchFamily="34" charset="0"/>
              <a:ea typeface="Source Sans Pro Light" panose="020B0403030403020204" pitchFamily="34" charset="0"/>
            </a:endParaRPr>
          </a:p>
        </p:txBody>
      </p:sp>
      <p:sp>
        <p:nvSpPr>
          <p:cNvPr id="35" name="Oval 23">
            <a:extLst>
              <a:ext uri="{FF2B5EF4-FFF2-40B4-BE49-F238E27FC236}">
                <a16:creationId xmlns:a16="http://schemas.microsoft.com/office/drawing/2014/main" id="{64E767D8-4CC3-492A-90CF-BC27EADE88C0}"/>
              </a:ext>
            </a:extLst>
          </p:cNvPr>
          <p:cNvSpPr/>
          <p:nvPr/>
        </p:nvSpPr>
        <p:spPr>
          <a:xfrm>
            <a:off x="8284616" y="2949788"/>
            <a:ext cx="742950" cy="74295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pic>
        <p:nvPicPr>
          <p:cNvPr id="37" name="Graphic 32" descr="Fechar com preenchimento sólido">
            <a:extLst>
              <a:ext uri="{FF2B5EF4-FFF2-40B4-BE49-F238E27FC236}">
                <a16:creationId xmlns:a16="http://schemas.microsoft.com/office/drawing/2014/main" id="{FCA4EADA-E67E-4096-B381-037357C4596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373781" y="3035944"/>
            <a:ext cx="578317" cy="578317"/>
          </a:xfrm>
          <a:prstGeom prst="rect">
            <a:avLst/>
          </a:prstGeom>
        </p:spPr>
      </p:pic>
      <p:sp>
        <p:nvSpPr>
          <p:cNvPr id="38" name="Arc 9">
            <a:extLst>
              <a:ext uri="{FF2B5EF4-FFF2-40B4-BE49-F238E27FC236}">
                <a16:creationId xmlns:a16="http://schemas.microsoft.com/office/drawing/2014/main" id="{4BEA6E97-1A90-4477-A385-C2E66FF36040}"/>
              </a:ext>
            </a:extLst>
          </p:cNvPr>
          <p:cNvSpPr/>
          <p:nvPr/>
        </p:nvSpPr>
        <p:spPr>
          <a:xfrm>
            <a:off x="7212402" y="2017831"/>
            <a:ext cx="1485900" cy="1485900"/>
          </a:xfrm>
          <a:prstGeom prst="arc">
            <a:avLst>
              <a:gd name="adj1" fmla="val 10800000"/>
              <a:gd name="adj2" fmla="val 0"/>
            </a:avLst>
          </a:prstGeom>
          <a:noFill/>
          <a:ln w="63500" cap="rnd">
            <a:solidFill>
              <a:srgbClr val="A1A6AC"/>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39" name="Arc 7">
            <a:extLst>
              <a:ext uri="{FF2B5EF4-FFF2-40B4-BE49-F238E27FC236}">
                <a16:creationId xmlns:a16="http://schemas.microsoft.com/office/drawing/2014/main" id="{742775B5-5B0E-4306-82E4-43334BA283CF}"/>
              </a:ext>
            </a:extLst>
          </p:cNvPr>
          <p:cNvSpPr/>
          <p:nvPr/>
        </p:nvSpPr>
        <p:spPr>
          <a:xfrm>
            <a:off x="5715739" y="2037312"/>
            <a:ext cx="1485900" cy="1485900"/>
          </a:xfrm>
          <a:prstGeom prst="arc">
            <a:avLst>
              <a:gd name="adj1" fmla="val 10881839"/>
              <a:gd name="adj2" fmla="val 0"/>
            </a:avLst>
          </a:prstGeom>
          <a:noFill/>
          <a:ln w="63500" cap="rnd">
            <a:solidFill>
              <a:srgbClr val="A1A6A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Source Sans Pro Light" panose="020B0403030403020204" pitchFamily="34" charset="0"/>
              <a:ea typeface="Source Sans Pro Light" panose="020B0403030403020204" pitchFamily="34" charset="0"/>
            </a:endParaRPr>
          </a:p>
        </p:txBody>
      </p:sp>
      <p:sp>
        <p:nvSpPr>
          <p:cNvPr id="40" name="TextBox 18">
            <a:extLst>
              <a:ext uri="{FF2B5EF4-FFF2-40B4-BE49-F238E27FC236}">
                <a16:creationId xmlns:a16="http://schemas.microsoft.com/office/drawing/2014/main" id="{41A066DE-DBBC-4F51-A897-0786C8AC2922}"/>
              </a:ext>
            </a:extLst>
          </p:cNvPr>
          <p:cNvSpPr txBox="1"/>
          <p:nvPr/>
        </p:nvSpPr>
        <p:spPr>
          <a:xfrm>
            <a:off x="6927735" y="1538829"/>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2018</a:t>
            </a:r>
          </a:p>
        </p:txBody>
      </p:sp>
      <p:sp>
        <p:nvSpPr>
          <p:cNvPr id="31" name="TextBox 18">
            <a:extLst>
              <a:ext uri="{FF2B5EF4-FFF2-40B4-BE49-F238E27FC236}">
                <a16:creationId xmlns:a16="http://schemas.microsoft.com/office/drawing/2014/main" id="{8BD15388-CD0A-4228-861D-3636361479A2}"/>
              </a:ext>
            </a:extLst>
          </p:cNvPr>
          <p:cNvSpPr txBox="1"/>
          <p:nvPr/>
        </p:nvSpPr>
        <p:spPr>
          <a:xfrm>
            <a:off x="8464591" y="1538828"/>
            <a:ext cx="543739" cy="317459"/>
          </a:xfrm>
          <a:prstGeom prst="rect">
            <a:avLst/>
          </a:prstGeom>
          <a:noFill/>
        </p:spPr>
        <p:txBody>
          <a:bodyPr wrap="none" rtlCol="0">
            <a:spAutoFit/>
          </a:bodyPr>
          <a:lstStyle/>
          <a:p>
            <a:pPr algn="ctr"/>
            <a:r>
              <a:rPr lang="en-US" sz="1463" b="1" dirty="0">
                <a:solidFill>
                  <a:srgbClr val="656D78"/>
                </a:solidFill>
                <a:latin typeface="Source Sans Pro Light" panose="020B0403030403020204" pitchFamily="34" charset="0"/>
                <a:ea typeface="Source Sans Pro Light" panose="020B0403030403020204" pitchFamily="34" charset="0"/>
                <a:cs typeface="Source Sans Pro" charset="0"/>
              </a:rPr>
              <a:t>2019</a:t>
            </a:r>
          </a:p>
        </p:txBody>
      </p:sp>
    </p:spTree>
    <p:extLst>
      <p:ext uri="{BB962C8B-B14F-4D97-AF65-F5344CB8AC3E}">
        <p14:creationId xmlns:p14="http://schemas.microsoft.com/office/powerpoint/2010/main" val="51899816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P spid="13" grpId="0"/>
      <p:bldP spid="14" grpId="0"/>
      <p:bldP spid="15" grpId="0"/>
      <p:bldP spid="16" grpId="0"/>
      <p:bldP spid="17" grpId="0"/>
      <p:bldP spid="18" grpId="0"/>
      <p:bldP spid="19" grpId="0"/>
      <p:bldP spid="32" grpId="0"/>
      <p:bldP spid="38" grpId="0" animBg="1"/>
      <p:bldP spid="39" grpId="0" animBg="1"/>
      <p:bldP spid="4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vert="horz" lIns="91440" tIns="45720" rIns="91440" bIns="45720" rtlCol="0" anchor="t">
            <a:noAutofit/>
          </a:bodyPr>
          <a:lstStyle/>
          <a:p>
            <a:r>
              <a:rPr lang="pt-BR" dirty="0">
                <a:latin typeface="Roboto Black"/>
              </a:rPr>
              <a:t>2.2 Informações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Gerais</a:t>
            </a:r>
            <a:endParaRPr lang="pt-BR" dirty="0">
              <a:latin typeface="Roboto Black"/>
            </a:endParaRPr>
          </a:p>
        </p:txBody>
      </p:sp>
      <p:sp>
        <p:nvSpPr>
          <p:cNvPr id="22" name="Shape 8711">
            <a:extLst>
              <a:ext uri="{FF2B5EF4-FFF2-40B4-BE49-F238E27FC236}">
                <a16:creationId xmlns:a16="http://schemas.microsoft.com/office/drawing/2014/main" id="{A513C745-5290-4858-9CC6-E24EDCD2988F}"/>
              </a:ext>
            </a:extLst>
          </p:cNvPr>
          <p:cNvSpPr/>
          <p:nvPr/>
        </p:nvSpPr>
        <p:spPr>
          <a:xfrm>
            <a:off x="826225" y="1518643"/>
            <a:ext cx="3670635" cy="4841116"/>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1">
                  <a:lumMod val="75000"/>
                  <a:lumOff val="25000"/>
                </a:schemeClr>
              </a:solidFill>
              <a:latin typeface="Source Sans Pro Light" panose="020B0403030403020204" pitchFamily="34" charset="0"/>
              <a:ea typeface="Source Sans Pro Light" panose="020B04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1345670" y="3115318"/>
            <a:ext cx="2541331" cy="0"/>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100">
              <a:solidFill>
                <a:schemeClr val="tx1">
                  <a:lumMod val="75000"/>
                  <a:lumOff val="25000"/>
                </a:schemeClr>
              </a:solidFill>
              <a:latin typeface="Source Sans Pro Light" panose="020B0403030403020204" pitchFamily="34" charset="0"/>
              <a:ea typeface="Source Sans Pro Light" panose="020B04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826225" y="1723432"/>
            <a:ext cx="3670635" cy="954154"/>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sz="20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AF Bernardes Comércio de Alimentos Eireli ME </a:t>
            </a:r>
          </a:p>
          <a:p>
            <a:pPr lvl="0" algn="ctr">
              <a:defRPr sz="1800">
                <a:solidFill>
                  <a:srgbClr val="000000"/>
                </a:solidFill>
              </a:defRPr>
            </a:pPr>
            <a:r>
              <a:rPr lang="pt-BR" sz="20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(Bella Gula)</a:t>
            </a:r>
          </a:p>
        </p:txBody>
      </p:sp>
      <p:sp>
        <p:nvSpPr>
          <p:cNvPr id="31" name="Shape 8713">
            <a:extLst>
              <a:ext uri="{FF2B5EF4-FFF2-40B4-BE49-F238E27FC236}">
                <a16:creationId xmlns:a16="http://schemas.microsoft.com/office/drawing/2014/main" id="{4F709ADB-9260-4CE8-BADD-A8F455735D36}"/>
              </a:ext>
            </a:extLst>
          </p:cNvPr>
          <p:cNvSpPr/>
          <p:nvPr/>
        </p:nvSpPr>
        <p:spPr>
          <a:xfrm>
            <a:off x="781016" y="2656224"/>
            <a:ext cx="3670637" cy="45148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100" dirty="0">
                <a:solidFill>
                  <a:schemeClr val="bg1"/>
                </a:solidFill>
                <a:latin typeface="Source Sans Pro Light" panose="020B0403030403020204" pitchFamily="34" charset="0"/>
                <a:ea typeface="Source Sans Pro Light" panose="020B0403030403020204" pitchFamily="34" charset="0"/>
                <a:cs typeface="Arimo"/>
                <a:sym typeface="Arimo"/>
              </a:rPr>
              <a:t>CNPJ: </a:t>
            </a:r>
            <a:r>
              <a:rPr lang="pt-BR" sz="1100"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sym typeface="Arimo"/>
              </a:rPr>
              <a:t>17.508.493/0001-78</a:t>
            </a:r>
            <a:endParaRPr lang="pt-BR" sz="1100" dirty="0">
              <a:solidFill>
                <a:schemeClr val="bg1"/>
              </a:solidFill>
              <a:latin typeface="Source Sans Pro Light" panose="020B0403030403020204" pitchFamily="34" charset="0"/>
              <a:ea typeface="Source Sans Pro Light" panose="020B04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1077995" y="3107713"/>
            <a:ext cx="3167094" cy="3179136"/>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principal: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restaurantes e similares</a:t>
            </a:r>
          </a:p>
          <a:p>
            <a:pPr marL="171450" indent="-171450">
              <a:buFont typeface="Wingdings" panose="05000000000000000000" pitchFamily="2" charset="2"/>
              <a:buChar char="§"/>
            </a:pPr>
            <a:endParaRPr lang="pt-BR" sz="1100" dirty="0">
              <a:solidFill>
                <a:schemeClr val="bg1"/>
              </a:solidFill>
              <a:highlight>
                <a:srgbClr val="FFFF00"/>
              </a:highlight>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Sede: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Av. Assis Brasil, n.º2611, Loja 13, Shopping Bourbon Wallig – Porto Alegre (RS)</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Empresa Individual de Responsabilidade Limitada</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R$ 72.400,00</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Sócia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Adriana de Fatima Bernardes (100%)</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8" name="Shape 8711">
            <a:extLst>
              <a:ext uri="{FF2B5EF4-FFF2-40B4-BE49-F238E27FC236}">
                <a16:creationId xmlns:a16="http://schemas.microsoft.com/office/drawing/2014/main" id="{F69EC493-AEF5-4DA9-9939-17FC2A37B191}"/>
              </a:ext>
            </a:extLst>
          </p:cNvPr>
          <p:cNvSpPr/>
          <p:nvPr/>
        </p:nvSpPr>
        <p:spPr>
          <a:xfrm>
            <a:off x="5183091" y="1518643"/>
            <a:ext cx="3670635" cy="4841116"/>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b="1" dirty="0">
              <a:solidFill>
                <a:schemeClr val="tx1">
                  <a:lumMod val="75000"/>
                  <a:lumOff val="25000"/>
                </a:schemeClr>
              </a:solidFill>
              <a:latin typeface="Source Sans Pro Light" panose="020B0403030403020204" pitchFamily="34" charset="0"/>
              <a:ea typeface="Source Sans Pro Light" panose="020B0403030403020204" pitchFamily="34" charset="0"/>
            </a:endParaRPr>
          </a:p>
        </p:txBody>
      </p:sp>
      <p:sp>
        <p:nvSpPr>
          <p:cNvPr id="9" name="Shape 8742">
            <a:extLst>
              <a:ext uri="{FF2B5EF4-FFF2-40B4-BE49-F238E27FC236}">
                <a16:creationId xmlns:a16="http://schemas.microsoft.com/office/drawing/2014/main" id="{B69F6484-D7DB-4615-8F24-CA4C585CBFF4}"/>
              </a:ext>
            </a:extLst>
          </p:cNvPr>
          <p:cNvSpPr/>
          <p:nvPr/>
        </p:nvSpPr>
        <p:spPr>
          <a:xfrm flipV="1">
            <a:off x="5714515" y="3118022"/>
            <a:ext cx="2478717" cy="0"/>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100">
              <a:solidFill>
                <a:schemeClr val="tx1">
                  <a:lumMod val="75000"/>
                  <a:lumOff val="25000"/>
                </a:schemeClr>
              </a:solidFill>
              <a:latin typeface="Source Sans Pro Light" panose="020B0403030403020204" pitchFamily="34" charset="0"/>
              <a:ea typeface="Source Sans Pro Light" panose="020B0403030403020204" pitchFamily="34" charset="0"/>
            </a:endParaRPr>
          </a:p>
        </p:txBody>
      </p:sp>
      <p:sp>
        <p:nvSpPr>
          <p:cNvPr id="10" name="Shape 8723">
            <a:extLst>
              <a:ext uri="{FF2B5EF4-FFF2-40B4-BE49-F238E27FC236}">
                <a16:creationId xmlns:a16="http://schemas.microsoft.com/office/drawing/2014/main" id="{87ABB95E-26C2-4DF3-83B6-DAA6ACFF8E28}"/>
              </a:ext>
            </a:extLst>
          </p:cNvPr>
          <p:cNvSpPr/>
          <p:nvPr/>
        </p:nvSpPr>
        <p:spPr>
          <a:xfrm>
            <a:off x="5436334" y="1897116"/>
            <a:ext cx="3164143" cy="6561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sz="20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GR Feijó Comércio de Alimentos LTDA.</a:t>
            </a:r>
          </a:p>
          <a:p>
            <a:pPr lvl="0" algn="ctr">
              <a:defRPr sz="1800">
                <a:solidFill>
                  <a:srgbClr val="000000"/>
                </a:solidFill>
              </a:defRPr>
            </a:pPr>
            <a:r>
              <a:rPr lang="pt-BR" sz="20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(4 Estações Bistrô)</a:t>
            </a:r>
          </a:p>
        </p:txBody>
      </p:sp>
      <p:sp>
        <p:nvSpPr>
          <p:cNvPr id="11" name="Shape 8713">
            <a:extLst>
              <a:ext uri="{FF2B5EF4-FFF2-40B4-BE49-F238E27FC236}">
                <a16:creationId xmlns:a16="http://schemas.microsoft.com/office/drawing/2014/main" id="{FE632C44-F0F9-4B35-A01E-461690F90F7B}"/>
              </a:ext>
            </a:extLst>
          </p:cNvPr>
          <p:cNvSpPr/>
          <p:nvPr/>
        </p:nvSpPr>
        <p:spPr>
          <a:xfrm>
            <a:off x="5255859" y="2655798"/>
            <a:ext cx="3670637" cy="38216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100" dirty="0">
                <a:solidFill>
                  <a:schemeClr val="bg1"/>
                </a:solidFill>
                <a:latin typeface="Source Sans Pro Light" panose="020B0403030403020204" pitchFamily="34" charset="0"/>
                <a:ea typeface="Source Sans Pro Light" panose="020B0403030403020204" pitchFamily="34" charset="0"/>
                <a:cs typeface="Arimo"/>
                <a:sym typeface="Arimo"/>
              </a:rPr>
              <a:t>CNPJ: 23.851.395/0001-31</a:t>
            </a:r>
          </a:p>
        </p:txBody>
      </p:sp>
      <p:sp>
        <p:nvSpPr>
          <p:cNvPr id="12" name="Shape 8712">
            <a:extLst>
              <a:ext uri="{FF2B5EF4-FFF2-40B4-BE49-F238E27FC236}">
                <a16:creationId xmlns:a16="http://schemas.microsoft.com/office/drawing/2014/main" id="{E20368AF-07E2-4565-9E6B-6872585630D7}"/>
              </a:ext>
            </a:extLst>
          </p:cNvPr>
          <p:cNvSpPr/>
          <p:nvPr/>
        </p:nvSpPr>
        <p:spPr>
          <a:xfrm>
            <a:off x="5581879" y="3107713"/>
            <a:ext cx="3018598" cy="3179136"/>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principal: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restaurantes e similares</a:t>
            </a:r>
          </a:p>
          <a:p>
            <a:endParaRPr lang="pt-BR" sz="1100" dirty="0">
              <a:solidFill>
                <a:schemeClr val="bg1"/>
              </a:solidFill>
              <a:highlight>
                <a:srgbClr val="FFFF00"/>
              </a:highlight>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Sede: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Rua João Wallig, n.º1.800, conjunto 166, Shopping Iguatemi – Porto Alegre (RS)</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endParaRPr lang="pt-BR" sz="1100" b="1" i="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a:t>
            </a:r>
            <a:r>
              <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R$ 20.000,00</a:t>
            </a:r>
          </a:p>
          <a:p>
            <a:pPr marL="171450" indent="-171450">
              <a:buFont typeface="Wingdings" panose="05000000000000000000" pitchFamily="2" charset="2"/>
              <a:buChar char="§"/>
            </a:pP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100"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Sócios: </a:t>
            </a:r>
            <a:r>
              <a:rPr lang="pt-BR" sz="1100"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Giovani Rosa Machado (95%) e Vera Regina Feijó (5%)</a:t>
            </a:r>
            <a:endParaRPr lang="pt-BR" sz="11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Tree>
    <p:extLst>
      <p:ext uri="{BB962C8B-B14F-4D97-AF65-F5344CB8AC3E}">
        <p14:creationId xmlns:p14="http://schemas.microsoft.com/office/powerpoint/2010/main" val="19550486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8" y="737725"/>
            <a:ext cx="7483153" cy="486355"/>
          </a:xfrm>
        </p:spPr>
        <p:txBody>
          <a:bodyPr/>
          <a:lstStyle/>
          <a:p>
            <a:r>
              <a:rPr lang="en-US" dirty="0"/>
              <a:t>2.3 </a:t>
            </a:r>
            <a:r>
              <a:rPr lang="pt-BR" dirty="0"/>
              <a:t>Perfil dos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Credores</a:t>
            </a:r>
            <a:endParaRPr lang="en-US" dirty="0"/>
          </a:p>
        </p:txBody>
      </p:sp>
      <p:sp>
        <p:nvSpPr>
          <p:cNvPr id="8" name="CaixaDeTexto 7">
            <a:extLst>
              <a:ext uri="{FF2B5EF4-FFF2-40B4-BE49-F238E27FC236}">
                <a16:creationId xmlns:a16="http://schemas.microsoft.com/office/drawing/2014/main" id="{E3BF8C5E-64BB-4683-9063-7C0FB7D0B952}"/>
              </a:ext>
            </a:extLst>
          </p:cNvPr>
          <p:cNvSpPr txBox="1"/>
          <p:nvPr/>
        </p:nvSpPr>
        <p:spPr>
          <a:xfrm>
            <a:off x="437707" y="1593034"/>
            <a:ext cx="4277882" cy="381451"/>
          </a:xfrm>
          <a:prstGeom prst="rect">
            <a:avLst/>
          </a:prstGeom>
          <a:noFill/>
        </p:spPr>
        <p:txBody>
          <a:bodyPr wrap="square" rtlCol="0">
            <a:spAutoFit/>
          </a:bodyPr>
          <a:lstStyle/>
          <a:p>
            <a:pPr algn="ctr">
              <a:lnSpc>
                <a:spcPct val="150000"/>
              </a:lnSpc>
            </a:pPr>
            <a:r>
              <a:rPr lang="pt-BR" sz="1400" b="1" dirty="0">
                <a:solidFill>
                  <a:schemeClr val="accent6"/>
                </a:solidFill>
                <a:latin typeface="Source Sans Pro Light" panose="020B0403030403020204" pitchFamily="34" charset="0"/>
                <a:ea typeface="Source Sans Pro Light" panose="020B0403030403020204" pitchFamily="34" charset="0"/>
              </a:rPr>
              <a:t>AF Bernardes Comércio de Alimentos Eireli ME </a:t>
            </a:r>
            <a:r>
              <a:rPr lang="en-US" sz="1400" b="1" dirty="0">
                <a:solidFill>
                  <a:schemeClr val="accent6"/>
                </a:solidFill>
                <a:latin typeface="Source Sans Pro Light" panose="020B0403030403020204" pitchFamily="34" charset="0"/>
                <a:ea typeface="Source Sans Pro Light" panose="020B0403030403020204" pitchFamily="34" charset="0"/>
              </a:rPr>
              <a:t>(em R$)</a:t>
            </a:r>
          </a:p>
        </p:txBody>
      </p:sp>
      <p:sp>
        <p:nvSpPr>
          <p:cNvPr id="9" name="CaixaDeTexto 8">
            <a:extLst>
              <a:ext uri="{FF2B5EF4-FFF2-40B4-BE49-F238E27FC236}">
                <a16:creationId xmlns:a16="http://schemas.microsoft.com/office/drawing/2014/main" id="{178A836F-8394-49CC-8AA8-DD071607AA28}"/>
              </a:ext>
            </a:extLst>
          </p:cNvPr>
          <p:cNvSpPr txBox="1"/>
          <p:nvPr/>
        </p:nvSpPr>
        <p:spPr>
          <a:xfrm>
            <a:off x="4953000" y="1591335"/>
            <a:ext cx="4277882" cy="381451"/>
          </a:xfrm>
          <a:prstGeom prst="rect">
            <a:avLst/>
          </a:prstGeom>
          <a:noFill/>
        </p:spPr>
        <p:txBody>
          <a:bodyPr wrap="square" rtlCol="0">
            <a:spAutoFit/>
          </a:bodyPr>
          <a:lstStyle/>
          <a:p>
            <a:pPr algn="ctr">
              <a:lnSpc>
                <a:spcPct val="150000"/>
              </a:lnSpc>
            </a:pPr>
            <a:r>
              <a:rPr lang="pt-BR" sz="1400" b="1" dirty="0">
                <a:solidFill>
                  <a:schemeClr val="accent6"/>
                </a:solidFill>
                <a:latin typeface="Source Sans Pro Light" panose="020B0403030403020204" pitchFamily="34" charset="0"/>
                <a:ea typeface="Source Sans Pro Light" panose="020B0403030403020204" pitchFamily="34" charset="0"/>
              </a:rPr>
              <a:t>GR Feijó Comércio de Alimentos LTDA. </a:t>
            </a:r>
            <a:r>
              <a:rPr lang="en-US" sz="1400" b="1" dirty="0">
                <a:solidFill>
                  <a:schemeClr val="accent6"/>
                </a:solidFill>
                <a:latin typeface="Source Sans Pro Light" panose="020B0403030403020204" pitchFamily="34" charset="0"/>
                <a:ea typeface="Source Sans Pro Light" panose="020B0403030403020204" pitchFamily="34" charset="0"/>
              </a:rPr>
              <a:t>(em R$)</a:t>
            </a:r>
          </a:p>
        </p:txBody>
      </p:sp>
      <p:graphicFrame>
        <p:nvGraphicFramePr>
          <p:cNvPr id="10" name="Gráfico 1">
            <a:extLst>
              <a:ext uri="{FF2B5EF4-FFF2-40B4-BE49-F238E27FC236}">
                <a16:creationId xmlns:a16="http://schemas.microsoft.com/office/drawing/2014/main" id="{F92E24AC-31A7-495C-B59C-6B308988FFB3}"/>
              </a:ext>
            </a:extLst>
          </p:cNvPr>
          <p:cNvGraphicFramePr>
            <a:graphicFrameLocks/>
          </p:cNvGraphicFramePr>
          <p:nvPr>
            <p:extLst>
              <p:ext uri="{D42A27DB-BD31-4B8C-83A1-F6EECF244321}">
                <p14:modId xmlns:p14="http://schemas.microsoft.com/office/powerpoint/2010/main" val="3756315209"/>
              </p:ext>
            </p:extLst>
          </p:nvPr>
        </p:nvGraphicFramePr>
        <p:xfrm>
          <a:off x="0" y="2207618"/>
          <a:ext cx="5391150" cy="4672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2">
            <a:extLst>
              <a:ext uri="{FF2B5EF4-FFF2-40B4-BE49-F238E27FC236}">
                <a16:creationId xmlns:a16="http://schemas.microsoft.com/office/drawing/2014/main" id="{BE40A815-BB31-4CC3-A17C-6C9B88148B18}"/>
              </a:ext>
            </a:extLst>
          </p:cNvPr>
          <p:cNvGraphicFramePr>
            <a:graphicFrameLocks/>
          </p:cNvGraphicFramePr>
          <p:nvPr>
            <p:extLst>
              <p:ext uri="{D42A27DB-BD31-4B8C-83A1-F6EECF244321}">
                <p14:modId xmlns:p14="http://schemas.microsoft.com/office/powerpoint/2010/main" val="3813892716"/>
              </p:ext>
            </p:extLst>
          </p:nvPr>
        </p:nvGraphicFramePr>
        <p:xfrm>
          <a:off x="4278936" y="2219508"/>
          <a:ext cx="5441156" cy="44816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89621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FF5A9995-06A0-4F86-A747-9FAD2E8577A0}"/>
              </a:ext>
            </a:extLst>
          </p:cNvPr>
          <p:cNvPicPr>
            <a:picLocks noChangeAspect="1"/>
          </p:cNvPicPr>
          <p:nvPr/>
        </p:nvPicPr>
        <p:blipFill>
          <a:blip r:embed="rId3"/>
          <a:stretch>
            <a:fillRect/>
          </a:stretch>
        </p:blipFill>
        <p:spPr>
          <a:xfrm>
            <a:off x="9329294" y="4827846"/>
            <a:ext cx="200025" cy="1200150"/>
          </a:xfrm>
          <a:prstGeom prst="rect">
            <a:avLst/>
          </a:prstGeom>
        </p:spPr>
      </p:pic>
      <p:sp>
        <p:nvSpPr>
          <p:cNvPr id="5" name="Rectangle 4">
            <a:extLst>
              <a:ext uri="{FF2B5EF4-FFF2-40B4-BE49-F238E27FC236}">
                <a16:creationId xmlns:a16="http://schemas.microsoft.com/office/drawing/2014/main" id="{179BED6C-B248-4A16-82F3-C22DD7034A4F}"/>
              </a:ext>
            </a:extLst>
          </p:cNvPr>
          <p:cNvSpPr/>
          <p:nvPr/>
        </p:nvSpPr>
        <p:spPr>
          <a:xfrm>
            <a:off x="604502" y="1296918"/>
            <a:ext cx="8724792" cy="5294951"/>
          </a:xfrm>
          <a:prstGeom prst="rect">
            <a:avLst/>
          </a:prstGeom>
        </p:spPr>
        <p:txBody>
          <a:bodyPr wrap="square" numCol="2" spcCol="180000" anchor="t">
            <a:spAutoFit/>
          </a:bodyPr>
          <a:lstStyle/>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 Administração Judicial, alinhada às recentes recomendações do </a:t>
            </a:r>
            <a:r>
              <a:rPr lang="pt-BR" sz="1100" b="1" dirty="0">
                <a:solidFill>
                  <a:schemeClr val="accent6"/>
                </a:solidFill>
                <a:latin typeface="Source Sans Pro Light" panose="020B0403030403020204" pitchFamily="34" charset="0"/>
                <a:ea typeface="Source Sans Pro Light" panose="020B0403030403020204" pitchFamily="34" charset="0"/>
              </a:rPr>
              <a:t>Conselho Nacional de Justiça (CNJ)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nº 63, referentes aos procedimentos a serem adotados em processos de Recuperação Judicial em tempos de pandemia do coronavírus, informa que </a:t>
            </a:r>
            <a:r>
              <a:rPr lang="pt-BR" sz="1100" b="1" dirty="0">
                <a:solidFill>
                  <a:schemeClr val="accent6"/>
                </a:solidFill>
                <a:latin typeface="Source Sans Pro Light" panose="020B0403030403020204" pitchFamily="34" charset="0"/>
                <a:ea typeface="Source Sans Pro Light" panose="020B0403030403020204" pitchFamily="34" charset="0"/>
              </a:rPr>
              <a:t>permanece fiscalizando as atividades da Recuperanda de forma remota. </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Sendo assim, no dia </a:t>
            </a:r>
            <a:r>
              <a:rPr lang="pt-BR" sz="1100" b="1" dirty="0">
                <a:solidFill>
                  <a:schemeClr val="accent6"/>
                </a:solidFill>
                <a:latin typeface="Source Sans Pro Light" panose="020B0403030403020204" pitchFamily="34" charset="0"/>
                <a:ea typeface="Source Sans Pro Light" panose="020B0403030403020204" pitchFamily="34" charset="0"/>
              </a:rPr>
              <a:t>21 de maio de 2021</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a Administração Judicial encaminhou um </a:t>
            </a:r>
            <a:r>
              <a:rPr lang="pt-BR" sz="1100" b="1" dirty="0">
                <a:solidFill>
                  <a:schemeClr val="accent6"/>
                </a:solidFill>
                <a:latin typeface="Source Sans Pro Light" panose="020B0403030403020204" pitchFamily="34" charset="0"/>
                <a:ea typeface="Source Sans Pro Light" panose="020B0403030403020204" pitchFamily="34" charset="0"/>
              </a:rPr>
              <a:t>questionário</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ao sócio da Recuperanda, Sr. Giovani Machado, bem como ao seus procuradores, Dr. Auro Ruschel e Dra. Maite Cristiane Schmitt. Foi solicitado à Empresa que tal documento fosse disponibilizado até o dia </a:t>
            </a:r>
            <a:r>
              <a:rPr lang="pt-BR" sz="1100" b="1" dirty="0">
                <a:solidFill>
                  <a:schemeClr val="accent6"/>
                </a:solidFill>
                <a:latin typeface="Source Sans Pro Light" panose="020B0403030403020204" pitchFamily="34" charset="0"/>
                <a:ea typeface="Source Sans Pro Light" panose="020B0403030403020204" pitchFamily="34" charset="0"/>
              </a:rPr>
              <a:t>25/05/2021.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No entanto, a disponibilização foi realizada apenas no dia </a:t>
            </a:r>
            <a:r>
              <a:rPr lang="pt-BR" sz="1100" b="1" dirty="0">
                <a:solidFill>
                  <a:schemeClr val="accent6"/>
                </a:solidFill>
                <a:latin typeface="Source Sans Pro Light" panose="020B0403030403020204" pitchFamily="34" charset="0"/>
                <a:ea typeface="Source Sans Pro Light" panose="020B0403030403020204" pitchFamily="34" charset="0"/>
              </a:rPr>
              <a:t>27/05/2021.</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Seguem abaixo as devidas </a:t>
            </a:r>
            <a:r>
              <a:rPr lang="pt-BR" sz="1100" b="1" dirty="0">
                <a:solidFill>
                  <a:schemeClr val="accent6"/>
                </a:solidFill>
                <a:latin typeface="Source Sans Pro Light" panose="020B0403030403020204" pitchFamily="34" charset="0"/>
                <a:ea typeface="Source Sans Pro Light" panose="020B0403030403020204" pitchFamily="34" charset="0"/>
              </a:rPr>
              <a:t>respostas do sócio da Empresa:</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Como foram as vendas para o dia das mães?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As vendas do dia das mães incrementaram 20% no faturamento do mês de maio/2021.</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Foi concedido algum desconto quanto ao aluguel e condomínio do shopping, no período entre janeiro a abril/2021?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Não.</a:t>
            </a:r>
          </a:p>
          <a:p>
            <a:pPr marL="314623" indent="-171450" algn="just" defTabSz="292500">
              <a:lnSpc>
                <a:spcPct val="150000"/>
              </a:lnSpc>
              <a:spcAft>
                <a:spcPts val="1000"/>
              </a:spcAft>
              <a:buFont typeface="Arial" panose="020B0604020202020204" pitchFamily="34" charset="0"/>
              <a:buChar char="•"/>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Como está a disponibilidade de caixa?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 disponibilidade de caixa ainda está baixa, porém com viés de melhora, devido à diminuição das restrições da Prefeitura de Porto Alegre – RS.</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As despesas correntes como salários, fornecedores, energia elétrica e água, estão sendo adimplidas mensalmente?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Sim, todas pagas. </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Como está o funcionamento da loja? Disponibilizar os faturamentos correspondentes ao meses de janeiro a maio/2021.</a:t>
            </a:r>
          </a:p>
          <a:p>
            <a:pPr marL="314623" indent="-171450" algn="just" defTabSz="292500">
              <a:spcAft>
                <a:spcPts val="1000"/>
              </a:spcAft>
              <a:buFontTx/>
              <a:buChar char="-"/>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Janeiro/2021: R$ 48.007,00;</a:t>
            </a:r>
          </a:p>
          <a:p>
            <a:pPr marL="314623" indent="-171450" algn="just" defTabSz="292500">
              <a:spcAft>
                <a:spcPts val="1000"/>
              </a:spcAft>
              <a:buFontTx/>
              <a:buChar char="-"/>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Fevereiro/2021: R$ 37.469,00;</a:t>
            </a:r>
          </a:p>
          <a:p>
            <a:pPr marL="314623" indent="-171450" algn="just" defTabSz="292500">
              <a:spcAft>
                <a:spcPts val="1000"/>
              </a:spcAft>
              <a:buFontTx/>
              <a:buChar char="-"/>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Março/2021: R$ 30.406,00;</a:t>
            </a:r>
          </a:p>
          <a:p>
            <a:pPr marL="314623" indent="-171450" algn="just" defTabSz="292500">
              <a:spcAft>
                <a:spcPts val="1000"/>
              </a:spcAft>
              <a:buFontTx/>
              <a:buChar char="-"/>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Abril/2021: R$ 56.672,00;</a:t>
            </a:r>
          </a:p>
          <a:p>
            <a:pPr marL="314623" indent="-171450" algn="just" defTabSz="292500">
              <a:spcAft>
                <a:spcPts val="1000"/>
              </a:spcAft>
              <a:buFontTx/>
              <a:buChar char="-"/>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Faturamento até o dia 27/05/2021: R$ 70.873,00.</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Os valores referentes ao Simples Nacional permanecem sendo quitados mensalmente?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Sim, os valores estão sendo pagos mensalmente. </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Atualmente, quantos funcionários compõem o quadro laboral da empresa?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Três colaboradores. </a:t>
            </a:r>
          </a:p>
        </p:txBody>
      </p:sp>
      <p:sp>
        <p:nvSpPr>
          <p:cNvPr id="6" name="Text Placeholder 1">
            <a:extLst>
              <a:ext uri="{FF2B5EF4-FFF2-40B4-BE49-F238E27FC236}">
                <a16:creationId xmlns:a16="http://schemas.microsoft.com/office/drawing/2014/main" id="{E73DDD88-B3EA-4936-B300-4ABA248A8240}"/>
              </a:ext>
            </a:extLst>
          </p:cNvPr>
          <p:cNvSpPr txBox="1">
            <a:spLocks/>
          </p:cNvSpPr>
          <p:nvPr/>
        </p:nvSpPr>
        <p:spPr>
          <a:xfrm>
            <a:off x="710078" y="737725"/>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dirty="0">
                <a:latin typeface="Roboto Black" panose="02000000000000000000"/>
                <a:ea typeface="Source Sans Pro" panose="020B0503030403020204" pitchFamily="34" charset="0"/>
              </a:rPr>
              <a:t>2.4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Questionário</a:t>
            </a:r>
            <a:endParaRPr lang="en-US" dirty="0">
              <a:latin typeface="Roboto Black" panose="02000000000000000000"/>
              <a:ea typeface="Source Sans Pro" panose="020B0503030403020204" pitchFamily="34" charset="0"/>
            </a:endParaRPr>
          </a:p>
        </p:txBody>
      </p:sp>
    </p:spTree>
    <p:extLst>
      <p:ext uri="{BB962C8B-B14F-4D97-AF65-F5344CB8AC3E}">
        <p14:creationId xmlns:p14="http://schemas.microsoft.com/office/powerpoint/2010/main" val="318776745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FE0997F-2F85-462B-85A7-D3E9D3301949}"/>
              </a:ext>
            </a:extLst>
          </p:cNvPr>
          <p:cNvPicPr>
            <a:picLocks noChangeAspect="1"/>
          </p:cNvPicPr>
          <p:nvPr/>
        </p:nvPicPr>
        <p:blipFill>
          <a:blip r:embed="rId3">
            <a:alphaModFix amt="54000"/>
          </a:blip>
          <a:srcRect/>
          <a:stretch/>
        </p:blipFill>
        <p:spPr>
          <a:xfrm>
            <a:off x="5422715" y="1818478"/>
            <a:ext cx="3221043" cy="3221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4">
            <a:extLst>
              <a:ext uri="{FF2B5EF4-FFF2-40B4-BE49-F238E27FC236}">
                <a16:creationId xmlns:a16="http://schemas.microsoft.com/office/drawing/2014/main" id="{6444E38C-25A5-4199-8A6A-89FFF2492ABE}"/>
              </a:ext>
            </a:extLst>
          </p:cNvPr>
          <p:cNvSpPr/>
          <p:nvPr/>
        </p:nvSpPr>
        <p:spPr>
          <a:xfrm>
            <a:off x="604502" y="1296916"/>
            <a:ext cx="8501398" cy="4903859"/>
          </a:xfrm>
          <a:prstGeom prst="rect">
            <a:avLst/>
          </a:prstGeom>
        </p:spPr>
        <p:txBody>
          <a:bodyPr wrap="square" numCol="2" spcCol="180000" anchor="t">
            <a:spAutoFit/>
          </a:bodyPr>
          <a:lstStyle/>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A loja está operando com tele-entrega atualmente? Como estão os pedidos?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 tele-entrega representa 7% do faturamento mensal, estando em um nível um pouco abaixo do aceitável. Há uma projeção de que, a partir do segundo semestre de 2021, tais vendas representem R$ 4.000,00 no faturamento mensal. </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As receitas provenientes do aplicativo </a:t>
            </a:r>
            <a:r>
              <a:rPr lang="pt-BR" sz="1100" b="1" i="1" dirty="0">
                <a:solidFill>
                  <a:schemeClr val="accent6"/>
                </a:solidFill>
                <a:latin typeface="Source Sans Pro Light" panose="020B0403030403020204" pitchFamily="34" charset="0"/>
                <a:ea typeface="Source Sans Pro Light" panose="020B0403030403020204" pitchFamily="34" charset="0"/>
              </a:rPr>
              <a:t>Ifood</a:t>
            </a:r>
            <a:r>
              <a:rPr lang="pt-BR" sz="1100" b="1" dirty="0">
                <a:solidFill>
                  <a:schemeClr val="accent6"/>
                </a:solidFill>
                <a:latin typeface="Source Sans Pro Light" panose="020B0403030403020204" pitchFamily="34" charset="0"/>
                <a:ea typeface="Source Sans Pro Light" panose="020B0403030403020204" pitchFamily="34" charset="0"/>
              </a:rPr>
              <a:t> permanecem em torno de R$ 2.000,00 mensais?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Sim.</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Houve alguma venda de ativo imobilizado ou adesão de novos empréstimos bancários?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Não. </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Houve alguma despesa inusitada nos últimos meses?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Gasto com o conserto do ar condicionado no valor de R$ 1.500,00.</a:t>
            </a:r>
          </a:p>
          <a:p>
            <a:pPr marL="314623" indent="-171450" algn="just" defTabSz="292500">
              <a:lnSpc>
                <a:spcPct val="150000"/>
              </a:lnSpc>
              <a:spcAft>
                <a:spcPts val="1000"/>
              </a:spcAft>
              <a:buFont typeface="Arial" panose="020B0604020202020204" pitchFamily="34" charset="0"/>
              <a:buChar char="•"/>
            </a:pPr>
            <a:r>
              <a:rPr lang="pt-BR" sz="1100" b="1" dirty="0">
                <a:solidFill>
                  <a:schemeClr val="accent6"/>
                </a:solidFill>
                <a:latin typeface="Source Sans Pro Light" panose="020B0403030403020204" pitchFamily="34" charset="0"/>
                <a:ea typeface="Source Sans Pro Light" panose="020B0403030403020204" pitchFamily="34" charset="0"/>
              </a:rPr>
              <a:t>Está sendo realizado algum projeto de melhoria?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Sim, estamos treinando os funcionários para relembrarem as boas práticas de atendimento com qualidade, além da melhoria na comunicação interna e algumas inovações com relação a novos meios de comunicação com o cliente. </a:t>
            </a:r>
          </a:p>
          <a:p>
            <a:pPr marL="314623" indent="-171450" algn="just" defTabSz="292500">
              <a:lnSpc>
                <a:spcPct val="150000"/>
              </a:lnSpc>
              <a:spcAft>
                <a:spcPts val="1000"/>
              </a:spcAft>
              <a:buFont typeface="Arial" panose="020B0604020202020204" pitchFamily="34" charset="0"/>
              <a:buChar char="•"/>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 Placeholder 1">
            <a:extLst>
              <a:ext uri="{FF2B5EF4-FFF2-40B4-BE49-F238E27FC236}">
                <a16:creationId xmlns:a16="http://schemas.microsoft.com/office/drawing/2014/main" id="{71CC90B9-E25D-43A7-A9A5-FE194BD32588}"/>
              </a:ext>
            </a:extLst>
          </p:cNvPr>
          <p:cNvSpPr txBox="1">
            <a:spLocks/>
          </p:cNvSpPr>
          <p:nvPr/>
        </p:nvSpPr>
        <p:spPr>
          <a:xfrm>
            <a:off x="710078" y="737725"/>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dirty="0">
                <a:latin typeface="Roboto Black" panose="02000000000000000000"/>
                <a:ea typeface="Source Sans Pro" panose="020B0503030403020204" pitchFamily="34" charset="0"/>
              </a:rPr>
              <a:t>2.4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Questionário</a:t>
            </a:r>
            <a:endParaRPr lang="en-US" dirty="0">
              <a:latin typeface="Roboto Black" panose="02000000000000000000"/>
              <a:ea typeface="Source Sans Pro" panose="020B0503030403020204" pitchFamily="34" charset="0"/>
            </a:endParaRPr>
          </a:p>
        </p:txBody>
      </p:sp>
    </p:spTree>
    <p:extLst>
      <p:ext uri="{BB962C8B-B14F-4D97-AF65-F5344CB8AC3E}">
        <p14:creationId xmlns:p14="http://schemas.microsoft.com/office/powerpoint/2010/main" val="6738727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 y="3213788"/>
            <a:ext cx="4178030" cy="1322701"/>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buNone/>
            </a:pPr>
            <a:r>
              <a:rPr lang="pt-BR" sz="2800" b="1" kern="0" dirty="0">
                <a:solidFill>
                  <a:schemeClr val="bg1"/>
                </a:solidFill>
                <a:latin typeface="Source Sans Pro" panose="020B0503030403020204" pitchFamily="34" charset="0"/>
              </a:rPr>
              <a:t>3. ANÁLISE </a:t>
            </a:r>
          </a:p>
          <a:p>
            <a:pPr marL="0" indent="0">
              <a:buNone/>
            </a:pPr>
            <a:r>
              <a:rPr lang="pt-BR" sz="2800" b="1" kern="0" dirty="0">
                <a:solidFill>
                  <a:schemeClr val="bg1"/>
                </a:solidFill>
                <a:latin typeface="Source Sans Pro" panose="020B0503030403020204" pitchFamily="34" charset="0"/>
              </a:rPr>
              <a:t>ECONÔMICO-FINANCEIRA</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8844" y="2693237"/>
            <a:ext cx="4554999" cy="2363801"/>
          </a:xfrm>
          <a:prstGeom prst="rect">
            <a:avLst/>
          </a:prstGeom>
        </p:spPr>
        <p:txBody>
          <a:bodyPr vert="horz" lIns="91440" tIns="45720" rIns="91440" bIns="45720" rtlCol="0">
            <a:normAutofit/>
          </a:bodyPr>
          <a:lstStyle>
            <a:defPPr>
              <a:defRPr lang="en-US"/>
            </a:defPPr>
            <a:lvl1pPr marL="185738" indent="-185738" defTabSz="742950">
              <a:lnSpc>
                <a:spcPct val="150000"/>
              </a:lnSpc>
              <a:spcBef>
                <a:spcPts val="813"/>
              </a:spcBef>
              <a:buFont typeface="Arial" panose="020B0604020202020204" pitchFamily="34" charset="0"/>
              <a:buChar char="•"/>
              <a:defRP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defRPr>
            </a:lvl1pPr>
            <a:lvl2pPr marL="557213" indent="-185738" defTabSz="742950">
              <a:lnSpc>
                <a:spcPct val="90000"/>
              </a:lnSpc>
              <a:spcBef>
                <a:spcPts val="406"/>
              </a:spcBef>
              <a:buFont typeface="Arial" panose="020B0604020202020204" pitchFamily="34" charset="0"/>
              <a:buChar char="•"/>
              <a:defRPr sz="2275"/>
            </a:lvl2pPr>
            <a:lvl3pPr marL="928688" indent="-185738" defTabSz="742950">
              <a:lnSpc>
                <a:spcPct val="90000"/>
              </a:lnSpc>
              <a:spcBef>
                <a:spcPts val="406"/>
              </a:spcBef>
              <a:buFont typeface="Arial" panose="020B0604020202020204" pitchFamily="34" charset="0"/>
              <a:buChar char="•"/>
              <a:defRPr sz="1950"/>
            </a:lvl3pPr>
            <a:lvl4pPr marL="1300163" indent="-185738" defTabSz="742950">
              <a:lnSpc>
                <a:spcPct val="90000"/>
              </a:lnSpc>
              <a:spcBef>
                <a:spcPts val="406"/>
              </a:spcBef>
              <a:buFont typeface="Arial" panose="020B0604020202020204" pitchFamily="34" charset="0"/>
              <a:buChar char="•"/>
              <a:defRPr sz="1625"/>
            </a:lvl4pPr>
            <a:lvl5pPr marL="1671638" indent="-185738" defTabSz="742950">
              <a:lnSpc>
                <a:spcPct val="90000"/>
              </a:lnSpc>
              <a:spcBef>
                <a:spcPts val="406"/>
              </a:spcBef>
              <a:buFont typeface="Arial" panose="020B0604020202020204" pitchFamily="34" charset="0"/>
              <a:buChar char="•"/>
              <a:defRPr sz="1625"/>
            </a:lvl5pPr>
            <a:lvl6pPr marL="2043113" indent="-185738" defTabSz="742950">
              <a:lnSpc>
                <a:spcPct val="90000"/>
              </a:lnSpc>
              <a:spcBef>
                <a:spcPts val="406"/>
              </a:spcBef>
              <a:buFont typeface="Arial" panose="020B0604020202020204" pitchFamily="34" charset="0"/>
              <a:buChar char="•"/>
              <a:defRPr sz="1625"/>
            </a:lvl6pPr>
            <a:lvl7pPr marL="2414588" indent="-185738" defTabSz="742950">
              <a:lnSpc>
                <a:spcPct val="90000"/>
              </a:lnSpc>
              <a:spcBef>
                <a:spcPts val="406"/>
              </a:spcBef>
              <a:buFont typeface="Arial" panose="020B0604020202020204" pitchFamily="34" charset="0"/>
              <a:buChar char="•"/>
              <a:defRPr sz="1625"/>
            </a:lvl7pPr>
            <a:lvl8pPr marL="2786063" indent="-185738" defTabSz="742950">
              <a:lnSpc>
                <a:spcPct val="90000"/>
              </a:lnSpc>
              <a:spcBef>
                <a:spcPts val="406"/>
              </a:spcBef>
              <a:buFont typeface="Arial" panose="020B0604020202020204" pitchFamily="34" charset="0"/>
              <a:buChar char="•"/>
              <a:defRPr sz="1625"/>
            </a:lvl8pPr>
            <a:lvl9pPr marL="3157538" indent="-185738" defTabSz="742950">
              <a:lnSpc>
                <a:spcPct val="90000"/>
              </a:lnSpc>
              <a:spcBef>
                <a:spcPts val="406"/>
              </a:spcBef>
              <a:buFont typeface="Arial" panose="020B0604020202020204" pitchFamily="34" charset="0"/>
              <a:buChar char="•"/>
              <a:defRPr sz="1625"/>
            </a:lvl9pPr>
          </a:lstStyle>
          <a:p>
            <a:r>
              <a:rPr lang="pt-BR" sz="1900" dirty="0"/>
              <a:t>3.1. Ativo</a:t>
            </a:r>
          </a:p>
          <a:p>
            <a:r>
              <a:rPr lang="pt-BR" sz="1900" dirty="0"/>
              <a:t>3.2. Passivo</a:t>
            </a:r>
          </a:p>
          <a:p>
            <a:r>
              <a:rPr lang="pt-BR" sz="1900" dirty="0"/>
              <a:t>3.3. Demonstração dos Resultados</a:t>
            </a:r>
          </a:p>
        </p:txBody>
      </p:sp>
      <p:sp>
        <p:nvSpPr>
          <p:cNvPr id="9" name="TextBox 8">
            <a:extLst>
              <a:ext uri="{FF2B5EF4-FFF2-40B4-BE49-F238E27FC236}">
                <a16:creationId xmlns:a16="http://schemas.microsoft.com/office/drawing/2014/main" id="{BB630F9C-FC3F-4EE9-A6BD-53DA5A617096}"/>
              </a:ext>
            </a:extLst>
          </p:cNvPr>
          <p:cNvSpPr txBox="1"/>
          <p:nvPr/>
        </p:nvSpPr>
        <p:spPr>
          <a:xfrm>
            <a:off x="-234900" y="1350892"/>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33168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98A3F534-E7DA-40C4-AD11-AC662D9D27F8}"/>
              </a:ext>
            </a:extLst>
          </p:cNvPr>
          <p:cNvPicPr>
            <a:picLocks noChangeAspect="1"/>
          </p:cNvPicPr>
          <p:nvPr/>
        </p:nvPicPr>
        <p:blipFill>
          <a:blip r:embed="rId2"/>
          <a:stretch>
            <a:fillRect/>
          </a:stretch>
        </p:blipFill>
        <p:spPr>
          <a:xfrm>
            <a:off x="9204694" y="4901878"/>
            <a:ext cx="342900" cy="1028700"/>
          </a:xfrm>
          <a:prstGeom prst="rect">
            <a:avLst/>
          </a:prstGeom>
        </p:spPr>
      </p:pic>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pt-BR" dirty="0"/>
              <a:t>3.1 Análise Financeira – </a:t>
            </a:r>
            <a:r>
              <a:rPr lang="pt-BR" sz="1600"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GR Feijó Comércio de Alimentos LTDA.</a:t>
            </a:r>
          </a:p>
          <a:p>
            <a:endParaRPr lang="pt-BR" dirty="0"/>
          </a:p>
        </p:txBody>
      </p:sp>
      <p:sp>
        <p:nvSpPr>
          <p:cNvPr id="9" name="Rectangle 8">
            <a:extLst>
              <a:ext uri="{FF2B5EF4-FFF2-40B4-BE49-F238E27FC236}">
                <a16:creationId xmlns:a16="http://schemas.microsoft.com/office/drawing/2014/main" id="{D8C894B3-2561-4801-A3B8-79D53FCBFE68}"/>
              </a:ext>
            </a:extLst>
          </p:cNvPr>
          <p:cNvSpPr/>
          <p:nvPr/>
        </p:nvSpPr>
        <p:spPr>
          <a:xfrm>
            <a:off x="710078" y="1362985"/>
            <a:ext cx="8510122" cy="573490"/>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Foram encaminhadas à Administração Judicial as demonstrações contábeis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GR Feijó Comércio de Alimentos LTDA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referentes aos meses de dezembro/2020 a fevereiro/2021. Apresenta-se abaixo o balanço patrimonial (sintético):</a:t>
            </a:r>
          </a:p>
        </p:txBody>
      </p:sp>
      <p:sp>
        <p:nvSpPr>
          <p:cNvPr id="8" name="Rectangle 8">
            <a:extLst>
              <a:ext uri="{FF2B5EF4-FFF2-40B4-BE49-F238E27FC236}">
                <a16:creationId xmlns:a16="http://schemas.microsoft.com/office/drawing/2014/main" id="{0912DD47-9EA1-427D-9FFD-5DF7D9F95289}"/>
              </a:ext>
            </a:extLst>
          </p:cNvPr>
          <p:cNvSpPr/>
          <p:nvPr/>
        </p:nvSpPr>
        <p:spPr>
          <a:xfrm>
            <a:off x="652795" y="4620736"/>
            <a:ext cx="8567405" cy="2173928"/>
          </a:xfrm>
          <a:prstGeom prst="rect">
            <a:avLst/>
          </a:prstGeom>
        </p:spPr>
        <p:txBody>
          <a:bodyPr wrap="square" lIns="91440" tIns="45720" rIns="91440" bIns="45720" numCol="1" spcCol="360000" anchor="t">
            <a:spAutoFit/>
          </a:bodyPr>
          <a:lstStyle/>
          <a:p>
            <a:pPr indent="292100" algn="just">
              <a:lnSpc>
                <a:spcPct val="150000"/>
              </a:lnSpc>
              <a:spcAft>
                <a:spcPts val="6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GR Feijó Comércio de Alimentos LTDA </a:t>
            </a:r>
            <a:r>
              <a:rPr lang="pt-BR" sz="1100" u="sng"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encerrou as suas atividades em março/2019.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Sendo assim, observa-se que as contas não apresentaram nenhum tipo de variação no período, de modo que destacamos apenas as principais contas do passivo da Recuperanda:</a:t>
            </a:r>
            <a:endParaRPr lang="pt-BR" sz="1100" dirty="0">
              <a:latin typeface="Source Sans Pro Light" panose="020B0403030403020204" pitchFamily="34" charset="0"/>
              <a:ea typeface="Source Sans Pro Light" panose="020B0403030403020204" pitchFamily="34" charset="0"/>
            </a:endParaRPr>
          </a:p>
          <a:p>
            <a:pPr marL="171450" indent="-171450" algn="just">
              <a:lnSpc>
                <a:spcPct val="150000"/>
              </a:lnSpc>
              <a:buFont typeface="Wingdings" panose="05000000000000000000" pitchFamily="2" charset="2"/>
              <a:buChar char="Ø"/>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Fornecedores</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o valor de R$ 429.360,39 refere-se à dívida junto à </a:t>
            </a:r>
            <a:r>
              <a:rPr lang="en-US"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ADMINISTRADORA GAÚCHA DE SHOPPING CENTER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S/A (crédito sujeito à Recuperação Judicial).</a:t>
            </a:r>
          </a:p>
          <a:p>
            <a:pPr marL="171450" indent="-171450" algn="just">
              <a:lnSpc>
                <a:spcPct val="150000"/>
              </a:lnSpc>
              <a:buFont typeface="Wingdings" panose="05000000000000000000" pitchFamily="2" charset="2"/>
              <a:buChar char="Ø"/>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Empréstimos e Financiamentos</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nesta rubrica, os valores referentes aos empréstimos bancários (Banrisul, Caixa Federal e Banco do Brasil) totalizam R$ 314.701,26. Além dos bancos, a empresa Ávila &amp; Braga Comércio de Alimentos apresenta saldo de R$ 152.271,13. Tais valores estão arrolados no processo de Recuperação Judicial.  Ademais, há um passivo não sujeito referente ao aporte realizado pelo Sr. Giovani Rosa Machado, na monta de R$ 114.659,30.</a:t>
            </a:r>
          </a:p>
        </p:txBody>
      </p:sp>
      <p:graphicFrame>
        <p:nvGraphicFramePr>
          <p:cNvPr id="14" name="Tabela 13"/>
          <p:cNvGraphicFramePr>
            <a:graphicFrameLocks noGrp="1"/>
          </p:cNvGraphicFramePr>
          <p:nvPr>
            <p:extLst>
              <p:ext uri="{D42A27DB-BD31-4B8C-83A1-F6EECF244321}">
                <p14:modId xmlns:p14="http://schemas.microsoft.com/office/powerpoint/2010/main" val="1229168963"/>
              </p:ext>
            </p:extLst>
          </p:nvPr>
        </p:nvGraphicFramePr>
        <p:xfrm>
          <a:off x="710078" y="2158563"/>
          <a:ext cx="8510122" cy="2299138"/>
        </p:xfrm>
        <a:graphic>
          <a:graphicData uri="http://schemas.openxmlformats.org/drawingml/2006/table">
            <a:tbl>
              <a:tblPr/>
              <a:tblGrid>
                <a:gridCol w="340586">
                  <a:extLst>
                    <a:ext uri="{9D8B030D-6E8A-4147-A177-3AD203B41FA5}">
                      <a16:colId xmlns:a16="http://schemas.microsoft.com/office/drawing/2014/main" val="683248534"/>
                    </a:ext>
                  </a:extLst>
                </a:gridCol>
                <a:gridCol w="4015307">
                  <a:extLst>
                    <a:ext uri="{9D8B030D-6E8A-4147-A177-3AD203B41FA5}">
                      <a16:colId xmlns:a16="http://schemas.microsoft.com/office/drawing/2014/main" val="335594494"/>
                    </a:ext>
                  </a:extLst>
                </a:gridCol>
                <a:gridCol w="1384743">
                  <a:extLst>
                    <a:ext uri="{9D8B030D-6E8A-4147-A177-3AD203B41FA5}">
                      <a16:colId xmlns:a16="http://schemas.microsoft.com/office/drawing/2014/main" val="132318488"/>
                    </a:ext>
                  </a:extLst>
                </a:gridCol>
                <a:gridCol w="1384743">
                  <a:extLst>
                    <a:ext uri="{9D8B030D-6E8A-4147-A177-3AD203B41FA5}">
                      <a16:colId xmlns:a16="http://schemas.microsoft.com/office/drawing/2014/main" val="1123582644"/>
                    </a:ext>
                  </a:extLst>
                </a:gridCol>
                <a:gridCol w="1384743">
                  <a:extLst>
                    <a:ext uri="{9D8B030D-6E8A-4147-A177-3AD203B41FA5}">
                      <a16:colId xmlns:a16="http://schemas.microsoft.com/office/drawing/2014/main" val="2511551590"/>
                    </a:ext>
                  </a:extLst>
                </a:gridCol>
              </a:tblGrid>
              <a:tr h="210838">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28/02/2021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31/01/2021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31/12/2020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893236"/>
                  </a:ext>
                </a:extLst>
              </a:tr>
              <a:tr h="210838">
                <a:tc gridSpan="2">
                  <a:txBody>
                    <a:bodyPr/>
                    <a:lstStyle/>
                    <a:p>
                      <a:pPr algn="l" fontAlgn="ctr"/>
                      <a:r>
                        <a:rPr lang="pt-BR" sz="1100" b="1" i="0" u="none" strike="noStrike">
                          <a:solidFill>
                            <a:srgbClr val="000000"/>
                          </a:solidFill>
                          <a:effectLst/>
                          <a:latin typeface="Source Sans Pro Light" panose="020B0403030403020204"/>
                        </a:rPr>
                        <a:t>ATIVO CIRCULANTE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dirty="0">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5187027"/>
                  </a:ext>
                </a:extLst>
              </a:tr>
              <a:tr h="210838">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Depósitos Judiciais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dirty="0">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1457046"/>
                  </a:ext>
                </a:extLst>
              </a:tr>
              <a:tr h="210838">
                <a:tc gridSpan="2">
                  <a:txBody>
                    <a:bodyPr/>
                    <a:lstStyle/>
                    <a:p>
                      <a:pPr algn="l" fontAlgn="ctr"/>
                      <a:r>
                        <a:rPr lang="pt-BR" sz="1100" b="1" i="0" u="none" strike="noStrike">
                          <a:solidFill>
                            <a:srgbClr val="000000"/>
                          </a:solidFill>
                          <a:effectLst/>
                          <a:latin typeface="Source Sans Pro Light" panose="020B0403030403020204"/>
                        </a:rPr>
                        <a:t>TOTAL DO ATIVO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213485"/>
                  </a:ext>
                </a:extLst>
              </a:tr>
              <a:tr h="210838">
                <a:tc>
                  <a:txBody>
                    <a:bodyPr/>
                    <a:lstStyle/>
                    <a:p>
                      <a:pPr algn="l"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0"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0"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0"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0" i="0" u="none" strike="noStrike" dirty="0">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56989"/>
                  </a:ext>
                </a:extLst>
              </a:tr>
              <a:tr h="210838">
                <a:tc gridSpan="2">
                  <a:txBody>
                    <a:bodyPr/>
                    <a:lstStyle/>
                    <a:p>
                      <a:pPr algn="l" fontAlgn="ctr"/>
                      <a:r>
                        <a:rPr lang="pt-BR" sz="1100" b="1" i="0" u="none" strike="noStrike">
                          <a:solidFill>
                            <a:srgbClr val="000000"/>
                          </a:solidFill>
                          <a:effectLst/>
                          <a:latin typeface="Source Sans Pro Light" panose="020B0403030403020204"/>
                        </a:rPr>
                        <a:t>PASSIVO CIRCULANTE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1.050.318,28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1.050.318,28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1.050.318,28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8387015"/>
                  </a:ext>
                </a:extLst>
              </a:tr>
              <a:tr h="200798">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pt-BR" sz="1100" b="0" i="0" u="none" strike="noStrike" dirty="0">
                          <a:solidFill>
                            <a:srgbClr val="000000"/>
                          </a:solidFill>
                          <a:effectLst/>
                          <a:latin typeface="Source Sans Pro Light" panose="020B0403030403020204"/>
                        </a:rPr>
                        <a:t>Fornecedores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429.360,39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429.360,39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429.360,39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08742227"/>
                  </a:ext>
                </a:extLst>
              </a:tr>
              <a:tr h="200798">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Empréstimos e Financiamentos</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dirty="0">
                          <a:solidFill>
                            <a:srgbClr val="000000"/>
                          </a:solidFill>
                          <a:effectLst/>
                          <a:latin typeface="Source Sans Pro Light" panose="020B0403030403020204"/>
                        </a:rPr>
                        <a:t>581.631,69</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581.631,69</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581.631,69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71703959"/>
                  </a:ext>
                </a:extLst>
              </a:tr>
              <a:tr h="210838">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Impostos e Contribuições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39.326,20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39.326,20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39.326,20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5039562"/>
                  </a:ext>
                </a:extLst>
              </a:tr>
              <a:tr h="210838">
                <a:tc gridSpan="2">
                  <a:txBody>
                    <a:bodyPr/>
                    <a:lstStyle/>
                    <a:p>
                      <a:pPr algn="l" fontAlgn="ctr"/>
                      <a:r>
                        <a:rPr lang="pt-BR" sz="1100" b="1" i="0" u="none" strike="noStrike">
                          <a:solidFill>
                            <a:srgbClr val="000000"/>
                          </a:solidFill>
                          <a:effectLst/>
                          <a:latin typeface="Source Sans Pro Light" panose="020B0403030403020204"/>
                        </a:rPr>
                        <a:t>PATRIMÔNIO LÍQUIDO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-1.034.138,28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-1.034.138,28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-1.034.138,28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131456"/>
                  </a:ext>
                </a:extLst>
              </a:tr>
              <a:tr h="210838">
                <a:tc gridSpan="2">
                  <a:txBody>
                    <a:bodyPr/>
                    <a:lstStyle/>
                    <a:p>
                      <a:pPr algn="l" fontAlgn="ctr"/>
                      <a:r>
                        <a:rPr lang="pt-BR" sz="1100" b="1" i="0" u="none" strike="noStrike">
                          <a:solidFill>
                            <a:srgbClr val="000000"/>
                          </a:solidFill>
                          <a:effectLst/>
                          <a:latin typeface="Source Sans Pro Light" panose="020B0403030403020204"/>
                        </a:rPr>
                        <a:t>TOTAL DO  PASSIVO E PATRIMÔNIO LÍQUIDO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dirty="0">
                          <a:solidFill>
                            <a:srgbClr val="000000"/>
                          </a:solidFill>
                          <a:effectLst/>
                          <a:latin typeface="Source Sans Pro Light" panose="020B0403030403020204"/>
                        </a:rPr>
                        <a:t>16.180,00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7551855"/>
                  </a:ext>
                </a:extLst>
              </a:tr>
            </a:tbl>
          </a:graphicData>
        </a:graphic>
      </p:graphicFrame>
    </p:spTree>
    <p:extLst>
      <p:ext uri="{BB962C8B-B14F-4D97-AF65-F5344CB8AC3E}">
        <p14:creationId xmlns:p14="http://schemas.microsoft.com/office/powerpoint/2010/main" val="30640542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434830" y="818619"/>
            <a:ext cx="8482047" cy="486355"/>
          </a:xfrm>
        </p:spPr>
        <p:txBody>
          <a:bodyPr/>
          <a:lstStyle/>
          <a:p>
            <a:r>
              <a:rPr lang="pt-BR" dirty="0"/>
              <a:t>3.2 Análise Financeira – </a:t>
            </a:r>
            <a:r>
              <a:rPr lang="pt-BR" sz="1600"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AF Bernardes Comércio de Alimentos EIRELI ME</a:t>
            </a:r>
          </a:p>
          <a:p>
            <a:endParaRPr lang="pt-BR" dirty="0"/>
          </a:p>
        </p:txBody>
      </p:sp>
      <p:sp>
        <p:nvSpPr>
          <p:cNvPr id="9" name="Rectangle 8">
            <a:extLst>
              <a:ext uri="{FF2B5EF4-FFF2-40B4-BE49-F238E27FC236}">
                <a16:creationId xmlns:a16="http://schemas.microsoft.com/office/drawing/2014/main" id="{D8C894B3-2561-4801-A3B8-79D53FCBFE68}"/>
              </a:ext>
            </a:extLst>
          </p:cNvPr>
          <p:cNvSpPr/>
          <p:nvPr/>
        </p:nvSpPr>
        <p:spPr>
          <a:xfrm>
            <a:off x="434830" y="1419924"/>
            <a:ext cx="8670330" cy="573490"/>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Foram encaminhadas à Administração Judicial as demonstrações contábeis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AF Bernardes Comércio de Alimentos EIRELI ME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referentes aos meses de dezembro/2020 a fevereiro/2021. Apresenta-se abaixo o balanço patrimonial (sintético):</a:t>
            </a:r>
          </a:p>
        </p:txBody>
      </p:sp>
      <p:sp>
        <p:nvSpPr>
          <p:cNvPr id="8" name="Rectangle 7">
            <a:extLst>
              <a:ext uri="{FF2B5EF4-FFF2-40B4-BE49-F238E27FC236}">
                <a16:creationId xmlns:a16="http://schemas.microsoft.com/office/drawing/2014/main" id="{A7E4C8CA-A4B2-4FA2-94D6-EAF4CBB5128B}"/>
              </a:ext>
            </a:extLst>
          </p:cNvPr>
          <p:cNvSpPr/>
          <p:nvPr/>
        </p:nvSpPr>
        <p:spPr>
          <a:xfrm>
            <a:off x="307882" y="6122849"/>
            <a:ext cx="8797278" cy="573490"/>
          </a:xfrm>
          <a:prstGeom prst="rect">
            <a:avLst/>
          </a:prstGeom>
        </p:spPr>
        <p:txBody>
          <a:bodyPr wrap="square" numCol="1" spcCol="180000" anchor="t">
            <a:spAutoFit/>
          </a:bodyPr>
          <a:lstStyle/>
          <a:p>
            <a:pPr indent="286345" algn="just">
              <a:lnSpc>
                <a:spcPct val="150000"/>
              </a:lnSpc>
            </a:pP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AV%¹ - Análise vertical: representa o percentual de cada rubrica perante o saldo total do ativo/passivo no mês de fevereiro/2021;</a:t>
            </a:r>
          </a:p>
          <a:p>
            <a:pPr indent="286345" algn="just">
              <a:lnSpc>
                <a:spcPct val="150000"/>
              </a:lnSpc>
            </a:pP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AH%²- Análise horizontal: representa a variação entre os meses de dezembro/2020 e fevereiro/2021.</a:t>
            </a:r>
          </a:p>
        </p:txBody>
      </p:sp>
      <p:graphicFrame>
        <p:nvGraphicFramePr>
          <p:cNvPr id="10" name="Tabela 9"/>
          <p:cNvGraphicFramePr>
            <a:graphicFrameLocks noGrp="1"/>
          </p:cNvGraphicFramePr>
          <p:nvPr>
            <p:extLst>
              <p:ext uri="{D42A27DB-BD31-4B8C-83A1-F6EECF244321}">
                <p14:modId xmlns:p14="http://schemas.microsoft.com/office/powerpoint/2010/main" val="1959858683"/>
              </p:ext>
            </p:extLst>
          </p:nvPr>
        </p:nvGraphicFramePr>
        <p:xfrm>
          <a:off x="434830" y="2108364"/>
          <a:ext cx="8670330" cy="3897626"/>
        </p:xfrm>
        <a:graphic>
          <a:graphicData uri="http://schemas.openxmlformats.org/drawingml/2006/table">
            <a:tbl>
              <a:tblPr/>
              <a:tblGrid>
                <a:gridCol w="286997">
                  <a:extLst>
                    <a:ext uri="{9D8B030D-6E8A-4147-A177-3AD203B41FA5}">
                      <a16:colId xmlns:a16="http://schemas.microsoft.com/office/drawing/2014/main" val="3772422456"/>
                    </a:ext>
                  </a:extLst>
                </a:gridCol>
                <a:gridCol w="3595015">
                  <a:extLst>
                    <a:ext uri="{9D8B030D-6E8A-4147-A177-3AD203B41FA5}">
                      <a16:colId xmlns:a16="http://schemas.microsoft.com/office/drawing/2014/main" val="4293924206"/>
                    </a:ext>
                  </a:extLst>
                </a:gridCol>
                <a:gridCol w="1012042">
                  <a:extLst>
                    <a:ext uri="{9D8B030D-6E8A-4147-A177-3AD203B41FA5}">
                      <a16:colId xmlns:a16="http://schemas.microsoft.com/office/drawing/2014/main" val="1782691494"/>
                    </a:ext>
                  </a:extLst>
                </a:gridCol>
                <a:gridCol w="876096">
                  <a:extLst>
                    <a:ext uri="{9D8B030D-6E8A-4147-A177-3AD203B41FA5}">
                      <a16:colId xmlns:a16="http://schemas.microsoft.com/office/drawing/2014/main" val="176641448"/>
                    </a:ext>
                  </a:extLst>
                </a:gridCol>
                <a:gridCol w="876096">
                  <a:extLst>
                    <a:ext uri="{9D8B030D-6E8A-4147-A177-3AD203B41FA5}">
                      <a16:colId xmlns:a16="http://schemas.microsoft.com/office/drawing/2014/main" val="2427123316"/>
                    </a:ext>
                  </a:extLst>
                </a:gridCol>
                <a:gridCol w="1012042">
                  <a:extLst>
                    <a:ext uri="{9D8B030D-6E8A-4147-A177-3AD203B41FA5}">
                      <a16:colId xmlns:a16="http://schemas.microsoft.com/office/drawing/2014/main" val="3581482228"/>
                    </a:ext>
                  </a:extLst>
                </a:gridCol>
                <a:gridCol w="1012042">
                  <a:extLst>
                    <a:ext uri="{9D8B030D-6E8A-4147-A177-3AD203B41FA5}">
                      <a16:colId xmlns:a16="http://schemas.microsoft.com/office/drawing/2014/main" val="3262200488"/>
                    </a:ext>
                  </a:extLst>
                </a:gridCol>
              </a:tblGrid>
              <a:tr h="203102">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28/02/2020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a:rPr>
                        <a:t>AV%¹</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a:rPr>
                        <a:t>AH%²</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31/01/2021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31/12/2020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018135"/>
                  </a:ext>
                </a:extLst>
              </a:tr>
              <a:tr h="203102">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47817"/>
                  </a:ext>
                </a:extLst>
              </a:tr>
              <a:tr h="203102">
                <a:tc gridSpan="2">
                  <a:txBody>
                    <a:bodyPr/>
                    <a:lstStyle/>
                    <a:p>
                      <a:pPr algn="l" fontAlgn="ctr"/>
                      <a:r>
                        <a:rPr lang="pt-BR" sz="1100" b="1" i="0" u="none" strike="noStrike">
                          <a:solidFill>
                            <a:srgbClr val="000000"/>
                          </a:solidFill>
                          <a:effectLst/>
                          <a:latin typeface="Source Sans Pro Light" panose="020B0403030403020204"/>
                        </a:rPr>
                        <a:t>ATIVO CIRCULANTE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6.866,97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1,26%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dirty="0">
                          <a:solidFill>
                            <a:srgbClr val="000000"/>
                          </a:solidFill>
                          <a:effectLst/>
                          <a:latin typeface="Source Sans Pro Light" panose="020B0403030403020204"/>
                        </a:rPr>
                        <a:t>-17,73%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8.830,13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8.347,08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3095720"/>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pt-BR" sz="1100" b="0" i="0" u="none" strike="noStrike" dirty="0">
                          <a:solidFill>
                            <a:srgbClr val="000000"/>
                          </a:solidFill>
                          <a:effectLst/>
                          <a:latin typeface="Source Sans Pro Light" panose="020B0403030403020204"/>
                        </a:rPr>
                        <a:t>Disponibilidades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1.181,24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dirty="0">
                          <a:solidFill>
                            <a:srgbClr val="000000"/>
                          </a:solidFill>
                          <a:effectLst/>
                          <a:latin typeface="Source Sans Pro Light" panose="020B0403030403020204"/>
                        </a:rPr>
                        <a:t>-55,62%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3.144,40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2.661,35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9276215"/>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Adiantamentos</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3.385,47</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0,62%</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3.385,47</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3.385,47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12921666"/>
                  </a:ext>
                </a:extLst>
              </a:tr>
              <a:tr h="193431">
                <a:tc>
                  <a:txBody>
                    <a:bodyPr/>
                    <a:lstStyle/>
                    <a:p>
                      <a:pPr algn="l" fontAlgn="ctr"/>
                      <a:endParaRPr lang="pt-BR" sz="1100" b="0" i="0" u="none" strike="noStrike">
                        <a:solidFill>
                          <a:srgbClr val="000000"/>
                        </a:solidFill>
                        <a:effectLst/>
                        <a:latin typeface="Source Sans Pro Light" panose="020B0403030403020204"/>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pt-BR" sz="1100" b="0" i="0" u="none" strike="noStrike">
                          <a:solidFill>
                            <a:srgbClr val="000000"/>
                          </a:solidFill>
                          <a:effectLst/>
                          <a:latin typeface="Source Sans Pro Light" panose="020B0403030403020204"/>
                        </a:rPr>
                        <a:t>Estoques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2.300,26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0,42%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2.300,26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2.300,26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4576234"/>
                  </a:ext>
                </a:extLst>
              </a:tr>
              <a:tr h="203102">
                <a:tc gridSpan="2">
                  <a:txBody>
                    <a:bodyPr/>
                    <a:lstStyle/>
                    <a:p>
                      <a:pPr algn="l" fontAlgn="ctr"/>
                      <a:r>
                        <a:rPr lang="pt-BR" sz="1100" b="1" i="0" u="none" strike="noStrike">
                          <a:solidFill>
                            <a:srgbClr val="000000"/>
                          </a:solidFill>
                          <a:effectLst/>
                          <a:latin typeface="Source Sans Pro Light" panose="020B0403030403020204"/>
                        </a:rPr>
                        <a:t>ATIVO NÃO CIRCULANTE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539.123,28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98,74%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539.123,28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539.123,28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01227312"/>
                  </a:ext>
                </a:extLst>
              </a:tr>
              <a:tr h="183759">
                <a:tc>
                  <a:txBody>
                    <a:bodyPr/>
                    <a:lstStyle/>
                    <a:p>
                      <a:pPr algn="l" fontAlgn="ctr"/>
                      <a:r>
                        <a:rPr lang="pt-BR" sz="1100" b="0" i="0" u="none" strike="noStrike" dirty="0">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Investimentos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94.133,58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17,24%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94.133,58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94.133,58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6579025"/>
                  </a:ext>
                </a:extLst>
              </a:tr>
              <a:tr h="193431">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Imobilizado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444.989,70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81,50%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444.989,70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444.989,70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0518101"/>
                  </a:ext>
                </a:extLst>
              </a:tr>
              <a:tr h="203102">
                <a:tc gridSpan="2">
                  <a:txBody>
                    <a:bodyPr/>
                    <a:lstStyle/>
                    <a:p>
                      <a:pPr algn="l" fontAlgn="ctr"/>
                      <a:r>
                        <a:rPr lang="pt-BR" sz="1100" b="1" i="0" u="none" strike="noStrike" dirty="0">
                          <a:solidFill>
                            <a:srgbClr val="000000"/>
                          </a:solidFill>
                          <a:effectLst/>
                          <a:latin typeface="Source Sans Pro Light" panose="020B0403030403020204"/>
                        </a:rPr>
                        <a:t>TOTAL DO ATIVO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545.990,25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dirty="0">
                          <a:solidFill>
                            <a:srgbClr val="000000"/>
                          </a:solidFill>
                          <a:effectLst/>
                          <a:latin typeface="Source Sans Pro Light" panose="020B0403030403020204"/>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-0,27%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547.953,41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547.470,36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2517081"/>
                  </a:ext>
                </a:extLst>
              </a:tr>
              <a:tr h="203102">
                <a:tc>
                  <a:txBody>
                    <a:bodyPr/>
                    <a:lstStyle/>
                    <a:p>
                      <a:pPr algn="l"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0"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253292"/>
                  </a:ext>
                </a:extLst>
              </a:tr>
              <a:tr h="203102">
                <a:tc gridSpan="2">
                  <a:txBody>
                    <a:bodyPr/>
                    <a:lstStyle/>
                    <a:p>
                      <a:pPr algn="l" fontAlgn="ctr"/>
                      <a:r>
                        <a:rPr lang="pt-BR" sz="1100" b="1" i="0" u="none" strike="noStrike">
                          <a:solidFill>
                            <a:srgbClr val="000000"/>
                          </a:solidFill>
                          <a:effectLst/>
                          <a:latin typeface="Source Sans Pro Light" panose="020B0403030403020204"/>
                        </a:rPr>
                        <a:t>PASSIVO CIRCULANTE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561.628,76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103,70%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-1,52%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567.997,24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570.319,40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0670101"/>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Empréstimos e Financiamentos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531.549,93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98,15%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531.549,93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531.549,93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73071714"/>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Fornecedores</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5.454,09</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1,01%</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-34,43%</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7.523,95</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8.318,56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042261522"/>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Obrigações Trabalhistas</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15.386,50</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2,84%</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-27,48%</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17.515,90</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21.215,90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75982174"/>
                  </a:ext>
                </a:extLst>
              </a:tr>
              <a:tr h="183759">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a:noFill/>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Encargos sociais a recolher</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682,20</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0,13%</a:t>
                      </a:r>
                    </a:p>
                  </a:txBody>
                  <a:tcPr marL="9525" marR="9525" marT="952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2.172,45</a:t>
                      </a:r>
                    </a:p>
                  </a:txBody>
                  <a:tcPr marL="9525" marR="9525" marT="9525" marB="0" anchor="ctr">
                    <a:lnL>
                      <a:noFill/>
                    </a:lnL>
                    <a:lnR>
                      <a:noFill/>
                    </a:lnR>
                    <a:lnT>
                      <a:noFill/>
                    </a:lnT>
                    <a:lnB>
                      <a:noFill/>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0,00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978411394"/>
                  </a:ext>
                </a:extLst>
              </a:tr>
              <a:tr h="193431">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Impostos e Contribuições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8.556,04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1,58%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a:rPr>
                        <a:t>-7,35%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9.235,01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100" b="0" i="0" u="none" strike="noStrike">
                          <a:solidFill>
                            <a:srgbClr val="000000"/>
                          </a:solidFill>
                          <a:effectLst/>
                          <a:latin typeface="Source Sans Pro Light" panose="020B0403030403020204"/>
                        </a:rPr>
                        <a:t>9.235,01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498458"/>
                  </a:ext>
                </a:extLst>
              </a:tr>
              <a:tr h="203102">
                <a:tc gridSpan="2">
                  <a:txBody>
                    <a:bodyPr/>
                    <a:lstStyle/>
                    <a:p>
                      <a:pPr algn="l" fontAlgn="ctr"/>
                      <a:r>
                        <a:rPr lang="pt-BR" sz="1100" b="1" i="0" u="none" strike="noStrike">
                          <a:solidFill>
                            <a:srgbClr val="000000"/>
                          </a:solidFill>
                          <a:effectLst/>
                          <a:latin typeface="Source Sans Pro Light" panose="020B0403030403020204"/>
                        </a:rPr>
                        <a:t>PATRIMÔNIO LÍQUIDO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-20.043,83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-3,70%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-21,91%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-22.849,04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-25.667,71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6400368"/>
                  </a:ext>
                </a:extLst>
              </a:tr>
              <a:tr h="203102">
                <a:tc>
                  <a:txBody>
                    <a:bodyPr/>
                    <a:lstStyle/>
                    <a:p>
                      <a:pPr algn="l"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1" i="0" u="none" strike="noStrike">
                          <a:solidFill>
                            <a:srgbClr val="000000"/>
                          </a:solidFill>
                          <a:effectLst/>
                          <a:latin typeface="Source Sans Pro Light" panose="020B0403030403020204"/>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2388762"/>
                  </a:ext>
                </a:extLst>
              </a:tr>
              <a:tr h="203102">
                <a:tc gridSpan="2">
                  <a:txBody>
                    <a:bodyPr/>
                    <a:lstStyle/>
                    <a:p>
                      <a:pPr algn="l" fontAlgn="ctr"/>
                      <a:r>
                        <a:rPr lang="pt-BR" sz="1100" b="1" i="0" u="none" strike="noStrike">
                          <a:solidFill>
                            <a:srgbClr val="000000"/>
                          </a:solidFill>
                          <a:effectLst/>
                          <a:latin typeface="Source Sans Pro Light" panose="020B0403030403020204"/>
                        </a:rPr>
                        <a:t>TOTAL DO  PASSIVO E PATRIMÔNIO LÍQUIDO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r" fontAlgn="ctr"/>
                      <a:r>
                        <a:rPr lang="pt-BR" sz="1100" b="1" i="0" u="none" strike="noStrike">
                          <a:solidFill>
                            <a:srgbClr val="000000"/>
                          </a:solidFill>
                          <a:effectLst/>
                          <a:latin typeface="Source Sans Pro Light" panose="020B0403030403020204"/>
                        </a:rPr>
                        <a:t>541.584,93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dirty="0">
                          <a:solidFill>
                            <a:srgbClr val="000000"/>
                          </a:solidFill>
                          <a:effectLst/>
                          <a:latin typeface="Source Sans Pro Light" panose="020B0403030403020204"/>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1" i="0" u="none" strike="noStrike">
                          <a:solidFill>
                            <a:srgbClr val="000000"/>
                          </a:solidFill>
                          <a:effectLst/>
                          <a:latin typeface="Source Sans Pro Light" panose="020B0403030403020204"/>
                        </a:rPr>
                        <a:t>-0,56%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545.148,20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dirty="0">
                          <a:solidFill>
                            <a:srgbClr val="000000"/>
                          </a:solidFill>
                          <a:effectLst/>
                          <a:latin typeface="Source Sans Pro Light" panose="020B0403030403020204"/>
                        </a:rPr>
                        <a:t>544.651,69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2573784"/>
                  </a:ext>
                </a:extLst>
              </a:tr>
            </a:tbl>
          </a:graphicData>
        </a:graphic>
      </p:graphicFrame>
    </p:spTree>
    <p:extLst>
      <p:ext uri="{BB962C8B-B14F-4D97-AF65-F5344CB8AC3E}">
        <p14:creationId xmlns:p14="http://schemas.microsoft.com/office/powerpoint/2010/main" val="17477466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534228"/>
            <a:ext cx="7483153" cy="486355"/>
          </a:xfrm>
        </p:spPr>
        <p:txBody>
          <a:bodyPr/>
          <a:lstStyle/>
          <a:p>
            <a:r>
              <a:rPr lang="pt-BR" dirty="0"/>
              <a:t>3.2 Análise Financeira –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Ativo</a:t>
            </a:r>
            <a:endParaRPr lang="pt-BR" dirty="0"/>
          </a:p>
        </p:txBody>
      </p:sp>
      <p:sp>
        <p:nvSpPr>
          <p:cNvPr id="6" name="Rectangle 5">
            <a:extLst>
              <a:ext uri="{FF2B5EF4-FFF2-40B4-BE49-F238E27FC236}">
                <a16:creationId xmlns:a16="http://schemas.microsoft.com/office/drawing/2014/main" id="{F8992120-D949-4EB5-9671-F6D7A05C1B43}"/>
              </a:ext>
            </a:extLst>
          </p:cNvPr>
          <p:cNvSpPr/>
          <p:nvPr/>
        </p:nvSpPr>
        <p:spPr>
          <a:xfrm>
            <a:off x="4546601" y="1224486"/>
            <a:ext cx="4749800" cy="4790029"/>
          </a:xfrm>
          <a:prstGeom prst="rect">
            <a:avLst/>
          </a:prstGeom>
        </p:spPr>
        <p:txBody>
          <a:bodyPr wrap="square" numCol="1" spcCol="180000" anchor="t">
            <a:spAutoFit/>
          </a:bodyPr>
          <a:lstStyle/>
          <a:p>
            <a:pPr algn="just" defTabSz="237668">
              <a:lnSpc>
                <a:spcPct val="150000"/>
              </a:lnSpc>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As variações mais relevantes neste contexto estão destacadas abaixo:</a:t>
            </a:r>
          </a:p>
          <a:p>
            <a:pPr algn="just" defTabSz="237668">
              <a:lnSpc>
                <a:spcPct val="150000"/>
              </a:lnSpc>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spcAft>
                <a:spcPts val="600"/>
              </a:spcAft>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 rubrica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Disponibilidades</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com representatividade de apenas 0,22% do ativo total, apresentou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redução de 55,62%</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no período em análise, o que em termos absolutos significa uma diminuição de apenas R$ 1.480,11. Foi a única variação de maior destaque no intervalo de dezembro de 2020 a fevereiro de 2021.</a:t>
            </a:r>
          </a:p>
          <a:p>
            <a:pPr algn="just" defTabSz="237668">
              <a:lnSpc>
                <a:spcPct val="150000"/>
              </a:lnSpc>
              <a:spcAft>
                <a:spcPts val="600"/>
              </a:spcAft>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nível circulante, a conta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Adiantamentos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permaneceu com saldo de R$ 3.385,47; 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Estoques</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R$ 2.300,26. No gráfico ao lado, Disponibilidades, Adiantamentos e Estoques estão agrupadas em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“Demais Rubricas | Circulante”,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representaram tão somente 1,26% do ativo total da Recuperanda. Importante observar que a conta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Estoques</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se manteve inalterada no período, mesmo havendo movimentações das contas de resultado, como faturamento e custo de mercadoria vendida, restando dúvidas sobre se a mesma vem sendo escriturada de forma apropriada.</a:t>
            </a:r>
          </a:p>
          <a:p>
            <a:pPr algn="just" defTabSz="237668">
              <a:lnSpc>
                <a:spcPct val="150000"/>
              </a:lnSpc>
              <a:spcAft>
                <a:spcPts val="600"/>
              </a:spcAft>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Nas contas do ativo não circulante, constam valores de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R$ 94.133,58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R$ 444.989,70</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respectivamente, para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Investimentos</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Imobilizado</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que juntas representaram 98,74% do ativo total em fevereiro de 2021.</a:t>
            </a:r>
          </a:p>
        </p:txBody>
      </p:sp>
      <p:graphicFrame>
        <p:nvGraphicFramePr>
          <p:cNvPr id="7" name="Gráfico 6">
            <a:extLst>
              <a:ext uri="{FF2B5EF4-FFF2-40B4-BE49-F238E27FC236}">
                <a16:creationId xmlns:a16="http://schemas.microsoft.com/office/drawing/2014/main" id="{75671682-7BDE-4464-9158-4AD24FA1BFFB}"/>
              </a:ext>
            </a:extLst>
          </p:cNvPr>
          <p:cNvGraphicFramePr>
            <a:graphicFrameLocks/>
          </p:cNvGraphicFramePr>
          <p:nvPr>
            <p:extLst>
              <p:ext uri="{D42A27DB-BD31-4B8C-83A1-F6EECF244321}">
                <p14:modId xmlns:p14="http://schemas.microsoft.com/office/powerpoint/2010/main" val="410226100"/>
              </p:ext>
            </p:extLst>
          </p:nvPr>
        </p:nvGraphicFramePr>
        <p:xfrm>
          <a:off x="-260045" y="1751772"/>
          <a:ext cx="497174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2994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buNone/>
            </a:pPr>
            <a:r>
              <a:rPr lang="pt-BR" sz="2800" b="1" kern="0" dirty="0">
                <a:solidFill>
                  <a:schemeClr val="bg1"/>
                </a:solidFill>
                <a:latin typeface="Source Sans Pro" panose="020B0503030403020204" pitchFamily="34" charset="0"/>
              </a:rPr>
              <a:t>ÍNDICE</a:t>
            </a:r>
            <a:endParaRPr lang="pt-BR" dirty="0"/>
          </a:p>
        </p:txBody>
      </p:sp>
      <p:sp>
        <p:nvSpPr>
          <p:cNvPr id="9" name="TextBox 8">
            <a:extLst>
              <a:ext uri="{FF2B5EF4-FFF2-40B4-BE49-F238E27FC236}">
                <a16:creationId xmlns:a16="http://schemas.microsoft.com/office/drawing/2014/main" id="{BB630F9C-FC3F-4EE9-A6BD-53DA5A617096}"/>
              </a:ext>
            </a:extLst>
          </p:cNvPr>
          <p:cNvSpPr txBox="1"/>
          <p:nvPr/>
        </p:nvSpPr>
        <p:spPr>
          <a:xfrm>
            <a:off x="-234721" y="1307911"/>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graphicFrame>
        <p:nvGraphicFramePr>
          <p:cNvPr id="6" name="Table 5">
            <a:extLst>
              <a:ext uri="{FF2B5EF4-FFF2-40B4-BE49-F238E27FC236}">
                <a16:creationId xmlns:a16="http://schemas.microsoft.com/office/drawing/2014/main" id="{CCC446CB-3DF2-403E-9388-C16756789619}"/>
              </a:ext>
            </a:extLst>
          </p:cNvPr>
          <p:cNvGraphicFramePr>
            <a:graphicFrameLocks noGrp="1"/>
          </p:cNvGraphicFramePr>
          <p:nvPr>
            <p:extLst>
              <p:ext uri="{D42A27DB-BD31-4B8C-83A1-F6EECF244321}">
                <p14:modId xmlns:p14="http://schemas.microsoft.com/office/powerpoint/2010/main" val="313821086"/>
              </p:ext>
            </p:extLst>
          </p:nvPr>
        </p:nvGraphicFramePr>
        <p:xfrm>
          <a:off x="4851670" y="1806517"/>
          <a:ext cx="4200428" cy="3389265"/>
        </p:xfrm>
        <a:graphic>
          <a:graphicData uri="http://schemas.openxmlformats.org/drawingml/2006/table">
            <a:tbl>
              <a:tblPr/>
              <a:tblGrid>
                <a:gridCol w="333054">
                  <a:extLst>
                    <a:ext uri="{9D8B030D-6E8A-4147-A177-3AD203B41FA5}">
                      <a16:colId xmlns:a16="http://schemas.microsoft.com/office/drawing/2014/main" val="3548555542"/>
                    </a:ext>
                  </a:extLst>
                </a:gridCol>
                <a:gridCol w="3600931">
                  <a:extLst>
                    <a:ext uri="{9D8B030D-6E8A-4147-A177-3AD203B41FA5}">
                      <a16:colId xmlns:a16="http://schemas.microsoft.com/office/drawing/2014/main" val="22172977"/>
                    </a:ext>
                  </a:extLst>
                </a:gridCol>
                <a:gridCol w="266443">
                  <a:extLst>
                    <a:ext uri="{9D8B030D-6E8A-4147-A177-3AD203B41FA5}">
                      <a16:colId xmlns:a16="http://schemas.microsoft.com/office/drawing/2014/main" val="3230522227"/>
                    </a:ext>
                  </a:extLst>
                </a:gridCol>
              </a:tblGrid>
              <a:tr h="0">
                <a:tc gridSpan="2">
                  <a:txBody>
                    <a:bodyPr/>
                    <a:lstStyle/>
                    <a:p>
                      <a:pPr algn="l" rtl="0" fontAlgn="ctr">
                        <a:lnSpc>
                          <a:spcPct val="150000"/>
                        </a:lnSpc>
                        <a:buClr>
                          <a:srgbClr val="000000"/>
                        </a:buClr>
                        <a:buSzPts val="1050"/>
                        <a:buFont typeface="Arial" panose="020B060402020202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1. Introdução......................................................................................................</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lnSpc>
                          <a:spcPct val="150000"/>
                        </a:lnSpc>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36673205"/>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 Considerações Preliminares...........................................................</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1855255"/>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1.2. Estágio Processual............................................................................</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1832510"/>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 Cronograma Processual..................................................................</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7</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63601294"/>
                  </a:ext>
                </a:extLst>
              </a:tr>
              <a:tr h="0">
                <a:tc gridSpan="2">
                  <a:txBody>
                    <a:bodyPr/>
                    <a:lstStyle/>
                    <a:p>
                      <a:pPr algn="l" rtl="0" fontAlgn="ctr">
                        <a:lnSpc>
                          <a:spcPct val="150000"/>
                        </a:lnSpc>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2. Informações Sobre a Recuperanda.........................................................</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lnSpc>
                          <a:spcPct val="150000"/>
                        </a:lnSpc>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9</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15470628"/>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2.1. Histórico da Recuperanda...............................................................</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10</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05519933"/>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2.2. Informações Gerais...........................................................................</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77796570"/>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2.3. Créditos................................................................................................</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12</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0740279"/>
                  </a:ext>
                </a:extLst>
              </a:tr>
              <a:tr h="0">
                <a:tc>
                  <a:txBody>
                    <a:bodyPr/>
                    <a:lstStyle/>
                    <a:p>
                      <a:pPr algn="l" fontAlgn="b">
                        <a:lnSpc>
                          <a:spcPct val="150000"/>
                        </a:lnSpc>
                      </a:pPr>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marL="0" marR="0" lvl="0" indent="0" algn="l" defTabSz="742987" rtl="0" eaLnBrk="1" fontAlgn="b" latinLnBrk="0" hangingPunct="1">
                        <a:lnSpc>
                          <a:spcPct val="150000"/>
                        </a:lnSpc>
                        <a:spcBef>
                          <a:spcPts val="0"/>
                        </a:spcBef>
                        <a:spcAft>
                          <a:spcPts val="0"/>
                        </a:spcAft>
                        <a:buClrTx/>
                        <a:buSzTx/>
                        <a:buFontTx/>
                        <a:buNone/>
                        <a:tabLst/>
                        <a:defRPr/>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2.4. Questionário.......................................................................................</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75305937"/>
                  </a:ext>
                </a:extLst>
              </a:tr>
              <a:tr h="0">
                <a:tc gridSpan="2">
                  <a:txBody>
                    <a:bodyPr/>
                    <a:lstStyle/>
                    <a:p>
                      <a:pPr algn="l" rtl="0" fontAlgn="ctr">
                        <a:lnSpc>
                          <a:spcPct val="150000"/>
                        </a:lnSpc>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3. Análise Econômico-Financeira.................................................................</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lnSpc>
                          <a:spcPct val="150000"/>
                        </a:lnSpc>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15</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0117592"/>
                  </a:ext>
                </a:extLst>
              </a:tr>
              <a:tr h="0">
                <a:tc gridSpan="2">
                  <a:txBody>
                    <a:bodyPr/>
                    <a:lstStyle/>
                    <a:p>
                      <a:pPr algn="l" rtl="0" fontAlgn="ctr">
                        <a:lnSpc>
                          <a:spcPct val="150000"/>
                        </a:lnSpc>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4. Informações Adicionais..............................................................................</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lnSpc>
                          <a:spcPct val="150000"/>
                        </a:lnSpc>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22</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04226665"/>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4.1. Plano de Recuperação Judicial....................................................</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23</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60669387"/>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4.2. Informações Adicionais....................................................................</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24</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93044916"/>
                  </a:ext>
                </a:extLst>
              </a:tr>
              <a:tr h="0">
                <a:tc>
                  <a:txBody>
                    <a:bodyPr/>
                    <a:lstStyle/>
                    <a:p>
                      <a:pPr algn="l" fontAlgn="b">
                        <a:lnSpc>
                          <a:spcPct val="150000"/>
                        </a:lnSpc>
                      </a:pP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4.3. Cumprimento das Obrigações.......................................................</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25</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87544380"/>
                  </a:ext>
                </a:extLst>
              </a:tr>
              <a:tr h="0">
                <a:tc gridSpan="2">
                  <a:txBody>
                    <a:bodyPr/>
                    <a:lstStyle/>
                    <a:p>
                      <a:pPr algn="l" rtl="0" fontAlgn="ctr">
                        <a:lnSpc>
                          <a:spcPct val="150000"/>
                        </a:lnSpc>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5. Anexos.............................................................................................................</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4209" marR="4209" marT="4209"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lnSpc>
                          <a:spcPct val="150000"/>
                        </a:lnSpc>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27</a:t>
                      </a:r>
                    </a:p>
                  </a:txBody>
                  <a:tcPr marL="4209" marR="4209" marT="420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60192510"/>
                  </a:ext>
                </a:extLst>
              </a:tr>
            </a:tbl>
          </a:graphicData>
        </a:graphic>
      </p:graphicFrame>
    </p:spTree>
    <p:extLst>
      <p:ext uri="{BB962C8B-B14F-4D97-AF65-F5344CB8AC3E}">
        <p14:creationId xmlns:p14="http://schemas.microsoft.com/office/powerpoint/2010/main" val="17351719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534228"/>
            <a:ext cx="7483153" cy="486355"/>
          </a:xfrm>
        </p:spPr>
        <p:txBody>
          <a:bodyPr/>
          <a:lstStyle/>
          <a:p>
            <a:r>
              <a:rPr lang="pt-BR" dirty="0"/>
              <a:t>3.2 Análise Financeira –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Passivo</a:t>
            </a:r>
            <a:endParaRPr lang="pt-BR" dirty="0"/>
          </a:p>
        </p:txBody>
      </p:sp>
      <p:sp>
        <p:nvSpPr>
          <p:cNvPr id="6" name="Rectangle 5">
            <a:extLst>
              <a:ext uri="{FF2B5EF4-FFF2-40B4-BE49-F238E27FC236}">
                <a16:creationId xmlns:a16="http://schemas.microsoft.com/office/drawing/2014/main" id="{F8992120-D949-4EB5-9671-F6D7A05C1B43}"/>
              </a:ext>
            </a:extLst>
          </p:cNvPr>
          <p:cNvSpPr/>
          <p:nvPr/>
        </p:nvSpPr>
        <p:spPr>
          <a:xfrm>
            <a:off x="519925" y="1766619"/>
            <a:ext cx="4826775" cy="4128310"/>
          </a:xfrm>
          <a:prstGeom prst="rect">
            <a:avLst/>
          </a:prstGeom>
        </p:spPr>
        <p:txBody>
          <a:bodyPr wrap="square" numCol="1" spcCol="180000" anchor="t">
            <a:spAutoFit/>
          </a:bodyPr>
          <a:lstStyle/>
          <a:p>
            <a:pPr algn="just" defTabSz="237668">
              <a:lnSpc>
                <a:spcPct val="150000"/>
              </a:lnSpc>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As variações mais relevantes neste contexto estão destacadas abaixo:</a:t>
            </a:r>
          </a:p>
          <a:p>
            <a:pPr algn="just" defTabSz="237668">
              <a:lnSpc>
                <a:spcPct val="150000"/>
              </a:lnSpc>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Ø"/>
            </a:pP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Fornecedores: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apresentou redução de 34,43% de seu saldo devedor entre dezembro de 2020 e fevereiro de 2021, perfazendo a monta de apenas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R$ 5.454,09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neste último mês;</a:t>
            </a:r>
          </a:p>
          <a:p>
            <a:pPr algn="just" defTabSz="237668">
              <a:lnSpc>
                <a:spcPct val="150000"/>
              </a:lnSpc>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Ø"/>
            </a:pP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Obrigações trabalhistas: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entre dezembro de 2020 e fevereiro de 2021, houve redução de 27,48% da referida conta, totalizando neste último mês o valor de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R$ 15.386,50</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algn="just" defTabSz="237668">
              <a:lnSpc>
                <a:spcPct val="150000"/>
              </a:lnSpc>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Ø"/>
            </a:pP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Impostos e Contribuições: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 conta é composta exclusivamente por impostos a recolher sob o regime do Simples Nacional. Houve redução de 7,35% entre dezembro de 2020 e fevereiro de 2021, perfazendo a soma de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R$ 8.556,04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neste último mês;</a:t>
            </a:r>
          </a:p>
          <a:p>
            <a:pPr marL="171450" indent="-171450" algn="just" defTabSz="237668">
              <a:lnSpc>
                <a:spcPct val="150000"/>
              </a:lnSpc>
              <a:buFont typeface="Wingdings" panose="05000000000000000000" pitchFamily="2" charset="2"/>
              <a:buChar char="Ø"/>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Ø"/>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As demais contas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não sofreram alterações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no período supramencionado.</a:t>
            </a:r>
          </a:p>
        </p:txBody>
      </p:sp>
      <p:graphicFrame>
        <p:nvGraphicFramePr>
          <p:cNvPr id="7" name="Gráfico 6">
            <a:extLst>
              <a:ext uri="{FF2B5EF4-FFF2-40B4-BE49-F238E27FC236}">
                <a16:creationId xmlns:a16="http://schemas.microsoft.com/office/drawing/2014/main" id="{22ED936E-FA73-4C58-9282-764D4310326E}"/>
              </a:ext>
            </a:extLst>
          </p:cNvPr>
          <p:cNvGraphicFramePr>
            <a:graphicFrameLocks/>
          </p:cNvGraphicFramePr>
          <p:nvPr>
            <p:extLst>
              <p:ext uri="{D42A27DB-BD31-4B8C-83A1-F6EECF244321}">
                <p14:modId xmlns:p14="http://schemas.microsoft.com/office/powerpoint/2010/main" val="504036329"/>
              </p:ext>
            </p:extLst>
          </p:nvPr>
        </p:nvGraphicFramePr>
        <p:xfrm>
          <a:off x="5346700" y="1193800"/>
          <a:ext cx="4577307" cy="5273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8132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514564" y="761459"/>
            <a:ext cx="8567486" cy="486355"/>
          </a:xfrm>
        </p:spPr>
        <p:txBody>
          <a:bodyPr/>
          <a:lstStyle/>
          <a:p>
            <a:r>
              <a:rPr lang="pt-BR" dirty="0"/>
              <a:t>3.3 Análise Financeira –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Demonstração de Resultado</a:t>
            </a:r>
            <a:endParaRPr lang="pt-BR" dirty="0"/>
          </a:p>
        </p:txBody>
      </p:sp>
      <p:sp>
        <p:nvSpPr>
          <p:cNvPr id="9" name="Rectangle 8">
            <a:extLst>
              <a:ext uri="{FF2B5EF4-FFF2-40B4-BE49-F238E27FC236}">
                <a16:creationId xmlns:a16="http://schemas.microsoft.com/office/drawing/2014/main" id="{0AD157DA-93B4-4B70-9FD6-8E17B9ADDE5D}"/>
              </a:ext>
            </a:extLst>
          </p:cNvPr>
          <p:cNvSpPr/>
          <p:nvPr/>
        </p:nvSpPr>
        <p:spPr>
          <a:xfrm>
            <a:off x="625704" y="1429495"/>
            <a:ext cx="8590486" cy="854080"/>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a:rPr>
              <a:t>	Foram encaminhadas à Administração Judicial as demonstrações contábeis da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AF Bernardes Comércio de Alimentos EIRELI ME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a:rPr>
              <a:t>referentes aos meses de dezembro/2020 a fevereiro/2021. Abaixo apresenta-se o demonstrativo de resultado comparando o período acumulado de janeiro a fevereiro dos exercícios de 2019, 2020 e 2021:</a:t>
            </a:r>
          </a:p>
        </p:txBody>
      </p:sp>
      <p:sp>
        <p:nvSpPr>
          <p:cNvPr id="6" name="Rectangle 5">
            <a:extLst>
              <a:ext uri="{FF2B5EF4-FFF2-40B4-BE49-F238E27FC236}">
                <a16:creationId xmlns:a16="http://schemas.microsoft.com/office/drawing/2014/main" id="{6097105D-51F2-4661-9F45-E767A266F673}"/>
              </a:ext>
            </a:extLst>
          </p:cNvPr>
          <p:cNvSpPr/>
          <p:nvPr/>
        </p:nvSpPr>
        <p:spPr>
          <a:xfrm>
            <a:off x="625704" y="5682418"/>
            <a:ext cx="8590486" cy="854080"/>
          </a:xfrm>
          <a:prstGeom prst="rect">
            <a:avLst/>
          </a:prstGeom>
        </p:spPr>
        <p:txBody>
          <a:bodyPr wrap="square" numCol="1" spcCol="180000" anchor="t">
            <a:spAutoFit/>
          </a:bodyPr>
          <a:lstStyle/>
          <a:p>
            <a:pPr indent="286345" algn="just">
              <a:lnSpc>
                <a:spcPct val="150000"/>
              </a:lnSpc>
            </a:pP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AV%¹ - Análise Vertical: representa o percentual de cada rubrica perante a receita líquida auferida no período de janeiro a fevereiro de 2021;</a:t>
            </a:r>
          </a:p>
          <a:p>
            <a:pPr indent="286345" algn="just">
              <a:lnSpc>
                <a:spcPct val="150000"/>
              </a:lnSpc>
            </a:pP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AH%² - Análise Horizontal: representa a variação entre janeiro e fevereiro de 2021 frente ao mesmo período de 2020, e janeiro e fevereiro de 2020 frente ao mesmo período de 2019.</a:t>
            </a:r>
          </a:p>
        </p:txBody>
      </p:sp>
      <p:graphicFrame>
        <p:nvGraphicFramePr>
          <p:cNvPr id="8" name="Tabela 7"/>
          <p:cNvGraphicFramePr>
            <a:graphicFrameLocks noGrp="1"/>
          </p:cNvGraphicFramePr>
          <p:nvPr>
            <p:extLst>
              <p:ext uri="{D42A27DB-BD31-4B8C-83A1-F6EECF244321}">
                <p14:modId xmlns:p14="http://schemas.microsoft.com/office/powerpoint/2010/main" val="2661239213"/>
              </p:ext>
            </p:extLst>
          </p:nvPr>
        </p:nvGraphicFramePr>
        <p:xfrm>
          <a:off x="625704" y="2440618"/>
          <a:ext cx="8590486" cy="3084757"/>
        </p:xfrm>
        <a:graphic>
          <a:graphicData uri="http://schemas.openxmlformats.org/drawingml/2006/table">
            <a:tbl>
              <a:tblPr/>
              <a:tblGrid>
                <a:gridCol w="2581033">
                  <a:extLst>
                    <a:ext uri="{9D8B030D-6E8A-4147-A177-3AD203B41FA5}">
                      <a16:colId xmlns:a16="http://schemas.microsoft.com/office/drawing/2014/main" val="2409773754"/>
                    </a:ext>
                  </a:extLst>
                </a:gridCol>
                <a:gridCol w="1453774">
                  <a:extLst>
                    <a:ext uri="{9D8B030D-6E8A-4147-A177-3AD203B41FA5}">
                      <a16:colId xmlns:a16="http://schemas.microsoft.com/office/drawing/2014/main" val="2479184259"/>
                    </a:ext>
                  </a:extLst>
                </a:gridCol>
                <a:gridCol w="549377">
                  <a:extLst>
                    <a:ext uri="{9D8B030D-6E8A-4147-A177-3AD203B41FA5}">
                      <a16:colId xmlns:a16="http://schemas.microsoft.com/office/drawing/2014/main" val="2710156857"/>
                    </a:ext>
                  </a:extLst>
                </a:gridCol>
                <a:gridCol w="549377">
                  <a:extLst>
                    <a:ext uri="{9D8B030D-6E8A-4147-A177-3AD203B41FA5}">
                      <a16:colId xmlns:a16="http://schemas.microsoft.com/office/drawing/2014/main" val="28538864"/>
                    </a:ext>
                  </a:extLst>
                </a:gridCol>
                <a:gridCol w="1453774">
                  <a:extLst>
                    <a:ext uri="{9D8B030D-6E8A-4147-A177-3AD203B41FA5}">
                      <a16:colId xmlns:a16="http://schemas.microsoft.com/office/drawing/2014/main" val="1546646104"/>
                    </a:ext>
                  </a:extLst>
                </a:gridCol>
                <a:gridCol w="549377">
                  <a:extLst>
                    <a:ext uri="{9D8B030D-6E8A-4147-A177-3AD203B41FA5}">
                      <a16:colId xmlns:a16="http://schemas.microsoft.com/office/drawing/2014/main" val="1851481920"/>
                    </a:ext>
                  </a:extLst>
                </a:gridCol>
                <a:gridCol w="1453774">
                  <a:extLst>
                    <a:ext uri="{9D8B030D-6E8A-4147-A177-3AD203B41FA5}">
                      <a16:colId xmlns:a16="http://schemas.microsoft.com/office/drawing/2014/main" val="3296187409"/>
                    </a:ext>
                  </a:extLst>
                </a:gridCol>
              </a:tblGrid>
              <a:tr h="267272">
                <a:tc>
                  <a:txBody>
                    <a:bodyPr/>
                    <a:lstStyle/>
                    <a:p>
                      <a:pPr algn="ctr" fontAlgn="ctr"/>
                      <a:r>
                        <a:rPr lang="pt-BR" sz="1100" b="1" i="0" u="none" strike="noStrike" dirty="0">
                          <a:solidFill>
                            <a:srgbClr val="000000"/>
                          </a:solidFill>
                          <a:effectLst/>
                          <a:latin typeface="Source Sans Pro Light" panose="020B0403030403020204"/>
                        </a:rPr>
                        <a:t>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rgbClr val="000000"/>
                          </a:solidFill>
                          <a:effectLst/>
                          <a:latin typeface="Source Sans Pro Light" panose="020B0403030403020204"/>
                        </a:rPr>
                        <a:t>Janeiro a Fevereiro, 2021</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a:rPr>
                        <a:t>AV%¹</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a:rPr>
                        <a:t>AH%²</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Janeiro a Fevereiro, 2020</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a:rPr>
                        <a:t>AH%²</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Source Sans Pro Light" panose="020B0403030403020204"/>
                        </a:rPr>
                        <a:t>Janeiro a Fevereiro, 2019</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119951"/>
                  </a:ext>
                </a:extLst>
              </a:tr>
              <a:tr h="256135">
                <a:tc>
                  <a:txBody>
                    <a:bodyPr/>
                    <a:lstStyle/>
                    <a:p>
                      <a:pPr algn="l" fontAlgn="ctr"/>
                      <a:r>
                        <a:rPr lang="pt-BR" sz="1100" b="1" i="0" u="none" strike="noStrike">
                          <a:solidFill>
                            <a:srgbClr val="000000"/>
                          </a:solidFill>
                          <a:effectLst/>
                          <a:latin typeface="Source Sans Pro Light" panose="020B0403030403020204"/>
                        </a:rPr>
                        <a:t>RECEITA LÍQUIDA DE VENDAS</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83.991,52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100,00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-32,42%</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124.291,80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6,10%</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117.150,02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2614997"/>
                  </a:ext>
                </a:extLst>
              </a:tr>
              <a:tr h="256135">
                <a:tc>
                  <a:txBody>
                    <a:bodyPr/>
                    <a:lstStyle/>
                    <a:p>
                      <a:pPr algn="l" fontAlgn="ctr"/>
                      <a:r>
                        <a:rPr lang="pt-BR" sz="1100" b="0" i="0" u="none" strike="noStrike">
                          <a:solidFill>
                            <a:srgbClr val="000000"/>
                          </a:solidFill>
                          <a:effectLst/>
                          <a:latin typeface="Source Sans Pro Light" panose="020B0403030403020204"/>
                        </a:rPr>
                        <a:t>   Custo dos produtos vendidos</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(36.430,84)</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a:rPr>
                        <a:t>43,37%</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a:rPr>
                        <a:t>-18,55%</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(44.729,83)</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Source Sans Pro Light" panose="020B0403030403020204"/>
                        </a:rPr>
                        <a:t>-19,92%</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(55.855,02)</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6667459"/>
                  </a:ext>
                </a:extLst>
              </a:tr>
              <a:tr h="256135">
                <a:tc>
                  <a:txBody>
                    <a:bodyPr/>
                    <a:lstStyle/>
                    <a:p>
                      <a:pPr algn="l" fontAlgn="ctr"/>
                      <a:endParaRPr lang="pt-BR" sz="1100" b="0" i="0" u="none" strike="noStrike" dirty="0">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dirty="0">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dirty="0">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dirty="0">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618041"/>
                  </a:ext>
                </a:extLst>
              </a:tr>
              <a:tr h="256135">
                <a:tc>
                  <a:txBody>
                    <a:bodyPr/>
                    <a:lstStyle/>
                    <a:p>
                      <a:pPr algn="l" fontAlgn="ctr"/>
                      <a:r>
                        <a:rPr lang="pt-BR" sz="1100" b="1" i="0" u="none" strike="noStrike" dirty="0">
                          <a:solidFill>
                            <a:srgbClr val="000000"/>
                          </a:solidFill>
                          <a:effectLst/>
                          <a:latin typeface="Source Sans Pro Light" panose="020B0403030403020204"/>
                        </a:rPr>
                        <a:t>LUCRO BRUTO</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47.560,68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0,57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-40,22%</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79.561,97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29,80%</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61.295,00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68918236"/>
                  </a:ext>
                </a:extLst>
              </a:tr>
              <a:tr h="256135">
                <a:tc>
                  <a:txBody>
                    <a:bodyPr/>
                    <a:lstStyle/>
                    <a:p>
                      <a:pPr algn="l" fontAlgn="ctr"/>
                      <a:r>
                        <a:rPr lang="pt-BR" sz="1100" b="0" i="0" u="none" strike="noStrike">
                          <a:solidFill>
                            <a:srgbClr val="000000"/>
                          </a:solidFill>
                          <a:effectLst/>
                          <a:latin typeface="Source Sans Pro Light" panose="020B0403030403020204"/>
                        </a:rPr>
                        <a:t>   Despesas com pessoal</a:t>
                      </a:r>
                    </a:p>
                  </a:txBody>
                  <a:tcPr marL="69652"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(13.921,28)</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Source Sans Pro Light" panose="020B0403030403020204"/>
                        </a:rPr>
                        <a:t>16,57%</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a:rPr>
                        <a:t>-49,17%</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a:solidFill>
                            <a:srgbClr val="000000"/>
                          </a:solidFill>
                          <a:effectLst/>
                          <a:latin typeface="Source Sans Pro Light" panose="020B0403030403020204"/>
                        </a:rPr>
                        <a:t>                           (27.387,47)</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Source Sans Pro Light" panose="020B0403030403020204"/>
                        </a:rPr>
                        <a:t>-10,99%</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a:solidFill>
                            <a:srgbClr val="000000"/>
                          </a:solidFill>
                          <a:effectLst/>
                          <a:latin typeface="Source Sans Pro Light" panose="020B0403030403020204"/>
                        </a:rPr>
                        <a:t>                           (30.768,50)</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4520353"/>
                  </a:ext>
                </a:extLst>
              </a:tr>
              <a:tr h="256135">
                <a:tc>
                  <a:txBody>
                    <a:bodyPr/>
                    <a:lstStyle/>
                    <a:p>
                      <a:pPr algn="l" fontAlgn="ctr"/>
                      <a:r>
                        <a:rPr lang="pt-BR" sz="1100" b="0" i="0" u="none" strike="noStrike">
                          <a:solidFill>
                            <a:srgbClr val="000000"/>
                          </a:solidFill>
                          <a:effectLst/>
                          <a:latin typeface="Source Sans Pro Light" panose="020B0403030403020204"/>
                        </a:rPr>
                        <a:t>   Despesas administrativas</a:t>
                      </a:r>
                    </a:p>
                  </a:txBody>
                  <a:tcPr marL="69652" marR="7739" marT="7739" marB="0" anchor="ctr">
                    <a:lnL>
                      <a:noFill/>
                    </a:lnL>
                    <a:lnR>
                      <a:noFill/>
                    </a:lnR>
                    <a:lnT>
                      <a:noFill/>
                    </a:lnT>
                    <a:lnB>
                      <a:noFill/>
                    </a:lnB>
                  </a:tcPr>
                </a:tc>
                <a:tc>
                  <a:txBody>
                    <a:bodyPr/>
                    <a:lstStyle/>
                    <a:p>
                      <a:pPr algn="l" fontAlgn="ctr"/>
                      <a:r>
                        <a:rPr lang="pt-BR" sz="1100" b="0" i="0" u="none" strike="noStrike">
                          <a:solidFill>
                            <a:srgbClr val="000000"/>
                          </a:solidFill>
                          <a:effectLst/>
                          <a:latin typeface="Source Sans Pro Light" panose="020B0403030403020204"/>
                        </a:rPr>
                        <a:t>                           (26.428,87)</a:t>
                      </a:r>
                    </a:p>
                  </a:txBody>
                  <a:tcPr marL="7739" marR="7739" marT="7739" marB="0" anchor="ctr">
                    <a:lnL>
                      <a:noFill/>
                    </a:lnL>
                    <a:lnR>
                      <a:noFill/>
                    </a:lnR>
                    <a:lnT>
                      <a:noFill/>
                    </a:lnT>
                    <a:lnB>
                      <a:noFill/>
                    </a:lnB>
                  </a:tcPr>
                </a:tc>
                <a:tc>
                  <a:txBody>
                    <a:bodyPr/>
                    <a:lstStyle/>
                    <a:p>
                      <a:pPr algn="r" fontAlgn="ctr"/>
                      <a:r>
                        <a:rPr lang="pt-BR" sz="1100" b="0" i="0" u="none" strike="noStrike">
                          <a:solidFill>
                            <a:srgbClr val="000000"/>
                          </a:solidFill>
                          <a:effectLst/>
                          <a:latin typeface="Source Sans Pro Light" panose="020B0403030403020204"/>
                        </a:rPr>
                        <a:t>31,47%</a:t>
                      </a:r>
                    </a:p>
                  </a:txBody>
                  <a:tcPr marL="7739" marR="7739" marT="7739" marB="0" anchor="ctr">
                    <a:lnL>
                      <a:noFill/>
                    </a:lnL>
                    <a:lnR>
                      <a:noFill/>
                    </a:lnR>
                    <a:lnT>
                      <a:noFill/>
                    </a:lnT>
                    <a:lnB>
                      <a:noFill/>
                    </a:lnB>
                  </a:tcPr>
                </a:tc>
                <a:tc>
                  <a:txBody>
                    <a:bodyPr/>
                    <a:lstStyle/>
                    <a:p>
                      <a:pPr algn="r" fontAlgn="ctr"/>
                      <a:r>
                        <a:rPr lang="pt-BR" sz="1100" b="0" i="0" u="none" strike="noStrike">
                          <a:solidFill>
                            <a:srgbClr val="000000"/>
                          </a:solidFill>
                          <a:effectLst/>
                          <a:latin typeface="Source Sans Pro Light" panose="020B0403030403020204"/>
                        </a:rPr>
                        <a:t>-44,36%</a:t>
                      </a:r>
                    </a:p>
                  </a:txBody>
                  <a:tcPr marL="7739" marR="7739" marT="7739" marB="0" anchor="ctr">
                    <a:lnL>
                      <a:noFill/>
                    </a:lnL>
                    <a:lnR>
                      <a:noFill/>
                    </a:lnR>
                    <a:lnT>
                      <a:noFill/>
                    </a:lnT>
                    <a:lnB>
                      <a:noFill/>
                    </a:lnB>
                  </a:tcPr>
                </a:tc>
                <a:tc>
                  <a:txBody>
                    <a:bodyPr/>
                    <a:lstStyle/>
                    <a:p>
                      <a:pPr algn="l" fontAlgn="ctr"/>
                      <a:r>
                        <a:rPr lang="pt-BR" sz="1100" b="0" i="0" u="none" strike="noStrike" dirty="0">
                          <a:solidFill>
                            <a:srgbClr val="000000"/>
                          </a:solidFill>
                          <a:effectLst/>
                          <a:latin typeface="Source Sans Pro Light" panose="020B0403030403020204"/>
                        </a:rPr>
                        <a:t>                           (47.499,23)</a:t>
                      </a:r>
                    </a:p>
                  </a:txBody>
                  <a:tcPr marL="7739" marR="7739" marT="7739" marB="0" anchor="ctr">
                    <a:lnL>
                      <a:noFill/>
                    </a:lnL>
                    <a:lnR>
                      <a:noFill/>
                    </a:lnR>
                    <a:lnT>
                      <a:noFill/>
                    </a:lnT>
                    <a:lnB>
                      <a:noFill/>
                    </a:lnB>
                  </a:tcPr>
                </a:tc>
                <a:tc>
                  <a:txBody>
                    <a:bodyPr/>
                    <a:lstStyle/>
                    <a:p>
                      <a:pPr algn="r" fontAlgn="ctr"/>
                      <a:r>
                        <a:rPr lang="pt-BR" sz="1100" b="0" i="0" u="none" strike="noStrike">
                          <a:solidFill>
                            <a:srgbClr val="000000"/>
                          </a:solidFill>
                          <a:effectLst/>
                          <a:latin typeface="Source Sans Pro Light" panose="020B0403030403020204"/>
                        </a:rPr>
                        <a:t>-11,95%</a:t>
                      </a:r>
                    </a:p>
                  </a:txBody>
                  <a:tcPr marL="7739" marR="7739" marT="7739" marB="0" anchor="ctr">
                    <a:lnL>
                      <a:noFill/>
                    </a:lnL>
                    <a:lnR>
                      <a:noFill/>
                    </a:lnR>
                    <a:lnT>
                      <a:noFill/>
                    </a:lnT>
                    <a:lnB>
                      <a:noFill/>
                    </a:lnB>
                  </a:tcPr>
                </a:tc>
                <a:tc>
                  <a:txBody>
                    <a:bodyPr/>
                    <a:lstStyle/>
                    <a:p>
                      <a:pPr algn="l" fontAlgn="ctr"/>
                      <a:r>
                        <a:rPr lang="pt-BR" sz="1100" b="0" i="0" u="none" strike="noStrike" dirty="0">
                          <a:solidFill>
                            <a:srgbClr val="000000"/>
                          </a:solidFill>
                          <a:effectLst/>
                          <a:latin typeface="Source Sans Pro Light" panose="020B0403030403020204"/>
                        </a:rPr>
                        <a:t>                           (53.946,43)</a:t>
                      </a:r>
                    </a:p>
                  </a:txBody>
                  <a:tcPr marL="7739" marR="7739" marT="7739" marB="0" anchor="ctr">
                    <a:lnL>
                      <a:noFill/>
                    </a:lnL>
                    <a:lnR>
                      <a:noFill/>
                    </a:lnR>
                    <a:lnT>
                      <a:noFill/>
                    </a:lnT>
                    <a:lnB>
                      <a:noFill/>
                    </a:lnB>
                  </a:tcPr>
                </a:tc>
                <a:extLst>
                  <a:ext uri="{0D108BD9-81ED-4DB2-BD59-A6C34878D82A}">
                    <a16:rowId xmlns:a16="http://schemas.microsoft.com/office/drawing/2014/main" val="3986893164"/>
                  </a:ext>
                </a:extLst>
              </a:tr>
              <a:tr h="256135">
                <a:tc>
                  <a:txBody>
                    <a:bodyPr/>
                    <a:lstStyle/>
                    <a:p>
                      <a:pPr algn="l" fontAlgn="ctr"/>
                      <a:endParaRPr lang="pt-BR" sz="1100" b="0" i="0" u="none" strike="noStrike">
                        <a:solidFill>
                          <a:srgbClr val="000000"/>
                        </a:solidFill>
                        <a:effectLst/>
                        <a:latin typeface="Source Sans Pro Light" panose="020B0403030403020204"/>
                      </a:endParaRPr>
                    </a:p>
                  </a:txBody>
                  <a:tcPr marL="69652"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dirty="0">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199504"/>
                  </a:ext>
                </a:extLst>
              </a:tr>
              <a:tr h="256135">
                <a:tc>
                  <a:txBody>
                    <a:bodyPr/>
                    <a:lstStyle/>
                    <a:p>
                      <a:pPr algn="l" fontAlgn="ctr"/>
                      <a:r>
                        <a:rPr lang="pt-BR" sz="1100" b="1" i="0" u="none" strike="noStrike">
                          <a:solidFill>
                            <a:srgbClr val="000000"/>
                          </a:solidFill>
                          <a:effectLst/>
                          <a:latin typeface="Source Sans Pro Light" panose="020B0403030403020204"/>
                        </a:rPr>
                        <a:t>LUCRO ANTES DO RESULTADO FINANCEIRO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7.210,53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8,58%</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54,23%</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4.675,27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-119,96%</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(23.419,93)</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21859235"/>
                  </a:ext>
                </a:extLst>
              </a:tr>
              <a:tr h="256135">
                <a:tc>
                  <a:txBody>
                    <a:bodyPr/>
                    <a:lstStyle/>
                    <a:p>
                      <a:pPr algn="l" fontAlgn="ctr"/>
                      <a:r>
                        <a:rPr lang="pt-BR" sz="1100" b="0" i="0" u="none" strike="noStrike">
                          <a:solidFill>
                            <a:srgbClr val="000000"/>
                          </a:solidFill>
                          <a:effectLst/>
                          <a:latin typeface="Source Sans Pro Light" panose="020B0403030403020204"/>
                        </a:rPr>
                        <a:t>   Receitas financeiras</a:t>
                      </a:r>
                    </a:p>
                  </a:txBody>
                  <a:tcPr marL="69652"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   </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a:rPr>
                        <a:t>0,00%</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Source Sans Pro Light" panose="020B0403030403020204"/>
                        </a:rPr>
                        <a:t>0,00%</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   </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a:rPr>
                        <a:t>-100,00%</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pt-BR" sz="1100" b="0" i="0" u="none" strike="noStrike" dirty="0">
                          <a:solidFill>
                            <a:srgbClr val="000000"/>
                          </a:solidFill>
                          <a:effectLst/>
                          <a:latin typeface="Source Sans Pro Light" panose="020B0403030403020204"/>
                        </a:rPr>
                        <a:t>                                (180,00)</a:t>
                      </a:r>
                    </a:p>
                  </a:txBody>
                  <a:tcPr marL="7739" marR="7739" marT="7739"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75884487"/>
                  </a:ext>
                </a:extLst>
              </a:tr>
              <a:tr h="256135">
                <a:tc>
                  <a:txBody>
                    <a:bodyPr/>
                    <a:lstStyle/>
                    <a:p>
                      <a:pPr algn="l" fontAlgn="ctr"/>
                      <a:endParaRPr lang="pt-BR" sz="1100" b="1" i="0" u="none" strike="noStrike">
                        <a:solidFill>
                          <a:srgbClr val="000000"/>
                        </a:solidFill>
                        <a:effectLst/>
                        <a:latin typeface="Source Sans Pro Light" panose="020B0403030403020204"/>
                      </a:endParaRPr>
                    </a:p>
                  </a:txBody>
                  <a:tcPr marL="69652"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pt-BR" sz="1100" b="1" i="0" u="none" strike="noStrike">
                        <a:solidFill>
                          <a:srgbClr val="000000"/>
                        </a:solidFill>
                        <a:effectLst/>
                        <a:latin typeface="Source Sans Pro Light" panose="020B0403030403020204"/>
                      </a:endParaRPr>
                    </a:p>
                  </a:txBody>
                  <a:tcPr marL="7739" marR="7739" marT="773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769986"/>
                  </a:ext>
                </a:extLst>
              </a:tr>
              <a:tr h="256135">
                <a:tc>
                  <a:txBody>
                    <a:bodyPr/>
                    <a:lstStyle/>
                    <a:p>
                      <a:pPr algn="l" fontAlgn="ctr"/>
                      <a:r>
                        <a:rPr lang="pt-BR" sz="1100" b="1" i="0" u="none" strike="noStrike">
                          <a:solidFill>
                            <a:srgbClr val="000000"/>
                          </a:solidFill>
                          <a:effectLst/>
                          <a:latin typeface="Source Sans Pro Light" panose="020B0403030403020204"/>
                        </a:rPr>
                        <a:t>RESULTADO DO EXERCÍCIO</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7.210,53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8,58%</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54,23%</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a:solidFill>
                            <a:srgbClr val="000000"/>
                          </a:solidFill>
                          <a:effectLst/>
                          <a:latin typeface="Source Sans Pro Light" panose="020B0403030403020204"/>
                        </a:rPr>
                        <a:t>                              4.675,27 </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100" b="1" i="0" u="none" strike="noStrike">
                          <a:solidFill>
                            <a:srgbClr val="000000"/>
                          </a:solidFill>
                          <a:effectLst/>
                          <a:latin typeface="Source Sans Pro Light" panose="020B0403030403020204"/>
                        </a:rPr>
                        <a:t>-119,81%</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1" i="0" u="none" strike="noStrike" dirty="0">
                          <a:solidFill>
                            <a:srgbClr val="000000"/>
                          </a:solidFill>
                          <a:effectLst/>
                          <a:latin typeface="Source Sans Pro Light" panose="020B0403030403020204"/>
                        </a:rPr>
                        <a:t>                           (23.599,93)</a:t>
                      </a:r>
                    </a:p>
                  </a:txBody>
                  <a:tcPr marL="7739" marR="7739" marT="77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44168479"/>
                  </a:ext>
                </a:extLst>
              </a:tr>
            </a:tbl>
          </a:graphicData>
        </a:graphic>
      </p:graphicFrame>
    </p:spTree>
    <p:extLst>
      <p:ext uri="{BB962C8B-B14F-4D97-AF65-F5344CB8AC3E}">
        <p14:creationId xmlns:p14="http://schemas.microsoft.com/office/powerpoint/2010/main" val="18447708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613F70-1F95-463F-BFDB-8B15297559E4}"/>
              </a:ext>
            </a:extLst>
          </p:cNvPr>
          <p:cNvSpPr/>
          <p:nvPr/>
        </p:nvSpPr>
        <p:spPr>
          <a:xfrm>
            <a:off x="4953000" y="1983931"/>
            <a:ext cx="4340251" cy="4282198"/>
          </a:xfrm>
          <a:prstGeom prst="rect">
            <a:avLst/>
          </a:prstGeom>
        </p:spPr>
        <p:txBody>
          <a:bodyPr wrap="square" numCol="1" spcCol="180000" anchor="t">
            <a:spAutoFit/>
          </a:bodyPr>
          <a:lstStyle/>
          <a:p>
            <a:pPr marL="171450" indent="-171450" algn="just" defTabSz="237668">
              <a:lnSpc>
                <a:spcPct val="150000"/>
              </a:lnSpc>
              <a:spcAft>
                <a:spcPts val="600"/>
              </a:spcAft>
              <a:buFont typeface="Wingdings" panose="05000000000000000000" pitchFamily="2" charset="2"/>
              <a:buChar char="Ø"/>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Severamente impactada pelas repercussões da pandemia da Covid-19, 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receita líquida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reduziu-se em 32,42%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entre janeiro e fevereiro de 2020 e o mesmo período de 2021, totalizando neste último ano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R$ 83.991,52</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contra R$ 124.291,80 no ano anterior;</a:t>
            </a:r>
          </a:p>
          <a:p>
            <a:pPr marL="171450" indent="-171450" algn="just" defTabSz="237668">
              <a:lnSpc>
                <a:spcPct val="150000"/>
              </a:lnSpc>
              <a:spcAft>
                <a:spcPts val="600"/>
              </a:spcAft>
              <a:buFont typeface="Wingdings" panose="05000000000000000000" pitchFamily="2" charset="2"/>
              <a:buChar char="Ø"/>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Lucro Bruto reduziu-se em 40,22%</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no período analisado; em movimento compensatório, a Recuperanda efetivou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reduções relevantes em sua estrutura de custos e despesas fixos</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Despesas com Pessoal, a redução alcançou o patamar de 49,17%, passando de cerca de R$ 27 mil em 2020 para aproximadamente R$ 14 mil em 2021; além disso, houve reduções substanciais em Despesas Administrativas e Gerais, cerca de 44% no agregado, totalizando no último exercício cerca de R$ 26 mil;</a:t>
            </a:r>
          </a:p>
          <a:p>
            <a:pPr marL="171450" indent="-171450" algn="just" defTabSz="237668">
              <a:lnSpc>
                <a:spcPct val="150000"/>
              </a:lnSpc>
              <a:buFont typeface="Wingdings" panose="05000000000000000000" pitchFamily="2" charset="2"/>
              <a:buChar char="Ø"/>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 despeito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diminuição vertiginosa de receitas </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até fevereiro de 2021, com os ajustes de custos efetivados no exercício em questão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foi apurado lucro contábil de R$ 7.210,53</a:t>
            </a: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ante lucro de apenas R$ 4.675,27 no mesmo período de 2020.</a:t>
            </a:r>
          </a:p>
        </p:txBody>
      </p:sp>
      <p:sp>
        <p:nvSpPr>
          <p:cNvPr id="10" name="Text Placeholder 1">
            <a:extLst>
              <a:ext uri="{FF2B5EF4-FFF2-40B4-BE49-F238E27FC236}">
                <a16:creationId xmlns:a16="http://schemas.microsoft.com/office/drawing/2014/main" id="{6637CF30-4669-4F2E-A775-95F65CE9029F}"/>
              </a:ext>
            </a:extLst>
          </p:cNvPr>
          <p:cNvSpPr>
            <a:spLocks noGrp="1"/>
          </p:cNvSpPr>
          <p:nvPr>
            <p:ph type="body" sz="quarter" idx="11"/>
          </p:nvPr>
        </p:nvSpPr>
        <p:spPr>
          <a:xfrm>
            <a:off x="612749" y="913461"/>
            <a:ext cx="8680502" cy="486355"/>
          </a:xfrm>
        </p:spPr>
        <p:txBody>
          <a:bodyPr/>
          <a:lstStyle/>
          <a:p>
            <a:r>
              <a:rPr lang="pt-BR" dirty="0"/>
              <a:t>3.3 Análise Financeira –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Demonstração de Resultado</a:t>
            </a:r>
            <a:endParaRPr lang="pt-BR" dirty="0"/>
          </a:p>
        </p:txBody>
      </p:sp>
      <p:pic>
        <p:nvPicPr>
          <p:cNvPr id="3" name="Picture 2" descr="Graph">
            <a:extLst>
              <a:ext uri="{FF2B5EF4-FFF2-40B4-BE49-F238E27FC236}">
                <a16:creationId xmlns:a16="http://schemas.microsoft.com/office/drawing/2014/main" id="{FC555358-8399-46C3-9218-BC8AA314CEF5}"/>
              </a:ext>
            </a:extLst>
          </p:cNvPr>
          <p:cNvPicPr>
            <a:picLocks noChangeAspect="1"/>
          </p:cNvPicPr>
          <p:nvPr/>
        </p:nvPicPr>
        <p:blipFill>
          <a:blip r:embed="rId2">
            <a:alphaModFix amt="20000"/>
            <a:duotone>
              <a:schemeClr val="accent6">
                <a:shade val="45000"/>
                <a:satMod val="135000"/>
              </a:schemeClr>
              <a:prstClr val="white"/>
            </a:duotone>
          </a:blip>
          <a:stretch>
            <a:fillRect/>
          </a:stretch>
        </p:blipFill>
        <p:spPr>
          <a:xfrm>
            <a:off x="215531" y="2407537"/>
            <a:ext cx="4487490" cy="2804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44451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buNone/>
            </a:pPr>
            <a:r>
              <a:rPr lang="pt-BR" sz="2800" b="1" kern="0" dirty="0">
                <a:solidFill>
                  <a:schemeClr val="bg1"/>
                </a:solidFill>
                <a:latin typeface="Source Sans Pro" panose="020B0503030403020204" pitchFamily="34" charset="0"/>
              </a:rPr>
              <a:t>4. INFORMAÇÕES ADICIONAIS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64516" y="2517070"/>
            <a:ext cx="4812621" cy="2133920"/>
          </a:xfrm>
          <a:prstGeom prst="rect">
            <a:avLst/>
          </a:prstGeom>
        </p:spPr>
        <p:txBody>
          <a:bodyPr vert="horz" lIns="91440" tIns="45720" rIns="91440" bIns="45720" rtlCol="0">
            <a:normAutofit/>
          </a:bodyPr>
          <a:lstStyle>
            <a:defPPr>
              <a:defRPr lang="en-US"/>
            </a:defPPr>
            <a:lvl1pPr marL="185738" indent="-185738" defTabSz="742950">
              <a:lnSpc>
                <a:spcPct val="150000"/>
              </a:lnSpc>
              <a:spcBef>
                <a:spcPts val="813"/>
              </a:spcBef>
              <a:buFont typeface="Arial" panose="020B0604020202020204" pitchFamily="34" charset="0"/>
              <a:buChar char="•"/>
              <a:defRP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defRPr>
            </a:lvl1pPr>
            <a:lvl2pPr marL="557213" indent="-185738" defTabSz="742950">
              <a:lnSpc>
                <a:spcPct val="90000"/>
              </a:lnSpc>
              <a:spcBef>
                <a:spcPts val="406"/>
              </a:spcBef>
              <a:buFont typeface="Arial" panose="020B0604020202020204" pitchFamily="34" charset="0"/>
              <a:buChar char="•"/>
              <a:defRPr sz="2275"/>
            </a:lvl2pPr>
            <a:lvl3pPr marL="928688" indent="-185738" defTabSz="742950">
              <a:lnSpc>
                <a:spcPct val="90000"/>
              </a:lnSpc>
              <a:spcBef>
                <a:spcPts val="406"/>
              </a:spcBef>
              <a:buFont typeface="Arial" panose="020B0604020202020204" pitchFamily="34" charset="0"/>
              <a:buChar char="•"/>
              <a:defRPr sz="1950"/>
            </a:lvl3pPr>
            <a:lvl4pPr marL="1300163" indent="-185738" defTabSz="742950">
              <a:lnSpc>
                <a:spcPct val="90000"/>
              </a:lnSpc>
              <a:spcBef>
                <a:spcPts val="406"/>
              </a:spcBef>
              <a:buFont typeface="Arial" panose="020B0604020202020204" pitchFamily="34" charset="0"/>
              <a:buChar char="•"/>
              <a:defRPr sz="1625"/>
            </a:lvl4pPr>
            <a:lvl5pPr marL="1671638" indent="-185738" defTabSz="742950">
              <a:lnSpc>
                <a:spcPct val="90000"/>
              </a:lnSpc>
              <a:spcBef>
                <a:spcPts val="406"/>
              </a:spcBef>
              <a:buFont typeface="Arial" panose="020B0604020202020204" pitchFamily="34" charset="0"/>
              <a:buChar char="•"/>
              <a:defRPr sz="1625"/>
            </a:lvl5pPr>
            <a:lvl6pPr marL="2043113" indent="-185738" defTabSz="742950">
              <a:lnSpc>
                <a:spcPct val="90000"/>
              </a:lnSpc>
              <a:spcBef>
                <a:spcPts val="406"/>
              </a:spcBef>
              <a:buFont typeface="Arial" panose="020B0604020202020204" pitchFamily="34" charset="0"/>
              <a:buChar char="•"/>
              <a:defRPr sz="1625"/>
            </a:lvl6pPr>
            <a:lvl7pPr marL="2414588" indent="-185738" defTabSz="742950">
              <a:lnSpc>
                <a:spcPct val="90000"/>
              </a:lnSpc>
              <a:spcBef>
                <a:spcPts val="406"/>
              </a:spcBef>
              <a:buFont typeface="Arial" panose="020B0604020202020204" pitchFamily="34" charset="0"/>
              <a:buChar char="•"/>
              <a:defRPr sz="1625"/>
            </a:lvl7pPr>
            <a:lvl8pPr marL="2786063" indent="-185738" defTabSz="742950">
              <a:lnSpc>
                <a:spcPct val="90000"/>
              </a:lnSpc>
              <a:spcBef>
                <a:spcPts val="406"/>
              </a:spcBef>
              <a:buFont typeface="Arial" panose="020B0604020202020204" pitchFamily="34" charset="0"/>
              <a:buChar char="•"/>
              <a:defRPr sz="1625"/>
            </a:lvl8pPr>
            <a:lvl9pPr marL="3157538" indent="-185738" defTabSz="742950">
              <a:lnSpc>
                <a:spcPct val="90000"/>
              </a:lnSpc>
              <a:spcBef>
                <a:spcPts val="406"/>
              </a:spcBef>
              <a:buFont typeface="Arial" panose="020B0604020202020204" pitchFamily="34" charset="0"/>
              <a:buChar char="•"/>
              <a:defRPr sz="1625"/>
            </a:lvl9pPr>
          </a:lstStyle>
          <a:p>
            <a:r>
              <a:rPr lang="pt-BR" sz="1900" dirty="0"/>
              <a:t>4.1. Plano de Recuperação Judicial</a:t>
            </a:r>
          </a:p>
          <a:p>
            <a:r>
              <a:rPr lang="pt-BR" sz="1900" dirty="0"/>
              <a:t>4.2. Informações adicionais</a:t>
            </a:r>
          </a:p>
          <a:p>
            <a:r>
              <a:rPr lang="pt-BR" sz="1900" dirty="0"/>
              <a:t>4.3. Cumprimento das Obrigações</a:t>
            </a:r>
          </a:p>
          <a:p>
            <a:endParaRPr lang="pt-BR" sz="1900" dirty="0"/>
          </a:p>
        </p:txBody>
      </p:sp>
      <p:sp>
        <p:nvSpPr>
          <p:cNvPr id="9" name="TextBox 8">
            <a:extLst>
              <a:ext uri="{FF2B5EF4-FFF2-40B4-BE49-F238E27FC236}">
                <a16:creationId xmlns:a16="http://schemas.microsoft.com/office/drawing/2014/main" id="{BB630F9C-FC3F-4EE9-A6BD-53DA5A617096}"/>
              </a:ext>
            </a:extLst>
          </p:cNvPr>
          <p:cNvSpPr txBox="1"/>
          <p:nvPr/>
        </p:nvSpPr>
        <p:spPr>
          <a:xfrm>
            <a:off x="-262196" y="1316741"/>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40">
          <a:fgClr>
            <a:schemeClr val="bg1"/>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0B13F-3EB0-48E8-82E5-4FAF0222232E}"/>
              </a:ext>
            </a:extLst>
          </p:cNvPr>
          <p:cNvSpPr/>
          <p:nvPr/>
        </p:nvSpPr>
        <p:spPr>
          <a:xfrm>
            <a:off x="302250" y="1356420"/>
            <a:ext cx="9262855" cy="5365064"/>
          </a:xfrm>
          <a:prstGeom prst="rect">
            <a:avLst/>
          </a:prstGeom>
        </p:spPr>
        <p:txBody>
          <a:bodyPr wrap="square" numCol="2" spcCol="360000">
            <a:noAutofit/>
          </a:bodyPr>
          <a:lstStyle/>
          <a:p>
            <a:pPr marL="143173" indent="292500" algn="just" defTabSz="292500">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Conforme condições previstas no plano inicialmente aprovado, os pagamentos deveriam ter iniciado no mês de outubro/2020.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Face à impossibilidade de as Recuperandas procederem ao cumprimento das condições de pagamento avençadas no Plano de Recuperação Judicial, estas apresentaram aditivo ao mesmo em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14/04/2021</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de forma a alterar as premissas para quitação dos créditos arrolados no procedimento recuperatório.</a:t>
            </a:r>
          </a:p>
          <a:p>
            <a:pPr marL="143173" indent="292500" algn="just" defTabSz="292500">
              <a:lnSpc>
                <a:spcPct val="150000"/>
              </a:lnSpc>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a:p>
            <a:pPr marL="143173" indent="292500" algn="just" defTabSz="292500">
              <a:lnSpc>
                <a:spcPct val="150000"/>
              </a:lnSpc>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Haverá nova convocação de Assembleia-Geral de Credores para deliberação sobre o modificativo ao plano proposto pelas Recuperandas. Aguarda-se, no momento, a definição das datas.</a:t>
            </a:r>
          </a:p>
          <a:p>
            <a:pPr marL="143173" indent="292500" algn="just" defTabSz="292500">
              <a:lnSpc>
                <a:spcPct val="150000"/>
              </a:lnSpc>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a:p>
            <a:pPr marL="143173" indent="292500" algn="just" defTabSz="292500">
              <a:lnSpc>
                <a:spcPct val="150000"/>
              </a:lnSpc>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O Modificativo ao Plano de Recuperação Judicial acostado aos autos pode ser consultado em sua integralidade, através do site:</a:t>
            </a:r>
          </a:p>
          <a:p>
            <a:pPr marL="143173" indent="292500" algn="just" defTabSz="292500">
              <a:lnSpc>
                <a:spcPct val="150000"/>
              </a:lnSpc>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a:p>
            <a:pPr marL="143173" indent="292500" algn="ctr" defTabSz="292500">
              <a:lnSpc>
                <a:spcPct val="150000"/>
              </a:lnSpc>
            </a:pPr>
            <a:r>
              <a:rPr lang="pt-BR" sz="1100" i="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pt-BR" sz="1100" b="1" i="1" dirty="0">
                <a:solidFill>
                  <a:schemeClr val="accent6">
                    <a:lumMod val="75000"/>
                  </a:schemeClr>
                </a:solidFill>
                <a:latin typeface="Source Sans Pro Light" panose="020B0403030403020204" pitchFamily="34" charset="0"/>
                <a:ea typeface="Source Sans Pro Light" panose="020B0403030403020204" pitchFamily="34" charset="0"/>
                <a:hlinkClick r:id="rId3">
                  <a:extLst>
                    <a:ext uri="{A12FA001-AC4F-418D-AE19-62706E023703}">
                      <ahyp:hlinkClr xmlns:ahyp="http://schemas.microsoft.com/office/drawing/2018/hyperlinkcolor" val="tx"/>
                    </a:ext>
                  </a:extLst>
                </a:hlinkClick>
              </a:rPr>
              <a:t>https://preservacaodeempresas.com.br/</a:t>
            </a:r>
            <a:endPar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 name="Espaço Reservado para Número de Slide 1">
            <a:extLst>
              <a:ext uri="{FF2B5EF4-FFF2-40B4-BE49-F238E27FC236}">
                <a16:creationId xmlns:a16="http://schemas.microsoft.com/office/drawing/2014/main" id="{63C967D1-A24B-4D57-BF00-52B9CA7374F9}"/>
              </a:ext>
            </a:extLst>
          </p:cNvPr>
          <p:cNvSpPr>
            <a:spLocks noGrp="1"/>
          </p:cNvSpPr>
          <p:nvPr>
            <p:ph type="sldNum" sz="quarter" idx="10"/>
          </p:nvPr>
        </p:nvSpPr>
        <p:spPr/>
        <p:txBody>
          <a:bodyPr/>
          <a:lstStyle/>
          <a:p>
            <a:fld id="{4FAB73BC-B049-4115-A692-8D63A059BFB8}" type="slidenum">
              <a:rPr lang="en-US" sz="1100" smtClean="0"/>
              <a:pPr/>
              <a:t>24</a:t>
            </a:fld>
            <a:endParaRPr lang="en-US" sz="1100" dirty="0"/>
          </a:p>
        </p:txBody>
      </p:sp>
      <p:pic>
        <p:nvPicPr>
          <p:cNvPr id="3" name="Picture 3">
            <a:extLst>
              <a:ext uri="{FF2B5EF4-FFF2-40B4-BE49-F238E27FC236}">
                <a16:creationId xmlns:a16="http://schemas.microsoft.com/office/drawing/2014/main" id="{8741D445-9712-46B7-9363-DC0BEC3F43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05962" y="42204"/>
            <a:ext cx="1701562" cy="641826"/>
          </a:xfrm>
          <a:prstGeom prst="rect">
            <a:avLst/>
          </a:prstGeom>
          <a:noFill/>
          <a:ln>
            <a:noFill/>
          </a:ln>
        </p:spPr>
      </p:pic>
      <p:pic>
        <p:nvPicPr>
          <p:cNvPr id="9" name="Graphic 8" descr="Warning with solid fill">
            <a:extLst>
              <a:ext uri="{FF2B5EF4-FFF2-40B4-BE49-F238E27FC236}">
                <a16:creationId xmlns:a16="http://schemas.microsoft.com/office/drawing/2014/main" id="{021C7170-D3AA-4DE7-B4D9-B2A1BB2188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8454" y="2344782"/>
            <a:ext cx="2349138" cy="2349138"/>
          </a:xfrm>
          <a:prstGeom prst="rect">
            <a:avLst/>
          </a:prstGeom>
        </p:spPr>
      </p:pic>
      <p:sp>
        <p:nvSpPr>
          <p:cNvPr id="7" name="Text Placeholder 1">
            <a:extLst>
              <a:ext uri="{FF2B5EF4-FFF2-40B4-BE49-F238E27FC236}">
                <a16:creationId xmlns:a16="http://schemas.microsoft.com/office/drawing/2014/main" id="{662510B2-2243-403F-B8BC-D89CD989907D}"/>
              </a:ext>
            </a:extLst>
          </p:cNvPr>
          <p:cNvSpPr txBox="1">
            <a:spLocks/>
          </p:cNvSpPr>
          <p:nvPr/>
        </p:nvSpPr>
        <p:spPr>
          <a:xfrm>
            <a:off x="622809" y="66514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600" dirty="0">
                <a:latin typeface="Roboto Black" panose="02000000000000000000"/>
              </a:rPr>
              <a:t>4.1 Plano de </a:t>
            </a:r>
            <a:r>
              <a:rPr lang="en-US" sz="2600"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Recuperação Judicial</a:t>
            </a:r>
            <a:endParaRPr lang="pt-BR" sz="2600" dirty="0">
              <a:latin typeface="Roboto Black" panose="02000000000000000000"/>
            </a:endParaRPr>
          </a:p>
        </p:txBody>
      </p:sp>
    </p:spTree>
    <p:extLst>
      <p:ext uri="{BB962C8B-B14F-4D97-AF65-F5344CB8AC3E}">
        <p14:creationId xmlns:p14="http://schemas.microsoft.com/office/powerpoint/2010/main" val="35027493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6490EAA3-C608-4642-97F8-B8620225F6AF}"/>
              </a:ext>
            </a:extLst>
          </p:cNvPr>
          <p:cNvSpPr txBox="1">
            <a:spLocks/>
          </p:cNvSpPr>
          <p:nvPr/>
        </p:nvSpPr>
        <p:spPr>
          <a:xfrm>
            <a:off x="585448" y="2683317"/>
            <a:ext cx="1999248" cy="2792897"/>
          </a:xfrm>
          <a:prstGeom prst="rect">
            <a:avLst/>
          </a:prstGeom>
        </p:spPr>
        <p:txBody>
          <a:bodyPr>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lnSpc>
                <a:spcPct val="150000"/>
              </a:lnSpc>
              <a:buNone/>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Conforme informações do site da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Procuradoria-Geral da Fazenda Nacional,</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no dia 17/03/2021, a Empresa não apresentava débitos inscritos em dívida ativa. </a:t>
            </a:r>
          </a:p>
        </p:txBody>
      </p:sp>
      <p:sp>
        <p:nvSpPr>
          <p:cNvPr id="8" name="Text Placeholder 8">
            <a:extLst>
              <a:ext uri="{FF2B5EF4-FFF2-40B4-BE49-F238E27FC236}">
                <a16:creationId xmlns:a16="http://schemas.microsoft.com/office/drawing/2014/main" id="{1D8C3D58-2B11-4DF0-BC16-040EB28F2B00}"/>
              </a:ext>
            </a:extLst>
          </p:cNvPr>
          <p:cNvSpPr txBox="1">
            <a:spLocks/>
          </p:cNvSpPr>
          <p:nvPr/>
        </p:nvSpPr>
        <p:spPr>
          <a:xfrm>
            <a:off x="2726757" y="2664901"/>
            <a:ext cx="2238432" cy="2959721"/>
          </a:xfrm>
          <a:prstGeom prst="rect">
            <a:avLst/>
          </a:prstGeom>
        </p:spPr>
        <p:txBody>
          <a:bodyPr>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defTabSz="178247">
              <a:lnSpc>
                <a:spcPct val="150000"/>
              </a:lnSpc>
              <a:buNone/>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A Recuperanda não adquiriu novos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ativos imobilizados</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tampouco contraiu novos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empréstimos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entre os meses de dezembro/20 e fevereiro/21.</a:t>
            </a:r>
          </a:p>
        </p:txBody>
      </p:sp>
      <p:sp>
        <p:nvSpPr>
          <p:cNvPr id="9" name="Text Placeholder 9">
            <a:extLst>
              <a:ext uri="{FF2B5EF4-FFF2-40B4-BE49-F238E27FC236}">
                <a16:creationId xmlns:a16="http://schemas.microsoft.com/office/drawing/2014/main" id="{15B2C62C-3EED-47D7-AB64-F96B5FEB4DD1}"/>
              </a:ext>
            </a:extLst>
          </p:cNvPr>
          <p:cNvSpPr txBox="1">
            <a:spLocks/>
          </p:cNvSpPr>
          <p:nvPr/>
        </p:nvSpPr>
        <p:spPr>
          <a:xfrm>
            <a:off x="5235105" y="2683317"/>
            <a:ext cx="1764216" cy="1745378"/>
          </a:xfrm>
          <a:prstGeom prst="rect">
            <a:avLst/>
          </a:prstGeom>
        </p:spPr>
        <p:txBody>
          <a:bodyPr>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lnSpc>
                <a:spcPct val="150000"/>
              </a:lnSpc>
              <a:spcBef>
                <a:spcPts val="0"/>
              </a:spcBef>
              <a:buNone/>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Constata-se que, pelas movimentações contábeis de janeiro e fevereiro de 2021, as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despesas correntes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como obrigações do Simples Nacional e previdenciárias,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salários, água, energia elétrica e fornecedores, estão sendo pagas mensalmente.</a:t>
            </a:r>
          </a:p>
        </p:txBody>
      </p:sp>
      <p:sp>
        <p:nvSpPr>
          <p:cNvPr id="10" name="Text Placeholder 10">
            <a:extLst>
              <a:ext uri="{FF2B5EF4-FFF2-40B4-BE49-F238E27FC236}">
                <a16:creationId xmlns:a16="http://schemas.microsoft.com/office/drawing/2014/main" id="{47F92011-24E2-417F-B230-99377CB2A872}"/>
              </a:ext>
            </a:extLst>
          </p:cNvPr>
          <p:cNvSpPr txBox="1">
            <a:spLocks/>
          </p:cNvSpPr>
          <p:nvPr/>
        </p:nvSpPr>
        <p:spPr>
          <a:xfrm>
            <a:off x="7422368" y="2664901"/>
            <a:ext cx="1921829" cy="3877282"/>
          </a:xfrm>
          <a:prstGeom prst="rect">
            <a:avLst/>
          </a:prstGeom>
        </p:spPr>
        <p:txBody>
          <a:bodyPr>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lnSpc>
                <a:spcPct val="150000"/>
              </a:lnSpc>
              <a:spcBef>
                <a:spcPts val="0"/>
              </a:spcBef>
              <a:buNone/>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Com relação aos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honorários fixados em favor da Administração Judicial,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 Recuperanda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não vem honrando com o pagamento dos valores mensalmente.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Estão em aberto as parcelas referentes aos meses de julho/2020, agosto/2020, setembro/2020, dezembro/2020, janeiro/2021, fevereiro/2021 e março/2021.</a:t>
            </a:r>
            <a:endPar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11" name="Picture Placeholder 23" descr="Checklist">
            <a:extLst>
              <a:ext uri="{FF2B5EF4-FFF2-40B4-BE49-F238E27FC236}">
                <a16:creationId xmlns:a16="http://schemas.microsoft.com/office/drawing/2014/main" id="{6D7D33D4-D00D-4DE9-B63F-150F88630E76}"/>
              </a:ext>
            </a:extLst>
          </p:cNvPr>
          <p:cNvPicPr>
            <a:picLocks noChangeAspect="1"/>
          </p:cNvPicPr>
          <p:nvPr/>
        </p:nvPicPr>
        <p:blipFill>
          <a:blip r:embed="rId2">
            <a:extLst>
              <a:ext uri="{96DAC541-7B7A-43D3-8B79-37D633B846F1}">
                <asvg:svgBlip xmlns:asvg="http://schemas.microsoft.com/office/drawing/2016/SVG/main" r:embed="rId3"/>
              </a:ext>
            </a:extLst>
          </a:blip>
          <a:srcRect t="2338" b="2338"/>
          <a:stretch>
            <a:fillRect/>
          </a:stretch>
        </p:blipFill>
        <p:spPr>
          <a:xfrm>
            <a:off x="1088508" y="1752376"/>
            <a:ext cx="993128" cy="930944"/>
          </a:xfrm>
          <a:prstGeom prst="rect">
            <a:avLst/>
          </a:prstGeom>
        </p:spPr>
      </p:pic>
      <p:pic>
        <p:nvPicPr>
          <p:cNvPr id="12" name="Picture Placeholder 25" descr="Money">
            <a:extLst>
              <a:ext uri="{FF2B5EF4-FFF2-40B4-BE49-F238E27FC236}">
                <a16:creationId xmlns:a16="http://schemas.microsoft.com/office/drawing/2014/main" id="{56CA023A-4EF0-4109-A586-B77D43B0FC48}"/>
              </a:ext>
            </a:extLst>
          </p:cNvPr>
          <p:cNvPicPr>
            <a:picLocks noChangeAspect="1"/>
          </p:cNvPicPr>
          <p:nvPr/>
        </p:nvPicPr>
        <p:blipFill>
          <a:blip r:embed="rId4">
            <a:extLst>
              <a:ext uri="{96DAC541-7B7A-43D3-8B79-37D633B846F1}">
                <asvg:svgBlip xmlns:asvg="http://schemas.microsoft.com/office/drawing/2016/SVG/main" r:embed="rId5"/>
              </a:ext>
            </a:extLst>
          </a:blip>
          <a:srcRect t="2338" b="2338"/>
          <a:stretch>
            <a:fillRect/>
          </a:stretch>
        </p:blipFill>
        <p:spPr>
          <a:xfrm>
            <a:off x="3377702" y="1733403"/>
            <a:ext cx="993600" cy="931498"/>
          </a:xfrm>
          <a:prstGeom prst="rect">
            <a:avLst/>
          </a:prstGeom>
        </p:spPr>
      </p:pic>
      <p:pic>
        <p:nvPicPr>
          <p:cNvPr id="13" name="Picture Placeholder 27" descr="Stopwatch">
            <a:extLst>
              <a:ext uri="{FF2B5EF4-FFF2-40B4-BE49-F238E27FC236}">
                <a16:creationId xmlns:a16="http://schemas.microsoft.com/office/drawing/2014/main" id="{F9481E28-28D8-43F8-A6AC-50E4E21D9C34}"/>
              </a:ext>
            </a:extLst>
          </p:cNvPr>
          <p:cNvPicPr>
            <a:picLocks noChangeAspect="1"/>
          </p:cNvPicPr>
          <p:nvPr/>
        </p:nvPicPr>
        <p:blipFill>
          <a:blip r:embed="rId6">
            <a:extLst>
              <a:ext uri="{96DAC541-7B7A-43D3-8B79-37D633B846F1}">
                <asvg:svgBlip xmlns:asvg="http://schemas.microsoft.com/office/drawing/2016/SVG/main" r:embed="rId7"/>
              </a:ext>
            </a:extLst>
          </a:blip>
          <a:srcRect t="2338" b="2338"/>
          <a:stretch>
            <a:fillRect/>
          </a:stretch>
        </p:blipFill>
        <p:spPr>
          <a:xfrm>
            <a:off x="5620649" y="1751820"/>
            <a:ext cx="993128" cy="931498"/>
          </a:xfrm>
          <a:prstGeom prst="rect">
            <a:avLst/>
          </a:prstGeom>
        </p:spPr>
      </p:pic>
      <p:sp>
        <p:nvSpPr>
          <p:cNvPr id="15" name="Text Placeholder 1">
            <a:extLst>
              <a:ext uri="{FF2B5EF4-FFF2-40B4-BE49-F238E27FC236}">
                <a16:creationId xmlns:a16="http://schemas.microsoft.com/office/drawing/2014/main" id="{A6AE19AD-7B7E-4F1E-A8D6-F868A0ABCAFD}"/>
              </a:ext>
            </a:extLst>
          </p:cNvPr>
          <p:cNvSpPr txBox="1">
            <a:spLocks/>
          </p:cNvSpPr>
          <p:nvPr/>
        </p:nvSpPr>
        <p:spPr>
          <a:xfrm>
            <a:off x="710079" y="790902"/>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pt-BR" dirty="0"/>
              <a:t>4.2 Informações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Adicionais</a:t>
            </a:r>
            <a:endParaRPr lang="pt-BR" dirty="0"/>
          </a:p>
        </p:txBody>
      </p:sp>
      <p:pic>
        <p:nvPicPr>
          <p:cNvPr id="16" name="Graphic 15" descr="Warning with solid fill">
            <a:extLst>
              <a:ext uri="{FF2B5EF4-FFF2-40B4-BE49-F238E27FC236}">
                <a16:creationId xmlns:a16="http://schemas.microsoft.com/office/drawing/2014/main" id="{F17EC762-17EF-43AB-8293-B031927474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3124" y="1660856"/>
            <a:ext cx="993600" cy="993600"/>
          </a:xfrm>
          <a:prstGeom prst="rect">
            <a:avLst/>
          </a:prstGeom>
        </p:spPr>
      </p:pic>
    </p:spTree>
    <p:extLst>
      <p:ext uri="{BB962C8B-B14F-4D97-AF65-F5344CB8AC3E}">
        <p14:creationId xmlns:p14="http://schemas.microsoft.com/office/powerpoint/2010/main" val="33635552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pt-BR" dirty="0"/>
              <a:t>4.3 Cumprimento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das Obrigações</a:t>
            </a:r>
            <a:endParaRPr lang="pt-BR" dirty="0"/>
          </a:p>
        </p:txBody>
      </p:sp>
      <p:sp>
        <p:nvSpPr>
          <p:cNvPr id="7" name="Rectangle 6">
            <a:extLst>
              <a:ext uri="{FF2B5EF4-FFF2-40B4-BE49-F238E27FC236}">
                <a16:creationId xmlns:a16="http://schemas.microsoft.com/office/drawing/2014/main" id="{B5F23FB8-A076-4C30-838D-1E703B5A22E6}"/>
              </a:ext>
            </a:extLst>
          </p:cNvPr>
          <p:cNvSpPr/>
          <p:nvPr/>
        </p:nvSpPr>
        <p:spPr>
          <a:xfrm>
            <a:off x="4953000" y="2424522"/>
            <a:ext cx="4224784" cy="2858731"/>
          </a:xfrm>
          <a:prstGeom prst="rect">
            <a:avLst/>
          </a:prstGeom>
        </p:spPr>
        <p:txBody>
          <a:bodyPr wrap="square" numCol="1" spcCol="180000" anchor="t">
            <a:spAutoFit/>
          </a:bodyPr>
          <a:lstStyle/>
          <a:p>
            <a:pPr algn="just" defTabSz="237668">
              <a:lnSpc>
                <a:spcPct val="150000"/>
              </a:lnSpc>
            </a:pPr>
            <a:r>
              <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Na qualidade de auxiliar do Juízo, além de manter o credor informado do andamento das atividades das Recuperandas e dos trâmites processuais, um dos papeis da equipe da Administração Judicial é o de fiscalizar as atividades empresariais das Devedoras, especialmente no que tange ao cumprimento das obrigações que lhes são impostas pela Lei nº 11.101/05.</a:t>
            </a:r>
          </a:p>
          <a:p>
            <a:pPr algn="just" defTabSz="237668">
              <a:lnSpc>
                <a:spcPct val="150000"/>
              </a:lnSpc>
            </a:pP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No período em análise,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não foram constatadas condutas passíveis de enquadramento nas hipóteses descritas nos incisos do art. 64, da LRF, nem foi apurada a distribuição de lucros ou dividendos a sócios ou acionistas,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vedada por força do art. 6-A, da LRF.</a:t>
            </a:r>
            <a:endParaRPr lang="pt-BR" sz="1100" dirty="0">
              <a:solidFill>
                <a:schemeClr val="tx2">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5" name="Graphic 4" descr="Checkmark">
            <a:extLst>
              <a:ext uri="{FF2B5EF4-FFF2-40B4-BE49-F238E27FC236}">
                <a16:creationId xmlns:a16="http://schemas.microsoft.com/office/drawing/2014/main" id="{5CBDBCD0-61A7-4855-9567-FD3141B27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440" y="1971748"/>
            <a:ext cx="3447215" cy="376428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85528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a:buNone/>
            </a:pPr>
            <a:r>
              <a:rPr lang="pt-BR" sz="2800" b="1" kern="0" dirty="0">
                <a:solidFill>
                  <a:schemeClr val="bg1"/>
                </a:solidFill>
                <a:latin typeface="Source Sans Pro" panose="020B0503030403020204" pitchFamily="34" charset="0"/>
              </a:rPr>
              <a:t>5. ANEXOS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440226" y="3196664"/>
            <a:ext cx="4812621" cy="2133920"/>
          </a:xfrm>
          <a:prstGeom prst="rect">
            <a:avLst/>
          </a:prstGeom>
        </p:spPr>
        <p:txBody>
          <a:bodyPr vert="horz" lIns="91440" tIns="45720" rIns="91440" bIns="45720" rtlCol="0">
            <a:normAutofit/>
          </a:bodyPr>
          <a:lstStyle>
            <a:defPPr>
              <a:defRPr lang="en-US"/>
            </a:defPPr>
            <a:lvl1pPr marL="185738" indent="-185738" defTabSz="742950">
              <a:lnSpc>
                <a:spcPct val="150000"/>
              </a:lnSpc>
              <a:spcBef>
                <a:spcPts val="813"/>
              </a:spcBef>
              <a:buFont typeface="Arial" panose="020B0604020202020204" pitchFamily="34" charset="0"/>
              <a:buChar char="•"/>
              <a:defRP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defRPr>
            </a:lvl1pPr>
            <a:lvl2pPr marL="557213" indent="-185738" defTabSz="742950">
              <a:lnSpc>
                <a:spcPct val="90000"/>
              </a:lnSpc>
              <a:spcBef>
                <a:spcPts val="406"/>
              </a:spcBef>
              <a:buFont typeface="Arial" panose="020B0604020202020204" pitchFamily="34" charset="0"/>
              <a:buChar char="•"/>
              <a:defRPr sz="2275"/>
            </a:lvl2pPr>
            <a:lvl3pPr marL="928688" indent="-185738" defTabSz="742950">
              <a:lnSpc>
                <a:spcPct val="90000"/>
              </a:lnSpc>
              <a:spcBef>
                <a:spcPts val="406"/>
              </a:spcBef>
              <a:buFont typeface="Arial" panose="020B0604020202020204" pitchFamily="34" charset="0"/>
              <a:buChar char="•"/>
              <a:defRPr sz="1950"/>
            </a:lvl3pPr>
            <a:lvl4pPr marL="1300163" indent="-185738" defTabSz="742950">
              <a:lnSpc>
                <a:spcPct val="90000"/>
              </a:lnSpc>
              <a:spcBef>
                <a:spcPts val="406"/>
              </a:spcBef>
              <a:buFont typeface="Arial" panose="020B0604020202020204" pitchFamily="34" charset="0"/>
              <a:buChar char="•"/>
              <a:defRPr sz="1625"/>
            </a:lvl4pPr>
            <a:lvl5pPr marL="1671638" indent="-185738" defTabSz="742950">
              <a:lnSpc>
                <a:spcPct val="90000"/>
              </a:lnSpc>
              <a:spcBef>
                <a:spcPts val="406"/>
              </a:spcBef>
              <a:buFont typeface="Arial" panose="020B0604020202020204" pitchFamily="34" charset="0"/>
              <a:buChar char="•"/>
              <a:defRPr sz="1625"/>
            </a:lvl5pPr>
            <a:lvl6pPr marL="2043113" indent="-185738" defTabSz="742950">
              <a:lnSpc>
                <a:spcPct val="90000"/>
              </a:lnSpc>
              <a:spcBef>
                <a:spcPts val="406"/>
              </a:spcBef>
              <a:buFont typeface="Arial" panose="020B0604020202020204" pitchFamily="34" charset="0"/>
              <a:buChar char="•"/>
              <a:defRPr sz="1625"/>
            </a:lvl6pPr>
            <a:lvl7pPr marL="2414588" indent="-185738" defTabSz="742950">
              <a:lnSpc>
                <a:spcPct val="90000"/>
              </a:lnSpc>
              <a:spcBef>
                <a:spcPts val="406"/>
              </a:spcBef>
              <a:buFont typeface="Arial" panose="020B0604020202020204" pitchFamily="34" charset="0"/>
              <a:buChar char="•"/>
              <a:defRPr sz="1625"/>
            </a:lvl7pPr>
            <a:lvl8pPr marL="2786063" indent="-185738" defTabSz="742950">
              <a:lnSpc>
                <a:spcPct val="90000"/>
              </a:lnSpc>
              <a:spcBef>
                <a:spcPts val="406"/>
              </a:spcBef>
              <a:buFont typeface="Arial" panose="020B0604020202020204" pitchFamily="34" charset="0"/>
              <a:buChar char="•"/>
              <a:defRPr sz="1625"/>
            </a:lvl8pPr>
            <a:lvl9pPr marL="3157538" indent="-185738" defTabSz="742950">
              <a:lnSpc>
                <a:spcPct val="90000"/>
              </a:lnSpc>
              <a:spcBef>
                <a:spcPts val="406"/>
              </a:spcBef>
              <a:buFont typeface="Arial" panose="020B0604020202020204" pitchFamily="34" charset="0"/>
              <a:buChar char="•"/>
              <a:defRPr sz="1625"/>
            </a:lvl9pPr>
          </a:lstStyle>
          <a:p>
            <a:r>
              <a:rPr lang="pt-BR" sz="1900" dirty="0"/>
              <a:t>5.1. Balancetes do período </a:t>
            </a:r>
            <a:r>
              <a:rPr lang="pt-BR" sz="1400" dirty="0"/>
              <a:t>(art. 52, inciso IV da LRF)</a:t>
            </a:r>
          </a:p>
        </p:txBody>
      </p:sp>
      <p:sp>
        <p:nvSpPr>
          <p:cNvPr id="9" name="TextBox 8">
            <a:extLst>
              <a:ext uri="{FF2B5EF4-FFF2-40B4-BE49-F238E27FC236}">
                <a16:creationId xmlns:a16="http://schemas.microsoft.com/office/drawing/2014/main" id="{BB630F9C-FC3F-4EE9-A6BD-53DA5A617096}"/>
              </a:ext>
            </a:extLst>
          </p:cNvPr>
          <p:cNvSpPr txBox="1"/>
          <p:nvPr/>
        </p:nvSpPr>
        <p:spPr>
          <a:xfrm>
            <a:off x="-262196" y="1316741"/>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749124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1. INTRODUÇÃO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51670" y="2868885"/>
            <a:ext cx="4380691" cy="1454630"/>
          </a:xfrm>
          <a:prstGeom prst="rect">
            <a:avLst/>
          </a:prstGeom>
        </p:spPr>
        <p:txBody>
          <a:bodyPr vert="horz" lIns="91440" tIns="45720" rIns="91440" bIns="45720" rtlCol="0">
            <a:normAutofit fontScale="85000" lnSpcReduction="200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Estágio Processual</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1.3. Cronograma Processual</a:t>
            </a:r>
            <a:endParaRPr lang="en-US"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29758" y="1334475"/>
            <a:ext cx="4129216" cy="1200329"/>
          </a:xfrm>
          <a:prstGeom prst="rect">
            <a:avLst/>
          </a:prstGeom>
          <a:noFill/>
        </p:spPr>
        <p:txBody>
          <a:bodyPr wrap="square">
            <a:spAutoFit/>
          </a:bodyPr>
          <a:lstStyle/>
          <a:p>
            <a:pPr lvl="1" algn="ctr">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846556" y="818197"/>
            <a:ext cx="7483153" cy="486355"/>
          </a:xfrm>
        </p:spPr>
        <p:txBody>
          <a:bodyPr/>
          <a:lstStyle/>
          <a:p>
            <a:r>
              <a:rPr lang="pt-BR" dirty="0"/>
              <a:t>1.1 Considerações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Preliminares</a:t>
            </a:r>
            <a:endParaRPr lang="pt-BR" dirty="0"/>
          </a:p>
        </p:txBody>
      </p:sp>
      <p:sp>
        <p:nvSpPr>
          <p:cNvPr id="5" name="Rectangle 4">
            <a:extLst>
              <a:ext uri="{FF2B5EF4-FFF2-40B4-BE49-F238E27FC236}">
                <a16:creationId xmlns:a16="http://schemas.microsoft.com/office/drawing/2014/main" id="{403EFA86-559B-4D84-BC6E-7D4FA499D1B1}"/>
              </a:ext>
            </a:extLst>
          </p:cNvPr>
          <p:cNvSpPr/>
          <p:nvPr/>
        </p:nvSpPr>
        <p:spPr>
          <a:xfrm>
            <a:off x="604384" y="1304552"/>
            <a:ext cx="8697232" cy="5400000"/>
          </a:xfrm>
          <a:prstGeom prst="rect">
            <a:avLst/>
          </a:prstGeom>
        </p:spPr>
        <p:txBody>
          <a:bodyPr wrap="square" numCol="2" spcCol="180000" anchor="t">
            <a:spAutoFit/>
          </a:bodyPr>
          <a:lstStyle/>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Primeiramente, cumpre referir as premissas que embasaram este relatório, bem como destacar alguns pontos que esta Equipe julga pertinentes para uma melhor compreensão do trabalho desenvolvido.</a:t>
            </a:r>
          </a:p>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Para chegar às conclusões apresentadas no presente relatório, entre outros aspectos, esta Equipe: (i) tomou como boas e válidas as informações contidas nas demonstrações contábeis das sociedades empresárias </a:t>
            </a:r>
            <a:r>
              <a:rPr lang="pt-BR" sz="1100" b="1" dirty="0">
                <a:solidFill>
                  <a:schemeClr val="accent6"/>
                </a:solidFill>
                <a:latin typeface="Source Sans Pro Light" panose="020B0403030403020204" pitchFamily="34" charset="0"/>
                <a:ea typeface="Source Sans Pro Light" panose="020B0403030403020204" pitchFamily="34" charset="0"/>
              </a:rPr>
              <a:t>GR Feijó Comércio de Alimentos LTDA.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 </a:t>
            </a:r>
            <a:r>
              <a:rPr lang="pt-BR" sz="1100" b="1" dirty="0">
                <a:solidFill>
                  <a:schemeClr val="accent6"/>
                </a:solidFill>
                <a:latin typeface="Source Sans Pro Light" panose="020B0403030403020204" pitchFamily="34" charset="0"/>
                <a:ea typeface="Source Sans Pro Light" panose="020B0403030403020204" pitchFamily="34" charset="0"/>
              </a:rPr>
              <a:t>AF Bernardes Comércio de Alimentos Eireli ME</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as quais foram fornecidas por seus administradores; e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rPr>
              <a:t>ii</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conduziu discussões com membros integrantes da administração da </a:t>
            </a:r>
            <a:r>
              <a:rPr lang="pt-BR" sz="1100" b="1" dirty="0">
                <a:solidFill>
                  <a:schemeClr val="accent6"/>
                </a:solidFill>
                <a:latin typeface="Source Sans Pro Light" panose="020B0403030403020204" pitchFamily="34" charset="0"/>
                <a:ea typeface="Source Sans Pro Light" panose="020B0403030403020204" pitchFamily="34" charset="0"/>
              </a:rPr>
              <a:t>GR Feijó Comércio de Alimentos LTDA</a:t>
            </a:r>
            <a:r>
              <a:rPr lang="pt-BR" sz="1100" dirty="0">
                <a:solidFill>
                  <a:schemeClr val="accent6"/>
                </a:solidFill>
                <a:latin typeface="Source Sans Pro Light" panose="020B0403030403020204" pitchFamily="34" charset="0"/>
                <a:ea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 da </a:t>
            </a:r>
            <a:r>
              <a:rPr lang="pt-BR" sz="1100" b="1" dirty="0">
                <a:solidFill>
                  <a:schemeClr val="accent6"/>
                </a:solidFill>
                <a:latin typeface="Source Sans Pro Light" panose="020B0403030403020204" pitchFamily="34" charset="0"/>
                <a:ea typeface="Source Sans Pro Light" panose="020B0403030403020204" pitchFamily="34" charset="0"/>
              </a:rPr>
              <a:t>AF Bernardes Comércio de Alimentos Eireli ME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sobre os negócios e as operações das referidas sociedades empresárias.</a:t>
            </a:r>
          </a:p>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Nenhum dos profissionais que participaram da elaboração deste relatório têm qualquer interesse financeiro nas Recuperandas ou qualquer relação com quaisquer das partes envolvidas, o que caracteriza a independência desta Equipe em relação ao presente trabalho.</a:t>
            </a:r>
          </a:p>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 administração da </a:t>
            </a:r>
            <a:r>
              <a:rPr lang="pt-BR" sz="1100" b="1" dirty="0">
                <a:solidFill>
                  <a:schemeClr val="accent6"/>
                </a:solidFill>
                <a:latin typeface="Source Sans Pro Light" panose="020B0403030403020204" pitchFamily="34" charset="0"/>
                <a:ea typeface="Source Sans Pro Light" panose="020B0403030403020204" pitchFamily="34" charset="0"/>
              </a:rPr>
              <a:t>GR Feijó Comércio de Alimentos LTDA.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 da </a:t>
            </a:r>
            <a:r>
              <a:rPr lang="pt-BR" sz="1100" b="1" dirty="0">
                <a:solidFill>
                  <a:schemeClr val="accent6"/>
                </a:solidFill>
                <a:latin typeface="Source Sans Pro Light" panose="020B0403030403020204" pitchFamily="34" charset="0"/>
                <a:ea typeface="Source Sans Pro Light" panose="020B0403030403020204" pitchFamily="34" charset="0"/>
              </a:rPr>
              <a:t>AF Bernardes Comércio de Alimentos Eireli ME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 seus sócios não impuseram qualquer restrição para que esta Equipe pudesse: (i) obter todas as informações solicitadas para produzir este relatório; e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rPr>
              <a:t>ii</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chegar de forma independente às conclusões aqui contidas.</a:t>
            </a:r>
          </a:p>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marL="116205" indent="237490" algn="just" defTabSz="237668">
              <a:lnSpc>
                <a:spcPct val="150000"/>
              </a:lnSpc>
              <a:spcAft>
                <a:spcPts val="1000"/>
              </a:spcAft>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Exceto quando expressamente mencionado, os valores indicados neste relatório estão expressos em </a:t>
            </a:r>
            <a:r>
              <a:rPr lang="pt-BR" sz="1100" b="1" dirty="0">
                <a:solidFill>
                  <a:schemeClr val="accent6"/>
                </a:solidFill>
                <a:latin typeface="Source Sans Pro Light" panose="020B0403030403020204" pitchFamily="34" charset="0"/>
                <a:ea typeface="Source Sans Pro Light" panose="020B0403030403020204" pitchFamily="34" charset="0"/>
              </a:rPr>
              <a:t>reais (R$).</a:t>
            </a: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pt-BR" dirty="0"/>
              <a:t>1.2 Estágio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Processual</a:t>
            </a:r>
            <a:endParaRPr lang="pt-BR" dirty="0"/>
          </a:p>
        </p:txBody>
      </p:sp>
      <p:pic>
        <p:nvPicPr>
          <p:cNvPr id="4" name="Graphic 3" descr="Scales of justice">
            <a:extLst>
              <a:ext uri="{FF2B5EF4-FFF2-40B4-BE49-F238E27FC236}">
                <a16:creationId xmlns:a16="http://schemas.microsoft.com/office/drawing/2014/main" id="{EF886843-23BF-4685-90E2-8842B9EF8FC6}"/>
              </a:ext>
            </a:extLst>
          </p:cNvPr>
          <p:cNvPicPr>
            <a:picLocks noChangeAspect="1"/>
          </p:cNvPicPr>
          <p:nvPr/>
        </p:nvPicPr>
        <p:blipFill>
          <a:blip r:embed="rId3">
            <a:alphaModFix amt="18000"/>
            <a:extLst>
              <a:ext uri="{96DAC541-7B7A-43D3-8B79-37D633B846F1}">
                <asvg:svgBlip xmlns:asvg="http://schemas.microsoft.com/office/drawing/2016/SVG/main" r:embed="rId4"/>
              </a:ext>
            </a:extLst>
          </a:blip>
          <a:stretch>
            <a:fillRect/>
          </a:stretch>
        </p:blipFill>
        <p:spPr>
          <a:xfrm>
            <a:off x="2987291" y="1545166"/>
            <a:ext cx="3767667" cy="3767667"/>
          </a:xfrm>
          <a:prstGeom prst="rect">
            <a:avLst/>
          </a:prstGeom>
        </p:spPr>
      </p:pic>
      <p:sp>
        <p:nvSpPr>
          <p:cNvPr id="8" name="Rectangle 7">
            <a:extLst>
              <a:ext uri="{FF2B5EF4-FFF2-40B4-BE49-F238E27FC236}">
                <a16:creationId xmlns:a16="http://schemas.microsoft.com/office/drawing/2014/main" id="{5B7EEF38-3614-4440-B827-26F3E478724D}"/>
              </a:ext>
            </a:extLst>
          </p:cNvPr>
          <p:cNvSpPr/>
          <p:nvPr/>
        </p:nvSpPr>
        <p:spPr>
          <a:xfrm>
            <a:off x="532182" y="1277257"/>
            <a:ext cx="8677884" cy="5220000"/>
          </a:xfrm>
          <a:prstGeom prst="rect">
            <a:avLst/>
          </a:prstGeom>
        </p:spPr>
        <p:txBody>
          <a:bodyPr wrap="square" numCol="2" spcCol="180000" anchor="t">
            <a:normAutofit/>
          </a:bodyPr>
          <a:lstStyle/>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Trata-se de Recuperação Judicial requerida em 09/08/2018, em litisconsórcio ativo formado por sociedades empresárias dedicadas ao comércio de alimentos.</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Examinados os requisitos objetivos e subjetivos, foi indeferido o processamento da Recuperação Judicial da GR MACHADO COMÉRCIO DE ALIMENTOS EIRELI (CNPJ Nº 17.991.179/0001-99) e deferido o processamento da Recuperação Judicial da GR FEIJÓ COMERCIO DE ALIMENTOS LTDA (CNPJ Nº 23.851.395/0001-31) e da AF BERNARDES COMÉRCIO DE ALIMENTOS EIRELI – ME (CNPJ Nº 17.508.493/0001-78)  através de decisão datada de 16/08/2018.</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Nesta decisão, ficou assentado que os prazos da recuperação judicial devem ser contados em dias corridos. </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Nesse sentido, o prazo de suspensão das ações execuções (</a:t>
            </a:r>
            <a:r>
              <a:rPr lang="pt-BR" sz="1100" i="1" dirty="0" err="1">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stay</a:t>
            </a:r>
            <a:r>
              <a:rPr lang="pt-BR" sz="1100" i="1"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i="1" dirty="0" err="1">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period</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findaria em 20/04/2019. Entretanto, no transcurso do processo, o Juízo prorrogou o referido prazo até a realização da assembleia-geral de credores.</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Remetidas as correspondências previstas no art. 22, I, “a”, da LRF, logo após a investidura no encargo, o edital de que trata o art. 52, § 1º, da LRF, foi veiculado no DJE de 19/10/2018, considerando-se publicado em 22/10/2018.</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Com a publicação do edital, teve início a fase extrajudicial de verificação de créditos. A Administração Judicial analisou as habilitações e as divergências recebidas, o que culminou com a entrega da relação de credores do art. 7º, § 2º, da LRF.</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No prazo legal, as Recuperandas apresentaram o plano de recuperação (fls. 1.162/1.212).</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O edital conjunto do art. 7º, § 2º e art. 53, parágrafo único, da LRF, foi veiculado no DJE de 18/03/2019, considerando-se publicado no dia 19/03/2019. Com a publicação do edital, teve início o prazo de 30 dias para apresentação de eventuais objeções ao plano e o prazo de 10 dias para apresentação de eventuais impugnações à lista de credores.</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No prazo assinalado pelo art. 55, da LRF, alguns credores apresentaram objeções ao plano de recuperação.</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Convocada a assembleia-geral de credores, não houve quórum para instalação na primeira convocação realizada em 05/06/2019.</a:t>
            </a:r>
          </a:p>
          <a:p>
            <a:pPr marL="143173" indent="292500" algn="just" defTabSz="292500">
              <a:lnSpc>
                <a:spcPct val="150000"/>
              </a:lnSpc>
              <a:spcAft>
                <a:spcPts val="1000"/>
              </a:spcAft>
            </a:pPr>
            <a:endPar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39941188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pt-BR" dirty="0"/>
              <a:t>1.2 Estágio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Processual</a:t>
            </a:r>
            <a:endParaRPr lang="pt-BR" dirty="0"/>
          </a:p>
        </p:txBody>
      </p:sp>
      <p:pic>
        <p:nvPicPr>
          <p:cNvPr id="6" name="Graphic 5" descr="Scales of justice">
            <a:extLst>
              <a:ext uri="{FF2B5EF4-FFF2-40B4-BE49-F238E27FC236}">
                <a16:creationId xmlns:a16="http://schemas.microsoft.com/office/drawing/2014/main" id="{75879822-D14A-4636-A8B5-CA34E93C8B1B}"/>
              </a:ext>
            </a:extLst>
          </p:cNvPr>
          <p:cNvPicPr>
            <a:picLocks noChangeAspect="1"/>
          </p:cNvPicPr>
          <p:nvPr/>
        </p:nvPicPr>
        <p:blipFill>
          <a:blip r:embed="rId3">
            <a:alphaModFix amt="18000"/>
            <a:extLst>
              <a:ext uri="{96DAC541-7B7A-43D3-8B79-37D633B846F1}">
                <asvg:svgBlip xmlns:asvg="http://schemas.microsoft.com/office/drawing/2016/SVG/main" r:embed="rId4"/>
              </a:ext>
            </a:extLst>
          </a:blip>
          <a:stretch>
            <a:fillRect/>
          </a:stretch>
        </p:blipFill>
        <p:spPr>
          <a:xfrm>
            <a:off x="3069166" y="1545166"/>
            <a:ext cx="3767667" cy="3767667"/>
          </a:xfrm>
          <a:prstGeom prst="rect">
            <a:avLst/>
          </a:prstGeom>
        </p:spPr>
      </p:pic>
      <p:sp>
        <p:nvSpPr>
          <p:cNvPr id="7" name="Rectangle 6">
            <a:extLst>
              <a:ext uri="{FF2B5EF4-FFF2-40B4-BE49-F238E27FC236}">
                <a16:creationId xmlns:a16="http://schemas.microsoft.com/office/drawing/2014/main" id="{97A2D72E-08CB-47F4-AB83-181EF183E552}"/>
              </a:ext>
            </a:extLst>
          </p:cNvPr>
          <p:cNvSpPr/>
          <p:nvPr/>
        </p:nvSpPr>
        <p:spPr>
          <a:xfrm>
            <a:off x="710079" y="1347210"/>
            <a:ext cx="7986408" cy="5364000"/>
          </a:xfrm>
          <a:prstGeom prst="rect">
            <a:avLst/>
          </a:prstGeom>
        </p:spPr>
        <p:txBody>
          <a:bodyPr wrap="square" numCol="2" spcCol="180000" anchor="t">
            <a:spAutoFit/>
          </a:bodyPr>
          <a:lstStyle/>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Instalada em segunda convocação e suspensa por duas oportunidades, o plano de recuperação foi aprovado pelos credores em 27/08/2019.</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Em 16/09/2019, o Juízo concedeu a recuperação judicial, homologando o plano de recuperação aprovado em assembleia, à exceção da cláusula que trata do pagamento dos créditos trabalhistas, que deve observar o prazo de um ano a que se refere o caput do artigo 54 da Lei nº 11.101/2005.</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Transcorrido o prazo de carência, as </a:t>
            </a:r>
            <a:r>
              <a:rPr lang="pt-BR" sz="1100" dirty="0" err="1">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noticiaram que não foi possível iniciar o cumprimento do plano de recuperação na data avençada em razão dos efeitos negativos na economia, especialmente no setor alimentício/gastronômico, provocados pela pandemia do Covid-19. Diante disso, postularam a suspensão do cumprimento do plano de recuperação pelo período de 18 meses, a fim de possibilitar a geração de caixa para suprir as obrigações assumidas perante os credores.</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Ato subsequente, sobreveio decisão do Juízo deferindo parcialmente o pedido das </a:t>
            </a:r>
            <a:r>
              <a:rPr lang="pt-BR" sz="1100" dirty="0" err="1">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para obstar a convolação em falência por descumprimento das obrigações previstas no plano de recuperação pelo prazo de 90 dias, permitindo que fosse apresentado modificativo ao plano de recuperação no prazo de 30 dias ou regularizado os pagamentos previstos no plano de recuperação ao final do referido período concedido.</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Transcorrido o prazo concedido, as </a:t>
            </a:r>
            <a:r>
              <a:rPr lang="pt-BR" sz="1100" dirty="0" err="1">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 apresentaram modificativo ao plano de recuperação. </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Ato subsequente, a Administração Judicial sugeriu a convocação de Assembleia-Geral de Credores para os dias 23/06/2021, em primeira convocação, e 14/07/2021, em segunda convocação, sempre às 15 horas, no formato virtual, para deliberação acerca do novo modificativo.</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Embora a proposição da Administração Judicial tenha sido acolhida pelo Juízo, restou prejudicada a convocação da Assembleia-Geral de Credores para o dia 23/06/2021 devido à previsão de retorno das publicações no Diário da Justiça Eletrônico somente para a primeira quinzena de junho de 2021.</a:t>
            </a:r>
          </a:p>
        </p:txBody>
      </p:sp>
    </p:spTree>
    <p:extLst>
      <p:ext uri="{BB962C8B-B14F-4D97-AF65-F5344CB8AC3E}">
        <p14:creationId xmlns:p14="http://schemas.microsoft.com/office/powerpoint/2010/main" val="42728972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pt-BR" dirty="0"/>
              <a:t>1.2 Estágio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Processual</a:t>
            </a:r>
            <a:endParaRPr lang="pt-BR" dirty="0"/>
          </a:p>
        </p:txBody>
      </p:sp>
      <p:pic>
        <p:nvPicPr>
          <p:cNvPr id="6" name="Graphic 5" descr="Scales of justice">
            <a:extLst>
              <a:ext uri="{FF2B5EF4-FFF2-40B4-BE49-F238E27FC236}">
                <a16:creationId xmlns:a16="http://schemas.microsoft.com/office/drawing/2014/main" id="{75879822-D14A-4636-A8B5-CA34E93C8B1B}"/>
              </a:ext>
            </a:extLst>
          </p:cNvPr>
          <p:cNvPicPr>
            <a:picLocks noChangeAspect="1"/>
          </p:cNvPicPr>
          <p:nvPr/>
        </p:nvPicPr>
        <p:blipFill>
          <a:blip r:embed="rId3">
            <a:alphaModFix amt="18000"/>
            <a:extLst>
              <a:ext uri="{96DAC541-7B7A-43D3-8B79-37D633B846F1}">
                <asvg:svgBlip xmlns:asvg="http://schemas.microsoft.com/office/drawing/2016/SVG/main" r:embed="rId4"/>
              </a:ext>
            </a:extLst>
          </a:blip>
          <a:stretch>
            <a:fillRect/>
          </a:stretch>
        </p:blipFill>
        <p:spPr>
          <a:xfrm>
            <a:off x="3069166" y="1545166"/>
            <a:ext cx="3767667" cy="3767667"/>
          </a:xfrm>
          <a:prstGeom prst="rect">
            <a:avLst/>
          </a:prstGeom>
        </p:spPr>
      </p:pic>
      <p:sp>
        <p:nvSpPr>
          <p:cNvPr id="7" name="Rectangle 6">
            <a:extLst>
              <a:ext uri="{FF2B5EF4-FFF2-40B4-BE49-F238E27FC236}">
                <a16:creationId xmlns:a16="http://schemas.microsoft.com/office/drawing/2014/main" id="{97A2D72E-08CB-47F4-AB83-181EF183E552}"/>
              </a:ext>
            </a:extLst>
          </p:cNvPr>
          <p:cNvSpPr/>
          <p:nvPr/>
        </p:nvSpPr>
        <p:spPr>
          <a:xfrm>
            <a:off x="710079" y="1347209"/>
            <a:ext cx="7986408" cy="2448000"/>
          </a:xfrm>
          <a:prstGeom prst="rect">
            <a:avLst/>
          </a:prstGeom>
        </p:spPr>
        <p:txBody>
          <a:bodyPr wrap="square" numCol="2" spcCol="180000" anchor="t">
            <a:spAutoFit/>
          </a:bodyPr>
          <a:lstStyle/>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Sendo assim, a Administração Judicial formulou nova proposição para que a primeira Assembleia-Geral de Credores fosse aprazada para o dia 14/07/2021 e a segunda convocação para o dia 13/08/2021, iniciando sempre às 15 horas, no formato virtual.</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No momento, aguarda-se a definição do Juízo acerca das novas datas propostas pela Administração Judicial.</a:t>
            </a:r>
          </a:p>
          <a:p>
            <a:pPr marL="143173" indent="292500" algn="just" defTabSz="292500">
              <a:lnSpc>
                <a:spcPct val="150000"/>
              </a:lnSpc>
              <a:spcAft>
                <a:spcPts val="1000"/>
              </a:spcAft>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É como se encontra o processo.</a:t>
            </a:r>
          </a:p>
        </p:txBody>
      </p:sp>
    </p:spTree>
    <p:extLst>
      <p:ext uri="{BB962C8B-B14F-4D97-AF65-F5344CB8AC3E}">
        <p14:creationId xmlns:p14="http://schemas.microsoft.com/office/powerpoint/2010/main" val="1355444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pt-BR" dirty="0"/>
              <a:t>1.3 Cronograma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Processual</a:t>
            </a:r>
            <a:endParaRPr lang="pt-BR" dirty="0"/>
          </a:p>
        </p:txBody>
      </p:sp>
      <p:sp>
        <p:nvSpPr>
          <p:cNvPr id="388" name="Rectangle 387">
            <a:extLst>
              <a:ext uri="{FF2B5EF4-FFF2-40B4-BE49-F238E27FC236}">
                <a16:creationId xmlns:a16="http://schemas.microsoft.com/office/drawing/2014/main" id="{57C0C48F-55D8-42F5-8B24-1F6CBD7CD7E1}"/>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do processo de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Recuperação Judicial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110" name="Straight Connector 36">
            <a:extLst>
              <a:ext uri="{FF2B5EF4-FFF2-40B4-BE49-F238E27FC236}">
                <a16:creationId xmlns:a16="http://schemas.microsoft.com/office/drawing/2014/main" id="{61163F67-B073-4443-BE2E-2B74E0E07D1D}"/>
              </a:ext>
            </a:extLst>
          </p:cNvPr>
          <p:cNvCxnSpPr>
            <a:cxnSpLocks/>
          </p:cNvCxnSpPr>
          <p:nvPr/>
        </p:nvCxnSpPr>
        <p:spPr>
          <a:xfrm flipV="1">
            <a:off x="713421" y="2349512"/>
            <a:ext cx="9232" cy="146250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9989320B-1774-41AA-ACB6-E8E3D768AEDA}"/>
              </a:ext>
            </a:extLst>
          </p:cNvPr>
          <p:cNvSpPr txBox="1"/>
          <p:nvPr/>
        </p:nvSpPr>
        <p:spPr>
          <a:xfrm>
            <a:off x="713421" y="2335762"/>
            <a:ext cx="101358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12" name="Straight Connector 42">
            <a:extLst>
              <a:ext uri="{FF2B5EF4-FFF2-40B4-BE49-F238E27FC236}">
                <a16:creationId xmlns:a16="http://schemas.microsoft.com/office/drawing/2014/main" id="{9A6D1BB8-D379-4747-9EF9-D5C03843E60A}"/>
              </a:ext>
            </a:extLst>
          </p:cNvPr>
          <p:cNvCxnSpPr/>
          <p:nvPr/>
        </p:nvCxnSpPr>
        <p:spPr>
          <a:xfrm flipV="1">
            <a:off x="2215077" y="2332410"/>
            <a:ext cx="0" cy="146250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454844CD-89E8-44A1-AA6C-3C879B251A0B}"/>
              </a:ext>
            </a:extLst>
          </p:cNvPr>
          <p:cNvSpPr txBox="1"/>
          <p:nvPr/>
        </p:nvSpPr>
        <p:spPr>
          <a:xfrm>
            <a:off x="2216993" y="2335762"/>
            <a:ext cx="1400179" cy="769441"/>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Edital do art. 52, § 1º LRF) – relação de credores da Recuperanda</a:t>
            </a:r>
          </a:p>
        </p:txBody>
      </p:sp>
      <p:cxnSp>
        <p:nvCxnSpPr>
          <p:cNvPr id="114" name="Straight Connector 46">
            <a:extLst>
              <a:ext uri="{FF2B5EF4-FFF2-40B4-BE49-F238E27FC236}">
                <a16:creationId xmlns:a16="http://schemas.microsoft.com/office/drawing/2014/main" id="{0F3C65B8-6595-4796-94F4-10C00D69E29A}"/>
              </a:ext>
            </a:extLst>
          </p:cNvPr>
          <p:cNvCxnSpPr/>
          <p:nvPr/>
        </p:nvCxnSpPr>
        <p:spPr>
          <a:xfrm flipH="1" flipV="1">
            <a:off x="3726288" y="2337302"/>
            <a:ext cx="132" cy="146250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400C053-F701-4E23-BE6B-119C3A2543B5}"/>
              </a:ext>
            </a:extLst>
          </p:cNvPr>
          <p:cNvSpPr txBox="1"/>
          <p:nvPr/>
        </p:nvSpPr>
        <p:spPr>
          <a:xfrm>
            <a:off x="3717471" y="2335762"/>
            <a:ext cx="1429735" cy="938719"/>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Edital do art. 53, p. ú. LRF – relação de credores da Administração Judicial</a:t>
            </a:r>
          </a:p>
        </p:txBody>
      </p:sp>
      <p:cxnSp>
        <p:nvCxnSpPr>
          <p:cNvPr id="116" name="Straight Connector 52">
            <a:extLst>
              <a:ext uri="{FF2B5EF4-FFF2-40B4-BE49-F238E27FC236}">
                <a16:creationId xmlns:a16="http://schemas.microsoft.com/office/drawing/2014/main" id="{9BF05734-8A63-4CBD-B777-86F2D61AD770}"/>
              </a:ext>
            </a:extLst>
          </p:cNvPr>
          <p:cNvCxnSpPr>
            <a:cxnSpLocks/>
          </p:cNvCxnSpPr>
          <p:nvPr/>
        </p:nvCxnSpPr>
        <p:spPr>
          <a:xfrm flipV="1">
            <a:off x="1470013" y="4117746"/>
            <a:ext cx="0" cy="146250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1B6BD491-4FEB-4832-90E6-35E2DD266A00}"/>
              </a:ext>
            </a:extLst>
          </p:cNvPr>
          <p:cNvSpPr txBox="1"/>
          <p:nvPr/>
        </p:nvSpPr>
        <p:spPr>
          <a:xfrm>
            <a:off x="1451488" y="4989213"/>
            <a:ext cx="1256220" cy="600164"/>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18" name="Straight Connector 56">
            <a:extLst>
              <a:ext uri="{FF2B5EF4-FFF2-40B4-BE49-F238E27FC236}">
                <a16:creationId xmlns:a16="http://schemas.microsoft.com/office/drawing/2014/main" id="{26ECD61B-3B6C-4FE9-8314-19ED322819F7}"/>
              </a:ext>
            </a:extLst>
          </p:cNvPr>
          <p:cNvCxnSpPr>
            <a:cxnSpLocks/>
          </p:cNvCxnSpPr>
          <p:nvPr/>
        </p:nvCxnSpPr>
        <p:spPr>
          <a:xfrm flipV="1">
            <a:off x="2967674" y="4126624"/>
            <a:ext cx="0" cy="146250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9B4A1160-91FD-40F8-9D92-0A765268406E}"/>
              </a:ext>
            </a:extLst>
          </p:cNvPr>
          <p:cNvSpPr txBox="1"/>
          <p:nvPr/>
        </p:nvSpPr>
        <p:spPr>
          <a:xfrm>
            <a:off x="2975678" y="4989213"/>
            <a:ext cx="1276021" cy="600164"/>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judicial </a:t>
            </a:r>
            <a:r>
              <a:rPr lang="en-US"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53 LRF)</a:t>
            </a: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8575CEDF-20BE-4279-89E6-6D8CF347DA80}"/>
              </a:ext>
            </a:extLst>
          </p:cNvPr>
          <p:cNvSpPr txBox="1"/>
          <p:nvPr/>
        </p:nvSpPr>
        <p:spPr>
          <a:xfrm>
            <a:off x="-90547" y="4101974"/>
            <a:ext cx="1606664" cy="261610"/>
          </a:xfrm>
          <a:prstGeom prst="rect">
            <a:avLst/>
          </a:prstGeom>
          <a:noFill/>
        </p:spPr>
        <p:txBody>
          <a:bodyPr wrap="square" rtlCol="0" anchor="ctr">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09/08/2018</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4097C2B1-A8E0-4EDD-97E4-493D53C01403}"/>
              </a:ext>
            </a:extLst>
          </p:cNvPr>
          <p:cNvSpPr txBox="1"/>
          <p:nvPr/>
        </p:nvSpPr>
        <p:spPr>
          <a:xfrm>
            <a:off x="1721672" y="4093334"/>
            <a:ext cx="1004565" cy="261610"/>
          </a:xfrm>
          <a:prstGeom prst="rect">
            <a:avLst/>
          </a:prstGeom>
          <a:noFill/>
        </p:spPr>
        <p:txBody>
          <a:bodyPr wrap="square" rtlCol="0" anchor="ctr">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22/10/2018</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9443787B-CC3E-4996-8DFD-A779D60B70CE}"/>
              </a:ext>
            </a:extLst>
          </p:cNvPr>
          <p:cNvSpPr txBox="1"/>
          <p:nvPr/>
        </p:nvSpPr>
        <p:spPr>
          <a:xfrm>
            <a:off x="3184889" y="4093334"/>
            <a:ext cx="1124591" cy="261610"/>
          </a:xfrm>
          <a:prstGeom prst="rect">
            <a:avLst/>
          </a:prstGeom>
          <a:noFill/>
        </p:spPr>
        <p:txBody>
          <a:bodyPr wrap="square" rtlCol="0" anchor="ctr">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19/03/2019</a:t>
            </a:r>
          </a:p>
        </p:txBody>
      </p:sp>
      <p:sp>
        <p:nvSpPr>
          <p:cNvPr id="123" name="TextBox 122">
            <a:extLst>
              <a:ext uri="{FF2B5EF4-FFF2-40B4-BE49-F238E27FC236}">
                <a16:creationId xmlns:a16="http://schemas.microsoft.com/office/drawing/2014/main" id="{B61B46FA-E86F-40E6-9D69-3839B7F22851}"/>
              </a:ext>
            </a:extLst>
          </p:cNvPr>
          <p:cNvSpPr txBox="1"/>
          <p:nvPr/>
        </p:nvSpPr>
        <p:spPr>
          <a:xfrm>
            <a:off x="863955" y="3576654"/>
            <a:ext cx="1167134"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16/08/2018</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8300AA87-4A64-4823-9EAF-38DA5D2E548F}"/>
              </a:ext>
            </a:extLst>
          </p:cNvPr>
          <p:cNvSpPr txBox="1"/>
          <p:nvPr/>
        </p:nvSpPr>
        <p:spPr>
          <a:xfrm>
            <a:off x="2465883" y="3576654"/>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19/12/2018</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grpSp>
        <p:nvGrpSpPr>
          <p:cNvPr id="125" name="그룹 1">
            <a:extLst>
              <a:ext uri="{FF2B5EF4-FFF2-40B4-BE49-F238E27FC236}">
                <a16:creationId xmlns:a16="http://schemas.microsoft.com/office/drawing/2014/main" id="{AE58F6B1-336E-47A7-8F45-E8A98870D866}"/>
              </a:ext>
            </a:extLst>
          </p:cNvPr>
          <p:cNvGrpSpPr/>
          <p:nvPr/>
        </p:nvGrpSpPr>
        <p:grpSpPr>
          <a:xfrm>
            <a:off x="559384" y="3719761"/>
            <a:ext cx="8169089" cy="447178"/>
            <a:chOff x="1516217" y="3632352"/>
            <a:chExt cx="10105818" cy="550373"/>
          </a:xfrm>
          <a:solidFill>
            <a:schemeClr val="accent6">
              <a:lumMod val="75000"/>
            </a:schemeClr>
          </a:solidFill>
        </p:grpSpPr>
        <p:sp>
          <p:nvSpPr>
            <p:cNvPr id="126" name="Oval 5">
              <a:extLst>
                <a:ext uri="{FF2B5EF4-FFF2-40B4-BE49-F238E27FC236}">
                  <a16:creationId xmlns:a16="http://schemas.microsoft.com/office/drawing/2014/main" id="{11845C6B-AED3-4B88-A507-B7D6C26D34DA}"/>
                </a:ext>
              </a:extLst>
            </p:cNvPr>
            <p:cNvSpPr/>
            <p:nvPr/>
          </p:nvSpPr>
          <p:spPr>
            <a:xfrm>
              <a:off x="1929958"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27" name="Oval 6">
              <a:extLst>
                <a:ext uri="{FF2B5EF4-FFF2-40B4-BE49-F238E27FC236}">
                  <a16:creationId xmlns:a16="http://schemas.microsoft.com/office/drawing/2014/main" id="{199371E5-E866-4ABF-9BDA-8CB2ABAA6FDD}"/>
                </a:ext>
              </a:extLst>
            </p:cNvPr>
            <p:cNvSpPr/>
            <p:nvPr/>
          </p:nvSpPr>
          <p:spPr>
            <a:xfrm>
              <a:off x="2532560"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28" name="Oval 7">
              <a:extLst>
                <a:ext uri="{FF2B5EF4-FFF2-40B4-BE49-F238E27FC236}">
                  <a16:creationId xmlns:a16="http://schemas.microsoft.com/office/drawing/2014/main" id="{8B288BD0-DB92-421A-A719-398CB5676BEC}"/>
                </a:ext>
              </a:extLst>
            </p:cNvPr>
            <p:cNvSpPr/>
            <p:nvPr/>
          </p:nvSpPr>
          <p:spPr>
            <a:xfrm>
              <a:off x="2860501"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29" name="Oval 8">
              <a:extLst>
                <a:ext uri="{FF2B5EF4-FFF2-40B4-BE49-F238E27FC236}">
                  <a16:creationId xmlns:a16="http://schemas.microsoft.com/office/drawing/2014/main" id="{F77E9B90-8C9F-4F27-815B-39886AC4E260}"/>
                </a:ext>
              </a:extLst>
            </p:cNvPr>
            <p:cNvSpPr/>
            <p:nvPr/>
          </p:nvSpPr>
          <p:spPr>
            <a:xfrm>
              <a:off x="3135162"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0" name="Oval 9">
              <a:extLst>
                <a:ext uri="{FF2B5EF4-FFF2-40B4-BE49-F238E27FC236}">
                  <a16:creationId xmlns:a16="http://schemas.microsoft.com/office/drawing/2014/main" id="{B95E4D2F-C16F-47B2-8434-73F3F65FA31B}"/>
                </a:ext>
              </a:extLst>
            </p:cNvPr>
            <p:cNvSpPr/>
            <p:nvPr/>
          </p:nvSpPr>
          <p:spPr>
            <a:xfrm>
              <a:off x="3783604"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1" name="Oval 10">
              <a:extLst>
                <a:ext uri="{FF2B5EF4-FFF2-40B4-BE49-F238E27FC236}">
                  <a16:creationId xmlns:a16="http://schemas.microsoft.com/office/drawing/2014/main" id="{55722591-62A3-4986-9411-7A131A6B80E5}"/>
                </a:ext>
              </a:extLst>
            </p:cNvPr>
            <p:cNvSpPr/>
            <p:nvPr/>
          </p:nvSpPr>
          <p:spPr>
            <a:xfrm>
              <a:off x="4412846"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2" name="Oval 11">
              <a:extLst>
                <a:ext uri="{FF2B5EF4-FFF2-40B4-BE49-F238E27FC236}">
                  <a16:creationId xmlns:a16="http://schemas.microsoft.com/office/drawing/2014/main" id="{7D1F4123-7986-4471-8B99-B16CAD2F45D3}"/>
                </a:ext>
              </a:extLst>
            </p:cNvPr>
            <p:cNvSpPr/>
            <p:nvPr/>
          </p:nvSpPr>
          <p:spPr>
            <a:xfrm>
              <a:off x="4700827"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3" name="Oval 12">
              <a:extLst>
                <a:ext uri="{FF2B5EF4-FFF2-40B4-BE49-F238E27FC236}">
                  <a16:creationId xmlns:a16="http://schemas.microsoft.com/office/drawing/2014/main" id="{5E7FD273-2B26-46BC-ABE2-422DAC6C0C01}"/>
                </a:ext>
              </a:extLst>
            </p:cNvPr>
            <p:cNvSpPr/>
            <p:nvPr/>
          </p:nvSpPr>
          <p:spPr>
            <a:xfrm>
              <a:off x="4975488"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4" name="Oval 13">
              <a:extLst>
                <a:ext uri="{FF2B5EF4-FFF2-40B4-BE49-F238E27FC236}">
                  <a16:creationId xmlns:a16="http://schemas.microsoft.com/office/drawing/2014/main" id="{7DEE480F-3CA6-4F6C-999C-CE353000D293}"/>
                </a:ext>
              </a:extLst>
            </p:cNvPr>
            <p:cNvSpPr/>
            <p:nvPr/>
          </p:nvSpPr>
          <p:spPr>
            <a:xfrm>
              <a:off x="5663890"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5" name="Oval 15">
              <a:extLst>
                <a:ext uri="{FF2B5EF4-FFF2-40B4-BE49-F238E27FC236}">
                  <a16:creationId xmlns:a16="http://schemas.microsoft.com/office/drawing/2014/main" id="{71F600F6-13C8-4DAF-A345-0001023AD0A2}"/>
                </a:ext>
              </a:extLst>
            </p:cNvPr>
            <p:cNvSpPr/>
            <p:nvPr/>
          </p:nvSpPr>
          <p:spPr>
            <a:xfrm>
              <a:off x="6607753"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6" name="Oval 16">
              <a:extLst>
                <a:ext uri="{FF2B5EF4-FFF2-40B4-BE49-F238E27FC236}">
                  <a16:creationId xmlns:a16="http://schemas.microsoft.com/office/drawing/2014/main" id="{394B4DF7-839A-4701-B0B9-649F30C4706F}"/>
                </a:ext>
              </a:extLst>
            </p:cNvPr>
            <p:cNvSpPr/>
            <p:nvPr/>
          </p:nvSpPr>
          <p:spPr>
            <a:xfrm>
              <a:off x="6855774"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37" name="Oval 20">
              <a:extLst>
                <a:ext uri="{FF2B5EF4-FFF2-40B4-BE49-F238E27FC236}">
                  <a16:creationId xmlns:a16="http://schemas.microsoft.com/office/drawing/2014/main" id="{8E1CB5B5-7D7D-4B77-A3DA-75804734C425}"/>
                </a:ext>
              </a:extLst>
            </p:cNvPr>
            <p:cNvSpPr/>
            <p:nvPr/>
          </p:nvSpPr>
          <p:spPr>
            <a:xfrm>
              <a:off x="7768440" y="3834092"/>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38" name="Oval 21">
              <a:extLst>
                <a:ext uri="{FF2B5EF4-FFF2-40B4-BE49-F238E27FC236}">
                  <a16:creationId xmlns:a16="http://schemas.microsoft.com/office/drawing/2014/main" id="{D330F7DE-1DE9-4437-A1AB-23D2972E439C}"/>
                </a:ext>
              </a:extLst>
            </p:cNvPr>
            <p:cNvSpPr/>
            <p:nvPr/>
          </p:nvSpPr>
          <p:spPr>
            <a:xfrm>
              <a:off x="8483297" y="3832397"/>
              <a:ext cx="216024" cy="2160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grpSp>
          <p:nvGrpSpPr>
            <p:cNvPr id="139" name="Group 27">
              <a:extLst>
                <a:ext uri="{FF2B5EF4-FFF2-40B4-BE49-F238E27FC236}">
                  <a16:creationId xmlns:a16="http://schemas.microsoft.com/office/drawing/2014/main" id="{0B2440EB-52B5-4E6C-8237-5BB898DF613D}"/>
                </a:ext>
              </a:extLst>
            </p:cNvPr>
            <p:cNvGrpSpPr/>
            <p:nvPr/>
          </p:nvGrpSpPr>
          <p:grpSpPr>
            <a:xfrm>
              <a:off x="10917215" y="3632352"/>
              <a:ext cx="704820" cy="550373"/>
              <a:chOff x="6823296" y="4455616"/>
              <a:chExt cx="704820" cy="550373"/>
            </a:xfrm>
            <a:grpFill/>
          </p:grpSpPr>
          <p:sp>
            <p:nvSpPr>
              <p:cNvPr id="149" name="Rounded Rectangle 25">
                <a:extLst>
                  <a:ext uri="{FF2B5EF4-FFF2-40B4-BE49-F238E27FC236}">
                    <a16:creationId xmlns:a16="http://schemas.microsoft.com/office/drawing/2014/main" id="{AEA1F229-C3CF-467A-A142-ADBA07F574D1}"/>
                  </a:ext>
                </a:extLst>
              </p:cNvPr>
              <p:cNvSpPr/>
              <p:nvPr/>
            </p:nvSpPr>
            <p:spPr>
              <a:xfrm rot="2624939">
                <a:off x="6823296" y="4455616"/>
                <a:ext cx="682847" cy="180000"/>
              </a:xfrm>
              <a:prstGeom prst="roundRect">
                <a:avLst>
                  <a:gd name="adj" fmla="val 5000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0" name="Rounded Rectangle 26">
                <a:extLst>
                  <a:ext uri="{FF2B5EF4-FFF2-40B4-BE49-F238E27FC236}">
                    <a16:creationId xmlns:a16="http://schemas.microsoft.com/office/drawing/2014/main" id="{6F747411-B60E-4B86-B476-988424B65D39}"/>
                  </a:ext>
                </a:extLst>
              </p:cNvPr>
              <p:cNvSpPr/>
              <p:nvPr/>
            </p:nvSpPr>
            <p:spPr>
              <a:xfrm rot="18900000">
                <a:off x="6845271" y="4825989"/>
                <a:ext cx="682845" cy="180000"/>
              </a:xfrm>
              <a:prstGeom prst="roundRect">
                <a:avLst>
                  <a:gd name="adj" fmla="val 5000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grpSp>
        <p:sp>
          <p:nvSpPr>
            <p:cNvPr id="140" name="Oval 29">
              <a:extLst>
                <a:ext uri="{FF2B5EF4-FFF2-40B4-BE49-F238E27FC236}">
                  <a16:creationId xmlns:a16="http://schemas.microsoft.com/office/drawing/2014/main" id="{B006000C-B081-4E6C-9510-3D26B83AF45E}"/>
                </a:ext>
              </a:extLst>
            </p:cNvPr>
            <p:cNvSpPr/>
            <p:nvPr/>
          </p:nvSpPr>
          <p:spPr>
            <a:xfrm>
              <a:off x="1516217" y="3734345"/>
              <a:ext cx="368424" cy="3684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1" name="Oval 30">
              <a:extLst>
                <a:ext uri="{FF2B5EF4-FFF2-40B4-BE49-F238E27FC236}">
                  <a16:creationId xmlns:a16="http://schemas.microsoft.com/office/drawing/2014/main" id="{F85401EA-61AA-4424-ACF7-8494786C29C6}"/>
                </a:ext>
              </a:extLst>
            </p:cNvPr>
            <p:cNvSpPr/>
            <p:nvPr/>
          </p:nvSpPr>
          <p:spPr>
            <a:xfrm>
              <a:off x="2464927" y="3734345"/>
              <a:ext cx="368424" cy="3684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2" name="Oval 31">
              <a:extLst>
                <a:ext uri="{FF2B5EF4-FFF2-40B4-BE49-F238E27FC236}">
                  <a16:creationId xmlns:a16="http://schemas.microsoft.com/office/drawing/2014/main" id="{89D0F22C-3B32-449F-A368-9DDC7E9E3967}"/>
                </a:ext>
              </a:extLst>
            </p:cNvPr>
            <p:cNvSpPr/>
            <p:nvPr/>
          </p:nvSpPr>
          <p:spPr>
            <a:xfrm>
              <a:off x="3384601" y="3717089"/>
              <a:ext cx="368424" cy="3684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3" name="Oval 32">
              <a:extLst>
                <a:ext uri="{FF2B5EF4-FFF2-40B4-BE49-F238E27FC236}">
                  <a16:creationId xmlns:a16="http://schemas.microsoft.com/office/drawing/2014/main" id="{092CA7CE-3E56-4E1D-805E-94847F664284}"/>
                </a:ext>
              </a:extLst>
            </p:cNvPr>
            <p:cNvSpPr/>
            <p:nvPr/>
          </p:nvSpPr>
          <p:spPr>
            <a:xfrm>
              <a:off x="4306671" y="3741877"/>
              <a:ext cx="368424" cy="3684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4" name="Oval 33">
              <a:extLst>
                <a:ext uri="{FF2B5EF4-FFF2-40B4-BE49-F238E27FC236}">
                  <a16:creationId xmlns:a16="http://schemas.microsoft.com/office/drawing/2014/main" id="{C30204BD-2B19-48CE-A280-FEE5BDA59710}"/>
                </a:ext>
              </a:extLst>
            </p:cNvPr>
            <p:cNvSpPr/>
            <p:nvPr/>
          </p:nvSpPr>
          <p:spPr>
            <a:xfrm>
              <a:off x="5253868" y="3722904"/>
              <a:ext cx="368424" cy="3684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145" name="Oval 76">
              <a:extLst>
                <a:ext uri="{FF2B5EF4-FFF2-40B4-BE49-F238E27FC236}">
                  <a16:creationId xmlns:a16="http://schemas.microsoft.com/office/drawing/2014/main" id="{B837A10A-0DF9-47A1-85E5-0567D1FDED87}"/>
                </a:ext>
              </a:extLst>
            </p:cNvPr>
            <p:cNvSpPr/>
            <p:nvPr/>
          </p:nvSpPr>
          <p:spPr>
            <a:xfrm>
              <a:off x="9513945" y="3809340"/>
              <a:ext cx="216024" cy="216024"/>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46" name="Oval 5">
              <a:extLst>
                <a:ext uri="{FF2B5EF4-FFF2-40B4-BE49-F238E27FC236}">
                  <a16:creationId xmlns:a16="http://schemas.microsoft.com/office/drawing/2014/main" id="{29B98BF2-71BC-4B6C-9996-E7F1DEC6B74E}"/>
                </a:ext>
              </a:extLst>
            </p:cNvPr>
            <p:cNvSpPr/>
            <p:nvPr/>
          </p:nvSpPr>
          <p:spPr>
            <a:xfrm>
              <a:off x="2217939"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7" name="Oval 9">
              <a:extLst>
                <a:ext uri="{FF2B5EF4-FFF2-40B4-BE49-F238E27FC236}">
                  <a16:creationId xmlns:a16="http://schemas.microsoft.com/office/drawing/2014/main" id="{7513C026-E11F-4CF0-B10A-61EE824DEC5C}"/>
                </a:ext>
              </a:extLst>
            </p:cNvPr>
            <p:cNvSpPr/>
            <p:nvPr/>
          </p:nvSpPr>
          <p:spPr>
            <a:xfrm>
              <a:off x="4044945"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8" name="Oval 13">
              <a:extLst>
                <a:ext uri="{FF2B5EF4-FFF2-40B4-BE49-F238E27FC236}">
                  <a16:creationId xmlns:a16="http://schemas.microsoft.com/office/drawing/2014/main" id="{A1D0412C-54C3-4191-AB85-88A73165E9C0}"/>
                </a:ext>
              </a:extLst>
            </p:cNvPr>
            <p:cNvSpPr/>
            <p:nvPr/>
          </p:nvSpPr>
          <p:spPr>
            <a:xfrm>
              <a:off x="5938551" y="3810545"/>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grpSp>
      <p:sp>
        <p:nvSpPr>
          <p:cNvPr id="151" name="Oval 33">
            <a:extLst>
              <a:ext uri="{FF2B5EF4-FFF2-40B4-BE49-F238E27FC236}">
                <a16:creationId xmlns:a16="http://schemas.microsoft.com/office/drawing/2014/main" id="{B3E4C0B2-84E6-445A-96A8-4964F355862D}"/>
              </a:ext>
            </a:extLst>
          </p:cNvPr>
          <p:cNvSpPr/>
          <p:nvPr/>
        </p:nvSpPr>
        <p:spPr>
          <a:xfrm>
            <a:off x="4343927" y="3803203"/>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52" name="Straight Connector 56">
            <a:extLst>
              <a:ext uri="{FF2B5EF4-FFF2-40B4-BE49-F238E27FC236}">
                <a16:creationId xmlns:a16="http://schemas.microsoft.com/office/drawing/2014/main" id="{BE0B799A-B481-4AFD-8D76-339DFFF6D64C}"/>
              </a:ext>
            </a:extLst>
          </p:cNvPr>
          <p:cNvCxnSpPr>
            <a:cxnSpLocks/>
          </p:cNvCxnSpPr>
          <p:nvPr/>
        </p:nvCxnSpPr>
        <p:spPr>
          <a:xfrm flipV="1">
            <a:off x="4489996" y="4095136"/>
            <a:ext cx="0" cy="148511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327E5CF7-71E0-4F00-9E3A-ED1297CABD8A}"/>
              </a:ext>
            </a:extLst>
          </p:cNvPr>
          <p:cNvSpPr txBox="1"/>
          <p:nvPr/>
        </p:nvSpPr>
        <p:spPr>
          <a:xfrm>
            <a:off x="4489996" y="5150796"/>
            <a:ext cx="1386079"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AGC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56 LRF)</a:t>
            </a:r>
            <a:b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b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1ª e 2ª convocação</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FA174244-0E02-43EE-A69D-640826F85AC1}"/>
              </a:ext>
            </a:extLst>
          </p:cNvPr>
          <p:cNvSpPr txBox="1"/>
          <p:nvPr/>
        </p:nvSpPr>
        <p:spPr>
          <a:xfrm>
            <a:off x="3912178" y="3401461"/>
            <a:ext cx="1163845" cy="430887"/>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05/06/2019</a:t>
            </a:r>
            <a:b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b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19/06/2019</a:t>
            </a:r>
          </a:p>
        </p:txBody>
      </p:sp>
      <p:sp>
        <p:nvSpPr>
          <p:cNvPr id="155" name="Oval 33">
            <a:extLst>
              <a:ext uri="{FF2B5EF4-FFF2-40B4-BE49-F238E27FC236}">
                <a16:creationId xmlns:a16="http://schemas.microsoft.com/office/drawing/2014/main" id="{FE293B2D-33FE-4D1E-BEAA-C4B54C2DA35D}"/>
              </a:ext>
            </a:extLst>
          </p:cNvPr>
          <p:cNvSpPr/>
          <p:nvPr/>
        </p:nvSpPr>
        <p:spPr>
          <a:xfrm>
            <a:off x="5072857" y="3803203"/>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6" name="Oval 33">
            <a:extLst>
              <a:ext uri="{FF2B5EF4-FFF2-40B4-BE49-F238E27FC236}">
                <a16:creationId xmlns:a16="http://schemas.microsoft.com/office/drawing/2014/main" id="{2C1D7F7E-AFF7-4B24-AFC2-871182B92B75}"/>
              </a:ext>
            </a:extLst>
          </p:cNvPr>
          <p:cNvSpPr/>
          <p:nvPr/>
        </p:nvSpPr>
        <p:spPr>
          <a:xfrm>
            <a:off x="5846753" y="3803203"/>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7" name="Oval 33">
            <a:extLst>
              <a:ext uri="{FF2B5EF4-FFF2-40B4-BE49-F238E27FC236}">
                <a16:creationId xmlns:a16="http://schemas.microsoft.com/office/drawing/2014/main" id="{F7F67C37-FCD1-4048-A7BE-4CBFE26255E0}"/>
              </a:ext>
            </a:extLst>
          </p:cNvPr>
          <p:cNvSpPr/>
          <p:nvPr/>
        </p:nvSpPr>
        <p:spPr>
          <a:xfrm>
            <a:off x="6676846" y="3803203"/>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58" name="Straight Connector 56">
            <a:extLst>
              <a:ext uri="{FF2B5EF4-FFF2-40B4-BE49-F238E27FC236}">
                <a16:creationId xmlns:a16="http://schemas.microsoft.com/office/drawing/2014/main" id="{0A8C242B-0BE5-423B-93A8-1BA9A6709FED}"/>
              </a:ext>
            </a:extLst>
          </p:cNvPr>
          <p:cNvCxnSpPr>
            <a:cxnSpLocks/>
          </p:cNvCxnSpPr>
          <p:nvPr/>
        </p:nvCxnSpPr>
        <p:spPr>
          <a:xfrm>
            <a:off x="6825754" y="2387774"/>
            <a:ext cx="1" cy="1440679"/>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6AA60756-3AF5-4CB7-A90F-EC6EA873ACE7}"/>
              </a:ext>
            </a:extLst>
          </p:cNvPr>
          <p:cNvSpPr txBox="1"/>
          <p:nvPr/>
        </p:nvSpPr>
        <p:spPr>
          <a:xfrm>
            <a:off x="5215640" y="2335762"/>
            <a:ext cx="1308299" cy="600164"/>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Plano de</a:t>
            </a:r>
            <a:r>
              <a:rPr lang="en-US" altLang="ko-KR" sz="11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Recuperação aprovado em AGC</a:t>
            </a:r>
            <a:endParaRPr lang="ko-KR" altLang="en-US" sz="1100" i="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9C0712B1-5C7D-4E5A-A0C1-5FAD14030618}"/>
              </a:ext>
            </a:extLst>
          </p:cNvPr>
          <p:cNvSpPr txBox="1"/>
          <p:nvPr/>
        </p:nvSpPr>
        <p:spPr>
          <a:xfrm>
            <a:off x="5985047" y="5150796"/>
            <a:ext cx="1401321" cy="430887"/>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Concessão da RJ</a:t>
            </a:r>
          </a:p>
          <a:p>
            <a:r>
              <a:rPr lang="en-US"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161" name="TextBox 160">
            <a:extLst>
              <a:ext uri="{FF2B5EF4-FFF2-40B4-BE49-F238E27FC236}">
                <a16:creationId xmlns:a16="http://schemas.microsoft.com/office/drawing/2014/main" id="{0C26946A-F5D7-423F-A3E2-B09A8035E0C2}"/>
              </a:ext>
            </a:extLst>
          </p:cNvPr>
          <p:cNvSpPr txBox="1"/>
          <p:nvPr/>
        </p:nvSpPr>
        <p:spPr>
          <a:xfrm>
            <a:off x="6825754" y="2335762"/>
            <a:ext cx="1848458" cy="600164"/>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Apresentação de modificativo ao plano de recuperação</a:t>
            </a:r>
            <a:endPar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963CCA18-FBFB-4D22-8563-AF79D41671D4}"/>
              </a:ext>
            </a:extLst>
          </p:cNvPr>
          <p:cNvSpPr txBox="1"/>
          <p:nvPr/>
        </p:nvSpPr>
        <p:spPr>
          <a:xfrm>
            <a:off x="5472183" y="3576654"/>
            <a:ext cx="1032419"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16/09/2019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63" name="Oval 19">
            <a:extLst>
              <a:ext uri="{FF2B5EF4-FFF2-40B4-BE49-F238E27FC236}">
                <a16:creationId xmlns:a16="http://schemas.microsoft.com/office/drawing/2014/main" id="{603CDA49-3C8F-46D6-80AD-AF1498915FA0}"/>
              </a:ext>
            </a:extLst>
          </p:cNvPr>
          <p:cNvSpPr/>
          <p:nvPr/>
        </p:nvSpPr>
        <p:spPr>
          <a:xfrm>
            <a:off x="5408034" y="3886266"/>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4" name="Oval 76">
            <a:extLst>
              <a:ext uri="{FF2B5EF4-FFF2-40B4-BE49-F238E27FC236}">
                <a16:creationId xmlns:a16="http://schemas.microsoft.com/office/drawing/2014/main" id="{D248B23C-9379-4C87-9E82-9475684EC8F0}"/>
              </a:ext>
            </a:extLst>
          </p:cNvPr>
          <p:cNvSpPr/>
          <p:nvPr/>
        </p:nvSpPr>
        <p:spPr>
          <a:xfrm>
            <a:off x="7243821" y="3861267"/>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65" name="Straight Connector 42">
            <a:extLst>
              <a:ext uri="{FF2B5EF4-FFF2-40B4-BE49-F238E27FC236}">
                <a16:creationId xmlns:a16="http://schemas.microsoft.com/office/drawing/2014/main" id="{67A32C33-A738-45A4-9A6E-B5E92C84F5D9}"/>
              </a:ext>
            </a:extLst>
          </p:cNvPr>
          <p:cNvCxnSpPr>
            <a:cxnSpLocks/>
          </p:cNvCxnSpPr>
          <p:nvPr/>
        </p:nvCxnSpPr>
        <p:spPr>
          <a:xfrm>
            <a:off x="5995661" y="4109701"/>
            <a:ext cx="0" cy="1479423"/>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D58503BA-93E8-40E1-85CB-E965AAFF306C}"/>
              </a:ext>
            </a:extLst>
          </p:cNvPr>
          <p:cNvSpPr txBox="1"/>
          <p:nvPr/>
        </p:nvSpPr>
        <p:spPr>
          <a:xfrm>
            <a:off x="6278107" y="4101028"/>
            <a:ext cx="1108266"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14/04/2021</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774BB0A8-4985-4145-B62B-DD94B80ADD51}"/>
              </a:ext>
            </a:extLst>
          </p:cNvPr>
          <p:cNvSpPr txBox="1"/>
          <p:nvPr/>
        </p:nvSpPr>
        <p:spPr>
          <a:xfrm>
            <a:off x="4550991" y="4101028"/>
            <a:ext cx="135970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27/08/2019</a:t>
            </a:r>
          </a:p>
        </p:txBody>
      </p:sp>
      <p:cxnSp>
        <p:nvCxnSpPr>
          <p:cNvPr id="168" name="Straight Connector 46">
            <a:extLst>
              <a:ext uri="{FF2B5EF4-FFF2-40B4-BE49-F238E27FC236}">
                <a16:creationId xmlns:a16="http://schemas.microsoft.com/office/drawing/2014/main" id="{032F4277-3C23-4C1C-BCE7-E0DE142C7C64}"/>
              </a:ext>
            </a:extLst>
          </p:cNvPr>
          <p:cNvCxnSpPr/>
          <p:nvPr/>
        </p:nvCxnSpPr>
        <p:spPr>
          <a:xfrm flipH="1" flipV="1">
            <a:off x="5219556" y="2363901"/>
            <a:ext cx="132" cy="146250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9" name="Oval 21">
            <a:extLst>
              <a:ext uri="{FF2B5EF4-FFF2-40B4-BE49-F238E27FC236}">
                <a16:creationId xmlns:a16="http://schemas.microsoft.com/office/drawing/2014/main" id="{5144B5EA-4B33-4DDC-9C9A-5541A6138176}"/>
              </a:ext>
            </a:extLst>
          </p:cNvPr>
          <p:cNvSpPr/>
          <p:nvPr/>
        </p:nvSpPr>
        <p:spPr>
          <a:xfrm>
            <a:off x="6428439" y="3883071"/>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64" name="Oval 33">
            <a:extLst>
              <a:ext uri="{FF2B5EF4-FFF2-40B4-BE49-F238E27FC236}">
                <a16:creationId xmlns:a16="http://schemas.microsoft.com/office/drawing/2014/main" id="{D56309ED-AD8A-4775-AC25-838C388FD6A0}"/>
              </a:ext>
            </a:extLst>
          </p:cNvPr>
          <p:cNvSpPr/>
          <p:nvPr/>
        </p:nvSpPr>
        <p:spPr>
          <a:xfrm>
            <a:off x="7458839" y="3804601"/>
            <a:ext cx="297817" cy="299345"/>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65" name="Straight Connector 42">
            <a:extLst>
              <a:ext uri="{FF2B5EF4-FFF2-40B4-BE49-F238E27FC236}">
                <a16:creationId xmlns:a16="http://schemas.microsoft.com/office/drawing/2014/main" id="{6923C8F3-11D8-4D43-8021-F47A6196E5F3}"/>
              </a:ext>
            </a:extLst>
          </p:cNvPr>
          <p:cNvCxnSpPr>
            <a:cxnSpLocks/>
          </p:cNvCxnSpPr>
          <p:nvPr/>
        </p:nvCxnSpPr>
        <p:spPr>
          <a:xfrm>
            <a:off x="7607747" y="4111099"/>
            <a:ext cx="0" cy="1479423"/>
          </a:xfrm>
          <a:prstGeom prst="line">
            <a:avLst/>
          </a:prstGeom>
          <a:ln w="25400">
            <a:solidFill>
              <a:schemeClr val="accent6">
                <a:lumMod val="60000"/>
                <a:lumOff val="4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6" name="TextBox 160">
            <a:extLst>
              <a:ext uri="{FF2B5EF4-FFF2-40B4-BE49-F238E27FC236}">
                <a16:creationId xmlns:a16="http://schemas.microsoft.com/office/drawing/2014/main" id="{3B421ABA-C928-4056-AFB6-1437A74B9CBB}"/>
              </a:ext>
            </a:extLst>
          </p:cNvPr>
          <p:cNvSpPr txBox="1"/>
          <p:nvPr/>
        </p:nvSpPr>
        <p:spPr>
          <a:xfrm>
            <a:off x="7607742" y="4980082"/>
            <a:ext cx="1848458" cy="600164"/>
          </a:xfrm>
          <a:prstGeom prst="rect">
            <a:avLst/>
          </a:prstGeom>
          <a:noFill/>
        </p:spPr>
        <p:txBody>
          <a:bodyPr wrap="square" rtlCol="0">
            <a:spAutoFit/>
          </a:bodyPr>
          <a:lstStyle/>
          <a:p>
            <a:r>
              <a:rPr lang="pt-BR" altLang="ko-KR" sz="11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Aguarda-se a deliberação sobre o modificativo ao plano em AGC</a:t>
            </a:r>
            <a:endParaRPr lang="en-US" altLang="ko-KR" sz="11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4" name="Oval 76">
            <a:extLst>
              <a:ext uri="{FF2B5EF4-FFF2-40B4-BE49-F238E27FC236}">
                <a16:creationId xmlns:a16="http://schemas.microsoft.com/office/drawing/2014/main" id="{4255D5B6-B05D-4269-8A19-9D03A3F7D3B5}"/>
              </a:ext>
            </a:extLst>
          </p:cNvPr>
          <p:cNvSpPr/>
          <p:nvPr/>
        </p:nvSpPr>
        <p:spPr>
          <a:xfrm>
            <a:off x="7815309" y="3850522"/>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95" name="Oval 76">
            <a:extLst>
              <a:ext uri="{FF2B5EF4-FFF2-40B4-BE49-F238E27FC236}">
                <a16:creationId xmlns:a16="http://schemas.microsoft.com/office/drawing/2014/main" id="{3BB5C4E9-755D-4DCB-94D0-20C97E53D876}"/>
              </a:ext>
            </a:extLst>
          </p:cNvPr>
          <p:cNvSpPr/>
          <p:nvPr/>
        </p:nvSpPr>
        <p:spPr>
          <a:xfrm>
            <a:off x="8030996" y="3863553"/>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96" name="TextBox 165">
            <a:extLst>
              <a:ext uri="{FF2B5EF4-FFF2-40B4-BE49-F238E27FC236}">
                <a16:creationId xmlns:a16="http://schemas.microsoft.com/office/drawing/2014/main" id="{726E0E19-D6FF-4B00-A7DD-0D9F1376A450}"/>
              </a:ext>
            </a:extLst>
          </p:cNvPr>
          <p:cNvSpPr txBox="1"/>
          <p:nvPr/>
        </p:nvSpPr>
        <p:spPr>
          <a:xfrm>
            <a:off x="7053609" y="3570805"/>
            <a:ext cx="1108266"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Estágio atual</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2136648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pt-BR" dirty="0"/>
              <a:t>1.3 Cronograma </a:t>
            </a:r>
            <a:r>
              <a:rPr lang="en-US" dirty="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a:ea typeface="Source Sans Pro" panose="020B0503030403020204" pitchFamily="34" charset="0"/>
              </a:rPr>
              <a:t>Processual</a:t>
            </a:r>
            <a:endParaRPr lang="pt-BR" dirty="0"/>
          </a:p>
        </p:txBody>
      </p:sp>
      <p:sp>
        <p:nvSpPr>
          <p:cNvPr id="376" name="Rectangle 375">
            <a:extLst>
              <a:ext uri="{FF2B5EF4-FFF2-40B4-BE49-F238E27FC236}">
                <a16:creationId xmlns:a16="http://schemas.microsoft.com/office/drawing/2014/main" id="{BAC6F7F4-7951-4A62-A376-A3902C7F1698}"/>
              </a:ext>
            </a:extLst>
          </p:cNvPr>
          <p:cNvSpPr/>
          <p:nvPr/>
        </p:nvSpPr>
        <p:spPr>
          <a:xfrm>
            <a:off x="646222" y="1495235"/>
            <a:ext cx="9301500" cy="273921"/>
          </a:xfrm>
          <a:prstGeom prst="rect">
            <a:avLst/>
          </a:prstGeom>
        </p:spPr>
        <p:txBody>
          <a:bodyPr wrap="square" numCol="1" spcCol="360000">
            <a:spAutoFit/>
          </a:bodyPr>
          <a:lstStyle/>
          <a:p>
            <a:pPr indent="286345" algn="just">
              <a:lnSpc>
                <a:spcPct val="114000"/>
              </a:lnSpc>
            </a:pP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da </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Verificação de Créditos </a:t>
            </a:r>
            <a:r>
              <a:rPr lang="pt-BR"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42090009-40C1-49B9-A3B5-98D9BF0F4C60}"/>
              </a:ext>
            </a:extLst>
          </p:cNvPr>
          <p:cNvSpPr txBox="1"/>
          <p:nvPr/>
        </p:nvSpPr>
        <p:spPr>
          <a:xfrm>
            <a:off x="1680951" y="2125748"/>
            <a:ext cx="1025738"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4359EE07-B78D-4253-89A0-FFE8EBAE0242}"/>
              </a:ext>
            </a:extLst>
          </p:cNvPr>
          <p:cNvSpPr txBox="1"/>
          <p:nvPr/>
        </p:nvSpPr>
        <p:spPr>
          <a:xfrm>
            <a:off x="4481681" y="4999076"/>
            <a:ext cx="1630582" cy="600164"/>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relatório de verificação de créditos da Administradora Judicial</a:t>
            </a:r>
          </a:p>
        </p:txBody>
      </p:sp>
      <p:cxnSp>
        <p:nvCxnSpPr>
          <p:cNvPr id="140" name="Straight Connector 52">
            <a:extLst>
              <a:ext uri="{FF2B5EF4-FFF2-40B4-BE49-F238E27FC236}">
                <a16:creationId xmlns:a16="http://schemas.microsoft.com/office/drawing/2014/main" id="{71B18322-BCE1-48DE-BEE3-E1E3798B7476}"/>
              </a:ext>
            </a:extLst>
          </p:cNvPr>
          <p:cNvCxnSpPr/>
          <p:nvPr/>
        </p:nvCxnSpPr>
        <p:spPr>
          <a:xfrm flipV="1">
            <a:off x="2627645" y="4095585"/>
            <a:ext cx="0" cy="146250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5B265C37-6A92-49EE-B8B3-8C14687B3A66}"/>
              </a:ext>
            </a:extLst>
          </p:cNvPr>
          <p:cNvSpPr txBox="1"/>
          <p:nvPr/>
        </p:nvSpPr>
        <p:spPr>
          <a:xfrm>
            <a:off x="2668313" y="4999076"/>
            <a:ext cx="1821919" cy="600164"/>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1º edital  (art. 52, § 1º LRF) – relação de credores da </a:t>
            </a:r>
            <a:r>
              <a:rPr lang="pt-BR" altLang="ko-KR" sz="110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endPar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C7CD4568-A523-4D69-847A-20D821C580D3}"/>
              </a:ext>
            </a:extLst>
          </p:cNvPr>
          <p:cNvSpPr txBox="1"/>
          <p:nvPr/>
        </p:nvSpPr>
        <p:spPr>
          <a:xfrm>
            <a:off x="911621" y="4078765"/>
            <a:ext cx="1606664"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09/08/2018</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85D3C660-A7E2-4FAA-95D6-5B80496BA446}"/>
              </a:ext>
            </a:extLst>
          </p:cNvPr>
          <p:cNvSpPr txBox="1"/>
          <p:nvPr/>
        </p:nvSpPr>
        <p:spPr>
          <a:xfrm>
            <a:off x="4012034" y="3582655"/>
            <a:ext cx="1004565" cy="261610"/>
          </a:xfrm>
          <a:prstGeom prst="rect">
            <a:avLst/>
          </a:prstGeom>
          <a:noFill/>
          <a:ln>
            <a:noFill/>
          </a:ln>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04/02/2019</a:t>
            </a:r>
          </a:p>
        </p:txBody>
      </p:sp>
      <p:sp>
        <p:nvSpPr>
          <p:cNvPr id="144" name="TextBox 143">
            <a:extLst>
              <a:ext uri="{FF2B5EF4-FFF2-40B4-BE49-F238E27FC236}">
                <a16:creationId xmlns:a16="http://schemas.microsoft.com/office/drawing/2014/main" id="{77F42608-E19F-4A55-950E-94C357ADE388}"/>
              </a:ext>
            </a:extLst>
          </p:cNvPr>
          <p:cNvSpPr txBox="1"/>
          <p:nvPr/>
        </p:nvSpPr>
        <p:spPr>
          <a:xfrm>
            <a:off x="1929196" y="3582655"/>
            <a:ext cx="1391560"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22/10/2019</a:t>
            </a:r>
          </a:p>
        </p:txBody>
      </p:sp>
      <p:sp>
        <p:nvSpPr>
          <p:cNvPr id="145" name="Oval 75">
            <a:extLst>
              <a:ext uri="{FF2B5EF4-FFF2-40B4-BE49-F238E27FC236}">
                <a16:creationId xmlns:a16="http://schemas.microsoft.com/office/drawing/2014/main" id="{E60896E1-774A-4FA6-B03F-F59974FA59FE}"/>
              </a:ext>
            </a:extLst>
          </p:cNvPr>
          <p:cNvSpPr/>
          <p:nvPr/>
        </p:nvSpPr>
        <p:spPr>
          <a:xfrm>
            <a:off x="7704496" y="3856219"/>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6" name="Oval 75">
            <a:extLst>
              <a:ext uri="{FF2B5EF4-FFF2-40B4-BE49-F238E27FC236}">
                <a16:creationId xmlns:a16="http://schemas.microsoft.com/office/drawing/2014/main" id="{8FD75D68-0D38-49D4-821D-886FEC76236E}"/>
              </a:ext>
            </a:extLst>
          </p:cNvPr>
          <p:cNvSpPr/>
          <p:nvPr/>
        </p:nvSpPr>
        <p:spPr>
          <a:xfrm>
            <a:off x="7911135" y="3856979"/>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5B6A875E-9308-40E5-A1A0-31ED1B39445E}"/>
              </a:ext>
            </a:extLst>
          </p:cNvPr>
          <p:cNvSpPr/>
          <p:nvPr/>
        </p:nvSpPr>
        <p:spPr>
          <a:xfrm>
            <a:off x="6830861" y="4078765"/>
            <a:ext cx="1068404" cy="261610"/>
          </a:xfrm>
          <a:prstGeom prst="rect">
            <a:avLst/>
          </a:prstGeom>
        </p:spPr>
        <p:txBody>
          <a:bodyPr wrap="square">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Estágio atual</a:t>
            </a:r>
          </a:p>
        </p:txBody>
      </p:sp>
      <p:sp>
        <p:nvSpPr>
          <p:cNvPr id="148" name="Rectangle 147">
            <a:extLst>
              <a:ext uri="{FF2B5EF4-FFF2-40B4-BE49-F238E27FC236}">
                <a16:creationId xmlns:a16="http://schemas.microsoft.com/office/drawing/2014/main" id="{CDD9ED60-E41D-4C15-9314-CD71657036D1}"/>
              </a:ext>
            </a:extLst>
          </p:cNvPr>
          <p:cNvSpPr/>
          <p:nvPr/>
        </p:nvSpPr>
        <p:spPr>
          <a:xfrm>
            <a:off x="7335660" y="2229436"/>
            <a:ext cx="1845600" cy="600164"/>
          </a:xfrm>
          <a:prstGeom prst="rect">
            <a:avLst/>
          </a:prstGeom>
        </p:spPr>
        <p:txBody>
          <a:bodyPr wrap="square">
            <a:spAutoFit/>
          </a:bodyPr>
          <a:lstStyle/>
          <a:p>
            <a:r>
              <a:rPr lang="pt-BR" altLang="ko-KR" sz="11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Aguarda-se a homologação do Quadro-geral de credores (art. 18 LRF)</a:t>
            </a:r>
          </a:p>
        </p:txBody>
      </p:sp>
      <p:sp>
        <p:nvSpPr>
          <p:cNvPr id="149" name="Oval 33">
            <a:extLst>
              <a:ext uri="{FF2B5EF4-FFF2-40B4-BE49-F238E27FC236}">
                <a16:creationId xmlns:a16="http://schemas.microsoft.com/office/drawing/2014/main" id="{2EB6D556-6764-4673-AA14-E8DDE7F25443}"/>
              </a:ext>
            </a:extLst>
          </p:cNvPr>
          <p:cNvSpPr/>
          <p:nvPr/>
        </p:nvSpPr>
        <p:spPr>
          <a:xfrm>
            <a:off x="7173438" y="3777996"/>
            <a:ext cx="297817" cy="299345"/>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50" name="Straight Connector 149">
            <a:extLst>
              <a:ext uri="{FF2B5EF4-FFF2-40B4-BE49-F238E27FC236}">
                <a16:creationId xmlns:a16="http://schemas.microsoft.com/office/drawing/2014/main" id="{CFB66B13-8E78-4BB2-9396-CD2AC0CE3856}"/>
              </a:ext>
            </a:extLst>
          </p:cNvPr>
          <p:cNvCxnSpPr>
            <a:cxnSpLocks/>
          </p:cNvCxnSpPr>
          <p:nvPr/>
        </p:nvCxnSpPr>
        <p:spPr>
          <a:xfrm>
            <a:off x="7322346" y="2220903"/>
            <a:ext cx="0" cy="1753364"/>
          </a:xfrm>
          <a:prstGeom prst="line">
            <a:avLst/>
          </a:prstGeom>
          <a:ln w="25400">
            <a:solidFill>
              <a:schemeClr val="accent6">
                <a:lumMod val="60000"/>
                <a:lumOff val="4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663EF91-9400-4F7A-9D5E-B014B63AC82F}"/>
              </a:ext>
            </a:extLst>
          </p:cNvPr>
          <p:cNvCxnSpPr>
            <a:cxnSpLocks/>
          </p:cNvCxnSpPr>
          <p:nvPr/>
        </p:nvCxnSpPr>
        <p:spPr>
          <a:xfrm flipV="1">
            <a:off x="4506290" y="3858152"/>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2" name="Oval 9">
            <a:extLst>
              <a:ext uri="{FF2B5EF4-FFF2-40B4-BE49-F238E27FC236}">
                <a16:creationId xmlns:a16="http://schemas.microsoft.com/office/drawing/2014/main" id="{AE1A9ED0-B091-4C08-9A9D-6CB069684242}"/>
              </a:ext>
            </a:extLst>
          </p:cNvPr>
          <p:cNvSpPr/>
          <p:nvPr/>
        </p:nvSpPr>
        <p:spPr>
          <a:xfrm>
            <a:off x="3740711" y="3858152"/>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3" name="Oval 10">
            <a:extLst>
              <a:ext uri="{FF2B5EF4-FFF2-40B4-BE49-F238E27FC236}">
                <a16:creationId xmlns:a16="http://schemas.microsoft.com/office/drawing/2014/main" id="{D85AB99D-0BB3-4468-877A-0EC785EFBF0B}"/>
              </a:ext>
            </a:extLst>
          </p:cNvPr>
          <p:cNvSpPr/>
          <p:nvPr/>
        </p:nvSpPr>
        <p:spPr>
          <a:xfrm>
            <a:off x="4140072" y="3858152"/>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4" name="Oval 9">
            <a:extLst>
              <a:ext uri="{FF2B5EF4-FFF2-40B4-BE49-F238E27FC236}">
                <a16:creationId xmlns:a16="http://schemas.microsoft.com/office/drawing/2014/main" id="{7364380F-6701-47F7-A8DA-3E39CFB32F53}"/>
              </a:ext>
            </a:extLst>
          </p:cNvPr>
          <p:cNvSpPr/>
          <p:nvPr/>
        </p:nvSpPr>
        <p:spPr>
          <a:xfrm>
            <a:off x="3944886" y="3858396"/>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5" name="Oval 30">
            <a:extLst>
              <a:ext uri="{FF2B5EF4-FFF2-40B4-BE49-F238E27FC236}">
                <a16:creationId xmlns:a16="http://schemas.microsoft.com/office/drawing/2014/main" id="{AA6F1ADC-B145-46C2-8810-2A0E6BC207F4}"/>
              </a:ext>
            </a:extLst>
          </p:cNvPr>
          <p:cNvSpPr/>
          <p:nvPr/>
        </p:nvSpPr>
        <p:spPr>
          <a:xfrm>
            <a:off x="3404703" y="3792837"/>
            <a:ext cx="297817" cy="2993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56" name="Straight Connector 155">
            <a:extLst>
              <a:ext uri="{FF2B5EF4-FFF2-40B4-BE49-F238E27FC236}">
                <a16:creationId xmlns:a16="http://schemas.microsoft.com/office/drawing/2014/main" id="{F43D71CF-9819-427A-A5C5-94BF7AF78723}"/>
              </a:ext>
            </a:extLst>
          </p:cNvPr>
          <p:cNvCxnSpPr>
            <a:cxnSpLocks/>
          </p:cNvCxnSpPr>
          <p:nvPr/>
        </p:nvCxnSpPr>
        <p:spPr>
          <a:xfrm>
            <a:off x="3541101" y="2155893"/>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E065C7AD-199C-4EA1-9C4B-1727FDE11EAD}"/>
              </a:ext>
            </a:extLst>
          </p:cNvPr>
          <p:cNvSpPr txBox="1"/>
          <p:nvPr/>
        </p:nvSpPr>
        <p:spPr>
          <a:xfrm>
            <a:off x="3051955" y="4078765"/>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05/11/2019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58" name="Oval 74">
            <a:extLst>
              <a:ext uri="{FF2B5EF4-FFF2-40B4-BE49-F238E27FC236}">
                <a16:creationId xmlns:a16="http://schemas.microsoft.com/office/drawing/2014/main" id="{E098E1FC-B58C-465B-8B09-0E409DA7A761}"/>
              </a:ext>
            </a:extLst>
          </p:cNvPr>
          <p:cNvSpPr/>
          <p:nvPr/>
        </p:nvSpPr>
        <p:spPr>
          <a:xfrm>
            <a:off x="6556285" y="3874064"/>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59" name="Oval 74">
            <a:extLst>
              <a:ext uri="{FF2B5EF4-FFF2-40B4-BE49-F238E27FC236}">
                <a16:creationId xmlns:a16="http://schemas.microsoft.com/office/drawing/2014/main" id="{AAAB103F-D7B2-4CBD-9932-F1812701442D}"/>
              </a:ext>
            </a:extLst>
          </p:cNvPr>
          <p:cNvSpPr/>
          <p:nvPr/>
        </p:nvSpPr>
        <p:spPr>
          <a:xfrm>
            <a:off x="6764932" y="3876523"/>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0" name="Oval 159">
            <a:extLst>
              <a:ext uri="{FF2B5EF4-FFF2-40B4-BE49-F238E27FC236}">
                <a16:creationId xmlns:a16="http://schemas.microsoft.com/office/drawing/2014/main" id="{3396203A-77E6-43E3-B177-AE0016D4CEE1}"/>
              </a:ext>
            </a:extLst>
          </p:cNvPr>
          <p:cNvSpPr/>
          <p:nvPr/>
        </p:nvSpPr>
        <p:spPr>
          <a:xfrm>
            <a:off x="6966645" y="3874064"/>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1" name="Oval 74">
            <a:extLst>
              <a:ext uri="{FF2B5EF4-FFF2-40B4-BE49-F238E27FC236}">
                <a16:creationId xmlns:a16="http://schemas.microsoft.com/office/drawing/2014/main" id="{D4402DDD-AF32-4F57-8164-7957707D0F1F}"/>
              </a:ext>
            </a:extLst>
          </p:cNvPr>
          <p:cNvSpPr/>
          <p:nvPr/>
        </p:nvSpPr>
        <p:spPr>
          <a:xfrm>
            <a:off x="7506281" y="3854261"/>
            <a:ext cx="174624" cy="1755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2" name="Oval 29">
            <a:extLst>
              <a:ext uri="{FF2B5EF4-FFF2-40B4-BE49-F238E27FC236}">
                <a16:creationId xmlns:a16="http://schemas.microsoft.com/office/drawing/2014/main" id="{F0744442-CDEC-4C97-92A0-BF2E69E64B1F}"/>
              </a:ext>
            </a:extLst>
          </p:cNvPr>
          <p:cNvSpPr/>
          <p:nvPr/>
        </p:nvSpPr>
        <p:spPr>
          <a:xfrm>
            <a:off x="1525645" y="3796240"/>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3" name="Oval 29">
            <a:extLst>
              <a:ext uri="{FF2B5EF4-FFF2-40B4-BE49-F238E27FC236}">
                <a16:creationId xmlns:a16="http://schemas.microsoft.com/office/drawing/2014/main" id="{0BF4A6DC-1696-46E3-BCE5-A7433861B174}"/>
              </a:ext>
            </a:extLst>
          </p:cNvPr>
          <p:cNvSpPr/>
          <p:nvPr/>
        </p:nvSpPr>
        <p:spPr>
          <a:xfrm>
            <a:off x="2479675" y="3810478"/>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4" name="Oval 9">
            <a:extLst>
              <a:ext uri="{FF2B5EF4-FFF2-40B4-BE49-F238E27FC236}">
                <a16:creationId xmlns:a16="http://schemas.microsoft.com/office/drawing/2014/main" id="{72670619-AC6D-4E11-83F8-62833502AAC2}"/>
              </a:ext>
            </a:extLst>
          </p:cNvPr>
          <p:cNvSpPr/>
          <p:nvPr/>
        </p:nvSpPr>
        <p:spPr>
          <a:xfrm>
            <a:off x="2809901" y="3877631"/>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5" name="Oval 10">
            <a:extLst>
              <a:ext uri="{FF2B5EF4-FFF2-40B4-BE49-F238E27FC236}">
                <a16:creationId xmlns:a16="http://schemas.microsoft.com/office/drawing/2014/main" id="{C00520E5-8014-4525-BF9A-B2332C916846}"/>
              </a:ext>
            </a:extLst>
          </p:cNvPr>
          <p:cNvSpPr/>
          <p:nvPr/>
        </p:nvSpPr>
        <p:spPr>
          <a:xfrm>
            <a:off x="3202512" y="3867813"/>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6" name="Oval 9">
            <a:extLst>
              <a:ext uri="{FF2B5EF4-FFF2-40B4-BE49-F238E27FC236}">
                <a16:creationId xmlns:a16="http://schemas.microsoft.com/office/drawing/2014/main" id="{9D28920C-1C60-4812-B2FB-E1A49D7DA4C8}"/>
              </a:ext>
            </a:extLst>
          </p:cNvPr>
          <p:cNvSpPr/>
          <p:nvPr/>
        </p:nvSpPr>
        <p:spPr>
          <a:xfrm>
            <a:off x="3005367" y="3868007"/>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7" name="Oval 9">
            <a:extLst>
              <a:ext uri="{FF2B5EF4-FFF2-40B4-BE49-F238E27FC236}">
                <a16:creationId xmlns:a16="http://schemas.microsoft.com/office/drawing/2014/main" id="{397C7338-B094-4D09-8268-4961426BC85D}"/>
              </a:ext>
            </a:extLst>
          </p:cNvPr>
          <p:cNvSpPr/>
          <p:nvPr/>
        </p:nvSpPr>
        <p:spPr>
          <a:xfrm>
            <a:off x="1856674" y="3860213"/>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8" name="Oval 10">
            <a:extLst>
              <a:ext uri="{FF2B5EF4-FFF2-40B4-BE49-F238E27FC236}">
                <a16:creationId xmlns:a16="http://schemas.microsoft.com/office/drawing/2014/main" id="{11BB99D8-13E7-4BB6-B01D-87E5445D0098}"/>
              </a:ext>
            </a:extLst>
          </p:cNvPr>
          <p:cNvSpPr/>
          <p:nvPr/>
        </p:nvSpPr>
        <p:spPr>
          <a:xfrm>
            <a:off x="2062024" y="3860213"/>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69" name="Oval 9">
            <a:extLst>
              <a:ext uri="{FF2B5EF4-FFF2-40B4-BE49-F238E27FC236}">
                <a16:creationId xmlns:a16="http://schemas.microsoft.com/office/drawing/2014/main" id="{76DAC4A6-E0E7-4F58-B6EF-6E50294B11D3}"/>
              </a:ext>
            </a:extLst>
          </p:cNvPr>
          <p:cNvSpPr/>
          <p:nvPr/>
        </p:nvSpPr>
        <p:spPr>
          <a:xfrm>
            <a:off x="2271839" y="3868007"/>
            <a:ext cx="174624" cy="1755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0" name="Oval 33">
            <a:extLst>
              <a:ext uri="{FF2B5EF4-FFF2-40B4-BE49-F238E27FC236}">
                <a16:creationId xmlns:a16="http://schemas.microsoft.com/office/drawing/2014/main" id="{7B1AD77E-FC25-45A4-9207-50178381E7B0}"/>
              </a:ext>
            </a:extLst>
          </p:cNvPr>
          <p:cNvSpPr/>
          <p:nvPr/>
        </p:nvSpPr>
        <p:spPr>
          <a:xfrm>
            <a:off x="4366260" y="3796238"/>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1" name="Oval 75">
            <a:extLst>
              <a:ext uri="{FF2B5EF4-FFF2-40B4-BE49-F238E27FC236}">
                <a16:creationId xmlns:a16="http://schemas.microsoft.com/office/drawing/2014/main" id="{AE2D46BD-C4B2-4D8A-8749-E0E42B54CBF4}"/>
              </a:ext>
            </a:extLst>
          </p:cNvPr>
          <p:cNvSpPr/>
          <p:nvPr/>
        </p:nvSpPr>
        <p:spPr>
          <a:xfrm>
            <a:off x="4877276" y="3867104"/>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2" name="Oval 75">
            <a:extLst>
              <a:ext uri="{FF2B5EF4-FFF2-40B4-BE49-F238E27FC236}">
                <a16:creationId xmlns:a16="http://schemas.microsoft.com/office/drawing/2014/main" id="{E0C452F0-2EE3-4E9D-8979-30F047709E89}"/>
              </a:ext>
            </a:extLst>
          </p:cNvPr>
          <p:cNvSpPr/>
          <p:nvPr/>
        </p:nvSpPr>
        <p:spPr>
          <a:xfrm>
            <a:off x="5079229" y="3867104"/>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3" name="Oval 74">
            <a:extLst>
              <a:ext uri="{FF2B5EF4-FFF2-40B4-BE49-F238E27FC236}">
                <a16:creationId xmlns:a16="http://schemas.microsoft.com/office/drawing/2014/main" id="{96AFDD8B-72DF-4A73-A4B5-367C0644FD9C}"/>
              </a:ext>
            </a:extLst>
          </p:cNvPr>
          <p:cNvSpPr/>
          <p:nvPr/>
        </p:nvSpPr>
        <p:spPr>
          <a:xfrm>
            <a:off x="4685369" y="3867104"/>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4" name="Rounded Rectangle 25">
            <a:extLst>
              <a:ext uri="{FF2B5EF4-FFF2-40B4-BE49-F238E27FC236}">
                <a16:creationId xmlns:a16="http://schemas.microsoft.com/office/drawing/2014/main" id="{E19C6D6B-3DE1-4454-878A-70C07798F765}"/>
              </a:ext>
            </a:extLst>
          </p:cNvPr>
          <p:cNvSpPr/>
          <p:nvPr/>
        </p:nvSpPr>
        <p:spPr>
          <a:xfrm rot="2624939">
            <a:off x="7977928" y="3726284"/>
            <a:ext cx="551979" cy="146250"/>
          </a:xfrm>
          <a:prstGeom prst="roundRect">
            <a:avLst>
              <a:gd name="adj" fmla="val 5000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75" name="Rounded Rectangle 26">
            <a:extLst>
              <a:ext uri="{FF2B5EF4-FFF2-40B4-BE49-F238E27FC236}">
                <a16:creationId xmlns:a16="http://schemas.microsoft.com/office/drawing/2014/main" id="{EB9F7725-2C09-421D-AF4D-B83DC2E376ED}"/>
              </a:ext>
            </a:extLst>
          </p:cNvPr>
          <p:cNvSpPr/>
          <p:nvPr/>
        </p:nvSpPr>
        <p:spPr>
          <a:xfrm rot="18900000">
            <a:off x="7968331" y="4027997"/>
            <a:ext cx="551979" cy="146250"/>
          </a:xfrm>
          <a:prstGeom prst="roundRect">
            <a:avLst>
              <a:gd name="adj" fmla="val 5000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76" name="Straight Connector 175">
            <a:extLst>
              <a:ext uri="{FF2B5EF4-FFF2-40B4-BE49-F238E27FC236}">
                <a16:creationId xmlns:a16="http://schemas.microsoft.com/office/drawing/2014/main" id="{F4149C0F-F8B9-4C8E-8A72-0A9408B1CEC6}"/>
              </a:ext>
            </a:extLst>
          </p:cNvPr>
          <p:cNvCxnSpPr>
            <a:cxnSpLocks/>
          </p:cNvCxnSpPr>
          <p:nvPr/>
        </p:nvCxnSpPr>
        <p:spPr>
          <a:xfrm>
            <a:off x="1667630" y="2113741"/>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77" name="Oval 30">
            <a:extLst>
              <a:ext uri="{FF2B5EF4-FFF2-40B4-BE49-F238E27FC236}">
                <a16:creationId xmlns:a16="http://schemas.microsoft.com/office/drawing/2014/main" id="{D9D6F684-7F9B-4BAA-967D-6BD7977E6680}"/>
              </a:ext>
            </a:extLst>
          </p:cNvPr>
          <p:cNvSpPr/>
          <p:nvPr/>
        </p:nvSpPr>
        <p:spPr>
          <a:xfrm>
            <a:off x="5285118" y="3792837"/>
            <a:ext cx="297817" cy="2993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78" name="Straight Connector 69">
            <a:extLst>
              <a:ext uri="{FF2B5EF4-FFF2-40B4-BE49-F238E27FC236}">
                <a16:creationId xmlns:a16="http://schemas.microsoft.com/office/drawing/2014/main" id="{8213F404-70C8-4B8C-9B9E-4172DEB1701D}"/>
              </a:ext>
            </a:extLst>
          </p:cNvPr>
          <p:cNvCxnSpPr>
            <a:cxnSpLocks/>
          </p:cNvCxnSpPr>
          <p:nvPr/>
        </p:nvCxnSpPr>
        <p:spPr>
          <a:xfrm>
            <a:off x="5434026" y="2201500"/>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79" name="TextBox 9">
            <a:extLst>
              <a:ext uri="{FF2B5EF4-FFF2-40B4-BE49-F238E27FC236}">
                <a16:creationId xmlns:a16="http://schemas.microsoft.com/office/drawing/2014/main" id="{3BA68521-D6A0-4A58-A87D-95644B8A4105}"/>
              </a:ext>
            </a:extLst>
          </p:cNvPr>
          <p:cNvSpPr txBox="1"/>
          <p:nvPr/>
        </p:nvSpPr>
        <p:spPr>
          <a:xfrm>
            <a:off x="3540724" y="2163848"/>
            <a:ext cx="163058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 Hab. E Div. </a:t>
            </a:r>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80" name="Rectangle 58">
            <a:extLst>
              <a:ext uri="{FF2B5EF4-FFF2-40B4-BE49-F238E27FC236}">
                <a16:creationId xmlns:a16="http://schemas.microsoft.com/office/drawing/2014/main" id="{8E775587-FB76-4D8C-BC39-879528869EC7}"/>
              </a:ext>
            </a:extLst>
          </p:cNvPr>
          <p:cNvSpPr/>
          <p:nvPr/>
        </p:nvSpPr>
        <p:spPr>
          <a:xfrm>
            <a:off x="5443551" y="2192423"/>
            <a:ext cx="1439635" cy="769441"/>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edital do art. 7º, § 2º, LRF) – relação de credores da AJ</a:t>
            </a:r>
          </a:p>
        </p:txBody>
      </p:sp>
      <p:sp>
        <p:nvSpPr>
          <p:cNvPr id="181" name="TextBox 57">
            <a:extLst>
              <a:ext uri="{FF2B5EF4-FFF2-40B4-BE49-F238E27FC236}">
                <a16:creationId xmlns:a16="http://schemas.microsoft.com/office/drawing/2014/main" id="{7AE08934-494F-4DFF-AF8D-11CF670536F1}"/>
              </a:ext>
            </a:extLst>
          </p:cNvPr>
          <p:cNvSpPr txBox="1"/>
          <p:nvPr/>
        </p:nvSpPr>
        <p:spPr>
          <a:xfrm>
            <a:off x="4894040" y="4078765"/>
            <a:ext cx="1124591"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19/03/2019</a:t>
            </a:r>
          </a:p>
        </p:txBody>
      </p:sp>
      <p:sp>
        <p:nvSpPr>
          <p:cNvPr id="182" name="Oval 74">
            <a:extLst>
              <a:ext uri="{FF2B5EF4-FFF2-40B4-BE49-F238E27FC236}">
                <a16:creationId xmlns:a16="http://schemas.microsoft.com/office/drawing/2014/main" id="{52744B88-FA7E-4003-992E-37473C7CB32F}"/>
              </a:ext>
            </a:extLst>
          </p:cNvPr>
          <p:cNvSpPr/>
          <p:nvPr/>
        </p:nvSpPr>
        <p:spPr>
          <a:xfrm>
            <a:off x="5623690" y="3881100"/>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83" name="Oval 74">
            <a:extLst>
              <a:ext uri="{FF2B5EF4-FFF2-40B4-BE49-F238E27FC236}">
                <a16:creationId xmlns:a16="http://schemas.microsoft.com/office/drawing/2014/main" id="{84F5D718-9E9B-4805-B8C9-F312AA3977CD}"/>
              </a:ext>
            </a:extLst>
          </p:cNvPr>
          <p:cNvSpPr/>
          <p:nvPr/>
        </p:nvSpPr>
        <p:spPr>
          <a:xfrm>
            <a:off x="5816177" y="3879562"/>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84" name="Oval 74">
            <a:extLst>
              <a:ext uri="{FF2B5EF4-FFF2-40B4-BE49-F238E27FC236}">
                <a16:creationId xmlns:a16="http://schemas.microsoft.com/office/drawing/2014/main" id="{5FAE5FBA-1F3F-41E6-BCE5-692A62E2D3A3}"/>
              </a:ext>
            </a:extLst>
          </p:cNvPr>
          <p:cNvSpPr/>
          <p:nvPr/>
        </p:nvSpPr>
        <p:spPr>
          <a:xfrm>
            <a:off x="6013891" y="3879562"/>
            <a:ext cx="174624" cy="1755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185" name="Oval 33">
            <a:extLst>
              <a:ext uri="{FF2B5EF4-FFF2-40B4-BE49-F238E27FC236}">
                <a16:creationId xmlns:a16="http://schemas.microsoft.com/office/drawing/2014/main" id="{25ACFFB7-BF45-4341-BFAB-872E5D1486C3}"/>
              </a:ext>
            </a:extLst>
          </p:cNvPr>
          <p:cNvSpPr/>
          <p:nvPr/>
        </p:nvSpPr>
        <p:spPr>
          <a:xfrm>
            <a:off x="6224043" y="3801366"/>
            <a:ext cx="297817" cy="2993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186" name="Straight Connector 49">
            <a:extLst>
              <a:ext uri="{FF2B5EF4-FFF2-40B4-BE49-F238E27FC236}">
                <a16:creationId xmlns:a16="http://schemas.microsoft.com/office/drawing/2014/main" id="{F65D3545-4B2F-47B5-BEE1-FEB6B2DE62D7}"/>
              </a:ext>
            </a:extLst>
          </p:cNvPr>
          <p:cNvCxnSpPr>
            <a:cxnSpLocks/>
          </p:cNvCxnSpPr>
          <p:nvPr/>
        </p:nvCxnSpPr>
        <p:spPr>
          <a:xfrm flipH="1" flipV="1">
            <a:off x="6377681" y="4000144"/>
            <a:ext cx="19036" cy="1611372"/>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87" name="Rectangle 52">
            <a:extLst>
              <a:ext uri="{FF2B5EF4-FFF2-40B4-BE49-F238E27FC236}">
                <a16:creationId xmlns:a16="http://schemas.microsoft.com/office/drawing/2014/main" id="{35B96F62-9DD7-4100-B877-144D7A1F3B67}"/>
              </a:ext>
            </a:extLst>
          </p:cNvPr>
          <p:cNvSpPr/>
          <p:nvPr/>
        </p:nvSpPr>
        <p:spPr>
          <a:xfrm>
            <a:off x="5886162" y="3575684"/>
            <a:ext cx="1068404" cy="261610"/>
          </a:xfrm>
          <a:prstGeom prst="rect">
            <a:avLst/>
          </a:prstGeom>
        </p:spPr>
        <p:txBody>
          <a:bodyPr wrap="square">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29/03/2019</a:t>
            </a:r>
          </a:p>
        </p:txBody>
      </p:sp>
      <p:sp>
        <p:nvSpPr>
          <p:cNvPr id="188" name="Rectangle 58">
            <a:extLst>
              <a:ext uri="{FF2B5EF4-FFF2-40B4-BE49-F238E27FC236}">
                <a16:creationId xmlns:a16="http://schemas.microsoft.com/office/drawing/2014/main" id="{0E8208C5-A67A-4F18-8AFD-E112EB717776}"/>
              </a:ext>
            </a:extLst>
          </p:cNvPr>
          <p:cNvSpPr/>
          <p:nvPr/>
        </p:nvSpPr>
        <p:spPr>
          <a:xfrm>
            <a:off x="6406141" y="5160659"/>
            <a:ext cx="1156160" cy="430887"/>
          </a:xfrm>
          <a:prstGeom prst="rect">
            <a:avLst/>
          </a:prstGeom>
        </p:spPr>
        <p:txBody>
          <a:bodyPr wrap="square">
            <a:spAutoFit/>
          </a:bodyPr>
          <a:lstStyle/>
          <a:p>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4872271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heme/theme1.xml><?xml version="1.0" encoding="utf-8"?>
<a:theme xmlns:a="http://schemas.openxmlformats.org/drawingml/2006/main" name="Custom Design">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spcCol="360000" rtlCol="0">
        <a:spAutoFit/>
      </a:bodyPr>
      <a:lstStyle>
        <a:defPPr indent="237668" algn="l" defTabSz="237668">
          <a:lnSpc>
            <a:spcPct val="150000"/>
          </a:lnSpc>
          <a:defRPr sz="1050" dirty="0" smtClean="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3.xml><?xml version="1.0" encoding="utf-8"?>
<a:theme xmlns:a="http://schemas.openxmlformats.org/drawingml/2006/main" name="1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4.xml><?xml version="1.0" encoding="utf-8"?>
<a:theme xmlns:a="http://schemas.openxmlformats.org/drawingml/2006/main" name="2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83C25E02C492E4B985EE828668EADBF" ma:contentTypeVersion="13" ma:contentTypeDescription="Crie um novo documento." ma:contentTypeScope="" ma:versionID="62b31b6e46d797f69244af4f1fb68f79">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5b9575478b3a4fbaea2c6cba2c4d2a7"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B37597-469F-4B38-8ACB-CA61C849E69E}"/>
</file>

<file path=customXml/itemProps2.xml><?xml version="1.0" encoding="utf-8"?>
<ds:datastoreItem xmlns:ds="http://schemas.openxmlformats.org/officeDocument/2006/customXml" ds:itemID="{BBF47FD3-F4B6-4C1C-AA04-2D292B4141F8}">
  <ds:schemaRefs>
    <ds:schemaRef ds:uri="http://schemas.microsoft.com/sharepoint/v3/contenttype/forms"/>
  </ds:schemaRefs>
</ds:datastoreItem>
</file>

<file path=customXml/itemProps3.xml><?xml version="1.0" encoding="utf-8"?>
<ds:datastoreItem xmlns:ds="http://schemas.openxmlformats.org/officeDocument/2006/customXml" ds:itemID="{9BE411A3-BCF9-49A3-8C04-17FD0895E94C}">
  <ds:schemaRefs>
    <ds:schemaRef ds:uri="http://purl.org/dc/terms/"/>
    <ds:schemaRef ds:uri="http://schemas.microsoft.com/office/2006/documentManagement/types"/>
    <ds:schemaRef ds:uri="http://purl.org/dc/elements/1.1/"/>
    <ds:schemaRef ds:uri="10f10aa4-5702-47bb-b7f6-1e31cf998bd6"/>
    <ds:schemaRef ds:uri="428182ff-5b7c-42a0-853e-d54b6befd95f"/>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Paqueta RMA 4 Novo Modelo v2</Template>
  <TotalTime>2584</TotalTime>
  <Words>4253</Words>
  <Application>Microsoft Office PowerPoint</Application>
  <PresentationFormat>A4 Paper (210x297 mm)</PresentationFormat>
  <Paragraphs>517</Paragraphs>
  <Slides>27</Slides>
  <Notes>13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Calibri</vt:lpstr>
      <vt:lpstr>Calibri Light</vt:lpstr>
      <vt:lpstr>Montserrat</vt:lpstr>
      <vt:lpstr>Montserrat Thin</vt:lpstr>
      <vt:lpstr>Roboto</vt:lpstr>
      <vt:lpstr>Roboto Black</vt:lpstr>
      <vt:lpstr>Source Sans Pro</vt:lpstr>
      <vt:lpstr>Source Sans Pro Light</vt:lpstr>
      <vt:lpstr>Wingdings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Camardelli</dc:creator>
  <cp:lastModifiedBy>Daniel Kops</cp:lastModifiedBy>
  <cp:revision>84</cp:revision>
  <cp:lastPrinted>2020-07-27T22:26:31Z</cp:lastPrinted>
  <dcterms:created xsi:type="dcterms:W3CDTF">2019-11-30T16:43:25Z</dcterms:created>
  <dcterms:modified xsi:type="dcterms:W3CDTF">2021-06-04T13:12:25Z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